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2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2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171A-D587-465E-AC97-498936FBCB35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8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81893" y="5177860"/>
            <a:ext cx="7523304" cy="1548270"/>
          </a:xfrm>
          <a:prstGeom prst="rect">
            <a:avLst/>
          </a:prstGeom>
          <a:ln>
            <a:solidFill>
              <a:srgbClr val="00979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5118" y="1876547"/>
            <a:ext cx="7524977" cy="287433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286545" y="532019"/>
            <a:ext cx="1136900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21358" t="1069" r="22301" b="43970"/>
          <a:stretch/>
        </p:blipFill>
        <p:spPr>
          <a:xfrm>
            <a:off x="797145" y="3459435"/>
            <a:ext cx="1507860" cy="12123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23" y="2208716"/>
            <a:ext cx="1728193" cy="61550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53385" y="590433"/>
            <a:ext cx="982447" cy="10092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13" y="2336628"/>
            <a:ext cx="1967237" cy="863526"/>
          </a:xfrm>
          <a:prstGeom prst="rect">
            <a:avLst/>
          </a:prstGeom>
        </p:spPr>
      </p:pic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6440" r="2542" b="3289"/>
          <a:stretch/>
        </p:blipFill>
        <p:spPr bwMode="auto">
          <a:xfrm>
            <a:off x="2867032" y="3641187"/>
            <a:ext cx="2135554" cy="9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9450224" y="372682"/>
            <a:ext cx="771965" cy="286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2" y="2088062"/>
            <a:ext cx="1330418" cy="132027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560422" y="2901108"/>
            <a:ext cx="1641836" cy="1757400"/>
            <a:chOff x="397414" y="3602146"/>
            <a:chExt cx="1388002" cy="1532523"/>
          </a:xfrm>
        </p:grpSpPr>
        <p:pic>
          <p:nvPicPr>
            <p:cNvPr id="37" name="그림 36" descr="ZooKeeper&#10;" title="ZooKeeper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5591" y="3602146"/>
              <a:ext cx="944581" cy="1270828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397414" y="4896844"/>
              <a:ext cx="1388002" cy="2378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ZooKeeper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35118" y="545372"/>
            <a:ext cx="7523304" cy="945464"/>
            <a:chOff x="145040" y="5839056"/>
            <a:chExt cx="8295685" cy="945464"/>
          </a:xfrm>
        </p:grpSpPr>
        <p:sp>
          <p:nvSpPr>
            <p:cNvPr id="55" name="직사각형 54"/>
            <p:cNvSpPr/>
            <p:nvPr/>
          </p:nvSpPr>
          <p:spPr>
            <a:xfrm>
              <a:off x="145040" y="5839056"/>
              <a:ext cx="8295685" cy="94546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순서도: 자기 디스크 59"/>
            <p:cNvSpPr/>
            <p:nvPr/>
          </p:nvSpPr>
          <p:spPr>
            <a:xfrm>
              <a:off x="925832" y="5907994"/>
              <a:ext cx="1637638" cy="780630"/>
            </a:xfrm>
            <a:prstGeom prst="flowChartMagneticDisk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데이터 시각화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순서도: 자기 디스크 61"/>
            <p:cNvSpPr/>
            <p:nvPr/>
          </p:nvSpPr>
          <p:spPr>
            <a:xfrm>
              <a:off x="3474899" y="5899312"/>
              <a:ext cx="1637638" cy="780630"/>
            </a:xfrm>
            <a:prstGeom prst="flowChartMagneticDisk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데이터 정보화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순서도: 자기 디스크 62"/>
            <p:cNvSpPr/>
            <p:nvPr/>
          </p:nvSpPr>
          <p:spPr>
            <a:xfrm>
              <a:off x="6020559" y="5899312"/>
              <a:ext cx="1637638" cy="780630"/>
            </a:xfrm>
            <a:prstGeom prst="flowChartMagneticDisk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모바일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927752" y="819959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S/W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27752" y="3134933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/W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7752" y="5767329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H/W</a:t>
            </a:r>
            <a:endParaRPr lang="ko-KR" altLang="en-US" dirty="0"/>
          </a:p>
        </p:txBody>
      </p:sp>
      <p:pic>
        <p:nvPicPr>
          <p:cNvPr id="1030" name="Picture 6" descr="https://blogfiles.pstatic.net/MjAxNzA3MjdfNzYg/MDAxNTAxMTU1MDg1NTE2.Z2QFCDDmlMqW6Vf-RflJXfioTtfGIa41PGL7KajsnG8g.AuO1dlkH5XaxaeMlwHzTHArarrnltgzFSa-BcKWUbCQg.PNG.ulsan3dbot/Arduino_Mar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9" y="4827765"/>
            <a:ext cx="935424" cy="604844"/>
          </a:xfrm>
          <a:prstGeom prst="rect">
            <a:avLst/>
          </a:prstGeom>
          <a:solidFill>
            <a:srgbClr val="00979C"/>
          </a:solidFill>
        </p:spPr>
      </p:pic>
      <p:sp>
        <p:nvSpPr>
          <p:cNvPr id="50" name="직사각형 49"/>
          <p:cNvSpPr/>
          <p:nvPr/>
        </p:nvSpPr>
        <p:spPr>
          <a:xfrm>
            <a:off x="443929" y="5517232"/>
            <a:ext cx="2255864" cy="108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환경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3220" y="5810825"/>
            <a:ext cx="1815709" cy="2996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온도 습도 센서</a:t>
            </a:r>
            <a:endParaRPr lang="en-US" altLang="ko-KR" sz="1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43220" y="6195099"/>
            <a:ext cx="1815709" cy="2996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조도 센서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2937797" y="5517230"/>
            <a:ext cx="2255864" cy="108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토양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86877" y="5810825"/>
            <a:ext cx="1815709" cy="2996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토양수분센서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3186876" y="6195099"/>
            <a:ext cx="1815709" cy="2996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전기 전도센서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5427365" y="5517231"/>
            <a:ext cx="2255864" cy="108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24464" y="5848180"/>
            <a:ext cx="1815709" cy="2996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풍속 </a:t>
            </a:r>
            <a:r>
              <a:rPr lang="ko-KR" altLang="en-US" sz="1600" dirty="0" smtClean="0"/>
              <a:t>센서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5624464" y="6224716"/>
            <a:ext cx="1815709" cy="2996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풍향 센서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7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25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29</cp:revision>
  <dcterms:created xsi:type="dcterms:W3CDTF">2019-04-02T07:50:31Z</dcterms:created>
  <dcterms:modified xsi:type="dcterms:W3CDTF">2019-04-15T13:32:51Z</dcterms:modified>
</cp:coreProperties>
</file>