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8F7"/>
    <a:srgbClr val="4083F4"/>
    <a:srgbClr val="4D97F6"/>
    <a:srgbClr val="7ED7F9"/>
    <a:srgbClr val="2CB7F7"/>
    <a:srgbClr val="5DC9F8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171A-D587-465E-AC97-498936FBCB3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FC81-210B-4F44-91A1-F07D8D17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" y="-459432"/>
            <a:ext cx="8229425" cy="6037338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grpSp>
        <p:nvGrpSpPr>
          <p:cNvPr id="2" name="그룹 1"/>
          <p:cNvGrpSpPr/>
          <p:nvPr/>
        </p:nvGrpSpPr>
        <p:grpSpPr>
          <a:xfrm>
            <a:off x="377780" y="5041322"/>
            <a:ext cx="3047820" cy="1728192"/>
            <a:chOff x="281892" y="4827765"/>
            <a:chExt cx="7645859" cy="2030235"/>
          </a:xfrm>
        </p:grpSpPr>
        <p:sp>
          <p:nvSpPr>
            <p:cNvPr id="3" name="직사각형 2"/>
            <p:cNvSpPr/>
            <p:nvPr/>
          </p:nvSpPr>
          <p:spPr>
            <a:xfrm>
              <a:off x="281892" y="5177860"/>
              <a:ext cx="7645859" cy="1680140"/>
            </a:xfrm>
            <a:prstGeom prst="rect">
              <a:avLst/>
            </a:prstGeom>
            <a:ln>
              <a:solidFill>
                <a:srgbClr val="00979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6" descr="https://blogfiles.pstatic.net/MjAxNzA3MjdfNzYg/MDAxNTAxMTU1MDg1NTE2.Z2QFCDDmlMqW6Vf-RflJXfioTtfGIa41PGL7KajsnG8g.AuO1dlkH5XaxaeMlwHzTHArarrnltgzFSa-BcKWUbCQg.PNG.ulsan3dbot/Arduino_M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29" y="4827765"/>
              <a:ext cx="1015096" cy="656360"/>
            </a:xfrm>
            <a:prstGeom prst="rect">
              <a:avLst/>
            </a:prstGeom>
            <a:solidFill>
              <a:srgbClr val="00979C"/>
            </a:solidFill>
          </p:spPr>
        </p:pic>
        <p:sp>
          <p:nvSpPr>
            <p:cNvPr id="5" name="직사각형 4"/>
            <p:cNvSpPr/>
            <p:nvPr/>
          </p:nvSpPr>
          <p:spPr>
            <a:xfrm>
              <a:off x="443929" y="5517232"/>
              <a:ext cx="2292611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환경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3220" y="5810825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온도 습도 센서</a:t>
              </a:r>
              <a:endParaRPr lang="en-US" altLang="ko-KR" sz="8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3220" y="6195099"/>
              <a:ext cx="1845288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조도 센서</a:t>
              </a:r>
              <a:endParaRPr lang="ko-KR" altLang="en-US" sz="8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37797" y="5517230"/>
              <a:ext cx="2292612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</a:rPr>
                <a:t>토양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6877" y="5810825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토양수분센서</a:t>
              </a:r>
              <a:endParaRPr lang="ko-KR" altLang="en-US" sz="8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86876" y="6195099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전기 전도센서</a:t>
              </a:r>
              <a:endParaRPr lang="ko-KR" altLang="en-US" sz="8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27365" y="5517231"/>
              <a:ext cx="2292612" cy="117211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000" dirty="0"/>
                <a:t>기상</a:t>
              </a:r>
              <a:endParaRPr lang="en-US" altLang="ko-KR" sz="1000" dirty="0"/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24464" y="5848180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풍속 센서</a:t>
              </a:r>
              <a:endParaRPr lang="ko-KR" altLang="en-US" sz="8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4464" y="6224716"/>
              <a:ext cx="1845287" cy="3251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풍향 센서</a:t>
              </a:r>
              <a:endParaRPr lang="ko-KR" altLang="en-US" sz="8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43" y="4754588"/>
            <a:ext cx="708201" cy="56724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9673" y="1241808"/>
            <a:ext cx="1534272" cy="3326893"/>
          </a:xfrm>
          <a:prstGeom prst="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bout Hadoop/HDFS file splittingmapreduce - About Hadoop/HDFS file splitting - Stack Overfl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13" y="3069030"/>
            <a:ext cx="1080000" cy="5128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1" y="3843453"/>
            <a:ext cx="1080000" cy="6035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44" y="3827405"/>
            <a:ext cx="1080000" cy="58430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168780" y="1264428"/>
            <a:ext cx="1534272" cy="3320612"/>
          </a:xfrm>
          <a:prstGeom prst="rect">
            <a:avLst/>
          </a:prstGeom>
          <a:noFill/>
          <a:ln>
            <a:solidFill>
              <a:srgbClr val="2CB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0" y="939494"/>
            <a:ext cx="1080000" cy="46262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4983" y="483955"/>
            <a:ext cx="7653361" cy="4220325"/>
          </a:xfrm>
          <a:prstGeom prst="rect">
            <a:avLst/>
          </a:prstGeom>
          <a:noFill/>
          <a:ln>
            <a:solidFill>
              <a:srgbClr val="5DC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3" y="138264"/>
            <a:ext cx="2753500" cy="65305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157887" y="1248380"/>
            <a:ext cx="1534272" cy="3327369"/>
          </a:xfrm>
          <a:prstGeom prst="rect">
            <a:avLst/>
          </a:prstGeom>
          <a:noFill/>
          <a:ln>
            <a:solidFill>
              <a:srgbClr val="2CB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3" y="741773"/>
            <a:ext cx="1080000" cy="708978"/>
          </a:xfrm>
          <a:prstGeom prst="rect">
            <a:avLst/>
          </a:prstGeom>
        </p:spPr>
      </p:pic>
      <p:pic>
        <p:nvPicPr>
          <p:cNvPr id="17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2331567" y="957058"/>
            <a:ext cx="1080000" cy="488820"/>
          </a:xfrm>
          <a:prstGeom prst="rect">
            <a:avLst/>
          </a:prstGeom>
          <a:solidFill>
            <a:srgbClr val="7ED7F9"/>
          </a:solidFill>
          <a:ln>
            <a:solidFill>
              <a:srgbClr val="5DC9F8"/>
            </a:solidFill>
          </a:ln>
          <a:extLst/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17" y="2242764"/>
            <a:ext cx="1080000" cy="56465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9" y="3781416"/>
            <a:ext cx="1080000" cy="60771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7" y="2220143"/>
            <a:ext cx="1073812" cy="56465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9" y="3046409"/>
            <a:ext cx="1080000" cy="51281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6957" y="1513769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72764" y="152917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저장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252160" y="151421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분석</a:t>
            </a:r>
            <a:endParaRPr lang="en-US" altLang="ko-KR" dirty="0" smtClean="0"/>
          </a:p>
        </p:txBody>
      </p:sp>
      <p:sp>
        <p:nvSpPr>
          <p:cNvPr id="39" name="왼쪽/오른쪽 화살표 38"/>
          <p:cNvSpPr/>
          <p:nvPr/>
        </p:nvSpPr>
        <p:spPr>
          <a:xfrm>
            <a:off x="1720133" y="2162108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1722282" y="2932719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1716755" y="3818836"/>
            <a:ext cx="455404" cy="27111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3750043" y="2025462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3760326" y="2837227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750043" y="3748014"/>
            <a:ext cx="380616" cy="3893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88" y="3069030"/>
            <a:ext cx="1082355" cy="5128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10" y="3816480"/>
            <a:ext cx="1080000" cy="57796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14" y="2242764"/>
            <a:ext cx="1080000" cy="56465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48343" y="918379"/>
            <a:ext cx="1080000" cy="610794"/>
          </a:xfrm>
          <a:prstGeom prst="rect">
            <a:avLst/>
          </a:prstGeom>
        </p:spPr>
      </p:pic>
      <p:sp>
        <p:nvSpPr>
          <p:cNvPr id="53" name="아래쪽 화살표 52"/>
          <p:cNvSpPr/>
          <p:nvPr/>
        </p:nvSpPr>
        <p:spPr>
          <a:xfrm>
            <a:off x="4972159" y="4764528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804500" y="4777205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>
            <a:off x="6640657" y="4767934"/>
            <a:ext cx="487686" cy="4070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901648" y="152917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UI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10" y="2220142"/>
            <a:ext cx="1080000" cy="5686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42" y="3028175"/>
            <a:ext cx="1080000" cy="54164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79" y="5635026"/>
            <a:ext cx="1529243" cy="109078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997024" y="524895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관수 시스템</a:t>
            </a:r>
            <a:endParaRPr lang="en-US" altLang="ko-KR" dirty="0" smtClean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3" y="6186723"/>
            <a:ext cx="2251115" cy="579312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23" y="5611590"/>
            <a:ext cx="2251115" cy="4799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418437" y="5231792"/>
            <a:ext cx="17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4140942" y="5282986"/>
            <a:ext cx="4466263" cy="151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꺾인 연결선 1030"/>
          <p:cNvCxnSpPr>
            <a:stCxn id="51" idx="1"/>
          </p:cNvCxnSpPr>
          <p:nvPr/>
        </p:nvCxnSpPr>
        <p:spPr>
          <a:xfrm rot="10800000" flipV="1">
            <a:off x="5901649" y="1223776"/>
            <a:ext cx="146695" cy="2557640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/>
          <p:nvPr/>
        </p:nvCxnSpPr>
        <p:spPr>
          <a:xfrm flipH="1">
            <a:off x="2265538" y="3781416"/>
            <a:ext cx="363611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/>
          <p:cNvCxnSpPr/>
          <p:nvPr/>
        </p:nvCxnSpPr>
        <p:spPr>
          <a:xfrm>
            <a:off x="2272764" y="3781416"/>
            <a:ext cx="11692" cy="73459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272764" y="4498926"/>
            <a:ext cx="5068883" cy="170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꺾인 연결선 1045"/>
          <p:cNvCxnSpPr>
            <a:stCxn id="51" idx="3"/>
          </p:cNvCxnSpPr>
          <p:nvPr/>
        </p:nvCxnSpPr>
        <p:spPr>
          <a:xfrm>
            <a:off x="7128343" y="1223776"/>
            <a:ext cx="213304" cy="3292232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35118" y="1876547"/>
            <a:ext cx="7524977" cy="287433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286545" y="532019"/>
            <a:ext cx="1136900" cy="1084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21358" t="1069" r="22301" b="43970"/>
          <a:stretch/>
        </p:blipFill>
        <p:spPr>
          <a:xfrm>
            <a:off x="797145" y="3459435"/>
            <a:ext cx="1507860" cy="12123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23" y="2208716"/>
            <a:ext cx="1728193" cy="61550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53385" y="590433"/>
            <a:ext cx="982447" cy="10092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3" y="2336628"/>
            <a:ext cx="1967237" cy="863526"/>
          </a:xfrm>
          <a:prstGeom prst="rect">
            <a:avLst/>
          </a:prstGeom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6440" r="2542" b="3289"/>
          <a:stretch/>
        </p:blipFill>
        <p:spPr bwMode="auto">
          <a:xfrm>
            <a:off x="2867032" y="3641187"/>
            <a:ext cx="2135554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9450224" y="372682"/>
            <a:ext cx="771965" cy="286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" y="2088062"/>
            <a:ext cx="1330418" cy="13202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560422" y="2901108"/>
            <a:ext cx="1641836" cy="1757400"/>
            <a:chOff x="397414" y="3602146"/>
            <a:chExt cx="1388002" cy="1532523"/>
          </a:xfrm>
        </p:grpSpPr>
        <p:pic>
          <p:nvPicPr>
            <p:cNvPr id="37" name="그림 36" descr="ZooKeeper&#10;" title="ZooKeeper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5591" y="3602146"/>
              <a:ext cx="944581" cy="1270828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97414" y="4896844"/>
              <a:ext cx="1388002" cy="237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ZooKeeper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35118" y="545372"/>
            <a:ext cx="7523304" cy="945464"/>
            <a:chOff x="145040" y="5839056"/>
            <a:chExt cx="8295685" cy="945464"/>
          </a:xfrm>
        </p:grpSpPr>
        <p:sp>
          <p:nvSpPr>
            <p:cNvPr id="55" name="직사각형 54"/>
            <p:cNvSpPr/>
            <p:nvPr/>
          </p:nvSpPr>
          <p:spPr>
            <a:xfrm>
              <a:off x="145040" y="5839056"/>
              <a:ext cx="8295685" cy="945464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순서도: 자기 디스크 59"/>
            <p:cNvSpPr/>
            <p:nvPr/>
          </p:nvSpPr>
          <p:spPr>
            <a:xfrm>
              <a:off x="925832" y="5907994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데이터 시각화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순서도: 자기 디스크 61"/>
            <p:cNvSpPr/>
            <p:nvPr/>
          </p:nvSpPr>
          <p:spPr>
            <a:xfrm>
              <a:off x="3474899" y="5899312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데이터 정보화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자기 디스크 62"/>
            <p:cNvSpPr/>
            <p:nvPr/>
          </p:nvSpPr>
          <p:spPr>
            <a:xfrm>
              <a:off x="6020559" y="5899312"/>
              <a:ext cx="1637638" cy="780630"/>
            </a:xfrm>
            <a:prstGeom prst="flowChartMagneticDisk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모바일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927752" y="819959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S/W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27752" y="3134933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/W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7752" y="5767329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37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45</cp:revision>
  <cp:lastPrinted>2019-04-30T06:20:26Z</cp:lastPrinted>
  <dcterms:created xsi:type="dcterms:W3CDTF">2019-04-02T07:50:31Z</dcterms:created>
  <dcterms:modified xsi:type="dcterms:W3CDTF">2019-04-30T06:24:19Z</dcterms:modified>
</cp:coreProperties>
</file>