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C9F8"/>
    <a:srgbClr val="4A98F7"/>
    <a:srgbClr val="4083F4"/>
    <a:srgbClr val="4D97F6"/>
    <a:srgbClr val="7ED7F9"/>
    <a:srgbClr val="2CB7F7"/>
    <a:srgbClr val="009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22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7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95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4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4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22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2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78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6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F171A-D587-465E-AC97-498936FBCB35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8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" y="-464800"/>
            <a:ext cx="9520651" cy="6037338"/>
          </a:xfrm>
          <a:prstGeom prst="rect">
            <a:avLst/>
          </a:prstGeom>
          <a:effectLst>
            <a:glow>
              <a:schemeClr val="accent1"/>
            </a:glow>
            <a:reflection endPos="0" dist="50800" dir="5400000" sy="-100000" algn="bl" rotWithShape="0"/>
          </a:effectLst>
        </p:spPr>
      </p:pic>
      <p:grpSp>
        <p:nvGrpSpPr>
          <p:cNvPr id="2" name="그룹 1"/>
          <p:cNvGrpSpPr/>
          <p:nvPr/>
        </p:nvGrpSpPr>
        <p:grpSpPr>
          <a:xfrm>
            <a:off x="377780" y="5041322"/>
            <a:ext cx="3047820" cy="1728192"/>
            <a:chOff x="281892" y="4827765"/>
            <a:chExt cx="7645859" cy="2030235"/>
          </a:xfrm>
        </p:grpSpPr>
        <p:sp>
          <p:nvSpPr>
            <p:cNvPr id="3" name="직사각형 2"/>
            <p:cNvSpPr/>
            <p:nvPr/>
          </p:nvSpPr>
          <p:spPr>
            <a:xfrm>
              <a:off x="281892" y="5177860"/>
              <a:ext cx="7645859" cy="1680140"/>
            </a:xfrm>
            <a:prstGeom prst="rect">
              <a:avLst/>
            </a:prstGeom>
            <a:ln>
              <a:solidFill>
                <a:srgbClr val="00979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6" descr="https://blogfiles.pstatic.net/MjAxNzA3MjdfNzYg/MDAxNTAxMTU1MDg1NTE2.Z2QFCDDmlMqW6Vf-RflJXfioTtfGIa41PGL7KajsnG8g.AuO1dlkH5XaxaeMlwHzTHArarrnltgzFSa-BcKWUbCQg.PNG.ulsan3dbot/Arduino_M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929" y="4827765"/>
              <a:ext cx="1015096" cy="656360"/>
            </a:xfrm>
            <a:prstGeom prst="rect">
              <a:avLst/>
            </a:prstGeom>
            <a:solidFill>
              <a:srgbClr val="00979C"/>
            </a:solidFill>
          </p:spPr>
        </p:pic>
        <p:sp>
          <p:nvSpPr>
            <p:cNvPr id="5" name="직사각형 4"/>
            <p:cNvSpPr/>
            <p:nvPr/>
          </p:nvSpPr>
          <p:spPr>
            <a:xfrm>
              <a:off x="443929" y="5517232"/>
              <a:ext cx="2292611" cy="117211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</a:rPr>
                <a:t>환경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43220" y="5810825"/>
              <a:ext cx="1845287" cy="32517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온도 습도 센서</a:t>
              </a:r>
              <a:endParaRPr lang="en-US" altLang="ko-KR" sz="800" dirty="0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43220" y="6195099"/>
              <a:ext cx="1845288" cy="32517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조도 센서</a:t>
              </a:r>
              <a:endParaRPr lang="ko-KR" altLang="en-US" sz="8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37797" y="5517230"/>
              <a:ext cx="2292612" cy="117211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</a:rPr>
                <a:t>토양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186877" y="5810825"/>
              <a:ext cx="1845287" cy="32517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토양수분센서</a:t>
              </a:r>
              <a:endParaRPr lang="ko-KR" altLang="en-US" sz="8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186876" y="6195099"/>
              <a:ext cx="1845287" cy="32517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전기 전도센서</a:t>
              </a:r>
              <a:endParaRPr lang="ko-KR" altLang="en-US" sz="8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427365" y="5517231"/>
              <a:ext cx="2292612" cy="117211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ko-KR" altLang="en-US" sz="1000" dirty="0"/>
                <a:t>기상</a:t>
              </a:r>
              <a:endParaRPr lang="en-US" altLang="ko-KR" sz="1000" dirty="0"/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24464" y="5848180"/>
              <a:ext cx="1845287" cy="32517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풍속 센서</a:t>
              </a:r>
              <a:endParaRPr lang="ko-KR" altLang="en-US" sz="8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624464" y="6224716"/>
              <a:ext cx="1845287" cy="32517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풍향 센서</a:t>
              </a:r>
              <a:endParaRPr lang="ko-KR" altLang="en-US" sz="800" dirty="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43" y="4754588"/>
            <a:ext cx="708201" cy="567243"/>
          </a:xfrm>
          <a:prstGeom prst="rect">
            <a:avLst/>
          </a:prstGeom>
        </p:spPr>
      </p:pic>
      <p:pic>
        <p:nvPicPr>
          <p:cNvPr id="1028" name="Picture 4" descr="About Hadoop/HDFS file splittingmapreduce - About Hadoop/HDFS file splitting - Stack Overflo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244" y="2993050"/>
            <a:ext cx="1080000" cy="5128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506" y="3749050"/>
            <a:ext cx="1080000" cy="60353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19" y="3733002"/>
            <a:ext cx="1080000" cy="58430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348" y="2166784"/>
            <a:ext cx="1080000" cy="56465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63" y="3636247"/>
            <a:ext cx="1080000" cy="60771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851" y="2074974"/>
            <a:ext cx="1073812" cy="56465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63" y="2901240"/>
            <a:ext cx="1080000" cy="51281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135811" y="1368600"/>
            <a:ext cx="14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처리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14695" y="1453193"/>
            <a:ext cx="14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저장</a:t>
            </a:r>
            <a:endParaRPr lang="en-US" altLang="ko-KR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281577" y="1439610"/>
            <a:ext cx="14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분석</a:t>
            </a:r>
            <a:endParaRPr lang="en-US" altLang="ko-KR" dirty="0" smtClean="0"/>
          </a:p>
        </p:txBody>
      </p:sp>
      <p:sp>
        <p:nvSpPr>
          <p:cNvPr id="39" name="왼쪽/오른쪽 화살표 38"/>
          <p:cNvSpPr/>
          <p:nvPr/>
        </p:nvSpPr>
        <p:spPr>
          <a:xfrm>
            <a:off x="2622523" y="2014572"/>
            <a:ext cx="455404" cy="27111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/오른쪽 화살표 40"/>
          <p:cNvSpPr/>
          <p:nvPr/>
        </p:nvSpPr>
        <p:spPr>
          <a:xfrm>
            <a:off x="2628886" y="2930681"/>
            <a:ext cx="455404" cy="27111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/오른쪽 화살표 41"/>
          <p:cNvSpPr/>
          <p:nvPr/>
        </p:nvSpPr>
        <p:spPr>
          <a:xfrm>
            <a:off x="2657411" y="3909418"/>
            <a:ext cx="455404" cy="27111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4839030" y="1912188"/>
            <a:ext cx="380616" cy="38936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4839030" y="2843018"/>
            <a:ext cx="380616" cy="38936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4839030" y="3834546"/>
            <a:ext cx="380616" cy="38936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555" y="2993748"/>
            <a:ext cx="1082355" cy="512814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85" y="3722077"/>
            <a:ext cx="1080000" cy="57796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62" y="2167482"/>
            <a:ext cx="1080000" cy="56465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67618" y="823976"/>
            <a:ext cx="1080000" cy="610794"/>
          </a:xfrm>
          <a:prstGeom prst="rect">
            <a:avLst/>
          </a:prstGeom>
        </p:spPr>
      </p:pic>
      <p:sp>
        <p:nvSpPr>
          <p:cNvPr id="53" name="아래쪽 화살표 52"/>
          <p:cNvSpPr/>
          <p:nvPr/>
        </p:nvSpPr>
        <p:spPr>
          <a:xfrm>
            <a:off x="4972159" y="4764528"/>
            <a:ext cx="487686" cy="407015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>
            <a:off x="5804500" y="4777205"/>
            <a:ext cx="487686" cy="407015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아래쪽 화살표 56"/>
          <p:cNvSpPr/>
          <p:nvPr/>
        </p:nvSpPr>
        <p:spPr>
          <a:xfrm>
            <a:off x="6640657" y="4767934"/>
            <a:ext cx="487686" cy="407015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020923" y="1434770"/>
            <a:ext cx="14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UI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85" y="2125739"/>
            <a:ext cx="1080000" cy="56863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17" y="2933772"/>
            <a:ext cx="1080000" cy="541649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779" y="5635026"/>
            <a:ext cx="1529243" cy="109078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6997024" y="5248953"/>
            <a:ext cx="14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관수 시스템</a:t>
            </a:r>
            <a:endParaRPr lang="en-US" altLang="ko-KR" dirty="0" smtClean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23" y="6186723"/>
            <a:ext cx="2251115" cy="579312"/>
          </a:xfrm>
          <a:prstGeom prst="rect">
            <a:avLst/>
          </a:prstGeom>
        </p:spPr>
      </p:pic>
      <p:pic>
        <p:nvPicPr>
          <p:cNvPr id="1024" name="그림 102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23" y="5611590"/>
            <a:ext cx="2251115" cy="47998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4418437" y="5231792"/>
            <a:ext cx="170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시각화</a:t>
            </a:r>
            <a:endParaRPr lang="en-US" altLang="ko-KR" dirty="0" smtClean="0"/>
          </a:p>
        </p:txBody>
      </p:sp>
      <p:sp>
        <p:nvSpPr>
          <p:cNvPr id="68" name="직사각형 67"/>
          <p:cNvSpPr/>
          <p:nvPr/>
        </p:nvSpPr>
        <p:spPr>
          <a:xfrm>
            <a:off x="4140942" y="5282986"/>
            <a:ext cx="4466263" cy="1514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1" name="꺾인 연결선 1030"/>
          <p:cNvCxnSpPr>
            <a:stCxn id="51" idx="1"/>
          </p:cNvCxnSpPr>
          <p:nvPr/>
        </p:nvCxnSpPr>
        <p:spPr>
          <a:xfrm rot="10800000" flipV="1">
            <a:off x="7020924" y="1129373"/>
            <a:ext cx="146695" cy="2557640"/>
          </a:xfrm>
          <a:prstGeom prst="bentConnector2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직선 연결선 1036"/>
          <p:cNvCxnSpPr/>
          <p:nvPr/>
        </p:nvCxnSpPr>
        <p:spPr>
          <a:xfrm flipH="1" flipV="1">
            <a:off x="3243030" y="3682693"/>
            <a:ext cx="3777894" cy="432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직선 연결선 1040"/>
          <p:cNvCxnSpPr/>
          <p:nvPr/>
        </p:nvCxnSpPr>
        <p:spPr>
          <a:xfrm flipH="1">
            <a:off x="3218038" y="3677681"/>
            <a:ext cx="1" cy="734591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 flipV="1">
            <a:off x="3243030" y="4409709"/>
            <a:ext cx="5244858" cy="256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14983" y="464793"/>
            <a:ext cx="8877497" cy="4229546"/>
          </a:xfrm>
          <a:prstGeom prst="roundRect">
            <a:avLst/>
          </a:prstGeom>
          <a:noFill/>
          <a:ln>
            <a:solidFill>
              <a:srgbClr val="5DC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5251268" y="1130864"/>
            <a:ext cx="1431150" cy="3454176"/>
          </a:xfrm>
          <a:prstGeom prst="roundRect">
            <a:avLst/>
          </a:prstGeom>
          <a:noFill/>
          <a:ln>
            <a:solidFill>
              <a:srgbClr val="5DC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6" name="꺾인 연결선 1045"/>
          <p:cNvCxnSpPr>
            <a:stCxn id="51" idx="3"/>
          </p:cNvCxnSpPr>
          <p:nvPr/>
        </p:nvCxnSpPr>
        <p:spPr>
          <a:xfrm>
            <a:off x="8247618" y="1129373"/>
            <a:ext cx="213304" cy="3292232"/>
          </a:xfrm>
          <a:prstGeom prst="bentConnector2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03" y="138264"/>
            <a:ext cx="2753500" cy="65305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494" y="641903"/>
            <a:ext cx="1080000" cy="708978"/>
          </a:xfrm>
          <a:prstGeom prst="rect">
            <a:avLst/>
          </a:prstGeom>
        </p:spPr>
      </p:pic>
      <p:sp>
        <p:nvSpPr>
          <p:cNvPr id="65" name="모서리가 둥근 직사각형 64"/>
          <p:cNvSpPr/>
          <p:nvPr/>
        </p:nvSpPr>
        <p:spPr>
          <a:xfrm>
            <a:off x="3348679" y="1129373"/>
            <a:ext cx="1431150" cy="3439327"/>
          </a:xfrm>
          <a:prstGeom prst="roundRect">
            <a:avLst/>
          </a:prstGeom>
          <a:noFill/>
          <a:ln>
            <a:solidFill>
              <a:srgbClr val="5DC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1121038" y="1025636"/>
            <a:ext cx="1431150" cy="3395969"/>
          </a:xfrm>
          <a:prstGeom prst="roundRect">
            <a:avLst/>
          </a:prstGeom>
          <a:noFill/>
          <a:ln>
            <a:solidFill>
              <a:srgbClr val="5DC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" t="6440" r="2542" b="3289"/>
          <a:stretch/>
        </p:blipFill>
        <p:spPr bwMode="auto">
          <a:xfrm>
            <a:off x="3473498" y="881078"/>
            <a:ext cx="1080000" cy="488820"/>
          </a:xfrm>
          <a:prstGeom prst="rect">
            <a:avLst/>
          </a:prstGeom>
          <a:solidFill>
            <a:srgbClr val="7ED7F9"/>
          </a:solidFill>
          <a:ln>
            <a:solidFill>
              <a:srgbClr val="5DC9F8"/>
            </a:solidFill>
          </a:ln>
          <a:extLst/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34" y="794325"/>
            <a:ext cx="1080000" cy="46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27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48</cp:revision>
  <cp:lastPrinted>2019-04-30T06:20:26Z</cp:lastPrinted>
  <dcterms:created xsi:type="dcterms:W3CDTF">2019-04-02T07:50:31Z</dcterms:created>
  <dcterms:modified xsi:type="dcterms:W3CDTF">2019-05-06T23:58:05Z</dcterms:modified>
</cp:coreProperties>
</file>