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0" r:id="rId5"/>
    <p:sldId id="258" r:id="rId6"/>
    <p:sldId id="259" r:id="rId7"/>
    <p:sldId id="261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D9D9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330" y="1555115"/>
            <a:ext cx="5233035" cy="4608195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9D9D9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tags" Target="../tags/tag66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1.xml"/><Relationship Id="rId2" Type="http://schemas.openxmlformats.org/officeDocument/2006/relationships/tags" Target="../tags/tag70.xml"/><Relationship Id="rId1" Type="http://schemas.openxmlformats.org/officeDocument/2006/relationships/tags" Target="../tags/tag69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4.xml"/><Relationship Id="rId2" Type="http://schemas.openxmlformats.org/officeDocument/2006/relationships/tags" Target="../tags/tag73.xml"/><Relationship Id="rId1" Type="http://schemas.openxmlformats.org/officeDocument/2006/relationships/tags" Target="../tags/tag72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77.xml"/><Relationship Id="rId2" Type="http://schemas.openxmlformats.org/officeDocument/2006/relationships/tags" Target="../tags/tag76.xml"/><Relationship Id="rId1" Type="http://schemas.openxmlformats.org/officeDocument/2006/relationships/tags" Target="../tags/tag75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0.xml"/><Relationship Id="rId2" Type="http://schemas.openxmlformats.org/officeDocument/2006/relationships/tags" Target="../tags/tag79.xml"/><Relationship Id="rId1" Type="http://schemas.openxmlformats.org/officeDocument/2006/relationships/tags" Target="../tags/tag78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3.xml"/><Relationship Id="rId2" Type="http://schemas.openxmlformats.org/officeDocument/2006/relationships/tags" Target="../tags/tag82.xml"/><Relationship Id="rId1" Type="http://schemas.openxmlformats.org/officeDocument/2006/relationships/tags" Target="../tags/tag8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傲慢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p>
            <a:r>
              <a:rPr lang="zh-CN" altLang="en-US"/>
              <a:t>弱小和无知不是生存的障碍，傲慢才是</a:t>
            </a:r>
            <a:endParaRPr lang="zh-CN" altLang="en-US"/>
          </a:p>
          <a:p>
            <a:r>
              <a:rPr lang="en-US" altLang="zh-CN"/>
              <a:t>123</a:t>
            </a:r>
            <a:endParaRPr lang="en-US" altLang="zh-CN"/>
          </a:p>
          <a:p>
            <a:r>
              <a:rPr lang="en-US" altLang="zh-CN"/>
              <a:t>helloworld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嫉妒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嫉妒是一把刀，最后不是插在别人身上，就是插在自己心里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贪婪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>
          <a:xfrm>
            <a:off x="1198880" y="3560445"/>
            <a:ext cx="9799320" cy="1636395"/>
          </a:xfrm>
        </p:spPr>
        <p:txBody>
          <a:bodyPr>
            <a:normAutofit/>
          </a:bodyPr>
          <a:p>
            <a:r>
              <a:rPr lang="zh-CN" altLang="zh-CN">
                <a:latin typeface="+mj-ea"/>
                <a:ea typeface="+mj-ea"/>
              </a:rPr>
              <a:t>贪婪</a:t>
            </a:r>
            <a:endParaRPr lang="en-US" altLang="zh-CN">
              <a:latin typeface="+mj-ea"/>
              <a:ea typeface="+mj-ea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5331460" y="5272405"/>
            <a:ext cx="15341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hello world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暴怒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暴怒号？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懒惰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让你看见肥宅真的不好意思，但是你能自己离开吗，我太懒了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暴食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酒池，肉林，就这样没了吗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zh-CN" altLang="zh-CN"/>
              <a:t>色欲</a:t>
            </a:r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r>
              <a:rPr lang="zh-CN" altLang="en-US"/>
              <a:t>你上不了天堂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176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176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ID" val="custom20205176_1*b*1"/>
  <p:tag name="KSO_WM_TEMPLATE_CATEGORY" val="custom"/>
  <p:tag name="KSO_WM_TEMPLATE_INDEX" val="20205176"/>
  <p:tag name="KSO_WM_UNIT_LAYERLEVEL" val="1"/>
  <p:tag name="KSO_WM_TAG_VERSION" val="1.0"/>
</p:tagLst>
</file>

<file path=ppt/tags/tag65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9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4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PRESET_TEXT" val="空白演示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176_1*a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输入您的封面副标题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176_1*b*1"/>
  <p:tag name="KSO_WM_TEMPLATE_CATEGORY" val="custom"/>
  <p:tag name="KSO_WM_TEMPLATE_INDEX" val="20205176"/>
  <p:tag name="KSO_WM_UNIT_LAYERLEVEL" val="1"/>
  <p:tag name="KSO_WM_TAG_VERSION" val="1.0"/>
  <p:tag name="KSO_WM_BEAUTIFY_FLAG" val="#wm#"/>
</p:tagLst>
</file>

<file path=ppt/tags/tag83.xml><?xml version="1.0" encoding="utf-8"?>
<p:tagLst xmlns:p="http://schemas.openxmlformats.org/presentationml/2006/main">
  <p:tag name="KSO_WM_SLIDE_ID" val="custom20205176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176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新版空白演示配色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6096E6"/>
      </a:accent1>
      <a:accent2>
        <a:srgbClr val="58B6E5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132</Words>
  <Application>WPS 演示</Application>
  <PresentationFormat>宽屏</PresentationFormat>
  <Paragraphs>32</Paragraphs>
  <Slides>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Wingdings</vt:lpstr>
      <vt:lpstr>Arial Unicode MS</vt:lpstr>
      <vt:lpstr>Calibri</vt:lpstr>
      <vt:lpstr>Office 主题​​</vt:lpstr>
      <vt:lpstr>傲慢</vt:lpstr>
      <vt:lpstr>嫉妒</vt:lpstr>
      <vt:lpstr>贪婪</vt:lpstr>
      <vt:lpstr>暴怒</vt:lpstr>
      <vt:lpstr>懒惰</vt:lpstr>
      <vt:lpstr>暴食</vt:lpstr>
      <vt:lpstr>色欲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l吴子</cp:lastModifiedBy>
  <cp:revision>180</cp:revision>
  <dcterms:created xsi:type="dcterms:W3CDTF">2019-06-19T02:08:00Z</dcterms:created>
  <dcterms:modified xsi:type="dcterms:W3CDTF">2021-11-03T08:39:02Z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2052-11.1.0.11045</vt:lpwstr>
  </property>
  <property fmtid="{D5CDD505-2E9C-101B-9397-08002B2CF9AE}" pid="3" name="ICV">
    <vt:lpwstr>4D51A3A72CB94D868134C54373382E83</vt:lpwstr>
  </property>
</Properties>
</file>