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53398-1A6F-4BD2-90D1-C957BFD2FB5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212F1-ADD0-44DF-A449-8C94C8A8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1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70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28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9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4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5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1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6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6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9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7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5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6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2893-9345-4346-A378-B388766287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0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3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981425"/>
      </p:ext>
    </p:extLst>
  </p:cSld>
  <p:clrMapOvr>
    <a:masterClrMapping/>
  </p:clrMapOvr>
  <p:transition spd="med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87470"/>
      </p:ext>
    </p:extLst>
  </p:cSld>
  <p:clrMapOvr>
    <a:masterClrMapping/>
  </p:clrMapOvr>
  <p:transition spd="med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26224"/>
      </p:ext>
    </p:extLst>
  </p:cSld>
  <p:clrMapOvr>
    <a:masterClrMapping/>
  </p:clrMapOvr>
  <p:transition spd="med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934790"/>
      </p:ext>
    </p:extLst>
  </p:cSld>
  <p:clrMapOvr>
    <a:masterClrMapping/>
  </p:clrMapOvr>
  <p:transition spd="med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71867"/>
      </p:ext>
    </p:extLst>
  </p:cSld>
  <p:clrMapOvr>
    <a:masterClrMapping/>
  </p:clrMapOvr>
  <p:transition spd="med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238682"/>
      </p:ext>
    </p:extLst>
  </p:cSld>
  <p:clrMapOvr>
    <a:masterClrMapping/>
  </p:clrMapOvr>
  <p:transition spd="med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934899"/>
      </p:ext>
    </p:extLst>
  </p:cSld>
  <p:clrMapOvr>
    <a:masterClrMapping/>
  </p:clrMapOvr>
  <p:transition spd="med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587293"/>
      </p:ext>
    </p:extLst>
  </p:cSld>
  <p:clrMapOvr>
    <a:masterClrMapping/>
  </p:clrMapOvr>
  <p:transition spd="med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90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000651"/>
      </p:ext>
    </p:extLst>
  </p:cSld>
  <p:clrMapOvr>
    <a:masterClrMapping/>
  </p:clrMapOvr>
  <p:transition spd="med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6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8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0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8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448A-7CA5-4FE9-BFCC-68603A5608A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F5C9-01E7-4A10-938A-3D88EC656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799" y="2611742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7246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专业方向综合项目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8800" y="4207597"/>
            <a:ext cx="4400062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8516" y="4186655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项目汇报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216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7" grpId="0" animBg="1"/>
      <p:bldP spid="13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7DEB4C7-624F-4494-ABF1-E70CBC8C696F}"/>
              </a:ext>
            </a:extLst>
          </p:cNvPr>
          <p:cNvSpPr/>
          <p:nvPr/>
        </p:nvSpPr>
        <p:spPr>
          <a:xfrm flipH="1" flipV="1">
            <a:off x="5716393" y="973929"/>
            <a:ext cx="3012741" cy="4910139"/>
          </a:xfrm>
          <a:custGeom>
            <a:avLst/>
            <a:gdLst>
              <a:gd name="connsiteX0" fmla="*/ 3012741 w 3012741"/>
              <a:gd name="connsiteY0" fmla="*/ 4910139 h 4910139"/>
              <a:gd name="connsiteX1" fmla="*/ 0 w 3012741"/>
              <a:gd name="connsiteY1" fmla="*/ 4910139 h 4910139"/>
              <a:gd name="connsiteX2" fmla="*/ 0 w 3012741"/>
              <a:gd name="connsiteY2" fmla="*/ 0 h 4910139"/>
              <a:gd name="connsiteX3" fmla="*/ 530810 w 3012741"/>
              <a:gd name="connsiteY3" fmla="*/ 0 h 491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41" h="4910139">
                <a:moveTo>
                  <a:pt x="3012741" y="4910139"/>
                </a:moveTo>
                <a:lnTo>
                  <a:pt x="0" y="4910139"/>
                </a:lnTo>
                <a:lnTo>
                  <a:pt x="0" y="0"/>
                </a:lnTo>
                <a:lnTo>
                  <a:pt x="53081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8980799" y="1257299"/>
            <a:ext cx="36633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err="1" smtClean="0">
                <a:cs typeface="+mn-ea"/>
                <a:sym typeface="+mn-lt"/>
              </a:rPr>
              <a:t>Springboot</a:t>
            </a:r>
            <a:r>
              <a:rPr lang="zh-CN" altLang="en-US" sz="2400" dirty="0">
                <a:cs typeface="+mn-ea"/>
                <a:sym typeface="+mn-lt"/>
              </a:rPr>
              <a:t>框架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803AF0-CB13-4B20-90EF-4D7AB19D9600}"/>
              </a:ext>
            </a:extLst>
          </p:cNvPr>
          <p:cNvSpPr/>
          <p:nvPr/>
        </p:nvSpPr>
        <p:spPr>
          <a:xfrm>
            <a:off x="8980799" y="29609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代码结构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FA4A33-DE0A-4E19-B4DA-435C11FC9A34}"/>
              </a:ext>
            </a:extLst>
          </p:cNvPr>
          <p:cNvSpPr/>
          <p:nvPr/>
        </p:nvSpPr>
        <p:spPr>
          <a:xfrm>
            <a:off x="8980799" y="3377955"/>
            <a:ext cx="28425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总共八个模块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—Advertisement, Collection, Comment, Concern, History, Like, Recipe, User.</a:t>
            </a:r>
            <a:endParaRPr kumimoji="1" lang="zh-CN" altLang="en-US"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278417-A715-43BA-8BEA-A1B65456270C}"/>
              </a:ext>
            </a:extLst>
          </p:cNvPr>
          <p:cNvCxnSpPr/>
          <p:nvPr/>
        </p:nvCxnSpPr>
        <p:spPr>
          <a:xfrm>
            <a:off x="9070672" y="3349380"/>
            <a:ext cx="275272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85D39E2-187C-426E-915B-2120D5A5BBCD}"/>
              </a:ext>
            </a:extLst>
          </p:cNvPr>
          <p:cNvCxnSpPr>
            <a:cxnSpLocks/>
          </p:cNvCxnSpPr>
          <p:nvPr/>
        </p:nvCxnSpPr>
        <p:spPr>
          <a:xfrm>
            <a:off x="5219270" y="-19112"/>
            <a:ext cx="3487544" cy="6877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代码实现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代码架构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60" y="586277"/>
            <a:ext cx="4200159" cy="60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800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cs typeface="+mn-ea"/>
                <a:sym typeface="+mn-lt"/>
              </a:rPr>
              <a:t>Entity</a:t>
            </a:r>
            <a:r>
              <a:rPr lang="zh-CN" altLang="en-US" sz="2400" dirty="0" smtClean="0">
                <a:cs typeface="+mn-ea"/>
                <a:sym typeface="+mn-lt"/>
              </a:rPr>
              <a:t>层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2" y="1133052"/>
            <a:ext cx="6841293" cy="51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60013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6" y="982449"/>
            <a:ext cx="7981742" cy="54405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cs typeface="+mn-ea"/>
                <a:sym typeface="+mn-lt"/>
              </a:rPr>
              <a:t>Mapper</a:t>
            </a:r>
            <a:r>
              <a:rPr lang="zh-CN" altLang="en-US" sz="2400" dirty="0" smtClean="0">
                <a:cs typeface="+mn-ea"/>
                <a:sym typeface="+mn-lt"/>
              </a:rPr>
              <a:t>层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5023405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cs typeface="+mn-ea"/>
                <a:sym typeface="+mn-lt"/>
              </a:rPr>
              <a:t>Service</a:t>
            </a:r>
            <a:r>
              <a:rPr lang="zh-CN" altLang="en-US" sz="2400" dirty="0" smtClean="0">
                <a:cs typeface="+mn-ea"/>
                <a:sym typeface="+mn-lt"/>
              </a:rPr>
              <a:t>层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2" y="941470"/>
            <a:ext cx="3865847" cy="2076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2" y="3097563"/>
            <a:ext cx="7624313" cy="35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31219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51821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Comment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为例（增删改查）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B948CC-6953-4F95-A691-F35B5FFBF665}"/>
              </a:ext>
            </a:extLst>
          </p:cNvPr>
          <p:cNvSpPr txBox="1"/>
          <p:nvPr/>
        </p:nvSpPr>
        <p:spPr>
          <a:xfrm>
            <a:off x="2481422" y="2784858"/>
            <a:ext cx="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FAA3C1-C7DE-470C-B987-2FB5C3E04FD9}"/>
              </a:ext>
            </a:extLst>
          </p:cNvPr>
          <p:cNvSpPr/>
          <p:nvPr/>
        </p:nvSpPr>
        <p:spPr>
          <a:xfrm>
            <a:off x="2227544" y="32520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E0A140-1998-43F7-B28D-4BA77D0A9D00}"/>
              </a:ext>
            </a:extLst>
          </p:cNvPr>
          <p:cNvSpPr/>
          <p:nvPr/>
        </p:nvSpPr>
        <p:spPr>
          <a:xfrm>
            <a:off x="1138416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E6C7B1-1F8E-4C8A-880C-CC8815DDE9C8}"/>
              </a:ext>
            </a:extLst>
          </p:cNvPr>
          <p:cNvSpPr/>
          <p:nvPr/>
        </p:nvSpPr>
        <p:spPr>
          <a:xfrm>
            <a:off x="3366193" y="51525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添加文本信息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2" y="1010599"/>
            <a:ext cx="8224243" cy="555319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99C7D78-26B5-467A-B1CF-3741D6A47CB3}"/>
              </a:ext>
            </a:extLst>
          </p:cNvPr>
          <p:cNvSpPr txBox="1"/>
          <p:nvPr/>
        </p:nvSpPr>
        <p:spPr>
          <a:xfrm>
            <a:off x="587702" y="445056"/>
            <a:ext cx="366334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cs typeface="+mn-ea"/>
                <a:sym typeface="+mn-lt"/>
              </a:rPr>
              <a:t>Controller</a:t>
            </a:r>
            <a:r>
              <a:rPr lang="zh-CN" altLang="en-US" sz="2400" dirty="0" smtClean="0">
                <a:cs typeface="+mn-ea"/>
                <a:sym typeface="+mn-lt"/>
              </a:rPr>
              <a:t>层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960117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19510C-7179-4EE9-99AF-08CF0910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0067" y="-2683933"/>
            <a:ext cx="9541933" cy="9541933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5400000" flipH="1">
            <a:off x="1587500" y="-1587500"/>
            <a:ext cx="6857999" cy="100330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750 h 18750"/>
              <a:gd name="connsiteX1" fmla="*/ 10000 w 10000"/>
              <a:gd name="connsiteY1" fmla="*/ 0 h 18750"/>
              <a:gd name="connsiteX2" fmla="*/ 10000 w 10000"/>
              <a:gd name="connsiteY2" fmla="*/ 18750 h 18750"/>
              <a:gd name="connsiteX3" fmla="*/ 0 w 10000"/>
              <a:gd name="connsiteY3" fmla="*/ 18750 h 18750"/>
              <a:gd name="connsiteX4" fmla="*/ 0 w 10000"/>
              <a:gd name="connsiteY4" fmla="*/ 10750 h 18750"/>
              <a:gd name="connsiteX0" fmla="*/ 0 w 10024"/>
              <a:gd name="connsiteY0" fmla="*/ 13598 h 18750"/>
              <a:gd name="connsiteX1" fmla="*/ 10024 w 10024"/>
              <a:gd name="connsiteY1" fmla="*/ 0 h 18750"/>
              <a:gd name="connsiteX2" fmla="*/ 10024 w 10024"/>
              <a:gd name="connsiteY2" fmla="*/ 18750 h 18750"/>
              <a:gd name="connsiteX3" fmla="*/ 24 w 10024"/>
              <a:gd name="connsiteY3" fmla="*/ 18750 h 18750"/>
              <a:gd name="connsiteX4" fmla="*/ 0 w 10024"/>
              <a:gd name="connsiteY4" fmla="*/ 13598 h 1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4" h="18750">
                <a:moveTo>
                  <a:pt x="0" y="13598"/>
                </a:moveTo>
                <a:lnTo>
                  <a:pt x="10024" y="0"/>
                </a:lnTo>
                <a:lnTo>
                  <a:pt x="10024" y="18750"/>
                </a:lnTo>
                <a:lnTo>
                  <a:pt x="24" y="18750"/>
                </a:lnTo>
                <a:cubicBezTo>
                  <a:pt x="16" y="17033"/>
                  <a:pt x="8" y="15315"/>
                  <a:pt x="0" y="13598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312333"/>
            <a:ext cx="10879667" cy="3818468"/>
            <a:chOff x="0" y="1312333"/>
            <a:chExt cx="10879667" cy="381846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18359" b="34856"/>
            <a:stretch/>
          </p:blipFill>
          <p:spPr>
            <a:xfrm>
              <a:off x="0" y="1913467"/>
              <a:ext cx="10879667" cy="3217334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8005233" y="1312333"/>
              <a:ext cx="1401233" cy="601134"/>
            </a:xfrm>
            <a:prstGeom prst="triangle">
              <a:avLst>
                <a:gd name="adj" fmla="val 4559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8800" y="2590800"/>
            <a:ext cx="153246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867" y="2607734"/>
            <a:ext cx="5105400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感谢观看</a:t>
            </a:r>
          </a:p>
        </p:txBody>
      </p:sp>
      <p:sp>
        <p:nvSpPr>
          <p:cNvPr id="17" name="矩形 16"/>
          <p:cNvSpPr/>
          <p:nvPr/>
        </p:nvSpPr>
        <p:spPr>
          <a:xfrm>
            <a:off x="558800" y="4207597"/>
            <a:ext cx="4531946" cy="2966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335" y="3556002"/>
            <a:ext cx="613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美食拍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项目汇报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6153" y="4186655"/>
            <a:ext cx="485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谢康 ｜谢尚汝 ｜黄金鑫｜尤皓 ｜夏宇宁 ｜朴雪 </a:t>
            </a:r>
          </a:p>
        </p:txBody>
      </p:sp>
    </p:spTree>
    <p:extLst>
      <p:ext uri="{BB962C8B-B14F-4D97-AF65-F5344CB8AC3E}">
        <p14:creationId xmlns:p14="http://schemas.microsoft.com/office/powerpoint/2010/main" val="130479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764" y="2510118"/>
            <a:ext cx="9574306" cy="3585881"/>
            <a:chOff x="629226" y="2573255"/>
            <a:chExt cx="7564244" cy="3088888"/>
          </a:xfrm>
        </p:grpSpPr>
        <p:sp>
          <p:nvSpPr>
            <p:cNvPr id="5" name="矩形 4"/>
            <p:cNvSpPr/>
            <p:nvPr/>
          </p:nvSpPr>
          <p:spPr>
            <a:xfrm>
              <a:off x="629226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0279" y="2972781"/>
              <a:ext cx="573961" cy="55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67993" y="3759299"/>
              <a:ext cx="1118540" cy="39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开发环境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9023" y="4361151"/>
              <a:ext cx="1876474" cy="55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介绍该项目的开发环境，用到的技术及工具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13314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24367" y="2972781"/>
              <a:ext cx="573961" cy="55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52079" y="3759299"/>
              <a:ext cx="1118540" cy="39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接口设计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73111" y="4361151"/>
              <a:ext cx="1876474" cy="55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详细描述每个模块各个接口的设计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97402" y="2573255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08455" y="2972781"/>
              <a:ext cx="573961" cy="55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36170" y="3759299"/>
              <a:ext cx="1118540" cy="39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代码</a:t>
              </a:r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57199" y="4361151"/>
              <a:ext cx="1876474" cy="556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展示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后端代码整体架构，以及对应每个接口的主要代码实现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118058" y="449296"/>
            <a:ext cx="3488690" cy="112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录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2800" spc="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27" name="流程图: 数据 41"/>
          <p:cNvSpPr/>
          <p:nvPr/>
        </p:nvSpPr>
        <p:spPr>
          <a:xfrm rot="11724979">
            <a:off x="-1073612" y="-1268497"/>
            <a:ext cx="2814150" cy="43544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94">
                <a:moveTo>
                  <a:pt x="0" y="10294"/>
                </a:moveTo>
                <a:lnTo>
                  <a:pt x="7824" y="0"/>
                </a:lnTo>
                <a:lnTo>
                  <a:pt x="10000" y="1307"/>
                </a:lnTo>
                <a:lnTo>
                  <a:pt x="3281" y="10294"/>
                </a:lnTo>
                <a:lnTo>
                  <a:pt x="0" y="102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流程图: 数据 41"/>
          <p:cNvSpPr/>
          <p:nvPr/>
        </p:nvSpPr>
        <p:spPr>
          <a:xfrm rot="14802306" flipH="1">
            <a:off x="10633194" y="3763976"/>
            <a:ext cx="2246442" cy="49206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024 h 11024"/>
              <a:gd name="connsiteX1" fmla="*/ 7469 w 10000"/>
              <a:gd name="connsiteY1" fmla="*/ 0 h 11024"/>
              <a:gd name="connsiteX2" fmla="*/ 10000 w 10000"/>
              <a:gd name="connsiteY2" fmla="*/ 1024 h 11024"/>
              <a:gd name="connsiteX3" fmla="*/ 8000 w 10000"/>
              <a:gd name="connsiteY3" fmla="*/ 11024 h 11024"/>
              <a:gd name="connsiteX4" fmla="*/ 0 w 10000"/>
              <a:gd name="connsiteY4" fmla="*/ 11024 h 11024"/>
              <a:gd name="connsiteX0" fmla="*/ 0 w 9906"/>
              <a:gd name="connsiteY0" fmla="*/ 11024 h 11024"/>
              <a:gd name="connsiteX1" fmla="*/ 7469 w 9906"/>
              <a:gd name="connsiteY1" fmla="*/ 0 h 11024"/>
              <a:gd name="connsiteX2" fmla="*/ 9906 w 9906"/>
              <a:gd name="connsiteY2" fmla="*/ 1117 h 11024"/>
              <a:gd name="connsiteX3" fmla="*/ 8000 w 9906"/>
              <a:gd name="connsiteY3" fmla="*/ 11024 h 11024"/>
              <a:gd name="connsiteX4" fmla="*/ 0 w 9906"/>
              <a:gd name="connsiteY4" fmla="*/ 11024 h 11024"/>
              <a:gd name="connsiteX0" fmla="*/ 0 w 10000"/>
              <a:gd name="connsiteY0" fmla="*/ 10189 h 10189"/>
              <a:gd name="connsiteX1" fmla="*/ 7919 w 10000"/>
              <a:gd name="connsiteY1" fmla="*/ 0 h 10189"/>
              <a:gd name="connsiteX2" fmla="*/ 10000 w 10000"/>
              <a:gd name="connsiteY2" fmla="*/ 1202 h 10189"/>
              <a:gd name="connsiteX3" fmla="*/ 8076 w 10000"/>
              <a:gd name="connsiteY3" fmla="*/ 10189 h 10189"/>
              <a:gd name="connsiteX4" fmla="*/ 0 w 10000"/>
              <a:gd name="connsiteY4" fmla="*/ 10189 h 10189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8076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294 h 10294"/>
              <a:gd name="connsiteX1" fmla="*/ 7824 w 10000"/>
              <a:gd name="connsiteY1" fmla="*/ 0 h 10294"/>
              <a:gd name="connsiteX2" fmla="*/ 10000 w 10000"/>
              <a:gd name="connsiteY2" fmla="*/ 1307 h 10294"/>
              <a:gd name="connsiteX3" fmla="*/ 3281 w 10000"/>
              <a:gd name="connsiteY3" fmla="*/ 10294 h 10294"/>
              <a:gd name="connsiteX4" fmla="*/ 0 w 10000"/>
              <a:gd name="connsiteY4" fmla="*/ 10294 h 10294"/>
              <a:gd name="connsiteX0" fmla="*/ 0 w 10000"/>
              <a:gd name="connsiteY0" fmla="*/ 10561 h 10561"/>
              <a:gd name="connsiteX1" fmla="*/ 7643 w 10000"/>
              <a:gd name="connsiteY1" fmla="*/ 0 h 10561"/>
              <a:gd name="connsiteX2" fmla="*/ 10000 w 10000"/>
              <a:gd name="connsiteY2" fmla="*/ 1574 h 10561"/>
              <a:gd name="connsiteX3" fmla="*/ 3281 w 10000"/>
              <a:gd name="connsiteY3" fmla="*/ 10561 h 10561"/>
              <a:gd name="connsiteX4" fmla="*/ 0 w 10000"/>
              <a:gd name="connsiteY4" fmla="*/ 10561 h 10561"/>
              <a:gd name="connsiteX0" fmla="*/ 0 w 10000"/>
              <a:gd name="connsiteY0" fmla="*/ 10561 h 11654"/>
              <a:gd name="connsiteX1" fmla="*/ 7643 w 10000"/>
              <a:gd name="connsiteY1" fmla="*/ 0 h 11654"/>
              <a:gd name="connsiteX2" fmla="*/ 10000 w 10000"/>
              <a:gd name="connsiteY2" fmla="*/ 1574 h 11654"/>
              <a:gd name="connsiteX3" fmla="*/ 5032 w 10000"/>
              <a:gd name="connsiteY3" fmla="*/ 11654 h 11654"/>
              <a:gd name="connsiteX4" fmla="*/ 0 w 10000"/>
              <a:gd name="connsiteY4" fmla="*/ 10561 h 11654"/>
              <a:gd name="connsiteX0" fmla="*/ 0 w 8807"/>
              <a:gd name="connsiteY0" fmla="*/ 11611 h 11654"/>
              <a:gd name="connsiteX1" fmla="*/ 6450 w 8807"/>
              <a:gd name="connsiteY1" fmla="*/ 0 h 11654"/>
              <a:gd name="connsiteX2" fmla="*/ 8807 w 8807"/>
              <a:gd name="connsiteY2" fmla="*/ 1574 h 11654"/>
              <a:gd name="connsiteX3" fmla="*/ 3839 w 8807"/>
              <a:gd name="connsiteY3" fmla="*/ 11654 h 11654"/>
              <a:gd name="connsiteX4" fmla="*/ 0 w 8807"/>
              <a:gd name="connsiteY4" fmla="*/ 11611 h 11654"/>
              <a:gd name="connsiteX0" fmla="*/ 0 w 9064"/>
              <a:gd name="connsiteY0" fmla="*/ 9845 h 10000"/>
              <a:gd name="connsiteX1" fmla="*/ 6388 w 9064"/>
              <a:gd name="connsiteY1" fmla="*/ 0 h 10000"/>
              <a:gd name="connsiteX2" fmla="*/ 9064 w 9064"/>
              <a:gd name="connsiteY2" fmla="*/ 1351 h 10000"/>
              <a:gd name="connsiteX3" fmla="*/ 3423 w 9064"/>
              <a:gd name="connsiteY3" fmla="*/ 10000 h 10000"/>
              <a:gd name="connsiteX4" fmla="*/ 0 w 9064"/>
              <a:gd name="connsiteY4" fmla="*/ 9845 h 10000"/>
              <a:gd name="connsiteX0" fmla="*/ 0 w 10000"/>
              <a:gd name="connsiteY0" fmla="*/ 9871 h 10000"/>
              <a:gd name="connsiteX1" fmla="*/ 7048 w 10000"/>
              <a:gd name="connsiteY1" fmla="*/ 0 h 10000"/>
              <a:gd name="connsiteX2" fmla="*/ 10000 w 10000"/>
              <a:gd name="connsiteY2" fmla="*/ 1351 h 10000"/>
              <a:gd name="connsiteX3" fmla="*/ 3776 w 10000"/>
              <a:gd name="connsiteY3" fmla="*/ 10000 h 10000"/>
              <a:gd name="connsiteX4" fmla="*/ 0 w 10000"/>
              <a:gd name="connsiteY4" fmla="*/ 98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9871"/>
                </a:moveTo>
                <a:lnTo>
                  <a:pt x="7048" y="0"/>
                </a:lnTo>
                <a:lnTo>
                  <a:pt x="10000" y="1351"/>
                </a:lnTo>
                <a:lnTo>
                  <a:pt x="3776" y="10000"/>
                </a:lnTo>
                <a:lnTo>
                  <a:pt x="0" y="98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02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介绍该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项目的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开发环境，用到的技术及工具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  <a:endParaRPr lang="zh-CN" altLang="en-US" sz="2800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03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开发环境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8" name="Picture 2" descr="Monitor.png">
            <a:extLst>
              <a:ext uri="{FF2B5EF4-FFF2-40B4-BE49-F238E27FC236}">
                <a16:creationId xmlns:a16="http://schemas.microsoft.com/office/drawing/2014/main" id="{E7A7234D-43E6-4924-A2EF-8B21B153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98" y="1884138"/>
            <a:ext cx="4191756" cy="34936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54A3937-4275-41F8-A5F1-CFC1E3C985DF}"/>
              </a:ext>
            </a:extLst>
          </p:cNvPr>
          <p:cNvSpPr/>
          <p:nvPr/>
        </p:nvSpPr>
        <p:spPr>
          <a:xfrm>
            <a:off x="5601810" y="2059620"/>
            <a:ext cx="3758552" cy="2190484"/>
          </a:xfrm>
          <a:prstGeom prst="rect">
            <a:avLst/>
          </a:prstGeom>
          <a:blipFill>
            <a:blip r:embed="rId4"/>
            <a:srcRect/>
            <a:stretch>
              <a:fillRect t="-11396" b="-112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Picture 5" descr="ipad.png">
            <a:extLst>
              <a:ext uri="{FF2B5EF4-FFF2-40B4-BE49-F238E27FC236}">
                <a16:creationId xmlns:a16="http://schemas.microsoft.com/office/drawing/2014/main" id="{DCA5F5CB-F14E-417E-9AF4-8F409C56B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338" y="2558069"/>
            <a:ext cx="3974549" cy="38112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7CC620-F1B1-4912-A00E-FD7EEDFBAC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210" b="7337"/>
          <a:stretch>
            <a:fillRect/>
          </a:stretch>
        </p:blipFill>
        <p:spPr>
          <a:xfrm>
            <a:off x="8661523" y="2765653"/>
            <a:ext cx="2062702" cy="2612088"/>
          </a:xfrm>
          <a:custGeom>
            <a:avLst/>
            <a:gdLst>
              <a:gd name="connsiteX0" fmla="*/ 0 w 2062702"/>
              <a:gd name="connsiteY0" fmla="*/ 0 h 2612088"/>
              <a:gd name="connsiteX1" fmla="*/ 2062702 w 2062702"/>
              <a:gd name="connsiteY1" fmla="*/ 0 h 2612088"/>
              <a:gd name="connsiteX2" fmla="*/ 2062702 w 2062702"/>
              <a:gd name="connsiteY2" fmla="*/ 2612088 h 2612088"/>
              <a:gd name="connsiteX3" fmla="*/ 0 w 2062702"/>
              <a:gd name="connsiteY3" fmla="*/ 2612088 h 261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702" h="2612088">
                <a:moveTo>
                  <a:pt x="0" y="0"/>
                </a:moveTo>
                <a:lnTo>
                  <a:pt x="2062702" y="0"/>
                </a:lnTo>
                <a:lnTo>
                  <a:pt x="2062702" y="2612088"/>
                </a:lnTo>
                <a:lnTo>
                  <a:pt x="0" y="2612088"/>
                </a:lnTo>
                <a:close/>
              </a:path>
            </a:pathLst>
          </a:custGeom>
        </p:spPr>
      </p:pic>
      <p:sp>
        <p:nvSpPr>
          <p:cNvPr id="22" name="TextBox 46">
            <a:extLst>
              <a:ext uri="{FF2B5EF4-FFF2-40B4-BE49-F238E27FC236}">
                <a16:creationId xmlns:a16="http://schemas.microsoft.com/office/drawing/2014/main" id="{F2369F13-A1E6-474A-81F6-895A48E3C099}"/>
              </a:ext>
            </a:extLst>
          </p:cNvPr>
          <p:cNvSpPr txBox="1"/>
          <p:nvPr/>
        </p:nvSpPr>
        <p:spPr>
          <a:xfrm>
            <a:off x="1560407" y="1997658"/>
            <a:ext cx="1415748" cy="461651"/>
          </a:xfrm>
          <a:prstGeom prst="rect">
            <a:avLst/>
          </a:prstGeom>
          <a:noFill/>
        </p:spPr>
        <p:txBody>
          <a:bodyPr wrap="none" lIns="91428" tIns="45713" rIns="91428" bIns="45713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49">
            <a:extLst>
              <a:ext uri="{FF2B5EF4-FFF2-40B4-BE49-F238E27FC236}">
                <a16:creationId xmlns:a16="http://schemas.microsoft.com/office/drawing/2014/main" id="{85FA6856-04F2-4809-AE85-B29ED16B15B9}"/>
              </a:ext>
            </a:extLst>
          </p:cNvPr>
          <p:cNvSpPr txBox="1"/>
          <p:nvPr/>
        </p:nvSpPr>
        <p:spPr>
          <a:xfrm>
            <a:off x="1560407" y="2758207"/>
            <a:ext cx="3721585" cy="1745464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前端开发框架：微信官方框架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后端开发语言：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8.0.18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后端技术：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云服务平台：暂定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00EB63-4B6D-4C0B-84A1-5585D697019E}"/>
              </a:ext>
            </a:extLst>
          </p:cNvPr>
          <p:cNvSpPr/>
          <p:nvPr/>
        </p:nvSpPr>
        <p:spPr>
          <a:xfrm>
            <a:off x="8655728" y="2769833"/>
            <a:ext cx="2068497" cy="260790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393931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详细描述每个模块各个接口的设计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接口设计</a:t>
            </a:r>
            <a:endParaRPr lang="zh-CN" altLang="en-US" sz="2800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08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任意多边形: 形状 27">
            <a:extLst>
              <a:ext uri="{FF2B5EF4-FFF2-40B4-BE49-F238E27FC236}">
                <a16:creationId xmlns:a16="http://schemas.microsoft.com/office/drawing/2014/main" id="{5D5FC47B-EC43-421D-9B0A-886E1E251543}"/>
              </a:ext>
            </a:extLst>
          </p:cNvPr>
          <p:cNvSpPr/>
          <p:nvPr/>
        </p:nvSpPr>
        <p:spPr>
          <a:xfrm>
            <a:off x="8876645" y="2636506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任意多边形: 形状 24">
            <a:extLst>
              <a:ext uri="{FF2B5EF4-FFF2-40B4-BE49-F238E27FC236}">
                <a16:creationId xmlns:a16="http://schemas.microsoft.com/office/drawing/2014/main" id="{3C6DB655-BAAC-4265-B781-F38F9F719E4B}"/>
              </a:ext>
            </a:extLst>
          </p:cNvPr>
          <p:cNvSpPr/>
          <p:nvPr/>
        </p:nvSpPr>
        <p:spPr>
          <a:xfrm flipH="1">
            <a:off x="3178669" y="3667516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任意多边形: 形状 21">
            <a:extLst>
              <a:ext uri="{FF2B5EF4-FFF2-40B4-BE49-F238E27FC236}">
                <a16:creationId xmlns:a16="http://schemas.microsoft.com/office/drawing/2014/main" id="{B7BD6EC1-4A09-41F1-B76B-FDA6F45C1F61}"/>
              </a:ext>
            </a:extLst>
          </p:cNvPr>
          <p:cNvSpPr/>
          <p:nvPr/>
        </p:nvSpPr>
        <p:spPr>
          <a:xfrm>
            <a:off x="8219691" y="3834572"/>
            <a:ext cx="719528" cy="0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>
            <a:off x="6630734" y="4334981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任意多边形: 形状 19">
            <a:extLst>
              <a:ext uri="{FF2B5EF4-FFF2-40B4-BE49-F238E27FC236}">
                <a16:creationId xmlns:a16="http://schemas.microsoft.com/office/drawing/2014/main" id="{372A8DE9-90E7-4BEC-86F1-B5B4DD3D8D0B}"/>
              </a:ext>
            </a:extLst>
          </p:cNvPr>
          <p:cNvSpPr/>
          <p:nvPr/>
        </p:nvSpPr>
        <p:spPr>
          <a:xfrm>
            <a:off x="5414227" y="4622559"/>
            <a:ext cx="0" cy="1094282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507854-7EC9-4342-8660-D5730D52727D}"/>
              </a:ext>
            </a:extLst>
          </p:cNvPr>
          <p:cNvGrpSpPr/>
          <p:nvPr/>
        </p:nvGrpSpPr>
        <p:grpSpPr>
          <a:xfrm rot="18900000">
            <a:off x="4305092" y="1577761"/>
            <a:ext cx="4541049" cy="3335685"/>
            <a:chOff x="3217067" y="1896891"/>
            <a:chExt cx="5138986" cy="3774906"/>
          </a:xfrm>
          <a:solidFill>
            <a:srgbClr val="FFC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A9024BE-BC3B-460A-ADD4-DC39C36F216F}"/>
                </a:ext>
              </a:extLst>
            </p:cNvPr>
            <p:cNvSpPr/>
            <p:nvPr/>
          </p:nvSpPr>
          <p:spPr>
            <a:xfrm>
              <a:off x="6734929" y="3753106"/>
              <a:ext cx="1621124" cy="16211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34A0B8-C53E-4600-A94D-C4A30895E9DA}"/>
                </a:ext>
              </a:extLst>
            </p:cNvPr>
            <p:cNvSpPr/>
            <p:nvPr/>
          </p:nvSpPr>
          <p:spPr>
            <a:xfrm>
              <a:off x="3217067" y="1896891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51B000-1749-4A32-9C78-0006014CCC49}"/>
                </a:ext>
              </a:extLst>
            </p:cNvPr>
            <p:cNvSpPr/>
            <p:nvPr/>
          </p:nvSpPr>
          <p:spPr>
            <a:xfrm>
              <a:off x="3683873" y="2825149"/>
              <a:ext cx="1223988" cy="12239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724DEF-504F-4003-896F-8CF27CC841B9}"/>
                </a:ext>
              </a:extLst>
            </p:cNvPr>
            <p:cNvSpPr/>
            <p:nvPr/>
          </p:nvSpPr>
          <p:spPr>
            <a:xfrm>
              <a:off x="4924953" y="3505240"/>
              <a:ext cx="1232944" cy="123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A425BD7-E582-442A-B5DD-E1D391AC72FE}"/>
                </a:ext>
              </a:extLst>
            </p:cNvPr>
            <p:cNvSpPr/>
            <p:nvPr/>
          </p:nvSpPr>
          <p:spPr>
            <a:xfrm>
              <a:off x="5806545" y="4755276"/>
              <a:ext cx="916521" cy="916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矩形 15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E241FAFA-2DD2-4D91-9994-BF0777A159FA}"/>
              </a:ext>
            </a:extLst>
          </p:cNvPr>
          <p:cNvSpPr/>
          <p:nvPr/>
        </p:nvSpPr>
        <p:spPr>
          <a:xfrm>
            <a:off x="758049" y="3540412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登录，注册，查看个人资料，修改个人资料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59FE97-B1FD-4751-8A48-2D08DF298773}"/>
              </a:ext>
            </a:extLst>
          </p:cNvPr>
          <p:cNvSpPr txBox="1"/>
          <p:nvPr/>
        </p:nvSpPr>
        <p:spPr>
          <a:xfrm>
            <a:off x="1600937" y="3276477"/>
            <a:ext cx="17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DEF8988-B7C8-4AFB-B907-75B7BFDA6776}"/>
              </a:ext>
            </a:extLst>
          </p:cNvPr>
          <p:cNvSpPr>
            <a:spLocks noEditPoints="1"/>
          </p:cNvSpPr>
          <p:nvPr/>
        </p:nvSpPr>
        <p:spPr bwMode="auto">
          <a:xfrm>
            <a:off x="5199419" y="3767782"/>
            <a:ext cx="464954" cy="361583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06BCAF7-0E98-40CD-8E78-F4B8990C2192}"/>
              </a:ext>
            </a:extLst>
          </p:cNvPr>
          <p:cNvSpPr>
            <a:spLocks noEditPoints="1"/>
          </p:cNvSpPr>
          <p:nvPr/>
        </p:nvSpPr>
        <p:spPr bwMode="auto">
          <a:xfrm>
            <a:off x="6380770" y="3365130"/>
            <a:ext cx="499928" cy="445876"/>
          </a:xfrm>
          <a:custGeom>
            <a:avLst/>
            <a:gdLst>
              <a:gd name="connsiteX0" fmla="*/ 0 w 609120"/>
              <a:gd name="connsiteY0" fmla="*/ 467405 h 543263"/>
              <a:gd name="connsiteX1" fmla="*/ 324459 w 609120"/>
              <a:gd name="connsiteY1" fmla="*/ 467405 h 543263"/>
              <a:gd name="connsiteX2" fmla="*/ 324459 w 609120"/>
              <a:gd name="connsiteY2" fmla="*/ 543263 h 543263"/>
              <a:gd name="connsiteX3" fmla="*/ 0 w 609120"/>
              <a:gd name="connsiteY3" fmla="*/ 543263 h 543263"/>
              <a:gd name="connsiteX4" fmla="*/ 319275 w 609120"/>
              <a:gd name="connsiteY4" fmla="*/ 0 h 543263"/>
              <a:gd name="connsiteX5" fmla="*/ 333817 w 609120"/>
              <a:gd name="connsiteY5" fmla="*/ 5990 h 543263"/>
              <a:gd name="connsiteX6" fmla="*/ 436158 w 609120"/>
              <a:gd name="connsiteY6" fmla="*/ 108083 h 543263"/>
              <a:gd name="connsiteX7" fmla="*/ 436158 w 609120"/>
              <a:gd name="connsiteY7" fmla="*/ 137213 h 543263"/>
              <a:gd name="connsiteX8" fmla="*/ 426433 w 609120"/>
              <a:gd name="connsiteY8" fmla="*/ 146923 h 543263"/>
              <a:gd name="connsiteX9" fmla="*/ 412436 w 609120"/>
              <a:gd name="connsiteY9" fmla="*/ 152913 h 543263"/>
              <a:gd name="connsiteX10" fmla="*/ 362265 w 609120"/>
              <a:gd name="connsiteY10" fmla="*/ 203006 h 543263"/>
              <a:gd name="connsiteX11" fmla="*/ 362356 w 609120"/>
              <a:gd name="connsiteY11" fmla="*/ 203188 h 543263"/>
              <a:gd name="connsiteX12" fmla="*/ 362356 w 609120"/>
              <a:gd name="connsiteY12" fmla="*/ 232318 h 543263"/>
              <a:gd name="connsiteX13" fmla="*/ 358266 w 609120"/>
              <a:gd name="connsiteY13" fmla="*/ 236493 h 543263"/>
              <a:gd name="connsiteX14" fmla="*/ 571583 w 609120"/>
              <a:gd name="connsiteY14" fmla="*/ 449481 h 543263"/>
              <a:gd name="connsiteX15" fmla="*/ 582308 w 609120"/>
              <a:gd name="connsiteY15" fmla="*/ 438773 h 543263"/>
              <a:gd name="connsiteX16" fmla="*/ 609120 w 609120"/>
              <a:gd name="connsiteY16" fmla="*/ 465634 h 543263"/>
              <a:gd name="connsiteX17" fmla="*/ 540680 w 609120"/>
              <a:gd name="connsiteY17" fmla="*/ 533878 h 543263"/>
              <a:gd name="connsiteX18" fmla="*/ 513868 w 609120"/>
              <a:gd name="connsiteY18" fmla="*/ 507107 h 543263"/>
              <a:gd name="connsiteX19" fmla="*/ 524593 w 609120"/>
              <a:gd name="connsiteY19" fmla="*/ 496399 h 543263"/>
              <a:gd name="connsiteX20" fmla="*/ 311186 w 609120"/>
              <a:gd name="connsiteY20" fmla="*/ 283410 h 543263"/>
              <a:gd name="connsiteX21" fmla="*/ 307096 w 609120"/>
              <a:gd name="connsiteY21" fmla="*/ 287584 h 543263"/>
              <a:gd name="connsiteX22" fmla="*/ 277829 w 609120"/>
              <a:gd name="connsiteY22" fmla="*/ 287584 h 543263"/>
              <a:gd name="connsiteX23" fmla="*/ 277647 w 609120"/>
              <a:gd name="connsiteY23" fmla="*/ 287494 h 543263"/>
              <a:gd name="connsiteX24" fmla="*/ 227477 w 609120"/>
              <a:gd name="connsiteY24" fmla="*/ 337587 h 543263"/>
              <a:gd name="connsiteX25" fmla="*/ 221478 w 609120"/>
              <a:gd name="connsiteY25" fmla="*/ 351563 h 543263"/>
              <a:gd name="connsiteX26" fmla="*/ 211844 w 609120"/>
              <a:gd name="connsiteY26" fmla="*/ 361273 h 543263"/>
              <a:gd name="connsiteX27" fmla="*/ 182577 w 609120"/>
              <a:gd name="connsiteY27" fmla="*/ 361273 h 543263"/>
              <a:gd name="connsiteX28" fmla="*/ 80327 w 609120"/>
              <a:gd name="connsiteY28" fmla="*/ 259180 h 543263"/>
              <a:gd name="connsiteX29" fmla="*/ 80327 w 609120"/>
              <a:gd name="connsiteY29" fmla="*/ 230049 h 543263"/>
              <a:gd name="connsiteX30" fmla="*/ 90052 w 609120"/>
              <a:gd name="connsiteY30" fmla="*/ 220339 h 543263"/>
              <a:gd name="connsiteX31" fmla="*/ 117955 w 609120"/>
              <a:gd name="connsiteY31" fmla="*/ 219160 h 543263"/>
              <a:gd name="connsiteX32" fmla="*/ 163673 w 609120"/>
              <a:gd name="connsiteY32" fmla="*/ 173603 h 543263"/>
              <a:gd name="connsiteX33" fmla="*/ 163491 w 609120"/>
              <a:gd name="connsiteY33" fmla="*/ 173422 h 543263"/>
              <a:gd name="connsiteX34" fmla="*/ 163491 w 609120"/>
              <a:gd name="connsiteY34" fmla="*/ 144291 h 543263"/>
              <a:gd name="connsiteX35" fmla="*/ 218842 w 609120"/>
              <a:gd name="connsiteY35" fmla="*/ 89025 h 543263"/>
              <a:gd name="connsiteX36" fmla="*/ 248018 w 609120"/>
              <a:gd name="connsiteY36" fmla="*/ 89025 h 543263"/>
              <a:gd name="connsiteX37" fmla="*/ 248199 w 609120"/>
              <a:gd name="connsiteY37" fmla="*/ 89207 h 543263"/>
              <a:gd name="connsiteX38" fmla="*/ 293826 w 609120"/>
              <a:gd name="connsiteY38" fmla="*/ 43560 h 543263"/>
              <a:gd name="connsiteX39" fmla="*/ 295007 w 609120"/>
              <a:gd name="connsiteY39" fmla="*/ 15700 h 543263"/>
              <a:gd name="connsiteX40" fmla="*/ 304732 w 609120"/>
              <a:gd name="connsiteY40" fmla="*/ 5990 h 543263"/>
              <a:gd name="connsiteX41" fmla="*/ 319275 w 609120"/>
              <a:gd name="connsiteY41" fmla="*/ 0 h 54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9120" h="543263">
                <a:moveTo>
                  <a:pt x="0" y="467405"/>
                </a:moveTo>
                <a:lnTo>
                  <a:pt x="324459" y="467405"/>
                </a:lnTo>
                <a:lnTo>
                  <a:pt x="324459" y="543263"/>
                </a:lnTo>
                <a:lnTo>
                  <a:pt x="0" y="543263"/>
                </a:lnTo>
                <a:close/>
                <a:moveTo>
                  <a:pt x="319275" y="0"/>
                </a:moveTo>
                <a:cubicBezTo>
                  <a:pt x="324546" y="0"/>
                  <a:pt x="329818" y="1997"/>
                  <a:pt x="333817" y="5990"/>
                </a:cubicBezTo>
                <a:lnTo>
                  <a:pt x="436158" y="108083"/>
                </a:lnTo>
                <a:cubicBezTo>
                  <a:pt x="444247" y="116068"/>
                  <a:pt x="444247" y="129136"/>
                  <a:pt x="436158" y="137213"/>
                </a:cubicBezTo>
                <a:lnTo>
                  <a:pt x="426433" y="146923"/>
                </a:lnTo>
                <a:cubicBezTo>
                  <a:pt x="422616" y="150735"/>
                  <a:pt x="417617" y="152731"/>
                  <a:pt x="412436" y="152913"/>
                </a:cubicBezTo>
                <a:lnTo>
                  <a:pt x="362265" y="203006"/>
                </a:lnTo>
                <a:lnTo>
                  <a:pt x="362356" y="203188"/>
                </a:lnTo>
                <a:cubicBezTo>
                  <a:pt x="370445" y="211174"/>
                  <a:pt x="370445" y="224332"/>
                  <a:pt x="362356" y="232318"/>
                </a:cubicBezTo>
                <a:lnTo>
                  <a:pt x="358266" y="236493"/>
                </a:lnTo>
                <a:lnTo>
                  <a:pt x="571583" y="449481"/>
                </a:lnTo>
                <a:lnTo>
                  <a:pt x="582308" y="438773"/>
                </a:lnTo>
                <a:lnTo>
                  <a:pt x="609120" y="465634"/>
                </a:lnTo>
                <a:lnTo>
                  <a:pt x="540680" y="533878"/>
                </a:lnTo>
                <a:lnTo>
                  <a:pt x="513868" y="507107"/>
                </a:lnTo>
                <a:lnTo>
                  <a:pt x="524593" y="496399"/>
                </a:lnTo>
                <a:lnTo>
                  <a:pt x="311186" y="283410"/>
                </a:lnTo>
                <a:lnTo>
                  <a:pt x="307096" y="287584"/>
                </a:lnTo>
                <a:cubicBezTo>
                  <a:pt x="299097" y="295661"/>
                  <a:pt x="285918" y="295661"/>
                  <a:pt x="277829" y="287584"/>
                </a:cubicBezTo>
                <a:lnTo>
                  <a:pt x="277647" y="287494"/>
                </a:lnTo>
                <a:lnTo>
                  <a:pt x="227477" y="337587"/>
                </a:lnTo>
                <a:cubicBezTo>
                  <a:pt x="227386" y="342669"/>
                  <a:pt x="225295" y="347751"/>
                  <a:pt x="221478" y="351563"/>
                </a:cubicBezTo>
                <a:lnTo>
                  <a:pt x="211844" y="361273"/>
                </a:lnTo>
                <a:cubicBezTo>
                  <a:pt x="203755" y="369349"/>
                  <a:pt x="190667" y="369349"/>
                  <a:pt x="182577" y="361273"/>
                </a:cubicBezTo>
                <a:lnTo>
                  <a:pt x="80327" y="259180"/>
                </a:lnTo>
                <a:cubicBezTo>
                  <a:pt x="72329" y="251194"/>
                  <a:pt x="72329" y="238035"/>
                  <a:pt x="80327" y="230049"/>
                </a:cubicBezTo>
                <a:lnTo>
                  <a:pt x="90052" y="220339"/>
                </a:lnTo>
                <a:cubicBezTo>
                  <a:pt x="97687" y="212716"/>
                  <a:pt x="109866" y="212353"/>
                  <a:pt x="117955" y="219160"/>
                </a:cubicBezTo>
                <a:lnTo>
                  <a:pt x="163673" y="173603"/>
                </a:lnTo>
                <a:lnTo>
                  <a:pt x="163491" y="173422"/>
                </a:lnTo>
                <a:cubicBezTo>
                  <a:pt x="155402" y="165436"/>
                  <a:pt x="155402" y="152277"/>
                  <a:pt x="163491" y="144291"/>
                </a:cubicBezTo>
                <a:lnTo>
                  <a:pt x="218842" y="89025"/>
                </a:lnTo>
                <a:cubicBezTo>
                  <a:pt x="226840" y="81039"/>
                  <a:pt x="240019" y="81039"/>
                  <a:pt x="248018" y="89025"/>
                </a:cubicBezTo>
                <a:lnTo>
                  <a:pt x="248199" y="89207"/>
                </a:lnTo>
                <a:lnTo>
                  <a:pt x="293826" y="43560"/>
                </a:lnTo>
                <a:cubicBezTo>
                  <a:pt x="287009" y="35574"/>
                  <a:pt x="287373" y="23323"/>
                  <a:pt x="295007" y="15700"/>
                </a:cubicBezTo>
                <a:lnTo>
                  <a:pt x="304732" y="5990"/>
                </a:lnTo>
                <a:cubicBezTo>
                  <a:pt x="308731" y="1997"/>
                  <a:pt x="314003" y="0"/>
                  <a:pt x="319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D58FB53-9AB1-4C62-892C-649C391359F8}"/>
              </a:ext>
            </a:extLst>
          </p:cNvPr>
          <p:cNvSpPr>
            <a:spLocks noEditPoints="1"/>
          </p:cNvSpPr>
          <p:nvPr/>
        </p:nvSpPr>
        <p:spPr bwMode="auto">
          <a:xfrm>
            <a:off x="7825270" y="2280999"/>
            <a:ext cx="590749" cy="697111"/>
          </a:xfrm>
          <a:custGeom>
            <a:avLst/>
            <a:gdLst>
              <a:gd name="connsiteX0" fmla="*/ 89265 w 512869"/>
              <a:gd name="connsiteY0" fmla="*/ 202986 h 605209"/>
              <a:gd name="connsiteX1" fmla="*/ 423604 w 512869"/>
              <a:gd name="connsiteY1" fmla="*/ 202986 h 605209"/>
              <a:gd name="connsiteX2" fmla="*/ 423604 w 512869"/>
              <a:gd name="connsiteY2" fmla="*/ 445173 h 605209"/>
              <a:gd name="connsiteX3" fmla="*/ 411933 w 512869"/>
              <a:gd name="connsiteY3" fmla="*/ 473570 h 605209"/>
              <a:gd name="connsiteX4" fmla="*/ 383907 w 512869"/>
              <a:gd name="connsiteY4" fmla="*/ 485223 h 605209"/>
              <a:gd name="connsiteX5" fmla="*/ 356539 w 512869"/>
              <a:gd name="connsiteY5" fmla="*/ 485223 h 605209"/>
              <a:gd name="connsiteX6" fmla="*/ 356539 w 512869"/>
              <a:gd name="connsiteY6" fmla="*/ 567785 h 605209"/>
              <a:gd name="connsiteX7" fmla="*/ 345690 w 512869"/>
              <a:gd name="connsiteY7" fmla="*/ 594294 h 605209"/>
              <a:gd name="connsiteX8" fmla="*/ 319061 w 512869"/>
              <a:gd name="connsiteY8" fmla="*/ 605209 h 605209"/>
              <a:gd name="connsiteX9" fmla="*/ 292515 w 512869"/>
              <a:gd name="connsiteY9" fmla="*/ 594294 h 605209"/>
              <a:gd name="connsiteX10" fmla="*/ 281584 w 512869"/>
              <a:gd name="connsiteY10" fmla="*/ 567785 h 605209"/>
              <a:gd name="connsiteX11" fmla="*/ 281584 w 512869"/>
              <a:gd name="connsiteY11" fmla="*/ 485223 h 605209"/>
              <a:gd name="connsiteX12" fmla="*/ 231285 w 512869"/>
              <a:gd name="connsiteY12" fmla="*/ 485223 h 605209"/>
              <a:gd name="connsiteX13" fmla="*/ 231285 w 512869"/>
              <a:gd name="connsiteY13" fmla="*/ 567785 h 605209"/>
              <a:gd name="connsiteX14" fmla="*/ 220354 w 512869"/>
              <a:gd name="connsiteY14" fmla="*/ 594294 h 605209"/>
              <a:gd name="connsiteX15" fmla="*/ 193808 w 512869"/>
              <a:gd name="connsiteY15" fmla="*/ 605209 h 605209"/>
              <a:gd name="connsiteX16" fmla="*/ 167590 w 512869"/>
              <a:gd name="connsiteY16" fmla="*/ 594294 h 605209"/>
              <a:gd name="connsiteX17" fmla="*/ 156659 w 512869"/>
              <a:gd name="connsiteY17" fmla="*/ 567785 h 605209"/>
              <a:gd name="connsiteX18" fmla="*/ 156248 w 512869"/>
              <a:gd name="connsiteY18" fmla="*/ 485141 h 605209"/>
              <a:gd name="connsiteX19" fmla="*/ 129290 w 512869"/>
              <a:gd name="connsiteY19" fmla="*/ 485141 h 605209"/>
              <a:gd name="connsiteX20" fmla="*/ 100936 w 512869"/>
              <a:gd name="connsiteY20" fmla="*/ 473570 h 605209"/>
              <a:gd name="connsiteX21" fmla="*/ 89265 w 512869"/>
              <a:gd name="connsiteY21" fmla="*/ 445173 h 605209"/>
              <a:gd name="connsiteX22" fmla="*/ 475299 w 512869"/>
              <a:gd name="connsiteY22" fmla="*/ 196071 h 605209"/>
              <a:gd name="connsiteX23" fmla="*/ 501935 w 512869"/>
              <a:gd name="connsiteY23" fmla="*/ 206741 h 605209"/>
              <a:gd name="connsiteX24" fmla="*/ 512869 w 512869"/>
              <a:gd name="connsiteY24" fmla="*/ 233169 h 605209"/>
              <a:gd name="connsiteX25" fmla="*/ 512869 w 512869"/>
              <a:gd name="connsiteY25" fmla="*/ 389524 h 605209"/>
              <a:gd name="connsiteX26" fmla="*/ 501935 w 512869"/>
              <a:gd name="connsiteY26" fmla="*/ 416116 h 605209"/>
              <a:gd name="connsiteX27" fmla="*/ 475299 w 512869"/>
              <a:gd name="connsiteY27" fmla="*/ 427032 h 605209"/>
              <a:gd name="connsiteX28" fmla="*/ 449074 w 512869"/>
              <a:gd name="connsiteY28" fmla="*/ 416116 h 605209"/>
              <a:gd name="connsiteX29" fmla="*/ 438140 w 512869"/>
              <a:gd name="connsiteY29" fmla="*/ 389524 h 605209"/>
              <a:gd name="connsiteX30" fmla="*/ 438140 w 512869"/>
              <a:gd name="connsiteY30" fmla="*/ 233169 h 605209"/>
              <a:gd name="connsiteX31" fmla="*/ 449074 w 512869"/>
              <a:gd name="connsiteY31" fmla="*/ 206741 h 605209"/>
              <a:gd name="connsiteX32" fmla="*/ 475299 w 512869"/>
              <a:gd name="connsiteY32" fmla="*/ 196071 h 605209"/>
              <a:gd name="connsiteX33" fmla="*/ 37534 w 512869"/>
              <a:gd name="connsiteY33" fmla="*/ 196071 h 605209"/>
              <a:gd name="connsiteX34" fmla="*/ 63734 w 512869"/>
              <a:gd name="connsiteY34" fmla="*/ 206905 h 605209"/>
              <a:gd name="connsiteX35" fmla="*/ 74658 w 512869"/>
              <a:gd name="connsiteY35" fmla="*/ 233169 h 605209"/>
              <a:gd name="connsiteX36" fmla="*/ 74658 w 512869"/>
              <a:gd name="connsiteY36" fmla="*/ 389524 h 605209"/>
              <a:gd name="connsiteX37" fmla="*/ 63899 w 512869"/>
              <a:gd name="connsiteY37" fmla="*/ 416116 h 605209"/>
              <a:gd name="connsiteX38" fmla="*/ 37534 w 512869"/>
              <a:gd name="connsiteY38" fmla="*/ 427032 h 605209"/>
              <a:gd name="connsiteX39" fmla="*/ 10924 w 512869"/>
              <a:gd name="connsiteY39" fmla="*/ 416116 h 605209"/>
              <a:gd name="connsiteX40" fmla="*/ 0 w 512869"/>
              <a:gd name="connsiteY40" fmla="*/ 389524 h 605209"/>
              <a:gd name="connsiteX41" fmla="*/ 0 w 512869"/>
              <a:gd name="connsiteY41" fmla="*/ 233169 h 605209"/>
              <a:gd name="connsiteX42" fmla="*/ 10924 w 512869"/>
              <a:gd name="connsiteY42" fmla="*/ 206905 h 605209"/>
              <a:gd name="connsiteX43" fmla="*/ 37534 w 512869"/>
              <a:gd name="connsiteY43" fmla="*/ 196071 h 605209"/>
              <a:gd name="connsiteX44" fmla="*/ 333272 w 512869"/>
              <a:gd name="connsiteY44" fmla="*/ 100763 h 605209"/>
              <a:gd name="connsiteX45" fmla="*/ 323245 w 512869"/>
              <a:gd name="connsiteY45" fmla="*/ 104948 h 605209"/>
              <a:gd name="connsiteX46" fmla="*/ 319053 w 512869"/>
              <a:gd name="connsiteY46" fmla="*/ 114877 h 605209"/>
              <a:gd name="connsiteX47" fmla="*/ 323245 w 512869"/>
              <a:gd name="connsiteY47" fmla="*/ 124887 h 605209"/>
              <a:gd name="connsiteX48" fmla="*/ 333272 w 512869"/>
              <a:gd name="connsiteY48" fmla="*/ 129072 h 605209"/>
              <a:gd name="connsiteX49" fmla="*/ 343134 w 512869"/>
              <a:gd name="connsiteY49" fmla="*/ 124887 h 605209"/>
              <a:gd name="connsiteX50" fmla="*/ 347079 w 512869"/>
              <a:gd name="connsiteY50" fmla="*/ 114877 h 605209"/>
              <a:gd name="connsiteX51" fmla="*/ 343134 w 512869"/>
              <a:gd name="connsiteY51" fmla="*/ 104948 h 605209"/>
              <a:gd name="connsiteX52" fmla="*/ 333272 w 512869"/>
              <a:gd name="connsiteY52" fmla="*/ 100763 h 605209"/>
              <a:gd name="connsiteX53" fmla="*/ 179584 w 512869"/>
              <a:gd name="connsiteY53" fmla="*/ 100763 h 605209"/>
              <a:gd name="connsiteX54" fmla="*/ 169722 w 512869"/>
              <a:gd name="connsiteY54" fmla="*/ 104948 h 605209"/>
              <a:gd name="connsiteX55" fmla="*/ 165777 w 512869"/>
              <a:gd name="connsiteY55" fmla="*/ 114877 h 605209"/>
              <a:gd name="connsiteX56" fmla="*/ 169722 w 512869"/>
              <a:gd name="connsiteY56" fmla="*/ 124887 h 605209"/>
              <a:gd name="connsiteX57" fmla="*/ 179584 w 512869"/>
              <a:gd name="connsiteY57" fmla="*/ 129072 h 605209"/>
              <a:gd name="connsiteX58" fmla="*/ 189611 w 512869"/>
              <a:gd name="connsiteY58" fmla="*/ 124887 h 605209"/>
              <a:gd name="connsiteX59" fmla="*/ 193803 w 512869"/>
              <a:gd name="connsiteY59" fmla="*/ 114877 h 605209"/>
              <a:gd name="connsiteX60" fmla="*/ 189611 w 512869"/>
              <a:gd name="connsiteY60" fmla="*/ 104948 h 605209"/>
              <a:gd name="connsiteX61" fmla="*/ 179584 w 512869"/>
              <a:gd name="connsiteY61" fmla="*/ 100763 h 605209"/>
              <a:gd name="connsiteX62" fmla="*/ 149751 w 512869"/>
              <a:gd name="connsiteY62" fmla="*/ 741 h 605209"/>
              <a:gd name="connsiteX63" fmla="*/ 156983 w 512869"/>
              <a:gd name="connsiteY63" fmla="*/ 2874 h 605209"/>
              <a:gd name="connsiteX64" fmla="*/ 183201 w 512869"/>
              <a:gd name="connsiteY64" fmla="*/ 50957 h 605209"/>
              <a:gd name="connsiteX65" fmla="*/ 256428 w 512869"/>
              <a:gd name="connsiteY65" fmla="*/ 35613 h 605209"/>
              <a:gd name="connsiteX66" fmla="*/ 329655 w 512869"/>
              <a:gd name="connsiteY66" fmla="*/ 50957 h 605209"/>
              <a:gd name="connsiteX67" fmla="*/ 355873 w 512869"/>
              <a:gd name="connsiteY67" fmla="*/ 2874 h 605209"/>
              <a:gd name="connsiteX68" fmla="*/ 363105 w 512869"/>
              <a:gd name="connsiteY68" fmla="*/ 741 h 605209"/>
              <a:gd name="connsiteX69" fmla="*/ 364995 w 512869"/>
              <a:gd name="connsiteY69" fmla="*/ 8044 h 605209"/>
              <a:gd name="connsiteX70" fmla="*/ 339107 w 512869"/>
              <a:gd name="connsiteY70" fmla="*/ 55634 h 605209"/>
              <a:gd name="connsiteX71" fmla="*/ 401403 w 512869"/>
              <a:gd name="connsiteY71" fmla="*/ 111430 h 605209"/>
              <a:gd name="connsiteX72" fmla="*/ 424662 w 512869"/>
              <a:gd name="connsiteY72" fmla="*/ 189791 h 605209"/>
              <a:gd name="connsiteX73" fmla="*/ 87783 w 512869"/>
              <a:gd name="connsiteY73" fmla="*/ 189791 h 605209"/>
              <a:gd name="connsiteX74" fmla="*/ 111124 w 512869"/>
              <a:gd name="connsiteY74" fmla="*/ 111430 h 605209"/>
              <a:gd name="connsiteX75" fmla="*/ 173749 w 512869"/>
              <a:gd name="connsiteY75" fmla="*/ 55634 h 605209"/>
              <a:gd name="connsiteX76" fmla="*/ 147943 w 512869"/>
              <a:gd name="connsiteY76" fmla="*/ 8044 h 605209"/>
              <a:gd name="connsiteX77" fmla="*/ 149751 w 512869"/>
              <a:gd name="connsiteY77" fmla="*/ 741 h 6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2869" h="605209">
                <a:moveTo>
                  <a:pt x="89265" y="202986"/>
                </a:moveTo>
                <a:lnTo>
                  <a:pt x="423604" y="202986"/>
                </a:lnTo>
                <a:lnTo>
                  <a:pt x="423604" y="445173"/>
                </a:lnTo>
                <a:cubicBezTo>
                  <a:pt x="423604" y="456335"/>
                  <a:pt x="419741" y="465773"/>
                  <a:pt x="411933" y="473570"/>
                </a:cubicBezTo>
                <a:cubicBezTo>
                  <a:pt x="404126" y="481284"/>
                  <a:pt x="394838" y="485223"/>
                  <a:pt x="383907" y="485223"/>
                </a:cubicBezTo>
                <a:lnTo>
                  <a:pt x="356539" y="485223"/>
                </a:lnTo>
                <a:lnTo>
                  <a:pt x="356539" y="567785"/>
                </a:lnTo>
                <a:cubicBezTo>
                  <a:pt x="356539" y="578208"/>
                  <a:pt x="352923" y="586990"/>
                  <a:pt x="345690" y="594294"/>
                </a:cubicBezTo>
                <a:cubicBezTo>
                  <a:pt x="338375" y="601598"/>
                  <a:pt x="329499" y="605209"/>
                  <a:pt x="319061" y="605209"/>
                </a:cubicBezTo>
                <a:cubicBezTo>
                  <a:pt x="308624" y="605209"/>
                  <a:pt x="299747" y="601598"/>
                  <a:pt x="292515" y="594294"/>
                </a:cubicBezTo>
                <a:cubicBezTo>
                  <a:pt x="285200" y="586990"/>
                  <a:pt x="281584" y="578208"/>
                  <a:pt x="281584" y="567785"/>
                </a:cubicBezTo>
                <a:lnTo>
                  <a:pt x="281584" y="485223"/>
                </a:lnTo>
                <a:lnTo>
                  <a:pt x="231285" y="485223"/>
                </a:lnTo>
                <a:lnTo>
                  <a:pt x="231285" y="567785"/>
                </a:lnTo>
                <a:cubicBezTo>
                  <a:pt x="231285" y="578208"/>
                  <a:pt x="227669" y="586990"/>
                  <a:pt x="220354" y="594294"/>
                </a:cubicBezTo>
                <a:cubicBezTo>
                  <a:pt x="213122" y="601598"/>
                  <a:pt x="204245" y="605209"/>
                  <a:pt x="193808" y="605209"/>
                </a:cubicBezTo>
                <a:cubicBezTo>
                  <a:pt x="183616" y="605209"/>
                  <a:pt x="174822" y="601598"/>
                  <a:pt x="167590" y="594294"/>
                </a:cubicBezTo>
                <a:cubicBezTo>
                  <a:pt x="160275" y="586990"/>
                  <a:pt x="156659" y="578208"/>
                  <a:pt x="156659" y="567785"/>
                </a:cubicBezTo>
                <a:lnTo>
                  <a:pt x="156248" y="485141"/>
                </a:lnTo>
                <a:lnTo>
                  <a:pt x="129290" y="485141"/>
                </a:lnTo>
                <a:cubicBezTo>
                  <a:pt x="118113" y="485141"/>
                  <a:pt x="108661" y="481284"/>
                  <a:pt x="100936" y="473570"/>
                </a:cubicBezTo>
                <a:cubicBezTo>
                  <a:pt x="93128" y="465773"/>
                  <a:pt x="89265" y="456335"/>
                  <a:pt x="89265" y="445173"/>
                </a:cubicBezTo>
                <a:close/>
                <a:moveTo>
                  <a:pt x="475299" y="196071"/>
                </a:moveTo>
                <a:cubicBezTo>
                  <a:pt x="485740" y="196071"/>
                  <a:pt x="494618" y="199600"/>
                  <a:pt x="501935" y="206741"/>
                </a:cubicBezTo>
                <a:cubicBezTo>
                  <a:pt x="509170" y="213882"/>
                  <a:pt x="512869" y="222746"/>
                  <a:pt x="512869" y="233169"/>
                </a:cubicBezTo>
                <a:lnTo>
                  <a:pt x="512869" y="389524"/>
                </a:lnTo>
                <a:cubicBezTo>
                  <a:pt x="512869" y="399947"/>
                  <a:pt x="509170" y="408811"/>
                  <a:pt x="501935" y="416116"/>
                </a:cubicBezTo>
                <a:cubicBezTo>
                  <a:pt x="494618" y="423339"/>
                  <a:pt x="485740" y="427032"/>
                  <a:pt x="475299" y="427032"/>
                </a:cubicBezTo>
                <a:cubicBezTo>
                  <a:pt x="465105" y="427032"/>
                  <a:pt x="456391" y="423339"/>
                  <a:pt x="449074" y="416116"/>
                </a:cubicBezTo>
                <a:cubicBezTo>
                  <a:pt x="441839" y="408811"/>
                  <a:pt x="438140" y="399947"/>
                  <a:pt x="438140" y="389524"/>
                </a:cubicBezTo>
                <a:lnTo>
                  <a:pt x="438140" y="233169"/>
                </a:lnTo>
                <a:cubicBezTo>
                  <a:pt x="438140" y="222746"/>
                  <a:pt x="441839" y="213882"/>
                  <a:pt x="449074" y="206741"/>
                </a:cubicBezTo>
                <a:cubicBezTo>
                  <a:pt x="456391" y="199600"/>
                  <a:pt x="465105" y="196071"/>
                  <a:pt x="475299" y="196071"/>
                </a:cubicBezTo>
                <a:close/>
                <a:moveTo>
                  <a:pt x="37534" y="196071"/>
                </a:moveTo>
                <a:cubicBezTo>
                  <a:pt x="47719" y="196071"/>
                  <a:pt x="56425" y="199682"/>
                  <a:pt x="63734" y="206905"/>
                </a:cubicBezTo>
                <a:cubicBezTo>
                  <a:pt x="70962" y="214210"/>
                  <a:pt x="74658" y="222910"/>
                  <a:pt x="74658" y="233169"/>
                </a:cubicBezTo>
                <a:lnTo>
                  <a:pt x="74658" y="389524"/>
                </a:lnTo>
                <a:cubicBezTo>
                  <a:pt x="74658" y="399947"/>
                  <a:pt x="71044" y="408811"/>
                  <a:pt x="63899" y="416116"/>
                </a:cubicBezTo>
                <a:cubicBezTo>
                  <a:pt x="56753" y="423339"/>
                  <a:pt x="47965" y="427032"/>
                  <a:pt x="37534" y="427032"/>
                </a:cubicBezTo>
                <a:cubicBezTo>
                  <a:pt x="27104" y="427032"/>
                  <a:pt x="18233" y="423339"/>
                  <a:pt x="10924" y="416116"/>
                </a:cubicBezTo>
                <a:cubicBezTo>
                  <a:pt x="3696" y="408811"/>
                  <a:pt x="0" y="399947"/>
                  <a:pt x="0" y="389524"/>
                </a:cubicBezTo>
                <a:lnTo>
                  <a:pt x="0" y="233169"/>
                </a:lnTo>
                <a:cubicBezTo>
                  <a:pt x="0" y="222910"/>
                  <a:pt x="3696" y="214210"/>
                  <a:pt x="10924" y="206905"/>
                </a:cubicBezTo>
                <a:cubicBezTo>
                  <a:pt x="18233" y="199682"/>
                  <a:pt x="27104" y="196071"/>
                  <a:pt x="37534" y="196071"/>
                </a:cubicBezTo>
                <a:close/>
                <a:moveTo>
                  <a:pt x="333272" y="100763"/>
                </a:moveTo>
                <a:cubicBezTo>
                  <a:pt x="329409" y="100763"/>
                  <a:pt x="326039" y="102158"/>
                  <a:pt x="323245" y="104948"/>
                </a:cubicBezTo>
                <a:cubicBezTo>
                  <a:pt x="320451" y="107738"/>
                  <a:pt x="319053" y="111020"/>
                  <a:pt x="319053" y="114877"/>
                </a:cubicBezTo>
                <a:cubicBezTo>
                  <a:pt x="319053" y="118815"/>
                  <a:pt x="320451" y="122097"/>
                  <a:pt x="323245" y="124887"/>
                </a:cubicBezTo>
                <a:cubicBezTo>
                  <a:pt x="326039" y="127677"/>
                  <a:pt x="329409" y="129072"/>
                  <a:pt x="333272" y="129072"/>
                </a:cubicBezTo>
                <a:cubicBezTo>
                  <a:pt x="337134" y="129072"/>
                  <a:pt x="340422" y="127677"/>
                  <a:pt x="343134" y="124887"/>
                </a:cubicBezTo>
                <a:cubicBezTo>
                  <a:pt x="345764" y="122097"/>
                  <a:pt x="347079" y="118815"/>
                  <a:pt x="347079" y="114877"/>
                </a:cubicBezTo>
                <a:cubicBezTo>
                  <a:pt x="347079" y="111020"/>
                  <a:pt x="345764" y="107738"/>
                  <a:pt x="343134" y="104948"/>
                </a:cubicBezTo>
                <a:cubicBezTo>
                  <a:pt x="340422" y="102158"/>
                  <a:pt x="337134" y="100763"/>
                  <a:pt x="333272" y="100763"/>
                </a:cubicBezTo>
                <a:close/>
                <a:moveTo>
                  <a:pt x="179584" y="100763"/>
                </a:moveTo>
                <a:cubicBezTo>
                  <a:pt x="175722" y="100763"/>
                  <a:pt x="172434" y="102158"/>
                  <a:pt x="169722" y="104948"/>
                </a:cubicBezTo>
                <a:cubicBezTo>
                  <a:pt x="167092" y="107738"/>
                  <a:pt x="165777" y="111020"/>
                  <a:pt x="165777" y="114877"/>
                </a:cubicBezTo>
                <a:cubicBezTo>
                  <a:pt x="165777" y="118815"/>
                  <a:pt x="167092" y="122097"/>
                  <a:pt x="169722" y="124887"/>
                </a:cubicBezTo>
                <a:cubicBezTo>
                  <a:pt x="172434" y="127677"/>
                  <a:pt x="175722" y="129072"/>
                  <a:pt x="179584" y="129072"/>
                </a:cubicBezTo>
                <a:cubicBezTo>
                  <a:pt x="183447" y="129072"/>
                  <a:pt x="186817" y="127677"/>
                  <a:pt x="189611" y="124887"/>
                </a:cubicBezTo>
                <a:cubicBezTo>
                  <a:pt x="192405" y="122097"/>
                  <a:pt x="193803" y="118815"/>
                  <a:pt x="193803" y="114877"/>
                </a:cubicBezTo>
                <a:cubicBezTo>
                  <a:pt x="193803" y="111020"/>
                  <a:pt x="192405" y="107738"/>
                  <a:pt x="189611" y="104948"/>
                </a:cubicBezTo>
                <a:cubicBezTo>
                  <a:pt x="186817" y="102158"/>
                  <a:pt x="183447" y="100763"/>
                  <a:pt x="179584" y="100763"/>
                </a:cubicBezTo>
                <a:close/>
                <a:moveTo>
                  <a:pt x="149751" y="741"/>
                </a:moveTo>
                <a:cubicBezTo>
                  <a:pt x="152874" y="-736"/>
                  <a:pt x="155340" y="2"/>
                  <a:pt x="156983" y="2874"/>
                </a:cubicBezTo>
                <a:lnTo>
                  <a:pt x="183201" y="50957"/>
                </a:lnTo>
                <a:cubicBezTo>
                  <a:pt x="206295" y="40701"/>
                  <a:pt x="230704" y="35613"/>
                  <a:pt x="256428" y="35613"/>
                </a:cubicBezTo>
                <a:cubicBezTo>
                  <a:pt x="282152" y="35613"/>
                  <a:pt x="306561" y="40701"/>
                  <a:pt x="329655" y="50957"/>
                </a:cubicBezTo>
                <a:lnTo>
                  <a:pt x="355873" y="2874"/>
                </a:lnTo>
                <a:cubicBezTo>
                  <a:pt x="357598" y="2"/>
                  <a:pt x="359982" y="-736"/>
                  <a:pt x="363105" y="741"/>
                </a:cubicBezTo>
                <a:cubicBezTo>
                  <a:pt x="366064" y="2464"/>
                  <a:pt x="366639" y="4843"/>
                  <a:pt x="364995" y="8044"/>
                </a:cubicBezTo>
                <a:lnTo>
                  <a:pt x="339107" y="55634"/>
                </a:lnTo>
                <a:cubicBezTo>
                  <a:pt x="365077" y="69009"/>
                  <a:pt x="385870" y="87553"/>
                  <a:pt x="401403" y="111430"/>
                </a:cubicBezTo>
                <a:cubicBezTo>
                  <a:pt x="416937" y="135308"/>
                  <a:pt x="424662" y="161483"/>
                  <a:pt x="424662" y="189791"/>
                </a:cubicBezTo>
                <a:lnTo>
                  <a:pt x="87783" y="189791"/>
                </a:lnTo>
                <a:cubicBezTo>
                  <a:pt x="87783" y="161483"/>
                  <a:pt x="95591" y="135308"/>
                  <a:pt x="111124" y="111430"/>
                </a:cubicBezTo>
                <a:cubicBezTo>
                  <a:pt x="126657" y="87553"/>
                  <a:pt x="147532" y="69009"/>
                  <a:pt x="173749" y="55634"/>
                </a:cubicBezTo>
                <a:lnTo>
                  <a:pt x="147943" y="8044"/>
                </a:lnTo>
                <a:cubicBezTo>
                  <a:pt x="146217" y="4843"/>
                  <a:pt x="146792" y="2464"/>
                  <a:pt x="149751" y="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013E798E-E014-4821-861C-2442294D87D2}"/>
              </a:ext>
            </a:extLst>
          </p:cNvPr>
          <p:cNvSpPr>
            <a:spLocks noEditPoints="1"/>
          </p:cNvSpPr>
          <p:nvPr/>
        </p:nvSpPr>
        <p:spPr bwMode="auto">
          <a:xfrm>
            <a:off x="4200689" y="3493384"/>
            <a:ext cx="315229" cy="348264"/>
          </a:xfrm>
          <a:custGeom>
            <a:avLst/>
            <a:gdLst>
              <a:gd name="connsiteX0" fmla="*/ 272280 w 544765"/>
              <a:gd name="connsiteY0" fmla="*/ 252836 h 601853"/>
              <a:gd name="connsiteX1" fmla="*/ 544765 w 544765"/>
              <a:gd name="connsiteY1" fmla="*/ 524726 h 601853"/>
              <a:gd name="connsiteX2" fmla="*/ 467322 w 544765"/>
              <a:gd name="connsiteY2" fmla="*/ 601853 h 601853"/>
              <a:gd name="connsiteX3" fmla="*/ 272280 w 544765"/>
              <a:gd name="connsiteY3" fmla="*/ 407091 h 601853"/>
              <a:gd name="connsiteX4" fmla="*/ 77238 w 544765"/>
              <a:gd name="connsiteY4" fmla="*/ 601853 h 601853"/>
              <a:gd name="connsiteX5" fmla="*/ 0 w 544765"/>
              <a:gd name="connsiteY5" fmla="*/ 524726 h 601853"/>
              <a:gd name="connsiteX6" fmla="*/ 272280 w 544765"/>
              <a:gd name="connsiteY6" fmla="*/ 0 h 601853"/>
              <a:gd name="connsiteX7" fmla="*/ 544765 w 544765"/>
              <a:gd name="connsiteY7" fmla="*/ 271890 h 601853"/>
              <a:gd name="connsiteX8" fmla="*/ 467322 w 544765"/>
              <a:gd name="connsiteY8" fmla="*/ 349017 h 601853"/>
              <a:gd name="connsiteX9" fmla="*/ 272280 w 544765"/>
              <a:gd name="connsiteY9" fmla="*/ 154255 h 601853"/>
              <a:gd name="connsiteX10" fmla="*/ 77238 w 544765"/>
              <a:gd name="connsiteY10" fmla="*/ 349017 h 601853"/>
              <a:gd name="connsiteX11" fmla="*/ 0 w 544765"/>
              <a:gd name="connsiteY11" fmla="*/ 271890 h 60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765" h="601853">
                <a:moveTo>
                  <a:pt x="272280" y="252836"/>
                </a:moveTo>
                <a:lnTo>
                  <a:pt x="544765" y="524726"/>
                </a:lnTo>
                <a:lnTo>
                  <a:pt x="467322" y="601853"/>
                </a:lnTo>
                <a:lnTo>
                  <a:pt x="272280" y="407091"/>
                </a:lnTo>
                <a:lnTo>
                  <a:pt x="77238" y="601853"/>
                </a:lnTo>
                <a:lnTo>
                  <a:pt x="0" y="524726"/>
                </a:lnTo>
                <a:close/>
                <a:moveTo>
                  <a:pt x="272280" y="0"/>
                </a:moveTo>
                <a:lnTo>
                  <a:pt x="544765" y="271890"/>
                </a:lnTo>
                <a:lnTo>
                  <a:pt x="467322" y="349017"/>
                </a:lnTo>
                <a:lnTo>
                  <a:pt x="272280" y="154255"/>
                </a:lnTo>
                <a:lnTo>
                  <a:pt x="77238" y="349017"/>
                </a:lnTo>
                <a:lnTo>
                  <a:pt x="0" y="2718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1AE0A11E-D1AA-466F-B753-E85765C070F0}"/>
              </a:ext>
            </a:extLst>
          </p:cNvPr>
          <p:cNvSpPr>
            <a:spLocks noEditPoints="1"/>
          </p:cNvSpPr>
          <p:nvPr/>
        </p:nvSpPr>
        <p:spPr bwMode="auto">
          <a:xfrm>
            <a:off x="7620420" y="3685598"/>
            <a:ext cx="349692" cy="348081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486514B1-908D-4578-8A87-8D5B05511C8E}"/>
              </a:ext>
            </a:extLst>
          </p:cNvPr>
          <p:cNvSpPr/>
          <p:nvPr/>
        </p:nvSpPr>
        <p:spPr>
          <a:xfrm>
            <a:off x="2949947" y="5408757"/>
            <a:ext cx="242646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点赞，取消点赞，查看点赞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46DF47-3F24-42E3-B0D2-5E47BD9A61C9}"/>
              </a:ext>
            </a:extLst>
          </p:cNvPr>
          <p:cNvSpPr txBox="1"/>
          <p:nvPr/>
        </p:nvSpPr>
        <p:spPr>
          <a:xfrm>
            <a:off x="3820087" y="5144822"/>
            <a:ext cx="1696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Like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1EC0E4E1-3F8E-47C9-8982-FC633F61CF26}"/>
              </a:ext>
            </a:extLst>
          </p:cNvPr>
          <p:cNvSpPr/>
          <p:nvPr/>
        </p:nvSpPr>
        <p:spPr>
          <a:xfrm>
            <a:off x="6648034" y="5225047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新用户的浏览历史，获取用户的浏览历史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933967-4B82-4077-84C0-F253DA1603A5}"/>
              </a:ext>
            </a:extLst>
          </p:cNvPr>
          <p:cNvSpPr txBox="1"/>
          <p:nvPr/>
        </p:nvSpPr>
        <p:spPr>
          <a:xfrm>
            <a:off x="6648034" y="4961112"/>
            <a:ext cx="20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History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FD52F2BC-3A41-4B7F-95E9-45FDEBB940A3}"/>
              </a:ext>
            </a:extLst>
          </p:cNvPr>
          <p:cNvSpPr/>
          <p:nvPr/>
        </p:nvSpPr>
        <p:spPr>
          <a:xfrm>
            <a:off x="9007492" y="3633180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关注，取消关注，查看粉丝，查看关注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C8BF90-E78B-442F-BE5D-3594B1B89AE0}"/>
              </a:ext>
            </a:extLst>
          </p:cNvPr>
          <p:cNvSpPr txBox="1"/>
          <p:nvPr/>
        </p:nvSpPr>
        <p:spPr>
          <a:xfrm>
            <a:off x="9007492" y="3369245"/>
            <a:ext cx="213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Concern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D8110261-DF94-43C9-9EF6-A327E6685196}"/>
              </a:ext>
            </a:extLst>
          </p:cNvPr>
          <p:cNvSpPr/>
          <p:nvPr/>
        </p:nvSpPr>
        <p:spPr>
          <a:xfrm>
            <a:off x="9596173" y="2266619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TW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对某一个食谱进行</a:t>
            </a:r>
            <a:r>
              <a:rPr lang="zh-TW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对自己对食谱的评论进行删除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BD977E-9EA5-4FE4-8CCD-D4B6960D8890}"/>
              </a:ext>
            </a:extLst>
          </p:cNvPr>
          <p:cNvSpPr txBox="1"/>
          <p:nvPr/>
        </p:nvSpPr>
        <p:spPr>
          <a:xfrm>
            <a:off x="9596173" y="1989756"/>
            <a:ext cx="2299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Comment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A425BD7-E582-442A-B5DD-E1D391AC72FE}"/>
              </a:ext>
            </a:extLst>
          </p:cNvPr>
          <p:cNvSpPr/>
          <p:nvPr/>
        </p:nvSpPr>
        <p:spPr>
          <a:xfrm rot="18900000">
            <a:off x="3897748" y="2313960"/>
            <a:ext cx="809881" cy="8098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1AE0A11E-D1AA-466F-B753-E85765C070F0}"/>
              </a:ext>
            </a:extLst>
          </p:cNvPr>
          <p:cNvSpPr>
            <a:spLocks noEditPoints="1"/>
          </p:cNvSpPr>
          <p:nvPr/>
        </p:nvSpPr>
        <p:spPr bwMode="auto">
          <a:xfrm>
            <a:off x="4147175" y="2563142"/>
            <a:ext cx="349692" cy="348081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51B000-1749-4A32-9C78-0006014CCC49}"/>
              </a:ext>
            </a:extLst>
          </p:cNvPr>
          <p:cNvSpPr/>
          <p:nvPr/>
        </p:nvSpPr>
        <p:spPr>
          <a:xfrm rot="18900000">
            <a:off x="4783296" y="2120336"/>
            <a:ext cx="1081573" cy="10815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34A0B8-C53E-4600-A94D-C4A30895E9DA}"/>
              </a:ext>
            </a:extLst>
          </p:cNvPr>
          <p:cNvSpPr/>
          <p:nvPr/>
        </p:nvSpPr>
        <p:spPr>
          <a:xfrm rot="18900000">
            <a:off x="6212125" y="2256997"/>
            <a:ext cx="809881" cy="8098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013E798E-E014-4821-861C-2442294D87D2}"/>
              </a:ext>
            </a:extLst>
          </p:cNvPr>
          <p:cNvSpPr>
            <a:spLocks noEditPoints="1"/>
          </p:cNvSpPr>
          <p:nvPr/>
        </p:nvSpPr>
        <p:spPr bwMode="auto">
          <a:xfrm>
            <a:off x="6450243" y="2425661"/>
            <a:ext cx="315229" cy="348264"/>
          </a:xfrm>
          <a:custGeom>
            <a:avLst/>
            <a:gdLst>
              <a:gd name="connsiteX0" fmla="*/ 272280 w 544765"/>
              <a:gd name="connsiteY0" fmla="*/ 252836 h 601853"/>
              <a:gd name="connsiteX1" fmla="*/ 544765 w 544765"/>
              <a:gd name="connsiteY1" fmla="*/ 524726 h 601853"/>
              <a:gd name="connsiteX2" fmla="*/ 467322 w 544765"/>
              <a:gd name="connsiteY2" fmla="*/ 601853 h 601853"/>
              <a:gd name="connsiteX3" fmla="*/ 272280 w 544765"/>
              <a:gd name="connsiteY3" fmla="*/ 407091 h 601853"/>
              <a:gd name="connsiteX4" fmla="*/ 77238 w 544765"/>
              <a:gd name="connsiteY4" fmla="*/ 601853 h 601853"/>
              <a:gd name="connsiteX5" fmla="*/ 0 w 544765"/>
              <a:gd name="connsiteY5" fmla="*/ 524726 h 601853"/>
              <a:gd name="connsiteX6" fmla="*/ 272280 w 544765"/>
              <a:gd name="connsiteY6" fmla="*/ 0 h 601853"/>
              <a:gd name="connsiteX7" fmla="*/ 544765 w 544765"/>
              <a:gd name="connsiteY7" fmla="*/ 271890 h 601853"/>
              <a:gd name="connsiteX8" fmla="*/ 467322 w 544765"/>
              <a:gd name="connsiteY8" fmla="*/ 349017 h 601853"/>
              <a:gd name="connsiteX9" fmla="*/ 272280 w 544765"/>
              <a:gd name="connsiteY9" fmla="*/ 154255 h 601853"/>
              <a:gd name="connsiteX10" fmla="*/ 77238 w 544765"/>
              <a:gd name="connsiteY10" fmla="*/ 349017 h 601853"/>
              <a:gd name="connsiteX11" fmla="*/ 0 w 544765"/>
              <a:gd name="connsiteY11" fmla="*/ 271890 h 60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765" h="601853">
                <a:moveTo>
                  <a:pt x="272280" y="252836"/>
                </a:moveTo>
                <a:lnTo>
                  <a:pt x="544765" y="524726"/>
                </a:lnTo>
                <a:lnTo>
                  <a:pt x="467322" y="601853"/>
                </a:lnTo>
                <a:lnTo>
                  <a:pt x="272280" y="407091"/>
                </a:lnTo>
                <a:lnTo>
                  <a:pt x="77238" y="601853"/>
                </a:lnTo>
                <a:lnTo>
                  <a:pt x="0" y="524726"/>
                </a:lnTo>
                <a:close/>
                <a:moveTo>
                  <a:pt x="272280" y="0"/>
                </a:moveTo>
                <a:lnTo>
                  <a:pt x="544765" y="271890"/>
                </a:lnTo>
                <a:lnTo>
                  <a:pt x="467322" y="349017"/>
                </a:lnTo>
                <a:lnTo>
                  <a:pt x="272280" y="154255"/>
                </a:lnTo>
                <a:lnTo>
                  <a:pt x="77238" y="349017"/>
                </a:lnTo>
                <a:lnTo>
                  <a:pt x="0" y="2718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406BCAF7-0E98-40CD-8E78-F4B8990C2192}"/>
              </a:ext>
            </a:extLst>
          </p:cNvPr>
          <p:cNvSpPr>
            <a:spLocks noEditPoints="1"/>
          </p:cNvSpPr>
          <p:nvPr/>
        </p:nvSpPr>
        <p:spPr bwMode="auto">
          <a:xfrm>
            <a:off x="5094961" y="2438185"/>
            <a:ext cx="499928" cy="445876"/>
          </a:xfrm>
          <a:custGeom>
            <a:avLst/>
            <a:gdLst>
              <a:gd name="connsiteX0" fmla="*/ 0 w 609120"/>
              <a:gd name="connsiteY0" fmla="*/ 467405 h 543263"/>
              <a:gd name="connsiteX1" fmla="*/ 324459 w 609120"/>
              <a:gd name="connsiteY1" fmla="*/ 467405 h 543263"/>
              <a:gd name="connsiteX2" fmla="*/ 324459 w 609120"/>
              <a:gd name="connsiteY2" fmla="*/ 543263 h 543263"/>
              <a:gd name="connsiteX3" fmla="*/ 0 w 609120"/>
              <a:gd name="connsiteY3" fmla="*/ 543263 h 543263"/>
              <a:gd name="connsiteX4" fmla="*/ 319275 w 609120"/>
              <a:gd name="connsiteY4" fmla="*/ 0 h 543263"/>
              <a:gd name="connsiteX5" fmla="*/ 333817 w 609120"/>
              <a:gd name="connsiteY5" fmla="*/ 5990 h 543263"/>
              <a:gd name="connsiteX6" fmla="*/ 436158 w 609120"/>
              <a:gd name="connsiteY6" fmla="*/ 108083 h 543263"/>
              <a:gd name="connsiteX7" fmla="*/ 436158 w 609120"/>
              <a:gd name="connsiteY7" fmla="*/ 137213 h 543263"/>
              <a:gd name="connsiteX8" fmla="*/ 426433 w 609120"/>
              <a:gd name="connsiteY8" fmla="*/ 146923 h 543263"/>
              <a:gd name="connsiteX9" fmla="*/ 412436 w 609120"/>
              <a:gd name="connsiteY9" fmla="*/ 152913 h 543263"/>
              <a:gd name="connsiteX10" fmla="*/ 362265 w 609120"/>
              <a:gd name="connsiteY10" fmla="*/ 203006 h 543263"/>
              <a:gd name="connsiteX11" fmla="*/ 362356 w 609120"/>
              <a:gd name="connsiteY11" fmla="*/ 203188 h 543263"/>
              <a:gd name="connsiteX12" fmla="*/ 362356 w 609120"/>
              <a:gd name="connsiteY12" fmla="*/ 232318 h 543263"/>
              <a:gd name="connsiteX13" fmla="*/ 358266 w 609120"/>
              <a:gd name="connsiteY13" fmla="*/ 236493 h 543263"/>
              <a:gd name="connsiteX14" fmla="*/ 571583 w 609120"/>
              <a:gd name="connsiteY14" fmla="*/ 449481 h 543263"/>
              <a:gd name="connsiteX15" fmla="*/ 582308 w 609120"/>
              <a:gd name="connsiteY15" fmla="*/ 438773 h 543263"/>
              <a:gd name="connsiteX16" fmla="*/ 609120 w 609120"/>
              <a:gd name="connsiteY16" fmla="*/ 465634 h 543263"/>
              <a:gd name="connsiteX17" fmla="*/ 540680 w 609120"/>
              <a:gd name="connsiteY17" fmla="*/ 533878 h 543263"/>
              <a:gd name="connsiteX18" fmla="*/ 513868 w 609120"/>
              <a:gd name="connsiteY18" fmla="*/ 507107 h 543263"/>
              <a:gd name="connsiteX19" fmla="*/ 524593 w 609120"/>
              <a:gd name="connsiteY19" fmla="*/ 496399 h 543263"/>
              <a:gd name="connsiteX20" fmla="*/ 311186 w 609120"/>
              <a:gd name="connsiteY20" fmla="*/ 283410 h 543263"/>
              <a:gd name="connsiteX21" fmla="*/ 307096 w 609120"/>
              <a:gd name="connsiteY21" fmla="*/ 287584 h 543263"/>
              <a:gd name="connsiteX22" fmla="*/ 277829 w 609120"/>
              <a:gd name="connsiteY22" fmla="*/ 287584 h 543263"/>
              <a:gd name="connsiteX23" fmla="*/ 277647 w 609120"/>
              <a:gd name="connsiteY23" fmla="*/ 287494 h 543263"/>
              <a:gd name="connsiteX24" fmla="*/ 227477 w 609120"/>
              <a:gd name="connsiteY24" fmla="*/ 337587 h 543263"/>
              <a:gd name="connsiteX25" fmla="*/ 221478 w 609120"/>
              <a:gd name="connsiteY25" fmla="*/ 351563 h 543263"/>
              <a:gd name="connsiteX26" fmla="*/ 211844 w 609120"/>
              <a:gd name="connsiteY26" fmla="*/ 361273 h 543263"/>
              <a:gd name="connsiteX27" fmla="*/ 182577 w 609120"/>
              <a:gd name="connsiteY27" fmla="*/ 361273 h 543263"/>
              <a:gd name="connsiteX28" fmla="*/ 80327 w 609120"/>
              <a:gd name="connsiteY28" fmla="*/ 259180 h 543263"/>
              <a:gd name="connsiteX29" fmla="*/ 80327 w 609120"/>
              <a:gd name="connsiteY29" fmla="*/ 230049 h 543263"/>
              <a:gd name="connsiteX30" fmla="*/ 90052 w 609120"/>
              <a:gd name="connsiteY30" fmla="*/ 220339 h 543263"/>
              <a:gd name="connsiteX31" fmla="*/ 117955 w 609120"/>
              <a:gd name="connsiteY31" fmla="*/ 219160 h 543263"/>
              <a:gd name="connsiteX32" fmla="*/ 163673 w 609120"/>
              <a:gd name="connsiteY32" fmla="*/ 173603 h 543263"/>
              <a:gd name="connsiteX33" fmla="*/ 163491 w 609120"/>
              <a:gd name="connsiteY33" fmla="*/ 173422 h 543263"/>
              <a:gd name="connsiteX34" fmla="*/ 163491 w 609120"/>
              <a:gd name="connsiteY34" fmla="*/ 144291 h 543263"/>
              <a:gd name="connsiteX35" fmla="*/ 218842 w 609120"/>
              <a:gd name="connsiteY35" fmla="*/ 89025 h 543263"/>
              <a:gd name="connsiteX36" fmla="*/ 248018 w 609120"/>
              <a:gd name="connsiteY36" fmla="*/ 89025 h 543263"/>
              <a:gd name="connsiteX37" fmla="*/ 248199 w 609120"/>
              <a:gd name="connsiteY37" fmla="*/ 89207 h 543263"/>
              <a:gd name="connsiteX38" fmla="*/ 293826 w 609120"/>
              <a:gd name="connsiteY38" fmla="*/ 43560 h 543263"/>
              <a:gd name="connsiteX39" fmla="*/ 295007 w 609120"/>
              <a:gd name="connsiteY39" fmla="*/ 15700 h 543263"/>
              <a:gd name="connsiteX40" fmla="*/ 304732 w 609120"/>
              <a:gd name="connsiteY40" fmla="*/ 5990 h 543263"/>
              <a:gd name="connsiteX41" fmla="*/ 319275 w 609120"/>
              <a:gd name="connsiteY41" fmla="*/ 0 h 54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9120" h="543263">
                <a:moveTo>
                  <a:pt x="0" y="467405"/>
                </a:moveTo>
                <a:lnTo>
                  <a:pt x="324459" y="467405"/>
                </a:lnTo>
                <a:lnTo>
                  <a:pt x="324459" y="543263"/>
                </a:lnTo>
                <a:lnTo>
                  <a:pt x="0" y="543263"/>
                </a:lnTo>
                <a:close/>
                <a:moveTo>
                  <a:pt x="319275" y="0"/>
                </a:moveTo>
                <a:cubicBezTo>
                  <a:pt x="324546" y="0"/>
                  <a:pt x="329818" y="1997"/>
                  <a:pt x="333817" y="5990"/>
                </a:cubicBezTo>
                <a:lnTo>
                  <a:pt x="436158" y="108083"/>
                </a:lnTo>
                <a:cubicBezTo>
                  <a:pt x="444247" y="116068"/>
                  <a:pt x="444247" y="129136"/>
                  <a:pt x="436158" y="137213"/>
                </a:cubicBezTo>
                <a:lnTo>
                  <a:pt x="426433" y="146923"/>
                </a:lnTo>
                <a:cubicBezTo>
                  <a:pt x="422616" y="150735"/>
                  <a:pt x="417617" y="152731"/>
                  <a:pt x="412436" y="152913"/>
                </a:cubicBezTo>
                <a:lnTo>
                  <a:pt x="362265" y="203006"/>
                </a:lnTo>
                <a:lnTo>
                  <a:pt x="362356" y="203188"/>
                </a:lnTo>
                <a:cubicBezTo>
                  <a:pt x="370445" y="211174"/>
                  <a:pt x="370445" y="224332"/>
                  <a:pt x="362356" y="232318"/>
                </a:cubicBezTo>
                <a:lnTo>
                  <a:pt x="358266" y="236493"/>
                </a:lnTo>
                <a:lnTo>
                  <a:pt x="571583" y="449481"/>
                </a:lnTo>
                <a:lnTo>
                  <a:pt x="582308" y="438773"/>
                </a:lnTo>
                <a:lnTo>
                  <a:pt x="609120" y="465634"/>
                </a:lnTo>
                <a:lnTo>
                  <a:pt x="540680" y="533878"/>
                </a:lnTo>
                <a:lnTo>
                  <a:pt x="513868" y="507107"/>
                </a:lnTo>
                <a:lnTo>
                  <a:pt x="524593" y="496399"/>
                </a:lnTo>
                <a:lnTo>
                  <a:pt x="311186" y="283410"/>
                </a:lnTo>
                <a:lnTo>
                  <a:pt x="307096" y="287584"/>
                </a:lnTo>
                <a:cubicBezTo>
                  <a:pt x="299097" y="295661"/>
                  <a:pt x="285918" y="295661"/>
                  <a:pt x="277829" y="287584"/>
                </a:cubicBezTo>
                <a:lnTo>
                  <a:pt x="277647" y="287494"/>
                </a:lnTo>
                <a:lnTo>
                  <a:pt x="227477" y="337587"/>
                </a:lnTo>
                <a:cubicBezTo>
                  <a:pt x="227386" y="342669"/>
                  <a:pt x="225295" y="347751"/>
                  <a:pt x="221478" y="351563"/>
                </a:cubicBezTo>
                <a:lnTo>
                  <a:pt x="211844" y="361273"/>
                </a:lnTo>
                <a:cubicBezTo>
                  <a:pt x="203755" y="369349"/>
                  <a:pt x="190667" y="369349"/>
                  <a:pt x="182577" y="361273"/>
                </a:cubicBezTo>
                <a:lnTo>
                  <a:pt x="80327" y="259180"/>
                </a:lnTo>
                <a:cubicBezTo>
                  <a:pt x="72329" y="251194"/>
                  <a:pt x="72329" y="238035"/>
                  <a:pt x="80327" y="230049"/>
                </a:cubicBezTo>
                <a:lnTo>
                  <a:pt x="90052" y="220339"/>
                </a:lnTo>
                <a:cubicBezTo>
                  <a:pt x="97687" y="212716"/>
                  <a:pt x="109866" y="212353"/>
                  <a:pt x="117955" y="219160"/>
                </a:cubicBezTo>
                <a:lnTo>
                  <a:pt x="163673" y="173603"/>
                </a:lnTo>
                <a:lnTo>
                  <a:pt x="163491" y="173422"/>
                </a:lnTo>
                <a:cubicBezTo>
                  <a:pt x="155402" y="165436"/>
                  <a:pt x="155402" y="152277"/>
                  <a:pt x="163491" y="144291"/>
                </a:cubicBezTo>
                <a:lnTo>
                  <a:pt x="218842" y="89025"/>
                </a:lnTo>
                <a:cubicBezTo>
                  <a:pt x="226840" y="81039"/>
                  <a:pt x="240019" y="81039"/>
                  <a:pt x="248018" y="89025"/>
                </a:cubicBezTo>
                <a:lnTo>
                  <a:pt x="248199" y="89207"/>
                </a:lnTo>
                <a:lnTo>
                  <a:pt x="293826" y="43560"/>
                </a:lnTo>
                <a:cubicBezTo>
                  <a:pt x="287009" y="35574"/>
                  <a:pt x="287373" y="23323"/>
                  <a:pt x="295007" y="15700"/>
                </a:cubicBezTo>
                <a:lnTo>
                  <a:pt x="304732" y="5990"/>
                </a:lnTo>
                <a:cubicBezTo>
                  <a:pt x="308731" y="1997"/>
                  <a:pt x="314003" y="0"/>
                  <a:pt x="319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任意多边形: 形状 24">
            <a:extLst>
              <a:ext uri="{FF2B5EF4-FFF2-40B4-BE49-F238E27FC236}">
                <a16:creationId xmlns:a16="http://schemas.microsoft.com/office/drawing/2014/main" id="{3C6DB655-BAAC-4265-B781-F38F9F719E4B}"/>
              </a:ext>
            </a:extLst>
          </p:cNvPr>
          <p:cNvSpPr/>
          <p:nvPr/>
        </p:nvSpPr>
        <p:spPr>
          <a:xfrm flipH="1" flipV="1">
            <a:off x="2677656" y="2673181"/>
            <a:ext cx="1113114" cy="45719"/>
          </a:xfrm>
          <a:custGeom>
            <a:avLst/>
            <a:gdLst>
              <a:gd name="connsiteX0" fmla="*/ 0 w 719528"/>
              <a:gd name="connsiteY0" fmla="*/ 0 h 0"/>
              <a:gd name="connsiteX1" fmla="*/ 719528 w 7195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9528">
                <a:moveTo>
                  <a:pt x="0" y="0"/>
                </a:moveTo>
                <a:lnTo>
                  <a:pt x="719528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E241FAFA-2DD2-4D91-9994-BF0777A159FA}"/>
              </a:ext>
            </a:extLst>
          </p:cNvPr>
          <p:cNvSpPr/>
          <p:nvPr/>
        </p:nvSpPr>
        <p:spPr>
          <a:xfrm>
            <a:off x="251196" y="2410477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添加食谱，查看、删除食谱下的评论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59FE97-B1FD-4751-8A48-2D08DF298773}"/>
              </a:ext>
            </a:extLst>
          </p:cNvPr>
          <p:cNvSpPr txBox="1"/>
          <p:nvPr/>
        </p:nvSpPr>
        <p:spPr>
          <a:xfrm>
            <a:off x="987100" y="2087107"/>
            <a:ext cx="196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Recipe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 rot="10800000">
            <a:off x="4905459" y="1537799"/>
            <a:ext cx="1725274" cy="568609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任意多边形: 形状 16">
            <a:extLst>
              <a:ext uri="{FF2B5EF4-FFF2-40B4-BE49-F238E27FC236}">
                <a16:creationId xmlns:a16="http://schemas.microsoft.com/office/drawing/2014/main" id="{12AEF3B1-858A-4A71-964A-88F65404A50F}"/>
              </a:ext>
            </a:extLst>
          </p:cNvPr>
          <p:cNvSpPr/>
          <p:nvPr/>
        </p:nvSpPr>
        <p:spPr>
          <a:xfrm rot="10800000">
            <a:off x="3569360" y="1091015"/>
            <a:ext cx="1754722" cy="822448"/>
          </a:xfrm>
          <a:custGeom>
            <a:avLst/>
            <a:gdLst>
              <a:gd name="connsiteX0" fmla="*/ 0 w 0"/>
              <a:gd name="connsiteY0" fmla="*/ 0 h 1094282"/>
              <a:gd name="connsiteX1" fmla="*/ 0 w 0"/>
              <a:gd name="connsiteY1" fmla="*/ 109428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94282">
                <a:moveTo>
                  <a:pt x="0" y="0"/>
                </a:moveTo>
                <a:lnTo>
                  <a:pt x="0" y="109428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933967-4B82-4077-84C0-F253DA1603A5}"/>
              </a:ext>
            </a:extLst>
          </p:cNvPr>
          <p:cNvSpPr txBox="1"/>
          <p:nvPr/>
        </p:nvSpPr>
        <p:spPr>
          <a:xfrm>
            <a:off x="6607857" y="427679"/>
            <a:ext cx="23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Collection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1EC0E4E1-3F8E-47C9-8982-FC633F61CF26}"/>
              </a:ext>
            </a:extLst>
          </p:cNvPr>
          <p:cNvSpPr/>
          <p:nvPr/>
        </p:nvSpPr>
        <p:spPr>
          <a:xfrm>
            <a:off x="6607857" y="699065"/>
            <a:ext cx="2426460" cy="3231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用户可以收藏喜欢的食谱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46DF47-3F24-42E3-B0D2-5E47BD9A61C9}"/>
              </a:ext>
            </a:extLst>
          </p:cNvPr>
          <p:cNvSpPr txBox="1"/>
          <p:nvPr/>
        </p:nvSpPr>
        <p:spPr>
          <a:xfrm>
            <a:off x="2804899" y="742470"/>
            <a:ext cx="2811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Advertisement Controller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 descr="e7d195523061f1c003d7160bb3852330e69e1b47c664ea0314E9593E18313AD830F940F1AC53C40C0B8B3D93D4DFF44B590F8D4A945ADE53F5D61968231FCAE157B0D7022AA0681C03E9FB4B1E3862D0C13C109685D0C1F9D9ACA5E10B258C1727924FC3FC0E61468152E413AFD3EDAA03A1BA0B768D2D39A9D26D6009DD7E2AED15C90B1EA11F84">
            <a:extLst>
              <a:ext uri="{FF2B5EF4-FFF2-40B4-BE49-F238E27FC236}">
                <a16:creationId xmlns:a16="http://schemas.microsoft.com/office/drawing/2014/main" id="{486514B1-908D-4578-8A87-8D5B05511C8E}"/>
              </a:ext>
            </a:extLst>
          </p:cNvPr>
          <p:cNvSpPr/>
          <p:nvPr/>
        </p:nvSpPr>
        <p:spPr>
          <a:xfrm>
            <a:off x="2842212" y="1014342"/>
            <a:ext cx="2426460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广告展示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调取数据库中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的图片、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81292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40173" y="0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--Swagger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0" y="509782"/>
            <a:ext cx="4660427" cy="374793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04" y="377471"/>
            <a:ext cx="4798145" cy="63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5919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251542" y="-19112"/>
            <a:ext cx="36633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任意多边形: 形状 1">
            <a:extLst>
              <a:ext uri="{FF2B5EF4-FFF2-40B4-BE49-F238E27FC236}">
                <a16:creationId xmlns:a16="http://schemas.microsoft.com/office/drawing/2014/main" id="{329B2265-9213-415B-AE8B-9EB360856700}"/>
              </a:ext>
            </a:extLst>
          </p:cNvPr>
          <p:cNvSpPr/>
          <p:nvPr/>
        </p:nvSpPr>
        <p:spPr>
          <a:xfrm flipH="1">
            <a:off x="0" y="0"/>
            <a:ext cx="8398707" cy="377471"/>
          </a:xfrm>
          <a:custGeom>
            <a:avLst/>
            <a:gdLst>
              <a:gd name="connsiteX0" fmla="*/ 0 w 8398707"/>
              <a:gd name="connsiteY0" fmla="*/ 0 h 377471"/>
              <a:gd name="connsiteX1" fmla="*/ 8398707 w 8398707"/>
              <a:gd name="connsiteY1" fmla="*/ 0 h 377471"/>
              <a:gd name="connsiteX2" fmla="*/ 8398707 w 8398707"/>
              <a:gd name="connsiteY2" fmla="*/ 377471 h 377471"/>
              <a:gd name="connsiteX3" fmla="*/ 105476 w 8398707"/>
              <a:gd name="connsiteY3" fmla="*/ 377471 h 37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8707" h="377471">
                <a:moveTo>
                  <a:pt x="0" y="0"/>
                </a:moveTo>
                <a:lnTo>
                  <a:pt x="8398707" y="0"/>
                </a:lnTo>
                <a:lnTo>
                  <a:pt x="8398707" y="377471"/>
                </a:lnTo>
                <a:lnTo>
                  <a:pt x="105476" y="3774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B038073-6907-46EB-AD29-05A7A49AEC5E}"/>
              </a:ext>
            </a:extLst>
          </p:cNvPr>
          <p:cNvSpPr txBox="1"/>
          <p:nvPr/>
        </p:nvSpPr>
        <p:spPr>
          <a:xfrm>
            <a:off x="140173" y="0"/>
            <a:ext cx="366334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 smtClean="0">
                <a:solidFill>
                  <a:schemeClr val="bg1"/>
                </a:solidFill>
                <a:cs typeface="+mn-ea"/>
                <a:sym typeface="+mn-lt"/>
              </a:rPr>
              <a:t>接口设计</a:t>
            </a:r>
            <a:r>
              <a:rPr lang="en-US" altLang="zh-CN" sz="1800" dirty="0" smtClean="0">
                <a:solidFill>
                  <a:schemeClr val="bg1"/>
                </a:solidFill>
                <a:cs typeface="+mn-ea"/>
                <a:sym typeface="+mn-lt"/>
              </a:rPr>
              <a:t>--Swagger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78" y="377471"/>
            <a:ext cx="4941279" cy="64596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618" y="424732"/>
            <a:ext cx="5295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98316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944FBF7-54F5-4C6B-8EF8-CCC7386EC4CD}"/>
              </a:ext>
            </a:extLst>
          </p:cNvPr>
          <p:cNvSpPr/>
          <p:nvPr/>
        </p:nvSpPr>
        <p:spPr>
          <a:xfrm>
            <a:off x="-1" y="3700129"/>
            <a:ext cx="3157871" cy="3157871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81E935E9-5DF8-435F-8337-1153F9313AFC}"/>
              </a:ext>
            </a:extLst>
          </p:cNvPr>
          <p:cNvSpPr/>
          <p:nvPr/>
        </p:nvSpPr>
        <p:spPr>
          <a:xfrm>
            <a:off x="1964297" y="5293534"/>
            <a:ext cx="2387146" cy="1564466"/>
          </a:xfrm>
          <a:custGeom>
            <a:avLst/>
            <a:gdLst>
              <a:gd name="connsiteX0" fmla="*/ 0 w 1719265"/>
              <a:gd name="connsiteY0" fmla="*/ 0 h 1126756"/>
              <a:gd name="connsiteX1" fmla="*/ 592509 w 1719265"/>
              <a:gd name="connsiteY1" fmla="*/ 0 h 1126756"/>
              <a:gd name="connsiteX2" fmla="*/ 1719265 w 1719265"/>
              <a:gd name="connsiteY2" fmla="*/ 1126756 h 1126756"/>
              <a:gd name="connsiteX3" fmla="*/ 1126756 w 1719265"/>
              <a:gd name="connsiteY3" fmla="*/ 1126756 h 1126756"/>
              <a:gd name="connsiteX4" fmla="*/ 0 w 1719265"/>
              <a:gd name="connsiteY4" fmla="*/ 0 h 11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5" h="1126756">
                <a:moveTo>
                  <a:pt x="0" y="0"/>
                </a:moveTo>
                <a:lnTo>
                  <a:pt x="592509" y="0"/>
                </a:lnTo>
                <a:lnTo>
                  <a:pt x="1719265" y="1126756"/>
                </a:lnTo>
                <a:lnTo>
                  <a:pt x="1126756" y="1126756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C4377A88-4F31-4D85-92B6-6040833C8E09}"/>
              </a:ext>
            </a:extLst>
          </p:cNvPr>
          <p:cNvSpPr/>
          <p:nvPr/>
        </p:nvSpPr>
        <p:spPr>
          <a:xfrm flipH="1" flipV="1">
            <a:off x="7280168" y="1"/>
            <a:ext cx="4911831" cy="4911830"/>
          </a:xfrm>
          <a:prstGeom prst="rtTriangle">
            <a:avLst/>
          </a:prstGeom>
          <a:blipFill dpi="0" rotWithShape="0">
            <a:blip r:embed="rId3"/>
            <a:srcRect/>
            <a:stretch>
              <a:fillRect l="-2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B53D5190-7F36-4F3F-A6CD-31F31B20C8EB}"/>
              </a:ext>
            </a:extLst>
          </p:cNvPr>
          <p:cNvSpPr/>
          <p:nvPr/>
        </p:nvSpPr>
        <p:spPr>
          <a:xfrm>
            <a:off x="7038753" y="1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EB823348-0888-4CFE-AA9C-7910FFC655BA}"/>
              </a:ext>
            </a:extLst>
          </p:cNvPr>
          <p:cNvSpPr/>
          <p:nvPr/>
        </p:nvSpPr>
        <p:spPr>
          <a:xfrm>
            <a:off x="8154099" y="2302202"/>
            <a:ext cx="2922554" cy="2302201"/>
          </a:xfrm>
          <a:custGeom>
            <a:avLst/>
            <a:gdLst>
              <a:gd name="connsiteX0" fmla="*/ 0 w 2791381"/>
              <a:gd name="connsiteY0" fmla="*/ 0 h 2198872"/>
              <a:gd name="connsiteX1" fmla="*/ 592509 w 2791381"/>
              <a:gd name="connsiteY1" fmla="*/ 0 h 2198872"/>
              <a:gd name="connsiteX2" fmla="*/ 2791381 w 2791381"/>
              <a:gd name="connsiteY2" fmla="*/ 2198872 h 2198872"/>
              <a:gd name="connsiteX3" fmla="*/ 2198872 w 2791381"/>
              <a:gd name="connsiteY3" fmla="*/ 2198872 h 2198872"/>
              <a:gd name="connsiteX4" fmla="*/ 0 w 2791381"/>
              <a:gd name="connsiteY4" fmla="*/ 0 h 21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381" h="2198872">
                <a:moveTo>
                  <a:pt x="0" y="0"/>
                </a:moveTo>
                <a:lnTo>
                  <a:pt x="592509" y="0"/>
                </a:lnTo>
                <a:lnTo>
                  <a:pt x="2791381" y="2198872"/>
                </a:lnTo>
                <a:lnTo>
                  <a:pt x="2198872" y="2198872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稻壳儿春秋广告/盗版必究">
            <a:extLst>
              <a:ext uri="{FF2B5EF4-FFF2-40B4-BE49-F238E27FC236}">
                <a16:creationId xmlns:a16="http://schemas.microsoft.com/office/drawing/2014/main" id="{FEFF4732-966D-4452-BE5B-F4B4A8DD7E9B}"/>
              </a:ext>
            </a:extLst>
          </p:cNvPr>
          <p:cNvSpPr txBox="1"/>
          <p:nvPr/>
        </p:nvSpPr>
        <p:spPr>
          <a:xfrm flipH="1">
            <a:off x="3602429" y="4239132"/>
            <a:ext cx="49871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展示后端代码整体架构，以及对应每个接口的主要代码实现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春秋广告/盗版必究">
            <a:extLst>
              <a:ext uri="{FF2B5EF4-FFF2-40B4-BE49-F238E27FC236}">
                <a16:creationId xmlns:a16="http://schemas.microsoft.com/office/drawing/2014/main" id="{36D7A202-7A85-4B8A-943C-B49382C8FCF1}"/>
              </a:ext>
            </a:extLst>
          </p:cNvPr>
          <p:cNvSpPr/>
          <p:nvPr/>
        </p:nvSpPr>
        <p:spPr>
          <a:xfrm flipH="1">
            <a:off x="4865695" y="3869574"/>
            <a:ext cx="24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 Of Work</a:t>
            </a:r>
          </a:p>
        </p:txBody>
      </p:sp>
      <p:sp>
        <p:nvSpPr>
          <p:cNvPr id="43" name="稻壳儿春秋广告/盗版必究">
            <a:extLst>
              <a:ext uri="{FF2B5EF4-FFF2-40B4-BE49-F238E27FC236}">
                <a16:creationId xmlns:a16="http://schemas.microsoft.com/office/drawing/2014/main" id="{518A210B-BDA1-46DD-BF15-BA6DB89F6DC8}"/>
              </a:ext>
            </a:extLst>
          </p:cNvPr>
          <p:cNvSpPr txBox="1"/>
          <p:nvPr/>
        </p:nvSpPr>
        <p:spPr>
          <a:xfrm flipH="1">
            <a:off x="4323048" y="340254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 smtClean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代码实现</a:t>
            </a:r>
            <a:endParaRPr lang="zh-CN" altLang="en-US" sz="2800" dirty="0">
              <a:solidFill>
                <a:srgbClr val="35353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稻壳儿春秋广告/盗版必究">
            <a:extLst>
              <a:ext uri="{FF2B5EF4-FFF2-40B4-BE49-F238E27FC236}">
                <a16:creationId xmlns:a16="http://schemas.microsoft.com/office/drawing/2014/main" id="{1F357A4D-2CDD-413B-B07F-79DD8DD0A27A}"/>
              </a:ext>
            </a:extLst>
          </p:cNvPr>
          <p:cNvSpPr txBox="1"/>
          <p:nvPr/>
        </p:nvSpPr>
        <p:spPr>
          <a:xfrm flipH="1">
            <a:off x="4323048" y="2690434"/>
            <a:ext cx="354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49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451</Words>
  <Application>Microsoft Office PowerPoint</Application>
  <PresentationFormat>宽屏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 Light</vt:lpstr>
      <vt:lpstr>微软雅黑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朴 雪</dc:creator>
  <cp:lastModifiedBy>朴 雪</cp:lastModifiedBy>
  <cp:revision>1</cp:revision>
  <dcterms:created xsi:type="dcterms:W3CDTF">2020-06-16T17:14:35Z</dcterms:created>
  <dcterms:modified xsi:type="dcterms:W3CDTF">2020-06-16T17:15:57Z</dcterms:modified>
</cp:coreProperties>
</file>