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9" r:id="rId14"/>
    <p:sldId id="275" r:id="rId15"/>
    <p:sldId id="274" r:id="rId16"/>
    <p:sldId id="270" r:id="rId17"/>
    <p:sldId id="276" r:id="rId18"/>
    <p:sldId id="272"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0E4F4C-6F62-40E7-A1D5-13C61020B13F}" type="datetimeFigureOut">
              <a:rPr lang="zh-CN" altLang="en-US" smtClean="0"/>
              <a:t>2020/6/9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893456-35FF-4E15-BE11-DC830C4FC6F2}" type="slidenum">
              <a:rPr lang="zh-CN" altLang="en-US" smtClean="0"/>
              <a:t>‹#›</a:t>
            </a:fld>
            <a:endParaRPr lang="zh-CN" altLang="en-US"/>
          </a:p>
        </p:txBody>
      </p:sp>
    </p:spTree>
    <p:extLst>
      <p:ext uri="{BB962C8B-B14F-4D97-AF65-F5344CB8AC3E}">
        <p14:creationId xmlns:p14="http://schemas.microsoft.com/office/powerpoint/2010/main" val="1877757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6C2893-9345-4346-A378-B3887662870D}" type="slidenum">
              <a:rPr lang="zh-CN" altLang="en-US" smtClean="0"/>
              <a:t>1</a:t>
            </a:fld>
            <a:endParaRPr lang="zh-CN" altLang="en-US"/>
          </a:p>
        </p:txBody>
      </p:sp>
    </p:spTree>
    <p:extLst>
      <p:ext uri="{BB962C8B-B14F-4D97-AF65-F5344CB8AC3E}">
        <p14:creationId xmlns:p14="http://schemas.microsoft.com/office/powerpoint/2010/main" val="3032128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6C2893-9345-4346-A378-B3887662870D}" type="slidenum">
              <a:rPr lang="zh-CN" altLang="en-US" smtClean="0"/>
              <a:t>10</a:t>
            </a:fld>
            <a:endParaRPr lang="zh-CN" altLang="en-US"/>
          </a:p>
        </p:txBody>
      </p:sp>
    </p:spTree>
    <p:extLst>
      <p:ext uri="{BB962C8B-B14F-4D97-AF65-F5344CB8AC3E}">
        <p14:creationId xmlns:p14="http://schemas.microsoft.com/office/powerpoint/2010/main" val="806519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6C2893-9345-4346-A378-B3887662870D}" type="slidenum">
              <a:rPr lang="zh-CN" altLang="en-US" smtClean="0"/>
              <a:t>11</a:t>
            </a:fld>
            <a:endParaRPr lang="zh-CN" altLang="en-US"/>
          </a:p>
        </p:txBody>
      </p:sp>
    </p:spTree>
    <p:extLst>
      <p:ext uri="{BB962C8B-B14F-4D97-AF65-F5344CB8AC3E}">
        <p14:creationId xmlns:p14="http://schemas.microsoft.com/office/powerpoint/2010/main" val="2338376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6C2893-9345-4346-A378-B3887662870D}" type="slidenum">
              <a:rPr lang="zh-CN" altLang="en-US" smtClean="0"/>
              <a:t>12</a:t>
            </a:fld>
            <a:endParaRPr lang="zh-CN" altLang="en-US"/>
          </a:p>
        </p:txBody>
      </p:sp>
    </p:spTree>
    <p:extLst>
      <p:ext uri="{BB962C8B-B14F-4D97-AF65-F5344CB8AC3E}">
        <p14:creationId xmlns:p14="http://schemas.microsoft.com/office/powerpoint/2010/main" val="2268768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6C2893-9345-4346-A378-B3887662870D}" type="slidenum">
              <a:rPr lang="zh-CN" altLang="en-US" smtClean="0"/>
              <a:t>13</a:t>
            </a:fld>
            <a:endParaRPr lang="zh-CN" altLang="en-US"/>
          </a:p>
        </p:txBody>
      </p:sp>
    </p:spTree>
    <p:extLst>
      <p:ext uri="{BB962C8B-B14F-4D97-AF65-F5344CB8AC3E}">
        <p14:creationId xmlns:p14="http://schemas.microsoft.com/office/powerpoint/2010/main" val="672015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6C2893-9345-4346-A378-B3887662870D}" type="slidenum">
              <a:rPr lang="zh-CN" altLang="en-US" smtClean="0"/>
              <a:t>14</a:t>
            </a:fld>
            <a:endParaRPr lang="zh-CN" altLang="en-US"/>
          </a:p>
        </p:txBody>
      </p:sp>
    </p:spTree>
    <p:extLst>
      <p:ext uri="{BB962C8B-B14F-4D97-AF65-F5344CB8AC3E}">
        <p14:creationId xmlns:p14="http://schemas.microsoft.com/office/powerpoint/2010/main" val="19481910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6C2893-9345-4346-A378-B3887662870D}" type="slidenum">
              <a:rPr lang="zh-CN" altLang="en-US" smtClean="0"/>
              <a:t>15</a:t>
            </a:fld>
            <a:endParaRPr lang="zh-CN" altLang="en-US"/>
          </a:p>
        </p:txBody>
      </p:sp>
    </p:spTree>
    <p:extLst>
      <p:ext uri="{BB962C8B-B14F-4D97-AF65-F5344CB8AC3E}">
        <p14:creationId xmlns:p14="http://schemas.microsoft.com/office/powerpoint/2010/main" val="1458933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6C2893-9345-4346-A378-B3887662870D}" type="slidenum">
              <a:rPr lang="zh-CN" altLang="en-US" smtClean="0"/>
              <a:t>16</a:t>
            </a:fld>
            <a:endParaRPr lang="zh-CN" altLang="en-US"/>
          </a:p>
        </p:txBody>
      </p:sp>
    </p:spTree>
    <p:extLst>
      <p:ext uri="{BB962C8B-B14F-4D97-AF65-F5344CB8AC3E}">
        <p14:creationId xmlns:p14="http://schemas.microsoft.com/office/powerpoint/2010/main" val="3151218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6C2893-9345-4346-A378-B3887662870D}" type="slidenum">
              <a:rPr lang="zh-CN" altLang="en-US" smtClean="0"/>
              <a:t>17</a:t>
            </a:fld>
            <a:endParaRPr lang="zh-CN" altLang="en-US"/>
          </a:p>
        </p:txBody>
      </p:sp>
    </p:spTree>
    <p:extLst>
      <p:ext uri="{BB962C8B-B14F-4D97-AF65-F5344CB8AC3E}">
        <p14:creationId xmlns:p14="http://schemas.microsoft.com/office/powerpoint/2010/main" val="3521321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6C2893-9345-4346-A378-B3887662870D}" type="slidenum">
              <a:rPr lang="zh-CN" altLang="en-US" smtClean="0"/>
              <a:t>18</a:t>
            </a:fld>
            <a:endParaRPr lang="zh-CN" altLang="en-US"/>
          </a:p>
        </p:txBody>
      </p:sp>
    </p:spTree>
    <p:extLst>
      <p:ext uri="{BB962C8B-B14F-4D97-AF65-F5344CB8AC3E}">
        <p14:creationId xmlns:p14="http://schemas.microsoft.com/office/powerpoint/2010/main" val="444936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6C2893-9345-4346-A378-B3887662870D}" type="slidenum">
              <a:rPr lang="zh-CN" altLang="en-US" smtClean="0"/>
              <a:t>2</a:t>
            </a:fld>
            <a:endParaRPr lang="zh-CN" altLang="en-US"/>
          </a:p>
        </p:txBody>
      </p:sp>
    </p:spTree>
    <p:extLst>
      <p:ext uri="{BB962C8B-B14F-4D97-AF65-F5344CB8AC3E}">
        <p14:creationId xmlns:p14="http://schemas.microsoft.com/office/powerpoint/2010/main" val="2174387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6C2893-9345-4346-A378-B3887662870D}" type="slidenum">
              <a:rPr lang="zh-CN" altLang="en-US" smtClean="0"/>
              <a:t>3</a:t>
            </a:fld>
            <a:endParaRPr lang="zh-CN" altLang="en-US"/>
          </a:p>
        </p:txBody>
      </p:sp>
    </p:spTree>
    <p:extLst>
      <p:ext uri="{BB962C8B-B14F-4D97-AF65-F5344CB8AC3E}">
        <p14:creationId xmlns:p14="http://schemas.microsoft.com/office/powerpoint/2010/main" val="2739471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6C2893-9345-4346-A378-B3887662870D}" type="slidenum">
              <a:rPr lang="zh-CN" altLang="en-US" smtClean="0"/>
              <a:t>4</a:t>
            </a:fld>
            <a:endParaRPr lang="zh-CN" altLang="en-US"/>
          </a:p>
        </p:txBody>
      </p:sp>
    </p:spTree>
    <p:extLst>
      <p:ext uri="{BB962C8B-B14F-4D97-AF65-F5344CB8AC3E}">
        <p14:creationId xmlns:p14="http://schemas.microsoft.com/office/powerpoint/2010/main" val="3871193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6C2893-9345-4346-A378-B3887662870D}" type="slidenum">
              <a:rPr lang="zh-CN" altLang="en-US" smtClean="0"/>
              <a:t>5</a:t>
            </a:fld>
            <a:endParaRPr lang="zh-CN" altLang="en-US"/>
          </a:p>
        </p:txBody>
      </p:sp>
    </p:spTree>
    <p:extLst>
      <p:ext uri="{BB962C8B-B14F-4D97-AF65-F5344CB8AC3E}">
        <p14:creationId xmlns:p14="http://schemas.microsoft.com/office/powerpoint/2010/main" val="2656852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6C2893-9345-4346-A378-B3887662870D}" type="slidenum">
              <a:rPr lang="zh-CN" altLang="en-US" smtClean="0"/>
              <a:t>6</a:t>
            </a:fld>
            <a:endParaRPr lang="zh-CN" altLang="en-US"/>
          </a:p>
        </p:txBody>
      </p:sp>
    </p:spTree>
    <p:extLst>
      <p:ext uri="{BB962C8B-B14F-4D97-AF65-F5344CB8AC3E}">
        <p14:creationId xmlns:p14="http://schemas.microsoft.com/office/powerpoint/2010/main" val="2124487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6C2893-9345-4346-A378-B3887662870D}" type="slidenum">
              <a:rPr lang="zh-CN" altLang="en-US" smtClean="0"/>
              <a:t>7</a:t>
            </a:fld>
            <a:endParaRPr lang="zh-CN" altLang="en-US"/>
          </a:p>
        </p:txBody>
      </p:sp>
    </p:spTree>
    <p:extLst>
      <p:ext uri="{BB962C8B-B14F-4D97-AF65-F5344CB8AC3E}">
        <p14:creationId xmlns:p14="http://schemas.microsoft.com/office/powerpoint/2010/main" val="1195857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6C2893-9345-4346-A378-B3887662870D}" type="slidenum">
              <a:rPr lang="zh-CN" altLang="en-US" smtClean="0"/>
              <a:t>8</a:t>
            </a:fld>
            <a:endParaRPr lang="zh-CN" altLang="en-US"/>
          </a:p>
        </p:txBody>
      </p:sp>
    </p:spTree>
    <p:extLst>
      <p:ext uri="{BB962C8B-B14F-4D97-AF65-F5344CB8AC3E}">
        <p14:creationId xmlns:p14="http://schemas.microsoft.com/office/powerpoint/2010/main" val="945847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6C2893-9345-4346-A378-B3887662870D}" type="slidenum">
              <a:rPr lang="zh-CN" altLang="en-US" smtClean="0"/>
              <a:t>9</a:t>
            </a:fld>
            <a:endParaRPr lang="zh-CN" altLang="en-US"/>
          </a:p>
        </p:txBody>
      </p:sp>
    </p:spTree>
    <p:extLst>
      <p:ext uri="{BB962C8B-B14F-4D97-AF65-F5344CB8AC3E}">
        <p14:creationId xmlns:p14="http://schemas.microsoft.com/office/powerpoint/2010/main" val="4023772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BC3C15E-2651-4149-B50C-67D953E46B8C}" type="datetimeFigureOut">
              <a:rPr lang="zh-CN" altLang="en-US" smtClean="0"/>
              <a:t>2020/6/9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66B466-F50A-4BB3-8248-0C35020D5759}" type="slidenum">
              <a:rPr lang="zh-CN" altLang="en-US" smtClean="0"/>
              <a:t>‹#›</a:t>
            </a:fld>
            <a:endParaRPr lang="zh-CN" altLang="en-US"/>
          </a:p>
        </p:txBody>
      </p:sp>
    </p:spTree>
    <p:extLst>
      <p:ext uri="{BB962C8B-B14F-4D97-AF65-F5344CB8AC3E}">
        <p14:creationId xmlns:p14="http://schemas.microsoft.com/office/powerpoint/2010/main" val="1466699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C3C15E-2651-4149-B50C-67D953E46B8C}" type="datetimeFigureOut">
              <a:rPr lang="zh-CN" altLang="en-US" smtClean="0"/>
              <a:t>2020/6/9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66B466-F50A-4BB3-8248-0C35020D5759}" type="slidenum">
              <a:rPr lang="zh-CN" altLang="en-US" smtClean="0"/>
              <a:t>‹#›</a:t>
            </a:fld>
            <a:endParaRPr lang="zh-CN" altLang="en-US"/>
          </a:p>
        </p:txBody>
      </p:sp>
    </p:spTree>
    <p:extLst>
      <p:ext uri="{BB962C8B-B14F-4D97-AF65-F5344CB8AC3E}">
        <p14:creationId xmlns:p14="http://schemas.microsoft.com/office/powerpoint/2010/main" val="2560858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C3C15E-2651-4149-B50C-67D953E46B8C}" type="datetimeFigureOut">
              <a:rPr lang="zh-CN" altLang="en-US" smtClean="0"/>
              <a:t>2020/6/9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66B466-F50A-4BB3-8248-0C35020D5759}" type="slidenum">
              <a:rPr lang="zh-CN" altLang="en-US" smtClean="0"/>
              <a:t>‹#›</a:t>
            </a:fld>
            <a:endParaRPr lang="zh-CN" altLang="en-US"/>
          </a:p>
        </p:txBody>
      </p:sp>
    </p:spTree>
    <p:extLst>
      <p:ext uri="{BB962C8B-B14F-4D97-AF65-F5344CB8AC3E}">
        <p14:creationId xmlns:p14="http://schemas.microsoft.com/office/powerpoint/2010/main" val="3110721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7616499"/>
      </p:ext>
    </p:extLst>
  </p:cSld>
  <p:clrMapOvr>
    <a:masterClrMapping/>
  </p:clrMapOvr>
  <p:transition spd="med" advClick="0" advTm="300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0853126"/>
      </p:ext>
    </p:extLst>
  </p:cSld>
  <p:clrMapOvr>
    <a:masterClrMapping/>
  </p:clrMapOvr>
  <p:transition spd="med" advClick="0" advTm="300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33984360"/>
      </p:ext>
    </p:extLst>
  </p:cSld>
  <p:clrMapOvr>
    <a:masterClrMapping/>
  </p:clrMapOvr>
  <p:transition spd="med" advClick="0" advTm="300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447577"/>
      </p:ext>
    </p:extLst>
  </p:cSld>
  <p:clrMapOvr>
    <a:masterClrMapping/>
  </p:clrMapOvr>
  <p:transition spd="med" advClick="0" advTm="300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4767010"/>
      </p:ext>
    </p:extLst>
  </p:cSld>
  <p:clrMapOvr>
    <a:masterClrMapping/>
  </p:clrMapOvr>
  <p:transition spd="med" advClick="0" advTm="300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51096"/>
      </p:ext>
    </p:extLst>
  </p:cSld>
  <p:clrMapOvr>
    <a:masterClrMapping/>
  </p:clrMapOvr>
  <p:transition spd="med" advClick="0" advTm="300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322969"/>
      </p:ext>
    </p:extLst>
  </p:cSld>
  <p:clrMapOvr>
    <a:masterClrMapping/>
  </p:clrMapOvr>
  <p:transition spd="med" advClick="0" advTm="300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79478618"/>
      </p:ext>
    </p:extLst>
  </p:cSld>
  <p:clrMapOvr>
    <a:masterClrMapping/>
  </p:clrMapOvr>
  <p:transition spd="med" advClick="0" advTm="3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C3C15E-2651-4149-B50C-67D953E46B8C}" type="datetimeFigureOut">
              <a:rPr lang="zh-CN" altLang="en-US" smtClean="0"/>
              <a:t>2020/6/9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66B466-F50A-4BB3-8248-0C35020D5759}" type="slidenum">
              <a:rPr lang="zh-CN" altLang="en-US" smtClean="0"/>
              <a:t>‹#›</a:t>
            </a:fld>
            <a:endParaRPr lang="zh-CN" altLang="en-US"/>
          </a:p>
        </p:txBody>
      </p:sp>
    </p:spTree>
    <p:extLst>
      <p:ext uri="{BB962C8B-B14F-4D97-AF65-F5344CB8AC3E}">
        <p14:creationId xmlns:p14="http://schemas.microsoft.com/office/powerpoint/2010/main" val="19499976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56354867"/>
      </p:ext>
    </p:extLst>
  </p:cSld>
  <p:clrMapOvr>
    <a:masterClrMapping/>
  </p:clrMapOvr>
  <p:transition spd="med" advClick="0" advTm="3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BC3C15E-2651-4149-B50C-67D953E46B8C}" type="datetimeFigureOut">
              <a:rPr lang="zh-CN" altLang="en-US" smtClean="0"/>
              <a:t>2020/6/9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66B466-F50A-4BB3-8248-0C35020D5759}" type="slidenum">
              <a:rPr lang="zh-CN" altLang="en-US" smtClean="0"/>
              <a:t>‹#›</a:t>
            </a:fld>
            <a:endParaRPr lang="zh-CN" altLang="en-US"/>
          </a:p>
        </p:txBody>
      </p:sp>
    </p:spTree>
    <p:extLst>
      <p:ext uri="{BB962C8B-B14F-4D97-AF65-F5344CB8AC3E}">
        <p14:creationId xmlns:p14="http://schemas.microsoft.com/office/powerpoint/2010/main" val="196157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BC3C15E-2651-4149-B50C-67D953E46B8C}" type="datetimeFigureOut">
              <a:rPr lang="zh-CN" altLang="en-US" smtClean="0"/>
              <a:t>2020/6/9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66B466-F50A-4BB3-8248-0C35020D5759}" type="slidenum">
              <a:rPr lang="zh-CN" altLang="en-US" smtClean="0"/>
              <a:t>‹#›</a:t>
            </a:fld>
            <a:endParaRPr lang="zh-CN" altLang="en-US"/>
          </a:p>
        </p:txBody>
      </p:sp>
    </p:spTree>
    <p:extLst>
      <p:ext uri="{BB962C8B-B14F-4D97-AF65-F5344CB8AC3E}">
        <p14:creationId xmlns:p14="http://schemas.microsoft.com/office/powerpoint/2010/main" val="243654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BC3C15E-2651-4149-B50C-67D953E46B8C}" type="datetimeFigureOut">
              <a:rPr lang="zh-CN" altLang="en-US" smtClean="0"/>
              <a:t>2020/6/9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266B466-F50A-4BB3-8248-0C35020D5759}" type="slidenum">
              <a:rPr lang="zh-CN" altLang="en-US" smtClean="0"/>
              <a:t>‹#›</a:t>
            </a:fld>
            <a:endParaRPr lang="zh-CN" altLang="en-US"/>
          </a:p>
        </p:txBody>
      </p:sp>
    </p:spTree>
    <p:extLst>
      <p:ext uri="{BB962C8B-B14F-4D97-AF65-F5344CB8AC3E}">
        <p14:creationId xmlns:p14="http://schemas.microsoft.com/office/powerpoint/2010/main" val="1011094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BC3C15E-2651-4149-B50C-67D953E46B8C}" type="datetimeFigureOut">
              <a:rPr lang="zh-CN" altLang="en-US" smtClean="0"/>
              <a:t>2020/6/9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266B466-F50A-4BB3-8248-0C35020D5759}" type="slidenum">
              <a:rPr lang="zh-CN" altLang="en-US" smtClean="0"/>
              <a:t>‹#›</a:t>
            </a:fld>
            <a:endParaRPr lang="zh-CN" altLang="en-US"/>
          </a:p>
        </p:txBody>
      </p:sp>
    </p:spTree>
    <p:extLst>
      <p:ext uri="{BB962C8B-B14F-4D97-AF65-F5344CB8AC3E}">
        <p14:creationId xmlns:p14="http://schemas.microsoft.com/office/powerpoint/2010/main" val="3432356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BC3C15E-2651-4149-B50C-67D953E46B8C}" type="datetimeFigureOut">
              <a:rPr lang="zh-CN" altLang="en-US" smtClean="0"/>
              <a:t>2020/6/9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266B466-F50A-4BB3-8248-0C35020D5759}" type="slidenum">
              <a:rPr lang="zh-CN" altLang="en-US" smtClean="0"/>
              <a:t>‹#›</a:t>
            </a:fld>
            <a:endParaRPr lang="zh-CN" altLang="en-US"/>
          </a:p>
        </p:txBody>
      </p:sp>
    </p:spTree>
    <p:extLst>
      <p:ext uri="{BB962C8B-B14F-4D97-AF65-F5344CB8AC3E}">
        <p14:creationId xmlns:p14="http://schemas.microsoft.com/office/powerpoint/2010/main" val="561566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BC3C15E-2651-4149-B50C-67D953E46B8C}" type="datetimeFigureOut">
              <a:rPr lang="zh-CN" altLang="en-US" smtClean="0"/>
              <a:t>2020/6/9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66B466-F50A-4BB3-8248-0C35020D5759}" type="slidenum">
              <a:rPr lang="zh-CN" altLang="en-US" smtClean="0"/>
              <a:t>‹#›</a:t>
            </a:fld>
            <a:endParaRPr lang="zh-CN" altLang="en-US"/>
          </a:p>
        </p:txBody>
      </p:sp>
    </p:spTree>
    <p:extLst>
      <p:ext uri="{BB962C8B-B14F-4D97-AF65-F5344CB8AC3E}">
        <p14:creationId xmlns:p14="http://schemas.microsoft.com/office/powerpoint/2010/main" val="4120007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BC3C15E-2651-4149-B50C-67D953E46B8C}" type="datetimeFigureOut">
              <a:rPr lang="zh-CN" altLang="en-US" smtClean="0"/>
              <a:t>2020/6/9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66B466-F50A-4BB3-8248-0C35020D5759}" type="slidenum">
              <a:rPr lang="zh-CN" altLang="en-US" smtClean="0"/>
              <a:t>‹#›</a:t>
            </a:fld>
            <a:endParaRPr lang="zh-CN" altLang="en-US"/>
          </a:p>
        </p:txBody>
      </p:sp>
    </p:spTree>
    <p:extLst>
      <p:ext uri="{BB962C8B-B14F-4D97-AF65-F5344CB8AC3E}">
        <p14:creationId xmlns:p14="http://schemas.microsoft.com/office/powerpoint/2010/main" val="222882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C3C15E-2651-4149-B50C-67D953E46B8C}" type="datetimeFigureOut">
              <a:rPr lang="zh-CN" altLang="en-US" smtClean="0"/>
              <a:t>2020/6/9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6B466-F50A-4BB3-8248-0C35020D5759}" type="slidenum">
              <a:rPr lang="zh-CN" altLang="en-US" smtClean="0"/>
              <a:t>‹#›</a:t>
            </a:fld>
            <a:endParaRPr lang="zh-CN" altLang="en-US"/>
          </a:p>
        </p:txBody>
      </p:sp>
    </p:spTree>
    <p:extLst>
      <p:ext uri="{BB962C8B-B14F-4D97-AF65-F5344CB8AC3E}">
        <p14:creationId xmlns:p14="http://schemas.microsoft.com/office/powerpoint/2010/main" val="1720140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7" r:id="rId18"/>
    <p:sldLayoutId id="2147483668" r:id="rId19"/>
    <p:sldLayoutId id="2147483671"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19.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619510C-7179-4EE9-99AF-08CF09105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650067" y="-2683933"/>
            <a:ext cx="9541933" cy="9541933"/>
          </a:xfrm>
          <a:prstGeom prst="rect">
            <a:avLst/>
          </a:prstGeom>
        </p:spPr>
      </p:pic>
      <p:sp>
        <p:nvSpPr>
          <p:cNvPr id="6" name="流程图: 手动输入 5"/>
          <p:cNvSpPr/>
          <p:nvPr/>
        </p:nvSpPr>
        <p:spPr>
          <a:xfrm rot="5400000" flipH="1">
            <a:off x="1587500" y="-1587500"/>
            <a:ext cx="6857999" cy="10033001"/>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10750 h 18750"/>
              <a:gd name="connsiteX1" fmla="*/ 10000 w 10000"/>
              <a:gd name="connsiteY1" fmla="*/ 0 h 18750"/>
              <a:gd name="connsiteX2" fmla="*/ 10000 w 10000"/>
              <a:gd name="connsiteY2" fmla="*/ 18750 h 18750"/>
              <a:gd name="connsiteX3" fmla="*/ 0 w 10000"/>
              <a:gd name="connsiteY3" fmla="*/ 18750 h 18750"/>
              <a:gd name="connsiteX4" fmla="*/ 0 w 10000"/>
              <a:gd name="connsiteY4" fmla="*/ 10750 h 18750"/>
              <a:gd name="connsiteX0" fmla="*/ 0 w 10024"/>
              <a:gd name="connsiteY0" fmla="*/ 13598 h 18750"/>
              <a:gd name="connsiteX1" fmla="*/ 10024 w 10024"/>
              <a:gd name="connsiteY1" fmla="*/ 0 h 18750"/>
              <a:gd name="connsiteX2" fmla="*/ 10024 w 10024"/>
              <a:gd name="connsiteY2" fmla="*/ 18750 h 18750"/>
              <a:gd name="connsiteX3" fmla="*/ 24 w 10024"/>
              <a:gd name="connsiteY3" fmla="*/ 18750 h 18750"/>
              <a:gd name="connsiteX4" fmla="*/ 0 w 10024"/>
              <a:gd name="connsiteY4" fmla="*/ 13598 h 18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4" h="18750">
                <a:moveTo>
                  <a:pt x="0" y="13598"/>
                </a:moveTo>
                <a:lnTo>
                  <a:pt x="10024" y="0"/>
                </a:lnTo>
                <a:lnTo>
                  <a:pt x="10024" y="18750"/>
                </a:lnTo>
                <a:lnTo>
                  <a:pt x="24" y="18750"/>
                </a:lnTo>
                <a:cubicBezTo>
                  <a:pt x="16" y="17033"/>
                  <a:pt x="8" y="15315"/>
                  <a:pt x="0" y="13598"/>
                </a:cubicBezTo>
                <a:close/>
              </a:path>
            </a:pathLst>
          </a:cu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grpSp>
        <p:nvGrpSpPr>
          <p:cNvPr id="12" name="组合 11"/>
          <p:cNvGrpSpPr/>
          <p:nvPr/>
        </p:nvGrpSpPr>
        <p:grpSpPr>
          <a:xfrm>
            <a:off x="0" y="1312333"/>
            <a:ext cx="10879667" cy="3818468"/>
            <a:chOff x="0" y="1312333"/>
            <a:chExt cx="10879667" cy="3818468"/>
          </a:xfrm>
        </p:grpSpPr>
        <p:pic>
          <p:nvPicPr>
            <p:cNvPr id="10" name="图片 9"/>
            <p:cNvPicPr>
              <a:picLocks noChangeAspect="1"/>
            </p:cNvPicPr>
            <p:nvPr/>
          </p:nvPicPr>
          <p:blipFill rotWithShape="1">
            <a:blip r:embed="rId4"/>
            <a:srcRect t="18359" b="34856"/>
            <a:stretch/>
          </p:blipFill>
          <p:spPr>
            <a:xfrm>
              <a:off x="0" y="1913467"/>
              <a:ext cx="10879667" cy="3217334"/>
            </a:xfrm>
            <a:prstGeom prst="rect">
              <a:avLst/>
            </a:prstGeom>
          </p:spPr>
        </p:pic>
        <p:sp>
          <p:nvSpPr>
            <p:cNvPr id="11" name="等腰三角形 10"/>
            <p:cNvSpPr/>
            <p:nvPr/>
          </p:nvSpPr>
          <p:spPr>
            <a:xfrm>
              <a:off x="8005233" y="1312333"/>
              <a:ext cx="1401233" cy="601134"/>
            </a:xfrm>
            <a:prstGeom prst="triangle">
              <a:avLst>
                <a:gd name="adj" fmla="val 4559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grpSp>
      <p:cxnSp>
        <p:nvCxnSpPr>
          <p:cNvPr id="14" name="直接连接符 13"/>
          <p:cNvCxnSpPr/>
          <p:nvPr/>
        </p:nvCxnSpPr>
        <p:spPr>
          <a:xfrm>
            <a:off x="558799" y="2611742"/>
            <a:ext cx="1532467"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14867" y="2607734"/>
            <a:ext cx="5724676" cy="1089529"/>
          </a:xfrm>
          <a:prstGeom prst="rect">
            <a:avLst/>
          </a:prstGeom>
          <a:noFill/>
        </p:spPr>
        <p:txBody>
          <a:bodyPr wrap="square" rtlCol="0">
            <a:spAutoFit/>
          </a:bodyPr>
          <a:lstStyle/>
          <a:p>
            <a:pPr>
              <a:lnSpc>
                <a:spcPct val="120000"/>
              </a:lnSpc>
            </a:pPr>
            <a:r>
              <a:rPr lang="zh-CN" altLang="en-US" sz="5400" b="1" dirty="0" smtClean="0">
                <a:solidFill>
                  <a:schemeClr val="bg1"/>
                </a:solidFill>
                <a:latin typeface="微软雅黑" panose="020B0503020204020204" pitchFamily="34" charset="-122"/>
                <a:ea typeface="微软雅黑" panose="020B0503020204020204" pitchFamily="34" charset="-122"/>
                <a:cs typeface="+mn-ea"/>
                <a:sym typeface="+mn-lt"/>
              </a:rPr>
              <a:t>专业方向综合项目</a:t>
            </a:r>
            <a:endParaRPr lang="zh-CN" altLang="en-US" sz="54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6" name="文本框 15"/>
          <p:cNvSpPr txBox="1"/>
          <p:nvPr/>
        </p:nvSpPr>
        <p:spPr>
          <a:xfrm>
            <a:off x="464335" y="3556002"/>
            <a:ext cx="6138334" cy="400110"/>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cs typeface="+mn-ea"/>
                <a:sym typeface="+mn-lt"/>
              </a:rPr>
              <a:t>美食拍</a:t>
            </a:r>
            <a:r>
              <a:rPr lang="en-US" altLang="zh-CN" sz="2000" b="1" dirty="0" smtClean="0">
                <a:solidFill>
                  <a:schemeClr val="bg1"/>
                </a:solidFill>
                <a:latin typeface="微软雅黑" panose="020B0503020204020204" pitchFamily="34" charset="-122"/>
                <a:ea typeface="微软雅黑" panose="020B0503020204020204" pitchFamily="34" charset="-122"/>
                <a:cs typeface="+mn-ea"/>
                <a:sym typeface="+mn-lt"/>
              </a:rPr>
              <a:t>—</a:t>
            </a:r>
            <a:r>
              <a:rPr lang="zh-CN" altLang="en-US" sz="2000" b="1" dirty="0" smtClean="0">
                <a:solidFill>
                  <a:schemeClr val="bg1"/>
                </a:solidFill>
                <a:latin typeface="微软雅黑" panose="020B0503020204020204" pitchFamily="34" charset="-122"/>
                <a:ea typeface="微软雅黑" panose="020B0503020204020204" pitchFamily="34" charset="-122"/>
                <a:cs typeface="+mn-ea"/>
                <a:sym typeface="+mn-lt"/>
              </a:rPr>
              <a:t>项目中期汇报</a:t>
            </a:r>
            <a:endParaRPr lang="zh-CN" altLang="en-US" sz="20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7" name="矩形 16"/>
          <p:cNvSpPr/>
          <p:nvPr/>
        </p:nvSpPr>
        <p:spPr>
          <a:xfrm>
            <a:off x="558799" y="4207597"/>
            <a:ext cx="4751755" cy="29667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8" name="文本框 17"/>
          <p:cNvSpPr txBox="1"/>
          <p:nvPr/>
        </p:nvSpPr>
        <p:spPr>
          <a:xfrm>
            <a:off x="586153" y="4179379"/>
            <a:ext cx="4853680" cy="338554"/>
          </a:xfrm>
          <a:prstGeom prst="rect">
            <a:avLst/>
          </a:prstGeom>
          <a:noFill/>
        </p:spPr>
        <p:txBody>
          <a:bodyPr wrap="squar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谢康 ｜谢尚汝 ｜黄金鑫｜尤皓 ｜夏宇宁 ｜朴雪 </a:t>
            </a:r>
          </a:p>
        </p:txBody>
      </p:sp>
    </p:spTree>
    <p:extLst>
      <p:ext uri="{BB962C8B-B14F-4D97-AF65-F5344CB8AC3E}">
        <p14:creationId xmlns:p14="http://schemas.microsoft.com/office/powerpoint/2010/main" val="1813470358"/>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randombar(horizont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randombar(horizontal)">
                                      <p:cBhvr>
                                        <p:cTn id="20" dur="500"/>
                                        <p:tgtEl>
                                          <p:spTgt spid="14"/>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randombar(horizontal)">
                                      <p:cBhvr>
                                        <p:cTn id="23" dur="500"/>
                                        <p:tgtEl>
                                          <p:spTgt spid="15"/>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randombar(horizontal)">
                                      <p:cBhvr>
                                        <p:cTn id="26" dur="500"/>
                                        <p:tgtEl>
                                          <p:spTgt spid="16"/>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randombar(horizontal)">
                                      <p:cBhvr>
                                        <p:cTn id="29" dur="500"/>
                                        <p:tgtEl>
                                          <p:spTgt spid="18"/>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randombar(horizontal)">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16" grpId="0"/>
      <p:bldP spid="17" grpId="0" animBg="1"/>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329B2265-9213-415B-AE8B-9EB360856700}"/>
              </a:ext>
            </a:extLst>
          </p:cNvPr>
          <p:cNvSpPr/>
          <p:nvPr/>
        </p:nvSpPr>
        <p:spPr>
          <a:xfrm flipH="1">
            <a:off x="0" y="0"/>
            <a:ext cx="8398707" cy="377471"/>
          </a:xfrm>
          <a:custGeom>
            <a:avLst/>
            <a:gdLst>
              <a:gd name="connsiteX0" fmla="*/ 0 w 8398707"/>
              <a:gd name="connsiteY0" fmla="*/ 0 h 377471"/>
              <a:gd name="connsiteX1" fmla="*/ 8398707 w 8398707"/>
              <a:gd name="connsiteY1" fmla="*/ 0 h 377471"/>
              <a:gd name="connsiteX2" fmla="*/ 8398707 w 8398707"/>
              <a:gd name="connsiteY2" fmla="*/ 377471 h 377471"/>
              <a:gd name="connsiteX3" fmla="*/ 105476 w 8398707"/>
              <a:gd name="connsiteY3" fmla="*/ 377471 h 377471"/>
            </a:gdLst>
            <a:ahLst/>
            <a:cxnLst>
              <a:cxn ang="0">
                <a:pos x="connsiteX0" y="connsiteY0"/>
              </a:cxn>
              <a:cxn ang="0">
                <a:pos x="connsiteX1" y="connsiteY1"/>
              </a:cxn>
              <a:cxn ang="0">
                <a:pos x="connsiteX2" y="connsiteY2"/>
              </a:cxn>
              <a:cxn ang="0">
                <a:pos x="connsiteX3" y="connsiteY3"/>
              </a:cxn>
            </a:cxnLst>
            <a:rect l="l" t="t" r="r" b="b"/>
            <a:pathLst>
              <a:path w="8398707" h="377471">
                <a:moveTo>
                  <a:pt x="0" y="0"/>
                </a:moveTo>
                <a:lnTo>
                  <a:pt x="8398707" y="0"/>
                </a:lnTo>
                <a:lnTo>
                  <a:pt x="8398707" y="377471"/>
                </a:lnTo>
                <a:lnTo>
                  <a:pt x="105476" y="377471"/>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3" name="文本框 2">
            <a:extLst>
              <a:ext uri="{FF2B5EF4-FFF2-40B4-BE49-F238E27FC236}">
                <a16:creationId xmlns:a16="http://schemas.microsoft.com/office/drawing/2014/main" id="{5B038073-6907-46EB-AD29-05A7A49AEC5E}"/>
              </a:ext>
            </a:extLst>
          </p:cNvPr>
          <p:cNvSpPr txBox="1"/>
          <p:nvPr/>
        </p:nvSpPr>
        <p:spPr>
          <a:xfrm>
            <a:off x="251542" y="-19112"/>
            <a:ext cx="3663345" cy="396583"/>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r>
              <a:rPr lang="zh-CN" altLang="en-US" sz="1800" dirty="0">
                <a:solidFill>
                  <a:schemeClr val="bg1"/>
                </a:solidFill>
                <a:cs typeface="+mn-ea"/>
                <a:sym typeface="+mn-lt"/>
              </a:rPr>
              <a:t>需求分析</a:t>
            </a:r>
            <a:r>
              <a:rPr lang="en-US" altLang="zh-CN" sz="1800" dirty="0">
                <a:solidFill>
                  <a:schemeClr val="bg1"/>
                </a:solidFill>
                <a:cs typeface="+mn-ea"/>
                <a:sym typeface="+mn-lt"/>
              </a:rPr>
              <a:t>—</a:t>
            </a:r>
            <a:r>
              <a:rPr lang="zh-CN" altLang="en-US" sz="1800" dirty="0">
                <a:solidFill>
                  <a:schemeClr val="bg1"/>
                </a:solidFill>
                <a:cs typeface="+mn-ea"/>
                <a:sym typeface="+mn-lt"/>
              </a:rPr>
              <a:t>功能需求</a:t>
            </a:r>
          </a:p>
        </p:txBody>
      </p:sp>
      <p:sp>
        <p:nvSpPr>
          <p:cNvPr id="16" name="任意多边形: 形状 15">
            <a:extLst>
              <a:ext uri="{FF2B5EF4-FFF2-40B4-BE49-F238E27FC236}">
                <a16:creationId xmlns:a16="http://schemas.microsoft.com/office/drawing/2014/main" id="{ADE8F832-AE98-4AE9-87C7-FDCBFA71F870}"/>
              </a:ext>
            </a:extLst>
          </p:cNvPr>
          <p:cNvSpPr/>
          <p:nvPr/>
        </p:nvSpPr>
        <p:spPr>
          <a:xfrm>
            <a:off x="3487544" y="5429250"/>
            <a:ext cx="4710780" cy="454818"/>
          </a:xfrm>
          <a:custGeom>
            <a:avLst/>
            <a:gdLst>
              <a:gd name="connsiteX0" fmla="*/ 0 w 4710780"/>
              <a:gd name="connsiteY0" fmla="*/ 0 h 454818"/>
              <a:gd name="connsiteX1" fmla="*/ 4480883 w 4710780"/>
              <a:gd name="connsiteY1" fmla="*/ 0 h 454818"/>
              <a:gd name="connsiteX2" fmla="*/ 4710780 w 4710780"/>
              <a:gd name="connsiteY2" fmla="*/ 454818 h 454818"/>
              <a:gd name="connsiteX3" fmla="*/ 0 w 4710780"/>
              <a:gd name="connsiteY3" fmla="*/ 454818 h 454818"/>
            </a:gdLst>
            <a:ahLst/>
            <a:cxnLst>
              <a:cxn ang="0">
                <a:pos x="connsiteX0" y="connsiteY0"/>
              </a:cxn>
              <a:cxn ang="0">
                <a:pos x="connsiteX1" y="connsiteY1"/>
              </a:cxn>
              <a:cxn ang="0">
                <a:pos x="connsiteX2" y="connsiteY2"/>
              </a:cxn>
              <a:cxn ang="0">
                <a:pos x="connsiteX3" y="connsiteY3"/>
              </a:cxn>
            </a:cxnLst>
            <a:rect l="l" t="t" r="r" b="b"/>
            <a:pathLst>
              <a:path w="4710780" h="454818">
                <a:moveTo>
                  <a:pt x="0" y="0"/>
                </a:moveTo>
                <a:lnTo>
                  <a:pt x="4480883" y="0"/>
                </a:lnTo>
                <a:lnTo>
                  <a:pt x="4710780" y="454818"/>
                </a:lnTo>
                <a:lnTo>
                  <a:pt x="0" y="454818"/>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6" name="矩形 5">
            <a:extLst>
              <a:ext uri="{FF2B5EF4-FFF2-40B4-BE49-F238E27FC236}">
                <a16:creationId xmlns:a16="http://schemas.microsoft.com/office/drawing/2014/main" id="{3ABEFD7D-0155-4831-9651-D3C1DDA774FD}"/>
              </a:ext>
            </a:extLst>
          </p:cNvPr>
          <p:cNvSpPr/>
          <p:nvPr/>
        </p:nvSpPr>
        <p:spPr>
          <a:xfrm>
            <a:off x="0" y="5429250"/>
            <a:ext cx="3914887" cy="45481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21" name="文本框 20">
            <a:extLst>
              <a:ext uri="{FF2B5EF4-FFF2-40B4-BE49-F238E27FC236}">
                <a16:creationId xmlns:a16="http://schemas.microsoft.com/office/drawing/2014/main" id="{499C7D78-26B5-467A-B1CF-3741D6A47CB3}"/>
              </a:ext>
            </a:extLst>
          </p:cNvPr>
          <p:cNvSpPr txBox="1"/>
          <p:nvPr/>
        </p:nvSpPr>
        <p:spPr>
          <a:xfrm>
            <a:off x="8980799" y="1257299"/>
            <a:ext cx="3663345" cy="497957"/>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r>
              <a:rPr lang="zh-CN" altLang="en-US" sz="2400" dirty="0" smtClean="0">
                <a:cs typeface="+mn-ea"/>
                <a:sym typeface="+mn-lt"/>
              </a:rPr>
              <a:t>活动图</a:t>
            </a:r>
            <a:endParaRPr lang="zh-CN" altLang="en-US" sz="2400" dirty="0">
              <a:cs typeface="+mn-ea"/>
              <a:sym typeface="+mn-lt"/>
            </a:endParaRPr>
          </a:p>
        </p:txBody>
      </p:sp>
      <p:sp>
        <p:nvSpPr>
          <p:cNvPr id="27" name="矩形 26">
            <a:extLst>
              <a:ext uri="{FF2B5EF4-FFF2-40B4-BE49-F238E27FC236}">
                <a16:creationId xmlns:a16="http://schemas.microsoft.com/office/drawing/2014/main" id="{DF803AF0-CB13-4B20-90EF-4D7AB19D9600}"/>
              </a:ext>
            </a:extLst>
          </p:cNvPr>
          <p:cNvSpPr/>
          <p:nvPr/>
        </p:nvSpPr>
        <p:spPr>
          <a:xfrm>
            <a:off x="8980799" y="2960997"/>
            <a:ext cx="2031325" cy="369332"/>
          </a:xfrm>
          <a:prstGeom prst="rect">
            <a:avLst/>
          </a:prstGeom>
        </p:spPr>
        <p:txBody>
          <a:bodyPr wrap="none">
            <a:spAutoFit/>
          </a:bodyPr>
          <a:lstStyle/>
          <a:p>
            <a:r>
              <a:rPr lang="zh-CN" altLang="en-US" b="1" dirty="0" smtClean="0">
                <a:solidFill>
                  <a:srgbClr val="000000"/>
                </a:solidFill>
                <a:latin typeface="微软雅黑" panose="020B0503020204020204" pitchFamily="34" charset="-122"/>
                <a:ea typeface="微软雅黑" panose="020B0503020204020204" pitchFamily="34" charset="-122"/>
                <a:cs typeface="+mn-ea"/>
                <a:sym typeface="+mn-lt"/>
              </a:rPr>
              <a:t>“美食拍“活动图</a:t>
            </a:r>
            <a:endParaRPr lang="zh-CN" altLang="en-US" b="1" dirty="0">
              <a:solidFill>
                <a:srgbClr val="000000"/>
              </a:solidFill>
              <a:latin typeface="微软雅黑" panose="020B0503020204020204" pitchFamily="34" charset="-122"/>
              <a:ea typeface="微软雅黑" panose="020B0503020204020204" pitchFamily="34" charset="-122"/>
              <a:cs typeface="+mn-ea"/>
              <a:sym typeface="+mn-lt"/>
            </a:endParaRPr>
          </a:p>
        </p:txBody>
      </p:sp>
      <p:sp>
        <p:nvSpPr>
          <p:cNvPr id="28" name="矩形 27">
            <a:extLst>
              <a:ext uri="{FF2B5EF4-FFF2-40B4-BE49-F238E27FC236}">
                <a16:creationId xmlns:a16="http://schemas.microsoft.com/office/drawing/2014/main" id="{63FA4A33-DE0A-4E19-B4DA-435C11FC9A34}"/>
              </a:ext>
            </a:extLst>
          </p:cNvPr>
          <p:cNvSpPr/>
          <p:nvPr/>
        </p:nvSpPr>
        <p:spPr>
          <a:xfrm>
            <a:off x="8980799" y="3377955"/>
            <a:ext cx="2842598" cy="932563"/>
          </a:xfrm>
          <a:prstGeom prst="rect">
            <a:avLst/>
          </a:prstGeom>
        </p:spPr>
        <p:txBody>
          <a:bodyPr wrap="square">
            <a:spAutoFit/>
          </a:bodyPr>
          <a:lstStyle/>
          <a:p>
            <a:pPr>
              <a:lnSpc>
                <a:spcPct val="130000"/>
              </a:lnSpc>
            </a:pPr>
            <a:r>
              <a:rPr lang="zh-CN" altLang="en-US" sz="1400" dirty="0" smtClean="0">
                <a:solidFill>
                  <a:srgbClr val="404040"/>
                </a:solidFill>
                <a:latin typeface="微软雅黑" panose="020B0503020204020204" pitchFamily="34" charset="-122"/>
                <a:ea typeface="微软雅黑" panose="020B0503020204020204" pitchFamily="34" charset="-122"/>
                <a:cs typeface="+mn-ea"/>
                <a:sym typeface="+mn-lt"/>
              </a:rPr>
              <a:t>主要分为五大模块，浏览模块，社交模块，个人收藏发布模块，账户管理模块，食谱</a:t>
            </a:r>
            <a:r>
              <a:rPr lang="en-US" altLang="zh-CN" sz="1400" dirty="0" smtClean="0">
                <a:solidFill>
                  <a:srgbClr val="404040"/>
                </a:solidFill>
                <a:latin typeface="微软雅黑" panose="020B0503020204020204" pitchFamily="34" charset="-122"/>
                <a:ea typeface="微软雅黑" panose="020B0503020204020204" pitchFamily="34" charset="-122"/>
                <a:cs typeface="+mn-ea"/>
                <a:sym typeface="+mn-lt"/>
              </a:rPr>
              <a:t>/</a:t>
            </a:r>
            <a:r>
              <a:rPr lang="zh-CN" altLang="en-US" sz="1400" dirty="0" smtClean="0">
                <a:solidFill>
                  <a:srgbClr val="404040"/>
                </a:solidFill>
                <a:latin typeface="微软雅黑" panose="020B0503020204020204" pitchFamily="34" charset="-122"/>
                <a:ea typeface="微软雅黑" panose="020B0503020204020204" pitchFamily="34" charset="-122"/>
                <a:cs typeface="+mn-ea"/>
                <a:sym typeface="+mn-lt"/>
              </a:rPr>
              <a:t>动态模块。</a:t>
            </a:r>
            <a:endParaRPr kumimoji="1" lang="zh-CN" altLang="en-US" sz="1400" dirty="0">
              <a:solidFill>
                <a:srgbClr val="404040"/>
              </a:solidFill>
              <a:latin typeface="微软雅黑" panose="020B0503020204020204" pitchFamily="34" charset="-122"/>
              <a:ea typeface="微软雅黑" panose="020B0503020204020204" pitchFamily="34" charset="-122"/>
              <a:cs typeface="+mn-ea"/>
              <a:sym typeface="+mn-lt"/>
            </a:endParaRPr>
          </a:p>
        </p:txBody>
      </p:sp>
      <p:cxnSp>
        <p:nvCxnSpPr>
          <p:cNvPr id="10" name="直接连接符 9">
            <a:extLst>
              <a:ext uri="{FF2B5EF4-FFF2-40B4-BE49-F238E27FC236}">
                <a16:creationId xmlns:a16="http://schemas.microsoft.com/office/drawing/2014/main" id="{BF278417-A715-43BA-8BEA-A1B65456270C}"/>
              </a:ext>
            </a:extLst>
          </p:cNvPr>
          <p:cNvCxnSpPr/>
          <p:nvPr/>
        </p:nvCxnSpPr>
        <p:spPr>
          <a:xfrm>
            <a:off x="9070672" y="3349380"/>
            <a:ext cx="2752725"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72F751CA-771F-49A6-B900-635BEFDED394}"/>
              </a:ext>
            </a:extLst>
          </p:cNvPr>
          <p:cNvSpPr txBox="1"/>
          <p:nvPr/>
        </p:nvSpPr>
        <p:spPr>
          <a:xfrm>
            <a:off x="125770" y="5458367"/>
            <a:ext cx="3663345" cy="424732"/>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r>
              <a:rPr lang="zh-CN" altLang="en-US" sz="1800" dirty="0">
                <a:solidFill>
                  <a:schemeClr val="bg1"/>
                </a:solidFill>
                <a:cs typeface="+mn-ea"/>
                <a:sym typeface="+mn-lt"/>
              </a:rPr>
              <a:t>点击此处添加文本信息</a:t>
            </a:r>
          </a:p>
        </p:txBody>
      </p:sp>
      <p:cxnSp>
        <p:nvCxnSpPr>
          <p:cNvPr id="12" name="直接连接符 11">
            <a:extLst>
              <a:ext uri="{FF2B5EF4-FFF2-40B4-BE49-F238E27FC236}">
                <a16:creationId xmlns:a16="http://schemas.microsoft.com/office/drawing/2014/main" id="{E85D39E2-187C-426E-915B-2120D5A5BBCD}"/>
              </a:ext>
            </a:extLst>
          </p:cNvPr>
          <p:cNvCxnSpPr>
            <a:cxnSpLocks/>
          </p:cNvCxnSpPr>
          <p:nvPr/>
        </p:nvCxnSpPr>
        <p:spPr>
          <a:xfrm>
            <a:off x="5219270" y="-19112"/>
            <a:ext cx="3487544" cy="68771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72737"/>
            <a:ext cx="7886700" cy="5753286"/>
          </a:xfrm>
          <a:prstGeom prst="rect">
            <a:avLst/>
          </a:prstGeom>
        </p:spPr>
      </p:pic>
    </p:spTree>
    <p:extLst>
      <p:ext uri="{BB962C8B-B14F-4D97-AF65-F5344CB8AC3E}">
        <p14:creationId xmlns:p14="http://schemas.microsoft.com/office/powerpoint/2010/main" val="1878531230"/>
      </p:ext>
    </p:extLst>
  </p:cSld>
  <p:clrMapOvr>
    <a:masterClrMapping/>
  </p:clrMapOvr>
  <p:transition spd="med" advClick="0" advTm="300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329B2265-9213-415B-AE8B-9EB360856700}"/>
              </a:ext>
            </a:extLst>
          </p:cNvPr>
          <p:cNvSpPr/>
          <p:nvPr/>
        </p:nvSpPr>
        <p:spPr>
          <a:xfrm flipH="1">
            <a:off x="0" y="0"/>
            <a:ext cx="8398707" cy="377471"/>
          </a:xfrm>
          <a:custGeom>
            <a:avLst/>
            <a:gdLst>
              <a:gd name="connsiteX0" fmla="*/ 0 w 8398707"/>
              <a:gd name="connsiteY0" fmla="*/ 0 h 377471"/>
              <a:gd name="connsiteX1" fmla="*/ 8398707 w 8398707"/>
              <a:gd name="connsiteY1" fmla="*/ 0 h 377471"/>
              <a:gd name="connsiteX2" fmla="*/ 8398707 w 8398707"/>
              <a:gd name="connsiteY2" fmla="*/ 377471 h 377471"/>
              <a:gd name="connsiteX3" fmla="*/ 105476 w 8398707"/>
              <a:gd name="connsiteY3" fmla="*/ 377471 h 377471"/>
            </a:gdLst>
            <a:ahLst/>
            <a:cxnLst>
              <a:cxn ang="0">
                <a:pos x="connsiteX0" y="connsiteY0"/>
              </a:cxn>
              <a:cxn ang="0">
                <a:pos x="connsiteX1" y="connsiteY1"/>
              </a:cxn>
              <a:cxn ang="0">
                <a:pos x="connsiteX2" y="connsiteY2"/>
              </a:cxn>
              <a:cxn ang="0">
                <a:pos x="connsiteX3" y="connsiteY3"/>
              </a:cxn>
            </a:cxnLst>
            <a:rect l="l" t="t" r="r" b="b"/>
            <a:pathLst>
              <a:path w="8398707" h="377471">
                <a:moveTo>
                  <a:pt x="0" y="0"/>
                </a:moveTo>
                <a:lnTo>
                  <a:pt x="8398707" y="0"/>
                </a:lnTo>
                <a:lnTo>
                  <a:pt x="8398707" y="377471"/>
                </a:lnTo>
                <a:lnTo>
                  <a:pt x="105476" y="377471"/>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5" name="任意多边形: 形状 27">
            <a:extLst>
              <a:ext uri="{FF2B5EF4-FFF2-40B4-BE49-F238E27FC236}">
                <a16:creationId xmlns:a16="http://schemas.microsoft.com/office/drawing/2014/main" id="{5D5FC47B-EC43-421D-9B0A-886E1E251543}"/>
              </a:ext>
            </a:extLst>
          </p:cNvPr>
          <p:cNvSpPr/>
          <p:nvPr/>
        </p:nvSpPr>
        <p:spPr>
          <a:xfrm>
            <a:off x="6835007" y="2577897"/>
            <a:ext cx="719528" cy="0"/>
          </a:xfrm>
          <a:custGeom>
            <a:avLst/>
            <a:gdLst>
              <a:gd name="connsiteX0" fmla="*/ 0 w 719528"/>
              <a:gd name="connsiteY0" fmla="*/ 0 h 0"/>
              <a:gd name="connsiteX1" fmla="*/ 719528 w 719528"/>
              <a:gd name="connsiteY1" fmla="*/ 0 h 0"/>
            </a:gdLst>
            <a:ahLst/>
            <a:cxnLst>
              <a:cxn ang="0">
                <a:pos x="connsiteX0" y="connsiteY0"/>
              </a:cxn>
              <a:cxn ang="0">
                <a:pos x="connsiteX1" y="connsiteY1"/>
              </a:cxn>
            </a:cxnLst>
            <a:rect l="l" t="t" r="r" b="b"/>
            <a:pathLst>
              <a:path w="719528">
                <a:moveTo>
                  <a:pt x="0" y="0"/>
                </a:moveTo>
                <a:lnTo>
                  <a:pt x="719528" y="0"/>
                </a:lnTo>
              </a:path>
            </a:pathLst>
          </a:custGeom>
          <a:noFill/>
          <a:ln>
            <a:solidFill>
              <a:schemeClr val="bg1">
                <a:lumMod val="75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6" name="任意多边形: 形状 24">
            <a:extLst>
              <a:ext uri="{FF2B5EF4-FFF2-40B4-BE49-F238E27FC236}">
                <a16:creationId xmlns:a16="http://schemas.microsoft.com/office/drawing/2014/main" id="{3C6DB655-BAAC-4265-B781-F38F9F719E4B}"/>
              </a:ext>
            </a:extLst>
          </p:cNvPr>
          <p:cNvSpPr/>
          <p:nvPr/>
        </p:nvSpPr>
        <p:spPr>
          <a:xfrm flipH="1">
            <a:off x="3178669" y="3667516"/>
            <a:ext cx="719528" cy="0"/>
          </a:xfrm>
          <a:custGeom>
            <a:avLst/>
            <a:gdLst>
              <a:gd name="connsiteX0" fmla="*/ 0 w 719528"/>
              <a:gd name="connsiteY0" fmla="*/ 0 h 0"/>
              <a:gd name="connsiteX1" fmla="*/ 719528 w 719528"/>
              <a:gd name="connsiteY1" fmla="*/ 0 h 0"/>
            </a:gdLst>
            <a:ahLst/>
            <a:cxnLst>
              <a:cxn ang="0">
                <a:pos x="connsiteX0" y="connsiteY0"/>
              </a:cxn>
              <a:cxn ang="0">
                <a:pos x="connsiteX1" y="connsiteY1"/>
              </a:cxn>
            </a:cxnLst>
            <a:rect l="l" t="t" r="r" b="b"/>
            <a:pathLst>
              <a:path w="719528">
                <a:moveTo>
                  <a:pt x="0" y="0"/>
                </a:moveTo>
                <a:lnTo>
                  <a:pt x="719528" y="0"/>
                </a:lnTo>
              </a:path>
            </a:pathLst>
          </a:custGeom>
          <a:noFill/>
          <a:ln>
            <a:solidFill>
              <a:schemeClr val="bg1">
                <a:lumMod val="75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7" name="任意多边形: 形状 21">
            <a:extLst>
              <a:ext uri="{FF2B5EF4-FFF2-40B4-BE49-F238E27FC236}">
                <a16:creationId xmlns:a16="http://schemas.microsoft.com/office/drawing/2014/main" id="{B7BD6EC1-4A09-41F1-B76B-FDA6F45C1F61}"/>
              </a:ext>
            </a:extLst>
          </p:cNvPr>
          <p:cNvSpPr/>
          <p:nvPr/>
        </p:nvSpPr>
        <p:spPr>
          <a:xfrm>
            <a:off x="8219691" y="3834572"/>
            <a:ext cx="719528" cy="0"/>
          </a:xfrm>
          <a:custGeom>
            <a:avLst/>
            <a:gdLst>
              <a:gd name="connsiteX0" fmla="*/ 0 w 719528"/>
              <a:gd name="connsiteY0" fmla="*/ 0 h 0"/>
              <a:gd name="connsiteX1" fmla="*/ 719528 w 719528"/>
              <a:gd name="connsiteY1" fmla="*/ 0 h 0"/>
            </a:gdLst>
            <a:ahLst/>
            <a:cxnLst>
              <a:cxn ang="0">
                <a:pos x="connsiteX0" y="connsiteY0"/>
              </a:cxn>
              <a:cxn ang="0">
                <a:pos x="connsiteX1" y="connsiteY1"/>
              </a:cxn>
            </a:cxnLst>
            <a:rect l="l" t="t" r="r" b="b"/>
            <a:pathLst>
              <a:path w="719528">
                <a:moveTo>
                  <a:pt x="0" y="0"/>
                </a:moveTo>
                <a:lnTo>
                  <a:pt x="719528" y="0"/>
                </a:lnTo>
              </a:path>
            </a:pathLst>
          </a:custGeom>
          <a:noFill/>
          <a:ln>
            <a:solidFill>
              <a:schemeClr val="bg1">
                <a:lumMod val="75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8" name="任意多边形: 形状 16">
            <a:extLst>
              <a:ext uri="{FF2B5EF4-FFF2-40B4-BE49-F238E27FC236}">
                <a16:creationId xmlns:a16="http://schemas.microsoft.com/office/drawing/2014/main" id="{12AEF3B1-858A-4A71-964A-88F65404A50F}"/>
              </a:ext>
            </a:extLst>
          </p:cNvPr>
          <p:cNvSpPr/>
          <p:nvPr/>
        </p:nvSpPr>
        <p:spPr>
          <a:xfrm>
            <a:off x="6630734" y="4334981"/>
            <a:ext cx="0" cy="1094282"/>
          </a:xfrm>
          <a:custGeom>
            <a:avLst/>
            <a:gdLst>
              <a:gd name="connsiteX0" fmla="*/ 0 w 0"/>
              <a:gd name="connsiteY0" fmla="*/ 0 h 1094282"/>
              <a:gd name="connsiteX1" fmla="*/ 0 w 0"/>
              <a:gd name="connsiteY1" fmla="*/ 1094282 h 1094282"/>
            </a:gdLst>
            <a:ahLst/>
            <a:cxnLst>
              <a:cxn ang="0">
                <a:pos x="connsiteX0" y="connsiteY0"/>
              </a:cxn>
              <a:cxn ang="0">
                <a:pos x="connsiteX1" y="connsiteY1"/>
              </a:cxn>
            </a:cxnLst>
            <a:rect l="l" t="t" r="r" b="b"/>
            <a:pathLst>
              <a:path h="1094282">
                <a:moveTo>
                  <a:pt x="0" y="0"/>
                </a:moveTo>
                <a:lnTo>
                  <a:pt x="0" y="1094282"/>
                </a:lnTo>
              </a:path>
            </a:pathLst>
          </a:custGeom>
          <a:noFill/>
          <a:ln>
            <a:solidFill>
              <a:schemeClr val="bg1">
                <a:lumMod val="75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9" name="任意多边形: 形状 19">
            <a:extLst>
              <a:ext uri="{FF2B5EF4-FFF2-40B4-BE49-F238E27FC236}">
                <a16:creationId xmlns:a16="http://schemas.microsoft.com/office/drawing/2014/main" id="{372A8DE9-90E7-4BEC-86F1-B5B4DD3D8D0B}"/>
              </a:ext>
            </a:extLst>
          </p:cNvPr>
          <p:cNvSpPr/>
          <p:nvPr/>
        </p:nvSpPr>
        <p:spPr>
          <a:xfrm>
            <a:off x="5414227" y="4622559"/>
            <a:ext cx="0" cy="1094282"/>
          </a:xfrm>
          <a:custGeom>
            <a:avLst/>
            <a:gdLst>
              <a:gd name="connsiteX0" fmla="*/ 0 w 0"/>
              <a:gd name="connsiteY0" fmla="*/ 0 h 1094282"/>
              <a:gd name="connsiteX1" fmla="*/ 0 w 0"/>
              <a:gd name="connsiteY1" fmla="*/ 1094282 h 1094282"/>
            </a:gdLst>
            <a:ahLst/>
            <a:cxnLst>
              <a:cxn ang="0">
                <a:pos x="connsiteX0" y="connsiteY0"/>
              </a:cxn>
              <a:cxn ang="0">
                <a:pos x="connsiteX1" y="connsiteY1"/>
              </a:cxn>
            </a:cxnLst>
            <a:rect l="l" t="t" r="r" b="b"/>
            <a:pathLst>
              <a:path h="1094282">
                <a:moveTo>
                  <a:pt x="0" y="0"/>
                </a:moveTo>
                <a:lnTo>
                  <a:pt x="0" y="1094282"/>
                </a:lnTo>
              </a:path>
            </a:pathLst>
          </a:custGeom>
          <a:noFill/>
          <a:ln>
            <a:solidFill>
              <a:schemeClr val="bg1">
                <a:lumMod val="75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grpSp>
        <p:nvGrpSpPr>
          <p:cNvPr id="10" name="组合 9">
            <a:extLst>
              <a:ext uri="{FF2B5EF4-FFF2-40B4-BE49-F238E27FC236}">
                <a16:creationId xmlns:a16="http://schemas.microsoft.com/office/drawing/2014/main" id="{5F507854-7EC9-4342-8660-D5730D52727D}"/>
              </a:ext>
            </a:extLst>
          </p:cNvPr>
          <p:cNvGrpSpPr/>
          <p:nvPr/>
        </p:nvGrpSpPr>
        <p:grpSpPr>
          <a:xfrm rot="18900000">
            <a:off x="4507078" y="2065402"/>
            <a:ext cx="3098066" cy="3362077"/>
            <a:chOff x="3217067" y="1867024"/>
            <a:chExt cx="3505999" cy="3804773"/>
          </a:xfrm>
          <a:solidFill>
            <a:srgbClr val="FFC000"/>
          </a:solidFill>
        </p:grpSpPr>
        <p:sp>
          <p:nvSpPr>
            <p:cNvPr id="11" name="矩形 10">
              <a:extLst>
                <a:ext uri="{FF2B5EF4-FFF2-40B4-BE49-F238E27FC236}">
                  <a16:creationId xmlns:a16="http://schemas.microsoft.com/office/drawing/2014/main" id="{4A9024BE-BC3B-460A-ADD4-DC39C36F216F}"/>
                </a:ext>
              </a:extLst>
            </p:cNvPr>
            <p:cNvSpPr/>
            <p:nvPr/>
          </p:nvSpPr>
          <p:spPr>
            <a:xfrm>
              <a:off x="4924953" y="1867024"/>
              <a:ext cx="1621124" cy="16211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2" name="矩形 11">
              <a:extLst>
                <a:ext uri="{FF2B5EF4-FFF2-40B4-BE49-F238E27FC236}">
                  <a16:creationId xmlns:a16="http://schemas.microsoft.com/office/drawing/2014/main" id="{9334A0B8-C53E-4600-A94D-C4A30895E9DA}"/>
                </a:ext>
              </a:extLst>
            </p:cNvPr>
            <p:cNvSpPr/>
            <p:nvPr/>
          </p:nvSpPr>
          <p:spPr>
            <a:xfrm>
              <a:off x="3217067" y="1896891"/>
              <a:ext cx="916521" cy="9165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3" name="矩形 12">
              <a:extLst>
                <a:ext uri="{FF2B5EF4-FFF2-40B4-BE49-F238E27FC236}">
                  <a16:creationId xmlns:a16="http://schemas.microsoft.com/office/drawing/2014/main" id="{A551B000-1749-4A32-9C78-0006014CCC49}"/>
                </a:ext>
              </a:extLst>
            </p:cNvPr>
            <p:cNvSpPr/>
            <p:nvPr/>
          </p:nvSpPr>
          <p:spPr>
            <a:xfrm>
              <a:off x="3683873" y="2825149"/>
              <a:ext cx="1223988" cy="12239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4" name="矩形 13">
              <a:extLst>
                <a:ext uri="{FF2B5EF4-FFF2-40B4-BE49-F238E27FC236}">
                  <a16:creationId xmlns:a16="http://schemas.microsoft.com/office/drawing/2014/main" id="{5F724DEF-504F-4003-896F-8CF27CC841B9}"/>
                </a:ext>
              </a:extLst>
            </p:cNvPr>
            <p:cNvSpPr/>
            <p:nvPr/>
          </p:nvSpPr>
          <p:spPr>
            <a:xfrm>
              <a:off x="4924953" y="3505240"/>
              <a:ext cx="1232944" cy="12329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5" name="矩形 14">
              <a:extLst>
                <a:ext uri="{FF2B5EF4-FFF2-40B4-BE49-F238E27FC236}">
                  <a16:creationId xmlns:a16="http://schemas.microsoft.com/office/drawing/2014/main" id="{4A425BD7-E582-442A-B5DD-E1D391AC72FE}"/>
                </a:ext>
              </a:extLst>
            </p:cNvPr>
            <p:cNvSpPr/>
            <p:nvPr/>
          </p:nvSpPr>
          <p:spPr>
            <a:xfrm>
              <a:off x="5806545" y="4755276"/>
              <a:ext cx="916521" cy="9165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grpSp>
      <p:sp>
        <p:nvSpPr>
          <p:cNvPr id="16" name="矩形 15" descr="e7d195523061f1c003d7160bb3852330e69e1b47c664ea0314E9593E18313AD830F940F1AC53C40C0B8B3D93D4DFF44B590F8D4A945ADE53F5D61968231FCAE157B0D7022AA0681C03E9FB4B1E3862D0C13C109685D0C1F9D9ACA5E10B258C1727924FC3FC0E61468152E413AFD3EDAA03A1BA0B768D2D39A9D26D6009DD7E2AED15C90B1EA11F84">
            <a:extLst>
              <a:ext uri="{FF2B5EF4-FFF2-40B4-BE49-F238E27FC236}">
                <a16:creationId xmlns:a16="http://schemas.microsoft.com/office/drawing/2014/main" id="{E241FAFA-2DD2-4D91-9994-BF0777A159FA}"/>
              </a:ext>
            </a:extLst>
          </p:cNvPr>
          <p:cNvSpPr/>
          <p:nvPr/>
        </p:nvSpPr>
        <p:spPr>
          <a:xfrm>
            <a:off x="758049" y="3540412"/>
            <a:ext cx="2426460" cy="2985433"/>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spcBef>
                <a:spcPts val="600"/>
              </a:spcBef>
              <a:spcAft>
                <a:spcPts val="600"/>
              </a:spcAft>
            </a:pPr>
            <a:r>
              <a:rPr lang="zh-CN" altLang="zh-CN" sz="1200" dirty="0" smtClean="0">
                <a:latin typeface="微软雅黑" panose="020B0503020204020204" pitchFamily="34" charset="-122"/>
                <a:ea typeface="微软雅黑" panose="020B0503020204020204" pitchFamily="34" charset="-122"/>
              </a:rPr>
              <a:t>界面</a:t>
            </a:r>
            <a:r>
              <a:rPr lang="zh-CN" altLang="zh-CN" sz="1200" dirty="0">
                <a:latin typeface="微软雅黑" panose="020B0503020204020204" pitchFamily="34" charset="-122"/>
                <a:ea typeface="微软雅黑" panose="020B0503020204020204" pitchFamily="34" charset="-122"/>
              </a:rPr>
              <a:t>风格统一，其友好的用户交互</a:t>
            </a:r>
            <a:r>
              <a:rPr lang="zh-CN" altLang="zh-CN" sz="1200" dirty="0" smtClean="0">
                <a:latin typeface="微软雅黑" panose="020B0503020204020204" pitchFamily="34" charset="-122"/>
                <a:ea typeface="微软雅黑" panose="020B0503020204020204" pitchFamily="34" charset="-122"/>
              </a:rPr>
              <a:t>设计</a:t>
            </a:r>
            <a:r>
              <a:rPr lang="zh-CN" altLang="en-US" sz="1200" dirty="0" smtClean="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尽量减少用户的学习成本，方便</a:t>
            </a:r>
            <a:r>
              <a:rPr lang="zh-CN" altLang="zh-CN" sz="1200" dirty="0" smtClean="0">
                <a:latin typeface="微软雅黑" panose="020B0503020204020204" pitchFamily="34" charset="-122"/>
                <a:ea typeface="微软雅黑" panose="020B0503020204020204" pitchFamily="34" charset="-122"/>
              </a:rPr>
              <a:t>操作</a:t>
            </a:r>
            <a:endParaRPr lang="en-US" altLang="zh-CN" sz="1200" dirty="0" smtClean="0">
              <a:latin typeface="微软雅黑" panose="020B0503020204020204" pitchFamily="34" charset="-122"/>
              <a:ea typeface="微软雅黑" panose="020B0503020204020204" pitchFamily="34" charset="-122"/>
            </a:endParaRPr>
          </a:p>
          <a:p>
            <a:pPr>
              <a:lnSpc>
                <a:spcPct val="125000"/>
              </a:lnSpc>
              <a:spcBef>
                <a:spcPts val="600"/>
              </a:spcBef>
              <a:spcAft>
                <a:spcPts val="600"/>
              </a:spcAft>
            </a:pPr>
            <a:r>
              <a:rPr lang="zh-CN" altLang="zh-CN" sz="1200" dirty="0">
                <a:latin typeface="微软雅黑" panose="020B0503020204020204" pitchFamily="34" charset="-122"/>
                <a:ea typeface="微软雅黑" panose="020B0503020204020204" pitchFamily="34" charset="-122"/>
              </a:rPr>
              <a:t>系统具有一定的容错和抗干扰</a:t>
            </a:r>
            <a:r>
              <a:rPr lang="zh-CN" altLang="zh-CN" sz="1200" dirty="0" smtClean="0">
                <a:latin typeface="微软雅黑" panose="020B0503020204020204" pitchFamily="34" charset="-122"/>
                <a:ea typeface="微软雅黑" panose="020B0503020204020204" pitchFamily="34" charset="-122"/>
              </a:rPr>
              <a:t>能力</a:t>
            </a:r>
            <a:endParaRPr lang="en-US" altLang="zh-CN" sz="1200" dirty="0" smtClean="0">
              <a:latin typeface="微软雅黑" panose="020B0503020204020204" pitchFamily="34" charset="-122"/>
              <a:ea typeface="微软雅黑" panose="020B0503020204020204" pitchFamily="34" charset="-122"/>
            </a:endParaRPr>
          </a:p>
          <a:p>
            <a:pPr>
              <a:spcBef>
                <a:spcPts val="600"/>
              </a:spcBef>
              <a:spcAft>
                <a:spcPts val="600"/>
              </a:spcAft>
            </a:pPr>
            <a:r>
              <a:rPr lang="zh-CN" altLang="zh-CN" sz="1200" dirty="0">
                <a:latin typeface="微软雅黑" panose="020B0503020204020204" pitchFamily="34" charset="-122"/>
                <a:ea typeface="微软雅黑" panose="020B0503020204020204" pitchFamily="34" charset="-122"/>
              </a:rPr>
              <a:t>系统具有一定的灵活性，可以提示用户如何操作</a:t>
            </a:r>
          </a:p>
          <a:p>
            <a:pPr>
              <a:spcBef>
                <a:spcPts val="600"/>
              </a:spcBef>
              <a:spcAft>
                <a:spcPts val="600"/>
              </a:spcAft>
            </a:pPr>
            <a:r>
              <a:rPr lang="zh-CN" altLang="zh-CN" sz="1200" dirty="0">
                <a:latin typeface="微软雅黑" panose="020B0503020204020204" pitchFamily="34" charset="-122"/>
                <a:ea typeface="微软雅黑" panose="020B0503020204020204" pitchFamily="34" charset="-122"/>
              </a:rPr>
              <a:t>系统的通用性、操作简单易学，实用性强</a:t>
            </a:r>
          </a:p>
          <a:p>
            <a:pPr algn="r">
              <a:lnSpc>
                <a:spcPct val="125000"/>
              </a:lnSpc>
              <a:spcBef>
                <a:spcPct val="0"/>
              </a:spcBef>
            </a:pP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a:p>
            <a:pPr algn="r">
              <a:lnSpc>
                <a:spcPct val="125000"/>
              </a:lnSpc>
              <a:spcBef>
                <a:spcPct val="0"/>
              </a:spcBef>
            </a:pP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17" name="文本框 16">
            <a:extLst>
              <a:ext uri="{FF2B5EF4-FFF2-40B4-BE49-F238E27FC236}">
                <a16:creationId xmlns:a16="http://schemas.microsoft.com/office/drawing/2014/main" id="{5D59FE97-B1FD-4751-8A48-2D08DF298773}"/>
              </a:ext>
            </a:extLst>
          </p:cNvPr>
          <p:cNvSpPr txBox="1"/>
          <p:nvPr/>
        </p:nvSpPr>
        <p:spPr>
          <a:xfrm>
            <a:off x="2076515" y="3276477"/>
            <a:ext cx="800219" cy="338554"/>
          </a:xfrm>
          <a:prstGeom prst="rect">
            <a:avLst/>
          </a:prstGeom>
          <a:noFill/>
        </p:spPr>
        <p:txBody>
          <a:bodyPr wrap="none" rtlCol="0">
            <a:spAutoFit/>
          </a:bodyPr>
          <a:lstStyle/>
          <a:p>
            <a:pPr algn="ctr"/>
            <a:r>
              <a:rPr lang="zh-CN" altLang="en-US" sz="1600" b="1" dirty="0"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易用性</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18" name="Freeform 5">
            <a:extLst>
              <a:ext uri="{FF2B5EF4-FFF2-40B4-BE49-F238E27FC236}">
                <a16:creationId xmlns:a16="http://schemas.microsoft.com/office/drawing/2014/main" id="{5DEF8988-B7C8-4AFB-B907-75B7BFDA6776}"/>
              </a:ext>
            </a:extLst>
          </p:cNvPr>
          <p:cNvSpPr>
            <a:spLocks noEditPoints="1"/>
          </p:cNvSpPr>
          <p:nvPr/>
        </p:nvSpPr>
        <p:spPr bwMode="auto">
          <a:xfrm>
            <a:off x="5199419" y="3767782"/>
            <a:ext cx="464954" cy="361583"/>
          </a:xfrm>
          <a:custGeom>
            <a:avLst/>
            <a:gdLst>
              <a:gd name="T0" fmla="*/ 2471 w 2903"/>
              <a:gd name="T1" fmla="*/ 1598 h 2261"/>
              <a:gd name="T2" fmla="*/ 2471 w 2903"/>
              <a:gd name="T3" fmla="*/ 2127 h 2261"/>
              <a:gd name="T4" fmla="*/ 2505 w 2903"/>
              <a:gd name="T5" fmla="*/ 2127 h 2261"/>
              <a:gd name="T6" fmla="*/ 2572 w 2903"/>
              <a:gd name="T7" fmla="*/ 2194 h 2261"/>
              <a:gd name="T8" fmla="*/ 2505 w 2903"/>
              <a:gd name="T9" fmla="*/ 2261 h 2261"/>
              <a:gd name="T10" fmla="*/ 2405 w 2903"/>
              <a:gd name="T11" fmla="*/ 2261 h 2261"/>
              <a:gd name="T12" fmla="*/ 2124 w 2903"/>
              <a:gd name="T13" fmla="*/ 2261 h 2261"/>
              <a:gd name="T14" fmla="*/ 398 w 2903"/>
              <a:gd name="T15" fmla="*/ 2261 h 2261"/>
              <a:gd name="T16" fmla="*/ 0 w 2903"/>
              <a:gd name="T17" fmla="*/ 1863 h 2261"/>
              <a:gd name="T18" fmla="*/ 398 w 2903"/>
              <a:gd name="T19" fmla="*/ 1465 h 2261"/>
              <a:gd name="T20" fmla="*/ 2124 w 2903"/>
              <a:gd name="T21" fmla="*/ 1465 h 2261"/>
              <a:gd name="T22" fmla="*/ 2405 w 2903"/>
              <a:gd name="T23" fmla="*/ 1465 h 2261"/>
              <a:gd name="T24" fmla="*/ 2505 w 2903"/>
              <a:gd name="T25" fmla="*/ 1465 h 2261"/>
              <a:gd name="T26" fmla="*/ 2572 w 2903"/>
              <a:gd name="T27" fmla="*/ 1532 h 2261"/>
              <a:gd name="T28" fmla="*/ 2505 w 2903"/>
              <a:gd name="T29" fmla="*/ 1598 h 2261"/>
              <a:gd name="T30" fmla="*/ 2471 w 2903"/>
              <a:gd name="T31" fmla="*/ 1598 h 2261"/>
              <a:gd name="T32" fmla="*/ 2836 w 2903"/>
              <a:gd name="T33" fmla="*/ 1195 h 2261"/>
              <a:gd name="T34" fmla="*/ 2786 w 2903"/>
              <a:gd name="T35" fmla="*/ 1195 h 2261"/>
              <a:gd name="T36" fmla="*/ 2786 w 2903"/>
              <a:gd name="T37" fmla="*/ 786 h 2261"/>
              <a:gd name="T38" fmla="*/ 2836 w 2903"/>
              <a:gd name="T39" fmla="*/ 786 h 2261"/>
              <a:gd name="T40" fmla="*/ 2903 w 2903"/>
              <a:gd name="T41" fmla="*/ 720 h 2261"/>
              <a:gd name="T42" fmla="*/ 2836 w 2903"/>
              <a:gd name="T43" fmla="*/ 653 h 2261"/>
              <a:gd name="T44" fmla="*/ 2720 w 2903"/>
              <a:gd name="T45" fmla="*/ 653 h 2261"/>
              <a:gd name="T46" fmla="*/ 2455 w 2903"/>
              <a:gd name="T47" fmla="*/ 653 h 2261"/>
              <a:gd name="T48" fmla="*/ 1005 w 2903"/>
              <a:gd name="T49" fmla="*/ 653 h 2261"/>
              <a:gd name="T50" fmla="*/ 668 w 2903"/>
              <a:gd name="T51" fmla="*/ 991 h 2261"/>
              <a:gd name="T52" fmla="*/ 1005 w 2903"/>
              <a:gd name="T53" fmla="*/ 1328 h 2261"/>
              <a:gd name="T54" fmla="*/ 2455 w 2903"/>
              <a:gd name="T55" fmla="*/ 1328 h 2261"/>
              <a:gd name="T56" fmla="*/ 2720 w 2903"/>
              <a:gd name="T57" fmla="*/ 1328 h 2261"/>
              <a:gd name="T58" fmla="*/ 2836 w 2903"/>
              <a:gd name="T59" fmla="*/ 1328 h 2261"/>
              <a:gd name="T60" fmla="*/ 2903 w 2903"/>
              <a:gd name="T61" fmla="*/ 1262 h 2261"/>
              <a:gd name="T62" fmla="*/ 2836 w 2903"/>
              <a:gd name="T63" fmla="*/ 1195 h 2261"/>
              <a:gd name="T64" fmla="*/ 226 w 2903"/>
              <a:gd name="T65" fmla="*/ 405 h 2261"/>
              <a:gd name="T66" fmla="*/ 159 w 2903"/>
              <a:gd name="T67" fmla="*/ 472 h 2261"/>
              <a:gd name="T68" fmla="*/ 226 w 2903"/>
              <a:gd name="T69" fmla="*/ 539 h 2261"/>
              <a:gd name="T70" fmla="*/ 323 w 2903"/>
              <a:gd name="T71" fmla="*/ 539 h 2261"/>
              <a:gd name="T72" fmla="*/ 671 w 2903"/>
              <a:gd name="T73" fmla="*/ 539 h 2261"/>
              <a:gd name="T74" fmla="*/ 2248 w 2903"/>
              <a:gd name="T75" fmla="*/ 539 h 2261"/>
              <a:gd name="T76" fmla="*/ 2517 w 2903"/>
              <a:gd name="T77" fmla="*/ 269 h 2261"/>
              <a:gd name="T78" fmla="*/ 2248 w 2903"/>
              <a:gd name="T79" fmla="*/ 0 h 2261"/>
              <a:gd name="T80" fmla="*/ 671 w 2903"/>
              <a:gd name="T81" fmla="*/ 0 h 2261"/>
              <a:gd name="T82" fmla="*/ 323 w 2903"/>
              <a:gd name="T83" fmla="*/ 0 h 2261"/>
              <a:gd name="T84" fmla="*/ 226 w 2903"/>
              <a:gd name="T85" fmla="*/ 0 h 2261"/>
              <a:gd name="T86" fmla="*/ 159 w 2903"/>
              <a:gd name="T87" fmla="*/ 66 h 2261"/>
              <a:gd name="T88" fmla="*/ 226 w 2903"/>
              <a:gd name="T89" fmla="*/ 133 h 2261"/>
              <a:gd name="T90" fmla="*/ 257 w 2903"/>
              <a:gd name="T91" fmla="*/ 133 h 2261"/>
              <a:gd name="T92" fmla="*/ 257 w 2903"/>
              <a:gd name="T93" fmla="*/ 405 h 2261"/>
              <a:gd name="T94" fmla="*/ 226 w 2903"/>
              <a:gd name="T95" fmla="*/ 405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3" h="2261">
                <a:moveTo>
                  <a:pt x="2471" y="1598"/>
                </a:moveTo>
                <a:lnTo>
                  <a:pt x="2471" y="2127"/>
                </a:lnTo>
                <a:lnTo>
                  <a:pt x="2505" y="2127"/>
                </a:lnTo>
                <a:cubicBezTo>
                  <a:pt x="2542" y="2127"/>
                  <a:pt x="2572" y="2157"/>
                  <a:pt x="2572" y="2194"/>
                </a:cubicBezTo>
                <a:cubicBezTo>
                  <a:pt x="2572" y="2231"/>
                  <a:pt x="2542" y="2261"/>
                  <a:pt x="2505" y="2261"/>
                </a:cubicBezTo>
                <a:lnTo>
                  <a:pt x="2405" y="2261"/>
                </a:lnTo>
                <a:lnTo>
                  <a:pt x="2124" y="2261"/>
                </a:lnTo>
                <a:lnTo>
                  <a:pt x="398" y="2261"/>
                </a:lnTo>
                <a:cubicBezTo>
                  <a:pt x="178" y="2261"/>
                  <a:pt x="0" y="2082"/>
                  <a:pt x="0" y="1863"/>
                </a:cubicBezTo>
                <a:cubicBezTo>
                  <a:pt x="0" y="1643"/>
                  <a:pt x="178" y="1465"/>
                  <a:pt x="398" y="1465"/>
                </a:cubicBezTo>
                <a:lnTo>
                  <a:pt x="2124" y="1465"/>
                </a:lnTo>
                <a:lnTo>
                  <a:pt x="2405" y="1465"/>
                </a:lnTo>
                <a:lnTo>
                  <a:pt x="2505" y="1465"/>
                </a:lnTo>
                <a:cubicBezTo>
                  <a:pt x="2542" y="1465"/>
                  <a:pt x="2572" y="1495"/>
                  <a:pt x="2572" y="1532"/>
                </a:cubicBezTo>
                <a:cubicBezTo>
                  <a:pt x="2572" y="1568"/>
                  <a:pt x="2542" y="1598"/>
                  <a:pt x="2505" y="1598"/>
                </a:cubicBezTo>
                <a:lnTo>
                  <a:pt x="2471" y="1598"/>
                </a:lnTo>
                <a:close/>
                <a:moveTo>
                  <a:pt x="2836" y="1195"/>
                </a:moveTo>
                <a:lnTo>
                  <a:pt x="2786" y="1195"/>
                </a:lnTo>
                <a:lnTo>
                  <a:pt x="2786" y="786"/>
                </a:lnTo>
                <a:lnTo>
                  <a:pt x="2836" y="786"/>
                </a:lnTo>
                <a:cubicBezTo>
                  <a:pt x="2873" y="786"/>
                  <a:pt x="2903" y="757"/>
                  <a:pt x="2903" y="720"/>
                </a:cubicBezTo>
                <a:cubicBezTo>
                  <a:pt x="2903" y="683"/>
                  <a:pt x="2873" y="653"/>
                  <a:pt x="2836" y="653"/>
                </a:cubicBezTo>
                <a:lnTo>
                  <a:pt x="2720" y="653"/>
                </a:lnTo>
                <a:lnTo>
                  <a:pt x="2455" y="653"/>
                </a:lnTo>
                <a:lnTo>
                  <a:pt x="1005" y="653"/>
                </a:lnTo>
                <a:cubicBezTo>
                  <a:pt x="819" y="653"/>
                  <a:pt x="668" y="805"/>
                  <a:pt x="668" y="991"/>
                </a:cubicBezTo>
                <a:cubicBezTo>
                  <a:pt x="668" y="1177"/>
                  <a:pt x="819" y="1328"/>
                  <a:pt x="1005" y="1328"/>
                </a:cubicBezTo>
                <a:lnTo>
                  <a:pt x="2455" y="1328"/>
                </a:lnTo>
                <a:lnTo>
                  <a:pt x="2720" y="1328"/>
                </a:lnTo>
                <a:lnTo>
                  <a:pt x="2836" y="1328"/>
                </a:lnTo>
                <a:cubicBezTo>
                  <a:pt x="2873" y="1328"/>
                  <a:pt x="2903" y="1299"/>
                  <a:pt x="2903" y="1262"/>
                </a:cubicBezTo>
                <a:cubicBezTo>
                  <a:pt x="2903" y="1225"/>
                  <a:pt x="2873" y="1195"/>
                  <a:pt x="2836" y="1195"/>
                </a:cubicBezTo>
                <a:close/>
                <a:moveTo>
                  <a:pt x="226" y="405"/>
                </a:moveTo>
                <a:cubicBezTo>
                  <a:pt x="189" y="405"/>
                  <a:pt x="159" y="435"/>
                  <a:pt x="159" y="472"/>
                </a:cubicBezTo>
                <a:cubicBezTo>
                  <a:pt x="159" y="509"/>
                  <a:pt x="189" y="539"/>
                  <a:pt x="226" y="539"/>
                </a:cubicBezTo>
                <a:lnTo>
                  <a:pt x="323" y="539"/>
                </a:lnTo>
                <a:lnTo>
                  <a:pt x="671" y="539"/>
                </a:lnTo>
                <a:lnTo>
                  <a:pt x="2248" y="539"/>
                </a:lnTo>
                <a:cubicBezTo>
                  <a:pt x="2396" y="539"/>
                  <a:pt x="2517" y="418"/>
                  <a:pt x="2517" y="269"/>
                </a:cubicBezTo>
                <a:cubicBezTo>
                  <a:pt x="2517" y="121"/>
                  <a:pt x="2396" y="0"/>
                  <a:pt x="2248" y="0"/>
                </a:cubicBezTo>
                <a:lnTo>
                  <a:pt x="671" y="0"/>
                </a:lnTo>
                <a:lnTo>
                  <a:pt x="323" y="0"/>
                </a:lnTo>
                <a:lnTo>
                  <a:pt x="226" y="0"/>
                </a:lnTo>
                <a:cubicBezTo>
                  <a:pt x="189" y="0"/>
                  <a:pt x="159" y="30"/>
                  <a:pt x="159" y="66"/>
                </a:cubicBezTo>
                <a:cubicBezTo>
                  <a:pt x="159" y="103"/>
                  <a:pt x="189" y="133"/>
                  <a:pt x="226" y="133"/>
                </a:cubicBezTo>
                <a:lnTo>
                  <a:pt x="257" y="133"/>
                </a:lnTo>
                <a:lnTo>
                  <a:pt x="257" y="405"/>
                </a:lnTo>
                <a:lnTo>
                  <a:pt x="226" y="40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cs typeface="+mn-ea"/>
              <a:sym typeface="+mn-lt"/>
            </a:endParaRPr>
          </a:p>
        </p:txBody>
      </p:sp>
      <p:sp>
        <p:nvSpPr>
          <p:cNvPr id="19" name="Freeform 6">
            <a:extLst>
              <a:ext uri="{FF2B5EF4-FFF2-40B4-BE49-F238E27FC236}">
                <a16:creationId xmlns:a16="http://schemas.microsoft.com/office/drawing/2014/main" id="{406BCAF7-0E98-40CD-8E78-F4B8990C2192}"/>
              </a:ext>
            </a:extLst>
          </p:cNvPr>
          <p:cNvSpPr>
            <a:spLocks noEditPoints="1"/>
          </p:cNvSpPr>
          <p:nvPr/>
        </p:nvSpPr>
        <p:spPr bwMode="auto">
          <a:xfrm>
            <a:off x="6380770" y="3365130"/>
            <a:ext cx="499928" cy="445876"/>
          </a:xfrm>
          <a:custGeom>
            <a:avLst/>
            <a:gdLst>
              <a:gd name="connsiteX0" fmla="*/ 0 w 609120"/>
              <a:gd name="connsiteY0" fmla="*/ 467405 h 543263"/>
              <a:gd name="connsiteX1" fmla="*/ 324459 w 609120"/>
              <a:gd name="connsiteY1" fmla="*/ 467405 h 543263"/>
              <a:gd name="connsiteX2" fmla="*/ 324459 w 609120"/>
              <a:gd name="connsiteY2" fmla="*/ 543263 h 543263"/>
              <a:gd name="connsiteX3" fmla="*/ 0 w 609120"/>
              <a:gd name="connsiteY3" fmla="*/ 543263 h 543263"/>
              <a:gd name="connsiteX4" fmla="*/ 319275 w 609120"/>
              <a:gd name="connsiteY4" fmla="*/ 0 h 543263"/>
              <a:gd name="connsiteX5" fmla="*/ 333817 w 609120"/>
              <a:gd name="connsiteY5" fmla="*/ 5990 h 543263"/>
              <a:gd name="connsiteX6" fmla="*/ 436158 w 609120"/>
              <a:gd name="connsiteY6" fmla="*/ 108083 h 543263"/>
              <a:gd name="connsiteX7" fmla="*/ 436158 w 609120"/>
              <a:gd name="connsiteY7" fmla="*/ 137213 h 543263"/>
              <a:gd name="connsiteX8" fmla="*/ 426433 w 609120"/>
              <a:gd name="connsiteY8" fmla="*/ 146923 h 543263"/>
              <a:gd name="connsiteX9" fmla="*/ 412436 w 609120"/>
              <a:gd name="connsiteY9" fmla="*/ 152913 h 543263"/>
              <a:gd name="connsiteX10" fmla="*/ 362265 w 609120"/>
              <a:gd name="connsiteY10" fmla="*/ 203006 h 543263"/>
              <a:gd name="connsiteX11" fmla="*/ 362356 w 609120"/>
              <a:gd name="connsiteY11" fmla="*/ 203188 h 543263"/>
              <a:gd name="connsiteX12" fmla="*/ 362356 w 609120"/>
              <a:gd name="connsiteY12" fmla="*/ 232318 h 543263"/>
              <a:gd name="connsiteX13" fmla="*/ 358266 w 609120"/>
              <a:gd name="connsiteY13" fmla="*/ 236493 h 543263"/>
              <a:gd name="connsiteX14" fmla="*/ 571583 w 609120"/>
              <a:gd name="connsiteY14" fmla="*/ 449481 h 543263"/>
              <a:gd name="connsiteX15" fmla="*/ 582308 w 609120"/>
              <a:gd name="connsiteY15" fmla="*/ 438773 h 543263"/>
              <a:gd name="connsiteX16" fmla="*/ 609120 w 609120"/>
              <a:gd name="connsiteY16" fmla="*/ 465634 h 543263"/>
              <a:gd name="connsiteX17" fmla="*/ 540680 w 609120"/>
              <a:gd name="connsiteY17" fmla="*/ 533878 h 543263"/>
              <a:gd name="connsiteX18" fmla="*/ 513868 w 609120"/>
              <a:gd name="connsiteY18" fmla="*/ 507107 h 543263"/>
              <a:gd name="connsiteX19" fmla="*/ 524593 w 609120"/>
              <a:gd name="connsiteY19" fmla="*/ 496399 h 543263"/>
              <a:gd name="connsiteX20" fmla="*/ 311186 w 609120"/>
              <a:gd name="connsiteY20" fmla="*/ 283410 h 543263"/>
              <a:gd name="connsiteX21" fmla="*/ 307096 w 609120"/>
              <a:gd name="connsiteY21" fmla="*/ 287584 h 543263"/>
              <a:gd name="connsiteX22" fmla="*/ 277829 w 609120"/>
              <a:gd name="connsiteY22" fmla="*/ 287584 h 543263"/>
              <a:gd name="connsiteX23" fmla="*/ 277647 w 609120"/>
              <a:gd name="connsiteY23" fmla="*/ 287494 h 543263"/>
              <a:gd name="connsiteX24" fmla="*/ 227477 w 609120"/>
              <a:gd name="connsiteY24" fmla="*/ 337587 h 543263"/>
              <a:gd name="connsiteX25" fmla="*/ 221478 w 609120"/>
              <a:gd name="connsiteY25" fmla="*/ 351563 h 543263"/>
              <a:gd name="connsiteX26" fmla="*/ 211844 w 609120"/>
              <a:gd name="connsiteY26" fmla="*/ 361273 h 543263"/>
              <a:gd name="connsiteX27" fmla="*/ 182577 w 609120"/>
              <a:gd name="connsiteY27" fmla="*/ 361273 h 543263"/>
              <a:gd name="connsiteX28" fmla="*/ 80327 w 609120"/>
              <a:gd name="connsiteY28" fmla="*/ 259180 h 543263"/>
              <a:gd name="connsiteX29" fmla="*/ 80327 w 609120"/>
              <a:gd name="connsiteY29" fmla="*/ 230049 h 543263"/>
              <a:gd name="connsiteX30" fmla="*/ 90052 w 609120"/>
              <a:gd name="connsiteY30" fmla="*/ 220339 h 543263"/>
              <a:gd name="connsiteX31" fmla="*/ 117955 w 609120"/>
              <a:gd name="connsiteY31" fmla="*/ 219160 h 543263"/>
              <a:gd name="connsiteX32" fmla="*/ 163673 w 609120"/>
              <a:gd name="connsiteY32" fmla="*/ 173603 h 543263"/>
              <a:gd name="connsiteX33" fmla="*/ 163491 w 609120"/>
              <a:gd name="connsiteY33" fmla="*/ 173422 h 543263"/>
              <a:gd name="connsiteX34" fmla="*/ 163491 w 609120"/>
              <a:gd name="connsiteY34" fmla="*/ 144291 h 543263"/>
              <a:gd name="connsiteX35" fmla="*/ 218842 w 609120"/>
              <a:gd name="connsiteY35" fmla="*/ 89025 h 543263"/>
              <a:gd name="connsiteX36" fmla="*/ 248018 w 609120"/>
              <a:gd name="connsiteY36" fmla="*/ 89025 h 543263"/>
              <a:gd name="connsiteX37" fmla="*/ 248199 w 609120"/>
              <a:gd name="connsiteY37" fmla="*/ 89207 h 543263"/>
              <a:gd name="connsiteX38" fmla="*/ 293826 w 609120"/>
              <a:gd name="connsiteY38" fmla="*/ 43560 h 543263"/>
              <a:gd name="connsiteX39" fmla="*/ 295007 w 609120"/>
              <a:gd name="connsiteY39" fmla="*/ 15700 h 543263"/>
              <a:gd name="connsiteX40" fmla="*/ 304732 w 609120"/>
              <a:gd name="connsiteY40" fmla="*/ 5990 h 543263"/>
              <a:gd name="connsiteX41" fmla="*/ 319275 w 609120"/>
              <a:gd name="connsiteY41" fmla="*/ 0 h 543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09120" h="543263">
                <a:moveTo>
                  <a:pt x="0" y="467405"/>
                </a:moveTo>
                <a:lnTo>
                  <a:pt x="324459" y="467405"/>
                </a:lnTo>
                <a:lnTo>
                  <a:pt x="324459" y="543263"/>
                </a:lnTo>
                <a:lnTo>
                  <a:pt x="0" y="543263"/>
                </a:lnTo>
                <a:close/>
                <a:moveTo>
                  <a:pt x="319275" y="0"/>
                </a:moveTo>
                <a:cubicBezTo>
                  <a:pt x="324546" y="0"/>
                  <a:pt x="329818" y="1997"/>
                  <a:pt x="333817" y="5990"/>
                </a:cubicBezTo>
                <a:lnTo>
                  <a:pt x="436158" y="108083"/>
                </a:lnTo>
                <a:cubicBezTo>
                  <a:pt x="444247" y="116068"/>
                  <a:pt x="444247" y="129136"/>
                  <a:pt x="436158" y="137213"/>
                </a:cubicBezTo>
                <a:lnTo>
                  <a:pt x="426433" y="146923"/>
                </a:lnTo>
                <a:cubicBezTo>
                  <a:pt x="422616" y="150735"/>
                  <a:pt x="417617" y="152731"/>
                  <a:pt x="412436" y="152913"/>
                </a:cubicBezTo>
                <a:lnTo>
                  <a:pt x="362265" y="203006"/>
                </a:lnTo>
                <a:lnTo>
                  <a:pt x="362356" y="203188"/>
                </a:lnTo>
                <a:cubicBezTo>
                  <a:pt x="370445" y="211174"/>
                  <a:pt x="370445" y="224332"/>
                  <a:pt x="362356" y="232318"/>
                </a:cubicBezTo>
                <a:lnTo>
                  <a:pt x="358266" y="236493"/>
                </a:lnTo>
                <a:lnTo>
                  <a:pt x="571583" y="449481"/>
                </a:lnTo>
                <a:lnTo>
                  <a:pt x="582308" y="438773"/>
                </a:lnTo>
                <a:lnTo>
                  <a:pt x="609120" y="465634"/>
                </a:lnTo>
                <a:lnTo>
                  <a:pt x="540680" y="533878"/>
                </a:lnTo>
                <a:lnTo>
                  <a:pt x="513868" y="507107"/>
                </a:lnTo>
                <a:lnTo>
                  <a:pt x="524593" y="496399"/>
                </a:lnTo>
                <a:lnTo>
                  <a:pt x="311186" y="283410"/>
                </a:lnTo>
                <a:lnTo>
                  <a:pt x="307096" y="287584"/>
                </a:lnTo>
                <a:cubicBezTo>
                  <a:pt x="299097" y="295661"/>
                  <a:pt x="285918" y="295661"/>
                  <a:pt x="277829" y="287584"/>
                </a:cubicBezTo>
                <a:lnTo>
                  <a:pt x="277647" y="287494"/>
                </a:lnTo>
                <a:lnTo>
                  <a:pt x="227477" y="337587"/>
                </a:lnTo>
                <a:cubicBezTo>
                  <a:pt x="227386" y="342669"/>
                  <a:pt x="225295" y="347751"/>
                  <a:pt x="221478" y="351563"/>
                </a:cubicBezTo>
                <a:lnTo>
                  <a:pt x="211844" y="361273"/>
                </a:lnTo>
                <a:cubicBezTo>
                  <a:pt x="203755" y="369349"/>
                  <a:pt x="190667" y="369349"/>
                  <a:pt x="182577" y="361273"/>
                </a:cubicBezTo>
                <a:lnTo>
                  <a:pt x="80327" y="259180"/>
                </a:lnTo>
                <a:cubicBezTo>
                  <a:pt x="72329" y="251194"/>
                  <a:pt x="72329" y="238035"/>
                  <a:pt x="80327" y="230049"/>
                </a:cubicBezTo>
                <a:lnTo>
                  <a:pt x="90052" y="220339"/>
                </a:lnTo>
                <a:cubicBezTo>
                  <a:pt x="97687" y="212716"/>
                  <a:pt x="109866" y="212353"/>
                  <a:pt x="117955" y="219160"/>
                </a:cubicBezTo>
                <a:lnTo>
                  <a:pt x="163673" y="173603"/>
                </a:lnTo>
                <a:lnTo>
                  <a:pt x="163491" y="173422"/>
                </a:lnTo>
                <a:cubicBezTo>
                  <a:pt x="155402" y="165436"/>
                  <a:pt x="155402" y="152277"/>
                  <a:pt x="163491" y="144291"/>
                </a:cubicBezTo>
                <a:lnTo>
                  <a:pt x="218842" y="89025"/>
                </a:lnTo>
                <a:cubicBezTo>
                  <a:pt x="226840" y="81039"/>
                  <a:pt x="240019" y="81039"/>
                  <a:pt x="248018" y="89025"/>
                </a:cubicBezTo>
                <a:lnTo>
                  <a:pt x="248199" y="89207"/>
                </a:lnTo>
                <a:lnTo>
                  <a:pt x="293826" y="43560"/>
                </a:lnTo>
                <a:cubicBezTo>
                  <a:pt x="287009" y="35574"/>
                  <a:pt x="287373" y="23323"/>
                  <a:pt x="295007" y="15700"/>
                </a:cubicBezTo>
                <a:lnTo>
                  <a:pt x="304732" y="5990"/>
                </a:lnTo>
                <a:cubicBezTo>
                  <a:pt x="308731" y="1997"/>
                  <a:pt x="314003" y="0"/>
                  <a:pt x="31927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cs typeface="+mn-ea"/>
              <a:sym typeface="+mn-lt"/>
            </a:endParaRPr>
          </a:p>
        </p:txBody>
      </p:sp>
      <p:sp>
        <p:nvSpPr>
          <p:cNvPr id="20" name="Freeform 7">
            <a:extLst>
              <a:ext uri="{FF2B5EF4-FFF2-40B4-BE49-F238E27FC236}">
                <a16:creationId xmlns:a16="http://schemas.microsoft.com/office/drawing/2014/main" id="{1D58FB53-9AB1-4C62-892C-649C391359F8}"/>
              </a:ext>
            </a:extLst>
          </p:cNvPr>
          <p:cNvSpPr>
            <a:spLocks noEditPoints="1"/>
          </p:cNvSpPr>
          <p:nvPr/>
        </p:nvSpPr>
        <p:spPr bwMode="auto">
          <a:xfrm>
            <a:off x="5576386" y="2201201"/>
            <a:ext cx="590749" cy="697111"/>
          </a:xfrm>
          <a:custGeom>
            <a:avLst/>
            <a:gdLst>
              <a:gd name="connsiteX0" fmla="*/ 89265 w 512869"/>
              <a:gd name="connsiteY0" fmla="*/ 202986 h 605209"/>
              <a:gd name="connsiteX1" fmla="*/ 423604 w 512869"/>
              <a:gd name="connsiteY1" fmla="*/ 202986 h 605209"/>
              <a:gd name="connsiteX2" fmla="*/ 423604 w 512869"/>
              <a:gd name="connsiteY2" fmla="*/ 445173 h 605209"/>
              <a:gd name="connsiteX3" fmla="*/ 411933 w 512869"/>
              <a:gd name="connsiteY3" fmla="*/ 473570 h 605209"/>
              <a:gd name="connsiteX4" fmla="*/ 383907 w 512869"/>
              <a:gd name="connsiteY4" fmla="*/ 485223 h 605209"/>
              <a:gd name="connsiteX5" fmla="*/ 356539 w 512869"/>
              <a:gd name="connsiteY5" fmla="*/ 485223 h 605209"/>
              <a:gd name="connsiteX6" fmla="*/ 356539 w 512869"/>
              <a:gd name="connsiteY6" fmla="*/ 567785 h 605209"/>
              <a:gd name="connsiteX7" fmla="*/ 345690 w 512869"/>
              <a:gd name="connsiteY7" fmla="*/ 594294 h 605209"/>
              <a:gd name="connsiteX8" fmla="*/ 319061 w 512869"/>
              <a:gd name="connsiteY8" fmla="*/ 605209 h 605209"/>
              <a:gd name="connsiteX9" fmla="*/ 292515 w 512869"/>
              <a:gd name="connsiteY9" fmla="*/ 594294 h 605209"/>
              <a:gd name="connsiteX10" fmla="*/ 281584 w 512869"/>
              <a:gd name="connsiteY10" fmla="*/ 567785 h 605209"/>
              <a:gd name="connsiteX11" fmla="*/ 281584 w 512869"/>
              <a:gd name="connsiteY11" fmla="*/ 485223 h 605209"/>
              <a:gd name="connsiteX12" fmla="*/ 231285 w 512869"/>
              <a:gd name="connsiteY12" fmla="*/ 485223 h 605209"/>
              <a:gd name="connsiteX13" fmla="*/ 231285 w 512869"/>
              <a:gd name="connsiteY13" fmla="*/ 567785 h 605209"/>
              <a:gd name="connsiteX14" fmla="*/ 220354 w 512869"/>
              <a:gd name="connsiteY14" fmla="*/ 594294 h 605209"/>
              <a:gd name="connsiteX15" fmla="*/ 193808 w 512869"/>
              <a:gd name="connsiteY15" fmla="*/ 605209 h 605209"/>
              <a:gd name="connsiteX16" fmla="*/ 167590 w 512869"/>
              <a:gd name="connsiteY16" fmla="*/ 594294 h 605209"/>
              <a:gd name="connsiteX17" fmla="*/ 156659 w 512869"/>
              <a:gd name="connsiteY17" fmla="*/ 567785 h 605209"/>
              <a:gd name="connsiteX18" fmla="*/ 156248 w 512869"/>
              <a:gd name="connsiteY18" fmla="*/ 485141 h 605209"/>
              <a:gd name="connsiteX19" fmla="*/ 129290 w 512869"/>
              <a:gd name="connsiteY19" fmla="*/ 485141 h 605209"/>
              <a:gd name="connsiteX20" fmla="*/ 100936 w 512869"/>
              <a:gd name="connsiteY20" fmla="*/ 473570 h 605209"/>
              <a:gd name="connsiteX21" fmla="*/ 89265 w 512869"/>
              <a:gd name="connsiteY21" fmla="*/ 445173 h 605209"/>
              <a:gd name="connsiteX22" fmla="*/ 475299 w 512869"/>
              <a:gd name="connsiteY22" fmla="*/ 196071 h 605209"/>
              <a:gd name="connsiteX23" fmla="*/ 501935 w 512869"/>
              <a:gd name="connsiteY23" fmla="*/ 206741 h 605209"/>
              <a:gd name="connsiteX24" fmla="*/ 512869 w 512869"/>
              <a:gd name="connsiteY24" fmla="*/ 233169 h 605209"/>
              <a:gd name="connsiteX25" fmla="*/ 512869 w 512869"/>
              <a:gd name="connsiteY25" fmla="*/ 389524 h 605209"/>
              <a:gd name="connsiteX26" fmla="*/ 501935 w 512869"/>
              <a:gd name="connsiteY26" fmla="*/ 416116 h 605209"/>
              <a:gd name="connsiteX27" fmla="*/ 475299 w 512869"/>
              <a:gd name="connsiteY27" fmla="*/ 427032 h 605209"/>
              <a:gd name="connsiteX28" fmla="*/ 449074 w 512869"/>
              <a:gd name="connsiteY28" fmla="*/ 416116 h 605209"/>
              <a:gd name="connsiteX29" fmla="*/ 438140 w 512869"/>
              <a:gd name="connsiteY29" fmla="*/ 389524 h 605209"/>
              <a:gd name="connsiteX30" fmla="*/ 438140 w 512869"/>
              <a:gd name="connsiteY30" fmla="*/ 233169 h 605209"/>
              <a:gd name="connsiteX31" fmla="*/ 449074 w 512869"/>
              <a:gd name="connsiteY31" fmla="*/ 206741 h 605209"/>
              <a:gd name="connsiteX32" fmla="*/ 475299 w 512869"/>
              <a:gd name="connsiteY32" fmla="*/ 196071 h 605209"/>
              <a:gd name="connsiteX33" fmla="*/ 37534 w 512869"/>
              <a:gd name="connsiteY33" fmla="*/ 196071 h 605209"/>
              <a:gd name="connsiteX34" fmla="*/ 63734 w 512869"/>
              <a:gd name="connsiteY34" fmla="*/ 206905 h 605209"/>
              <a:gd name="connsiteX35" fmla="*/ 74658 w 512869"/>
              <a:gd name="connsiteY35" fmla="*/ 233169 h 605209"/>
              <a:gd name="connsiteX36" fmla="*/ 74658 w 512869"/>
              <a:gd name="connsiteY36" fmla="*/ 389524 h 605209"/>
              <a:gd name="connsiteX37" fmla="*/ 63899 w 512869"/>
              <a:gd name="connsiteY37" fmla="*/ 416116 h 605209"/>
              <a:gd name="connsiteX38" fmla="*/ 37534 w 512869"/>
              <a:gd name="connsiteY38" fmla="*/ 427032 h 605209"/>
              <a:gd name="connsiteX39" fmla="*/ 10924 w 512869"/>
              <a:gd name="connsiteY39" fmla="*/ 416116 h 605209"/>
              <a:gd name="connsiteX40" fmla="*/ 0 w 512869"/>
              <a:gd name="connsiteY40" fmla="*/ 389524 h 605209"/>
              <a:gd name="connsiteX41" fmla="*/ 0 w 512869"/>
              <a:gd name="connsiteY41" fmla="*/ 233169 h 605209"/>
              <a:gd name="connsiteX42" fmla="*/ 10924 w 512869"/>
              <a:gd name="connsiteY42" fmla="*/ 206905 h 605209"/>
              <a:gd name="connsiteX43" fmla="*/ 37534 w 512869"/>
              <a:gd name="connsiteY43" fmla="*/ 196071 h 605209"/>
              <a:gd name="connsiteX44" fmla="*/ 333272 w 512869"/>
              <a:gd name="connsiteY44" fmla="*/ 100763 h 605209"/>
              <a:gd name="connsiteX45" fmla="*/ 323245 w 512869"/>
              <a:gd name="connsiteY45" fmla="*/ 104948 h 605209"/>
              <a:gd name="connsiteX46" fmla="*/ 319053 w 512869"/>
              <a:gd name="connsiteY46" fmla="*/ 114877 h 605209"/>
              <a:gd name="connsiteX47" fmla="*/ 323245 w 512869"/>
              <a:gd name="connsiteY47" fmla="*/ 124887 h 605209"/>
              <a:gd name="connsiteX48" fmla="*/ 333272 w 512869"/>
              <a:gd name="connsiteY48" fmla="*/ 129072 h 605209"/>
              <a:gd name="connsiteX49" fmla="*/ 343134 w 512869"/>
              <a:gd name="connsiteY49" fmla="*/ 124887 h 605209"/>
              <a:gd name="connsiteX50" fmla="*/ 347079 w 512869"/>
              <a:gd name="connsiteY50" fmla="*/ 114877 h 605209"/>
              <a:gd name="connsiteX51" fmla="*/ 343134 w 512869"/>
              <a:gd name="connsiteY51" fmla="*/ 104948 h 605209"/>
              <a:gd name="connsiteX52" fmla="*/ 333272 w 512869"/>
              <a:gd name="connsiteY52" fmla="*/ 100763 h 605209"/>
              <a:gd name="connsiteX53" fmla="*/ 179584 w 512869"/>
              <a:gd name="connsiteY53" fmla="*/ 100763 h 605209"/>
              <a:gd name="connsiteX54" fmla="*/ 169722 w 512869"/>
              <a:gd name="connsiteY54" fmla="*/ 104948 h 605209"/>
              <a:gd name="connsiteX55" fmla="*/ 165777 w 512869"/>
              <a:gd name="connsiteY55" fmla="*/ 114877 h 605209"/>
              <a:gd name="connsiteX56" fmla="*/ 169722 w 512869"/>
              <a:gd name="connsiteY56" fmla="*/ 124887 h 605209"/>
              <a:gd name="connsiteX57" fmla="*/ 179584 w 512869"/>
              <a:gd name="connsiteY57" fmla="*/ 129072 h 605209"/>
              <a:gd name="connsiteX58" fmla="*/ 189611 w 512869"/>
              <a:gd name="connsiteY58" fmla="*/ 124887 h 605209"/>
              <a:gd name="connsiteX59" fmla="*/ 193803 w 512869"/>
              <a:gd name="connsiteY59" fmla="*/ 114877 h 605209"/>
              <a:gd name="connsiteX60" fmla="*/ 189611 w 512869"/>
              <a:gd name="connsiteY60" fmla="*/ 104948 h 605209"/>
              <a:gd name="connsiteX61" fmla="*/ 179584 w 512869"/>
              <a:gd name="connsiteY61" fmla="*/ 100763 h 605209"/>
              <a:gd name="connsiteX62" fmla="*/ 149751 w 512869"/>
              <a:gd name="connsiteY62" fmla="*/ 741 h 605209"/>
              <a:gd name="connsiteX63" fmla="*/ 156983 w 512869"/>
              <a:gd name="connsiteY63" fmla="*/ 2874 h 605209"/>
              <a:gd name="connsiteX64" fmla="*/ 183201 w 512869"/>
              <a:gd name="connsiteY64" fmla="*/ 50957 h 605209"/>
              <a:gd name="connsiteX65" fmla="*/ 256428 w 512869"/>
              <a:gd name="connsiteY65" fmla="*/ 35613 h 605209"/>
              <a:gd name="connsiteX66" fmla="*/ 329655 w 512869"/>
              <a:gd name="connsiteY66" fmla="*/ 50957 h 605209"/>
              <a:gd name="connsiteX67" fmla="*/ 355873 w 512869"/>
              <a:gd name="connsiteY67" fmla="*/ 2874 h 605209"/>
              <a:gd name="connsiteX68" fmla="*/ 363105 w 512869"/>
              <a:gd name="connsiteY68" fmla="*/ 741 h 605209"/>
              <a:gd name="connsiteX69" fmla="*/ 364995 w 512869"/>
              <a:gd name="connsiteY69" fmla="*/ 8044 h 605209"/>
              <a:gd name="connsiteX70" fmla="*/ 339107 w 512869"/>
              <a:gd name="connsiteY70" fmla="*/ 55634 h 605209"/>
              <a:gd name="connsiteX71" fmla="*/ 401403 w 512869"/>
              <a:gd name="connsiteY71" fmla="*/ 111430 h 605209"/>
              <a:gd name="connsiteX72" fmla="*/ 424662 w 512869"/>
              <a:gd name="connsiteY72" fmla="*/ 189791 h 605209"/>
              <a:gd name="connsiteX73" fmla="*/ 87783 w 512869"/>
              <a:gd name="connsiteY73" fmla="*/ 189791 h 605209"/>
              <a:gd name="connsiteX74" fmla="*/ 111124 w 512869"/>
              <a:gd name="connsiteY74" fmla="*/ 111430 h 605209"/>
              <a:gd name="connsiteX75" fmla="*/ 173749 w 512869"/>
              <a:gd name="connsiteY75" fmla="*/ 55634 h 605209"/>
              <a:gd name="connsiteX76" fmla="*/ 147943 w 512869"/>
              <a:gd name="connsiteY76" fmla="*/ 8044 h 605209"/>
              <a:gd name="connsiteX77" fmla="*/ 149751 w 512869"/>
              <a:gd name="connsiteY77" fmla="*/ 741 h 60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12869" h="605209">
                <a:moveTo>
                  <a:pt x="89265" y="202986"/>
                </a:moveTo>
                <a:lnTo>
                  <a:pt x="423604" y="202986"/>
                </a:lnTo>
                <a:lnTo>
                  <a:pt x="423604" y="445173"/>
                </a:lnTo>
                <a:cubicBezTo>
                  <a:pt x="423604" y="456335"/>
                  <a:pt x="419741" y="465773"/>
                  <a:pt x="411933" y="473570"/>
                </a:cubicBezTo>
                <a:cubicBezTo>
                  <a:pt x="404126" y="481284"/>
                  <a:pt x="394838" y="485223"/>
                  <a:pt x="383907" y="485223"/>
                </a:cubicBezTo>
                <a:lnTo>
                  <a:pt x="356539" y="485223"/>
                </a:lnTo>
                <a:lnTo>
                  <a:pt x="356539" y="567785"/>
                </a:lnTo>
                <a:cubicBezTo>
                  <a:pt x="356539" y="578208"/>
                  <a:pt x="352923" y="586990"/>
                  <a:pt x="345690" y="594294"/>
                </a:cubicBezTo>
                <a:cubicBezTo>
                  <a:pt x="338375" y="601598"/>
                  <a:pt x="329499" y="605209"/>
                  <a:pt x="319061" y="605209"/>
                </a:cubicBezTo>
                <a:cubicBezTo>
                  <a:pt x="308624" y="605209"/>
                  <a:pt x="299747" y="601598"/>
                  <a:pt x="292515" y="594294"/>
                </a:cubicBezTo>
                <a:cubicBezTo>
                  <a:pt x="285200" y="586990"/>
                  <a:pt x="281584" y="578208"/>
                  <a:pt x="281584" y="567785"/>
                </a:cubicBezTo>
                <a:lnTo>
                  <a:pt x="281584" y="485223"/>
                </a:lnTo>
                <a:lnTo>
                  <a:pt x="231285" y="485223"/>
                </a:lnTo>
                <a:lnTo>
                  <a:pt x="231285" y="567785"/>
                </a:lnTo>
                <a:cubicBezTo>
                  <a:pt x="231285" y="578208"/>
                  <a:pt x="227669" y="586990"/>
                  <a:pt x="220354" y="594294"/>
                </a:cubicBezTo>
                <a:cubicBezTo>
                  <a:pt x="213122" y="601598"/>
                  <a:pt x="204245" y="605209"/>
                  <a:pt x="193808" y="605209"/>
                </a:cubicBezTo>
                <a:cubicBezTo>
                  <a:pt x="183616" y="605209"/>
                  <a:pt x="174822" y="601598"/>
                  <a:pt x="167590" y="594294"/>
                </a:cubicBezTo>
                <a:cubicBezTo>
                  <a:pt x="160275" y="586990"/>
                  <a:pt x="156659" y="578208"/>
                  <a:pt x="156659" y="567785"/>
                </a:cubicBezTo>
                <a:lnTo>
                  <a:pt x="156248" y="485141"/>
                </a:lnTo>
                <a:lnTo>
                  <a:pt x="129290" y="485141"/>
                </a:lnTo>
                <a:cubicBezTo>
                  <a:pt x="118113" y="485141"/>
                  <a:pt x="108661" y="481284"/>
                  <a:pt x="100936" y="473570"/>
                </a:cubicBezTo>
                <a:cubicBezTo>
                  <a:pt x="93128" y="465773"/>
                  <a:pt x="89265" y="456335"/>
                  <a:pt x="89265" y="445173"/>
                </a:cubicBezTo>
                <a:close/>
                <a:moveTo>
                  <a:pt x="475299" y="196071"/>
                </a:moveTo>
                <a:cubicBezTo>
                  <a:pt x="485740" y="196071"/>
                  <a:pt x="494618" y="199600"/>
                  <a:pt x="501935" y="206741"/>
                </a:cubicBezTo>
                <a:cubicBezTo>
                  <a:pt x="509170" y="213882"/>
                  <a:pt x="512869" y="222746"/>
                  <a:pt x="512869" y="233169"/>
                </a:cubicBezTo>
                <a:lnTo>
                  <a:pt x="512869" y="389524"/>
                </a:lnTo>
                <a:cubicBezTo>
                  <a:pt x="512869" y="399947"/>
                  <a:pt x="509170" y="408811"/>
                  <a:pt x="501935" y="416116"/>
                </a:cubicBezTo>
                <a:cubicBezTo>
                  <a:pt x="494618" y="423339"/>
                  <a:pt x="485740" y="427032"/>
                  <a:pt x="475299" y="427032"/>
                </a:cubicBezTo>
                <a:cubicBezTo>
                  <a:pt x="465105" y="427032"/>
                  <a:pt x="456391" y="423339"/>
                  <a:pt x="449074" y="416116"/>
                </a:cubicBezTo>
                <a:cubicBezTo>
                  <a:pt x="441839" y="408811"/>
                  <a:pt x="438140" y="399947"/>
                  <a:pt x="438140" y="389524"/>
                </a:cubicBezTo>
                <a:lnTo>
                  <a:pt x="438140" y="233169"/>
                </a:lnTo>
                <a:cubicBezTo>
                  <a:pt x="438140" y="222746"/>
                  <a:pt x="441839" y="213882"/>
                  <a:pt x="449074" y="206741"/>
                </a:cubicBezTo>
                <a:cubicBezTo>
                  <a:pt x="456391" y="199600"/>
                  <a:pt x="465105" y="196071"/>
                  <a:pt x="475299" y="196071"/>
                </a:cubicBezTo>
                <a:close/>
                <a:moveTo>
                  <a:pt x="37534" y="196071"/>
                </a:moveTo>
                <a:cubicBezTo>
                  <a:pt x="47719" y="196071"/>
                  <a:pt x="56425" y="199682"/>
                  <a:pt x="63734" y="206905"/>
                </a:cubicBezTo>
                <a:cubicBezTo>
                  <a:pt x="70962" y="214210"/>
                  <a:pt x="74658" y="222910"/>
                  <a:pt x="74658" y="233169"/>
                </a:cubicBezTo>
                <a:lnTo>
                  <a:pt x="74658" y="389524"/>
                </a:lnTo>
                <a:cubicBezTo>
                  <a:pt x="74658" y="399947"/>
                  <a:pt x="71044" y="408811"/>
                  <a:pt x="63899" y="416116"/>
                </a:cubicBezTo>
                <a:cubicBezTo>
                  <a:pt x="56753" y="423339"/>
                  <a:pt x="47965" y="427032"/>
                  <a:pt x="37534" y="427032"/>
                </a:cubicBezTo>
                <a:cubicBezTo>
                  <a:pt x="27104" y="427032"/>
                  <a:pt x="18233" y="423339"/>
                  <a:pt x="10924" y="416116"/>
                </a:cubicBezTo>
                <a:cubicBezTo>
                  <a:pt x="3696" y="408811"/>
                  <a:pt x="0" y="399947"/>
                  <a:pt x="0" y="389524"/>
                </a:cubicBezTo>
                <a:lnTo>
                  <a:pt x="0" y="233169"/>
                </a:lnTo>
                <a:cubicBezTo>
                  <a:pt x="0" y="222910"/>
                  <a:pt x="3696" y="214210"/>
                  <a:pt x="10924" y="206905"/>
                </a:cubicBezTo>
                <a:cubicBezTo>
                  <a:pt x="18233" y="199682"/>
                  <a:pt x="27104" y="196071"/>
                  <a:pt x="37534" y="196071"/>
                </a:cubicBezTo>
                <a:close/>
                <a:moveTo>
                  <a:pt x="333272" y="100763"/>
                </a:moveTo>
                <a:cubicBezTo>
                  <a:pt x="329409" y="100763"/>
                  <a:pt x="326039" y="102158"/>
                  <a:pt x="323245" y="104948"/>
                </a:cubicBezTo>
                <a:cubicBezTo>
                  <a:pt x="320451" y="107738"/>
                  <a:pt x="319053" y="111020"/>
                  <a:pt x="319053" y="114877"/>
                </a:cubicBezTo>
                <a:cubicBezTo>
                  <a:pt x="319053" y="118815"/>
                  <a:pt x="320451" y="122097"/>
                  <a:pt x="323245" y="124887"/>
                </a:cubicBezTo>
                <a:cubicBezTo>
                  <a:pt x="326039" y="127677"/>
                  <a:pt x="329409" y="129072"/>
                  <a:pt x="333272" y="129072"/>
                </a:cubicBezTo>
                <a:cubicBezTo>
                  <a:pt x="337134" y="129072"/>
                  <a:pt x="340422" y="127677"/>
                  <a:pt x="343134" y="124887"/>
                </a:cubicBezTo>
                <a:cubicBezTo>
                  <a:pt x="345764" y="122097"/>
                  <a:pt x="347079" y="118815"/>
                  <a:pt x="347079" y="114877"/>
                </a:cubicBezTo>
                <a:cubicBezTo>
                  <a:pt x="347079" y="111020"/>
                  <a:pt x="345764" y="107738"/>
                  <a:pt x="343134" y="104948"/>
                </a:cubicBezTo>
                <a:cubicBezTo>
                  <a:pt x="340422" y="102158"/>
                  <a:pt x="337134" y="100763"/>
                  <a:pt x="333272" y="100763"/>
                </a:cubicBezTo>
                <a:close/>
                <a:moveTo>
                  <a:pt x="179584" y="100763"/>
                </a:moveTo>
                <a:cubicBezTo>
                  <a:pt x="175722" y="100763"/>
                  <a:pt x="172434" y="102158"/>
                  <a:pt x="169722" y="104948"/>
                </a:cubicBezTo>
                <a:cubicBezTo>
                  <a:pt x="167092" y="107738"/>
                  <a:pt x="165777" y="111020"/>
                  <a:pt x="165777" y="114877"/>
                </a:cubicBezTo>
                <a:cubicBezTo>
                  <a:pt x="165777" y="118815"/>
                  <a:pt x="167092" y="122097"/>
                  <a:pt x="169722" y="124887"/>
                </a:cubicBezTo>
                <a:cubicBezTo>
                  <a:pt x="172434" y="127677"/>
                  <a:pt x="175722" y="129072"/>
                  <a:pt x="179584" y="129072"/>
                </a:cubicBezTo>
                <a:cubicBezTo>
                  <a:pt x="183447" y="129072"/>
                  <a:pt x="186817" y="127677"/>
                  <a:pt x="189611" y="124887"/>
                </a:cubicBezTo>
                <a:cubicBezTo>
                  <a:pt x="192405" y="122097"/>
                  <a:pt x="193803" y="118815"/>
                  <a:pt x="193803" y="114877"/>
                </a:cubicBezTo>
                <a:cubicBezTo>
                  <a:pt x="193803" y="111020"/>
                  <a:pt x="192405" y="107738"/>
                  <a:pt x="189611" y="104948"/>
                </a:cubicBezTo>
                <a:cubicBezTo>
                  <a:pt x="186817" y="102158"/>
                  <a:pt x="183447" y="100763"/>
                  <a:pt x="179584" y="100763"/>
                </a:cubicBezTo>
                <a:close/>
                <a:moveTo>
                  <a:pt x="149751" y="741"/>
                </a:moveTo>
                <a:cubicBezTo>
                  <a:pt x="152874" y="-736"/>
                  <a:pt x="155340" y="2"/>
                  <a:pt x="156983" y="2874"/>
                </a:cubicBezTo>
                <a:lnTo>
                  <a:pt x="183201" y="50957"/>
                </a:lnTo>
                <a:cubicBezTo>
                  <a:pt x="206295" y="40701"/>
                  <a:pt x="230704" y="35613"/>
                  <a:pt x="256428" y="35613"/>
                </a:cubicBezTo>
                <a:cubicBezTo>
                  <a:pt x="282152" y="35613"/>
                  <a:pt x="306561" y="40701"/>
                  <a:pt x="329655" y="50957"/>
                </a:cubicBezTo>
                <a:lnTo>
                  <a:pt x="355873" y="2874"/>
                </a:lnTo>
                <a:cubicBezTo>
                  <a:pt x="357598" y="2"/>
                  <a:pt x="359982" y="-736"/>
                  <a:pt x="363105" y="741"/>
                </a:cubicBezTo>
                <a:cubicBezTo>
                  <a:pt x="366064" y="2464"/>
                  <a:pt x="366639" y="4843"/>
                  <a:pt x="364995" y="8044"/>
                </a:cubicBezTo>
                <a:lnTo>
                  <a:pt x="339107" y="55634"/>
                </a:lnTo>
                <a:cubicBezTo>
                  <a:pt x="365077" y="69009"/>
                  <a:pt x="385870" y="87553"/>
                  <a:pt x="401403" y="111430"/>
                </a:cubicBezTo>
                <a:cubicBezTo>
                  <a:pt x="416937" y="135308"/>
                  <a:pt x="424662" y="161483"/>
                  <a:pt x="424662" y="189791"/>
                </a:cubicBezTo>
                <a:lnTo>
                  <a:pt x="87783" y="189791"/>
                </a:lnTo>
                <a:cubicBezTo>
                  <a:pt x="87783" y="161483"/>
                  <a:pt x="95591" y="135308"/>
                  <a:pt x="111124" y="111430"/>
                </a:cubicBezTo>
                <a:cubicBezTo>
                  <a:pt x="126657" y="87553"/>
                  <a:pt x="147532" y="69009"/>
                  <a:pt x="173749" y="55634"/>
                </a:cubicBezTo>
                <a:lnTo>
                  <a:pt x="147943" y="8044"/>
                </a:lnTo>
                <a:cubicBezTo>
                  <a:pt x="146217" y="4843"/>
                  <a:pt x="146792" y="2464"/>
                  <a:pt x="149751" y="74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cs typeface="+mn-ea"/>
              <a:sym typeface="+mn-lt"/>
            </a:endParaRPr>
          </a:p>
        </p:txBody>
      </p:sp>
      <p:sp>
        <p:nvSpPr>
          <p:cNvPr id="21" name="Freeform 8">
            <a:extLst>
              <a:ext uri="{FF2B5EF4-FFF2-40B4-BE49-F238E27FC236}">
                <a16:creationId xmlns:a16="http://schemas.microsoft.com/office/drawing/2014/main" id="{013E798E-E014-4821-861C-2442294D87D2}"/>
              </a:ext>
            </a:extLst>
          </p:cNvPr>
          <p:cNvSpPr>
            <a:spLocks noEditPoints="1"/>
          </p:cNvSpPr>
          <p:nvPr/>
        </p:nvSpPr>
        <p:spPr bwMode="auto">
          <a:xfrm>
            <a:off x="4200689" y="3493384"/>
            <a:ext cx="315229" cy="348264"/>
          </a:xfrm>
          <a:custGeom>
            <a:avLst/>
            <a:gdLst>
              <a:gd name="connsiteX0" fmla="*/ 272280 w 544765"/>
              <a:gd name="connsiteY0" fmla="*/ 252836 h 601853"/>
              <a:gd name="connsiteX1" fmla="*/ 544765 w 544765"/>
              <a:gd name="connsiteY1" fmla="*/ 524726 h 601853"/>
              <a:gd name="connsiteX2" fmla="*/ 467322 w 544765"/>
              <a:gd name="connsiteY2" fmla="*/ 601853 h 601853"/>
              <a:gd name="connsiteX3" fmla="*/ 272280 w 544765"/>
              <a:gd name="connsiteY3" fmla="*/ 407091 h 601853"/>
              <a:gd name="connsiteX4" fmla="*/ 77238 w 544765"/>
              <a:gd name="connsiteY4" fmla="*/ 601853 h 601853"/>
              <a:gd name="connsiteX5" fmla="*/ 0 w 544765"/>
              <a:gd name="connsiteY5" fmla="*/ 524726 h 601853"/>
              <a:gd name="connsiteX6" fmla="*/ 272280 w 544765"/>
              <a:gd name="connsiteY6" fmla="*/ 0 h 601853"/>
              <a:gd name="connsiteX7" fmla="*/ 544765 w 544765"/>
              <a:gd name="connsiteY7" fmla="*/ 271890 h 601853"/>
              <a:gd name="connsiteX8" fmla="*/ 467322 w 544765"/>
              <a:gd name="connsiteY8" fmla="*/ 349017 h 601853"/>
              <a:gd name="connsiteX9" fmla="*/ 272280 w 544765"/>
              <a:gd name="connsiteY9" fmla="*/ 154255 h 601853"/>
              <a:gd name="connsiteX10" fmla="*/ 77238 w 544765"/>
              <a:gd name="connsiteY10" fmla="*/ 349017 h 601853"/>
              <a:gd name="connsiteX11" fmla="*/ 0 w 544765"/>
              <a:gd name="connsiteY11" fmla="*/ 271890 h 601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4765" h="601853">
                <a:moveTo>
                  <a:pt x="272280" y="252836"/>
                </a:moveTo>
                <a:lnTo>
                  <a:pt x="544765" y="524726"/>
                </a:lnTo>
                <a:lnTo>
                  <a:pt x="467322" y="601853"/>
                </a:lnTo>
                <a:lnTo>
                  <a:pt x="272280" y="407091"/>
                </a:lnTo>
                <a:lnTo>
                  <a:pt x="77238" y="601853"/>
                </a:lnTo>
                <a:lnTo>
                  <a:pt x="0" y="524726"/>
                </a:lnTo>
                <a:close/>
                <a:moveTo>
                  <a:pt x="272280" y="0"/>
                </a:moveTo>
                <a:lnTo>
                  <a:pt x="544765" y="271890"/>
                </a:lnTo>
                <a:lnTo>
                  <a:pt x="467322" y="349017"/>
                </a:lnTo>
                <a:lnTo>
                  <a:pt x="272280" y="154255"/>
                </a:lnTo>
                <a:lnTo>
                  <a:pt x="77238" y="349017"/>
                </a:lnTo>
                <a:lnTo>
                  <a:pt x="0" y="27189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cs typeface="+mn-ea"/>
              <a:sym typeface="+mn-lt"/>
            </a:endParaRPr>
          </a:p>
        </p:txBody>
      </p:sp>
      <p:sp>
        <p:nvSpPr>
          <p:cNvPr id="22" name="Freeform 9">
            <a:extLst>
              <a:ext uri="{FF2B5EF4-FFF2-40B4-BE49-F238E27FC236}">
                <a16:creationId xmlns:a16="http://schemas.microsoft.com/office/drawing/2014/main" id="{1AE0A11E-D1AA-466F-B753-E85765C070F0}"/>
              </a:ext>
            </a:extLst>
          </p:cNvPr>
          <p:cNvSpPr>
            <a:spLocks noEditPoints="1"/>
          </p:cNvSpPr>
          <p:nvPr/>
        </p:nvSpPr>
        <p:spPr bwMode="auto">
          <a:xfrm>
            <a:off x="7620420" y="3685598"/>
            <a:ext cx="349692" cy="348081"/>
          </a:xfrm>
          <a:custGeom>
            <a:avLst/>
            <a:gdLst>
              <a:gd name="T0" fmla="*/ 6215 w 6887"/>
              <a:gd name="T1" fmla="*/ 4656 h 6866"/>
              <a:gd name="T2" fmla="*/ 6161 w 6887"/>
              <a:gd name="T3" fmla="*/ 4568 h 6866"/>
              <a:gd name="T4" fmla="*/ 5045 w 6887"/>
              <a:gd name="T5" fmla="*/ 3452 h 6866"/>
              <a:gd name="T6" fmla="*/ 6799 w 6887"/>
              <a:gd name="T7" fmla="*/ 1699 h 6866"/>
              <a:gd name="T8" fmla="*/ 6799 w 6887"/>
              <a:gd name="T9" fmla="*/ 1380 h 6866"/>
              <a:gd name="T10" fmla="*/ 5523 w 6887"/>
              <a:gd name="T11" fmla="*/ 105 h 6866"/>
              <a:gd name="T12" fmla="*/ 5364 w 6887"/>
              <a:gd name="T13" fmla="*/ 39 h 6866"/>
              <a:gd name="T14" fmla="*/ 5205 w 6887"/>
              <a:gd name="T15" fmla="*/ 105 h 6866"/>
              <a:gd name="T16" fmla="*/ 4726 w 6887"/>
              <a:gd name="T17" fmla="*/ 583 h 6866"/>
              <a:gd name="T18" fmla="*/ 5364 w 6887"/>
              <a:gd name="T19" fmla="*/ 1221 h 6866"/>
              <a:gd name="T20" fmla="*/ 5364 w 6887"/>
              <a:gd name="T21" fmla="*/ 1540 h 6866"/>
              <a:gd name="T22" fmla="*/ 5205 w 6887"/>
              <a:gd name="T23" fmla="*/ 1606 h 6866"/>
              <a:gd name="T24" fmla="*/ 5045 w 6887"/>
              <a:gd name="T25" fmla="*/ 1540 h 6866"/>
              <a:gd name="T26" fmla="*/ 4408 w 6887"/>
              <a:gd name="T27" fmla="*/ 902 h 6866"/>
              <a:gd name="T28" fmla="*/ 4089 w 6887"/>
              <a:gd name="T29" fmla="*/ 1221 h 6866"/>
              <a:gd name="T30" fmla="*/ 4726 w 6887"/>
              <a:gd name="T31" fmla="*/ 1858 h 6866"/>
              <a:gd name="T32" fmla="*/ 4726 w 6887"/>
              <a:gd name="T33" fmla="*/ 2177 h 6866"/>
              <a:gd name="T34" fmla="*/ 4567 w 6887"/>
              <a:gd name="T35" fmla="*/ 2243 h 6866"/>
              <a:gd name="T36" fmla="*/ 4408 w 6887"/>
              <a:gd name="T37" fmla="*/ 2177 h 6866"/>
              <a:gd name="T38" fmla="*/ 3770 w 6887"/>
              <a:gd name="T39" fmla="*/ 1540 h 6866"/>
              <a:gd name="T40" fmla="*/ 3451 w 6887"/>
              <a:gd name="T41" fmla="*/ 1858 h 6866"/>
              <a:gd name="T42" fmla="*/ 1857 w 6887"/>
              <a:gd name="T43" fmla="*/ 265 h 6866"/>
              <a:gd name="T44" fmla="*/ 901 w 6887"/>
              <a:gd name="T45" fmla="*/ 265 h 6866"/>
              <a:gd name="T46" fmla="*/ 263 w 6887"/>
              <a:gd name="T47" fmla="*/ 902 h 6866"/>
              <a:gd name="T48" fmla="*/ 263 w 6887"/>
              <a:gd name="T49" fmla="*/ 1858 h 6866"/>
              <a:gd name="T50" fmla="*/ 1857 w 6887"/>
              <a:gd name="T51" fmla="*/ 3452 h 6866"/>
              <a:gd name="T52" fmla="*/ 1539 w 6887"/>
              <a:gd name="T53" fmla="*/ 3771 h 6866"/>
              <a:gd name="T54" fmla="*/ 2176 w 6887"/>
              <a:gd name="T55" fmla="*/ 4409 h 6866"/>
              <a:gd name="T56" fmla="*/ 2176 w 6887"/>
              <a:gd name="T57" fmla="*/ 4727 h 6866"/>
              <a:gd name="T58" fmla="*/ 2017 w 6887"/>
              <a:gd name="T59" fmla="*/ 4794 h 6866"/>
              <a:gd name="T60" fmla="*/ 1857 w 6887"/>
              <a:gd name="T61" fmla="*/ 4727 h 6866"/>
              <a:gd name="T62" fmla="*/ 1220 w 6887"/>
              <a:gd name="T63" fmla="*/ 4090 h 6866"/>
              <a:gd name="T64" fmla="*/ 901 w 6887"/>
              <a:gd name="T65" fmla="*/ 4409 h 6866"/>
              <a:gd name="T66" fmla="*/ 1539 w 6887"/>
              <a:gd name="T67" fmla="*/ 5046 h 6866"/>
              <a:gd name="T68" fmla="*/ 1539 w 6887"/>
              <a:gd name="T69" fmla="*/ 5365 h 6866"/>
              <a:gd name="T70" fmla="*/ 1379 w 6887"/>
              <a:gd name="T71" fmla="*/ 5431 h 6866"/>
              <a:gd name="T72" fmla="*/ 1220 w 6887"/>
              <a:gd name="T73" fmla="*/ 5365 h 6866"/>
              <a:gd name="T74" fmla="*/ 582 w 6887"/>
              <a:gd name="T75" fmla="*/ 4728 h 6866"/>
              <a:gd name="T76" fmla="*/ 104 w 6887"/>
              <a:gd name="T77" fmla="*/ 5206 h 6866"/>
              <a:gd name="T78" fmla="*/ 104 w 6887"/>
              <a:gd name="T79" fmla="*/ 5525 h 6866"/>
              <a:gd name="T80" fmla="*/ 1379 w 6887"/>
              <a:gd name="T81" fmla="*/ 6800 h 6866"/>
              <a:gd name="T82" fmla="*/ 1539 w 6887"/>
              <a:gd name="T83" fmla="*/ 6866 h 6866"/>
              <a:gd name="T84" fmla="*/ 1698 w 6887"/>
              <a:gd name="T85" fmla="*/ 6800 h 6866"/>
              <a:gd name="T86" fmla="*/ 3451 w 6887"/>
              <a:gd name="T87" fmla="*/ 5046 h 6866"/>
              <a:gd name="T88" fmla="*/ 4567 w 6887"/>
              <a:gd name="T89" fmla="*/ 6162 h 6866"/>
              <a:gd name="T90" fmla="*/ 4655 w 6887"/>
              <a:gd name="T91" fmla="*/ 6217 h 6866"/>
              <a:gd name="T92" fmla="*/ 6568 w 6887"/>
              <a:gd name="T93" fmla="*/ 6854 h 6866"/>
              <a:gd name="T94" fmla="*/ 6639 w 6887"/>
              <a:gd name="T95" fmla="*/ 6866 h 6866"/>
              <a:gd name="T96" fmla="*/ 6799 w 6887"/>
              <a:gd name="T97" fmla="*/ 6800 h 6866"/>
              <a:gd name="T98" fmla="*/ 6853 w 6887"/>
              <a:gd name="T99" fmla="*/ 6569 h 6866"/>
              <a:gd name="T100" fmla="*/ 6215 w 6887"/>
              <a:gd name="T101" fmla="*/ 4656 h 6866"/>
              <a:gd name="T102" fmla="*/ 4726 w 6887"/>
              <a:gd name="T103" fmla="*/ 5684 h 6866"/>
              <a:gd name="T104" fmla="*/ 1379 w 6887"/>
              <a:gd name="T105" fmla="*/ 2337 h 6866"/>
              <a:gd name="T106" fmla="*/ 1698 w 6887"/>
              <a:gd name="T107" fmla="*/ 2018 h 6866"/>
              <a:gd name="T108" fmla="*/ 5045 w 6887"/>
              <a:gd name="T109" fmla="*/ 5365 h 6866"/>
              <a:gd name="T110" fmla="*/ 4726 w 6887"/>
              <a:gd name="T111" fmla="*/ 5684 h 6866"/>
              <a:gd name="T112" fmla="*/ 5364 w 6887"/>
              <a:gd name="T113" fmla="*/ 5046 h 6866"/>
              <a:gd name="T114" fmla="*/ 2017 w 6887"/>
              <a:gd name="T115" fmla="*/ 1699 h 6866"/>
              <a:gd name="T116" fmla="*/ 2336 w 6887"/>
              <a:gd name="T117" fmla="*/ 1380 h 6866"/>
              <a:gd name="T118" fmla="*/ 5683 w 6887"/>
              <a:gd name="T119" fmla="*/ 4728 h 6866"/>
              <a:gd name="T120" fmla="*/ 5364 w 6887"/>
              <a:gd name="T121" fmla="*/ 5046 h 6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887" h="6866">
                <a:moveTo>
                  <a:pt x="6215" y="4656"/>
                </a:moveTo>
                <a:cubicBezTo>
                  <a:pt x="6205" y="4626"/>
                  <a:pt x="6186" y="4593"/>
                  <a:pt x="6161" y="4568"/>
                </a:cubicBezTo>
                <a:lnTo>
                  <a:pt x="5045" y="3452"/>
                </a:lnTo>
                <a:lnTo>
                  <a:pt x="6799" y="1699"/>
                </a:lnTo>
                <a:cubicBezTo>
                  <a:pt x="6887" y="1611"/>
                  <a:pt x="6887" y="1468"/>
                  <a:pt x="6799" y="1380"/>
                </a:cubicBezTo>
                <a:lnTo>
                  <a:pt x="5523" y="105"/>
                </a:lnTo>
                <a:cubicBezTo>
                  <a:pt x="5481" y="63"/>
                  <a:pt x="5424" y="39"/>
                  <a:pt x="5364" y="39"/>
                </a:cubicBezTo>
                <a:cubicBezTo>
                  <a:pt x="5304" y="39"/>
                  <a:pt x="5247" y="63"/>
                  <a:pt x="5205" y="105"/>
                </a:cubicBezTo>
                <a:lnTo>
                  <a:pt x="4726" y="583"/>
                </a:lnTo>
                <a:lnTo>
                  <a:pt x="5364" y="1221"/>
                </a:lnTo>
                <a:cubicBezTo>
                  <a:pt x="5452" y="1309"/>
                  <a:pt x="5452" y="1452"/>
                  <a:pt x="5364" y="1540"/>
                </a:cubicBezTo>
                <a:cubicBezTo>
                  <a:pt x="5320" y="1584"/>
                  <a:pt x="5262" y="1606"/>
                  <a:pt x="5205" y="1606"/>
                </a:cubicBezTo>
                <a:cubicBezTo>
                  <a:pt x="5147" y="1606"/>
                  <a:pt x="5089" y="1584"/>
                  <a:pt x="5045" y="1540"/>
                </a:cubicBezTo>
                <a:lnTo>
                  <a:pt x="4408" y="902"/>
                </a:lnTo>
                <a:lnTo>
                  <a:pt x="4089" y="1221"/>
                </a:lnTo>
                <a:lnTo>
                  <a:pt x="4726" y="1858"/>
                </a:lnTo>
                <a:cubicBezTo>
                  <a:pt x="4815" y="1946"/>
                  <a:pt x="4815" y="2089"/>
                  <a:pt x="4726" y="2177"/>
                </a:cubicBezTo>
                <a:cubicBezTo>
                  <a:pt x="4682" y="2221"/>
                  <a:pt x="4625" y="2243"/>
                  <a:pt x="4567" y="2243"/>
                </a:cubicBezTo>
                <a:cubicBezTo>
                  <a:pt x="4509" y="2243"/>
                  <a:pt x="4452" y="2221"/>
                  <a:pt x="4408" y="2177"/>
                </a:cubicBezTo>
                <a:lnTo>
                  <a:pt x="3770" y="1540"/>
                </a:lnTo>
                <a:lnTo>
                  <a:pt x="3451" y="1858"/>
                </a:lnTo>
                <a:cubicBezTo>
                  <a:pt x="2668" y="1075"/>
                  <a:pt x="1987" y="394"/>
                  <a:pt x="1857" y="265"/>
                </a:cubicBezTo>
                <a:cubicBezTo>
                  <a:pt x="1593" y="0"/>
                  <a:pt x="1165" y="0"/>
                  <a:pt x="901" y="265"/>
                </a:cubicBezTo>
                <a:lnTo>
                  <a:pt x="263" y="902"/>
                </a:lnTo>
                <a:cubicBezTo>
                  <a:pt x="0" y="1166"/>
                  <a:pt x="0" y="1595"/>
                  <a:pt x="263" y="1858"/>
                </a:cubicBezTo>
                <a:lnTo>
                  <a:pt x="1857" y="3452"/>
                </a:lnTo>
                <a:lnTo>
                  <a:pt x="1539" y="3771"/>
                </a:lnTo>
                <a:lnTo>
                  <a:pt x="2176" y="4409"/>
                </a:lnTo>
                <a:cubicBezTo>
                  <a:pt x="2264" y="4497"/>
                  <a:pt x="2264" y="4639"/>
                  <a:pt x="2176" y="4727"/>
                </a:cubicBezTo>
                <a:cubicBezTo>
                  <a:pt x="2132" y="4772"/>
                  <a:pt x="2074" y="4794"/>
                  <a:pt x="2017" y="4794"/>
                </a:cubicBezTo>
                <a:cubicBezTo>
                  <a:pt x="1959" y="4794"/>
                  <a:pt x="1901" y="4772"/>
                  <a:pt x="1857" y="4727"/>
                </a:cubicBezTo>
                <a:lnTo>
                  <a:pt x="1220" y="4090"/>
                </a:lnTo>
                <a:lnTo>
                  <a:pt x="901" y="4409"/>
                </a:lnTo>
                <a:lnTo>
                  <a:pt x="1539" y="5046"/>
                </a:lnTo>
                <a:cubicBezTo>
                  <a:pt x="1627" y="5134"/>
                  <a:pt x="1627" y="5277"/>
                  <a:pt x="1539" y="5365"/>
                </a:cubicBezTo>
                <a:cubicBezTo>
                  <a:pt x="1495" y="5409"/>
                  <a:pt x="1437" y="5431"/>
                  <a:pt x="1379" y="5431"/>
                </a:cubicBezTo>
                <a:cubicBezTo>
                  <a:pt x="1322" y="5431"/>
                  <a:pt x="1264" y="5409"/>
                  <a:pt x="1220" y="5365"/>
                </a:cubicBezTo>
                <a:lnTo>
                  <a:pt x="582" y="4728"/>
                </a:lnTo>
                <a:lnTo>
                  <a:pt x="104" y="5206"/>
                </a:lnTo>
                <a:cubicBezTo>
                  <a:pt x="16" y="5294"/>
                  <a:pt x="16" y="5436"/>
                  <a:pt x="104" y="5525"/>
                </a:cubicBezTo>
                <a:lnTo>
                  <a:pt x="1379" y="6800"/>
                </a:lnTo>
                <a:cubicBezTo>
                  <a:pt x="1421" y="6842"/>
                  <a:pt x="1479" y="6866"/>
                  <a:pt x="1539" y="6866"/>
                </a:cubicBezTo>
                <a:cubicBezTo>
                  <a:pt x="1598" y="6866"/>
                  <a:pt x="1656" y="6842"/>
                  <a:pt x="1698" y="6800"/>
                </a:cubicBezTo>
                <a:lnTo>
                  <a:pt x="3451" y="5046"/>
                </a:lnTo>
                <a:lnTo>
                  <a:pt x="4567" y="6162"/>
                </a:lnTo>
                <a:cubicBezTo>
                  <a:pt x="4592" y="6187"/>
                  <a:pt x="4624" y="6206"/>
                  <a:pt x="4655" y="6217"/>
                </a:cubicBezTo>
                <a:lnTo>
                  <a:pt x="6568" y="6854"/>
                </a:lnTo>
                <a:cubicBezTo>
                  <a:pt x="6591" y="6862"/>
                  <a:pt x="6615" y="6866"/>
                  <a:pt x="6639" y="6866"/>
                </a:cubicBezTo>
                <a:cubicBezTo>
                  <a:pt x="6698" y="6866"/>
                  <a:pt x="6756" y="6843"/>
                  <a:pt x="6799" y="6800"/>
                </a:cubicBezTo>
                <a:cubicBezTo>
                  <a:pt x="6859" y="6739"/>
                  <a:pt x="6880" y="6650"/>
                  <a:pt x="6853" y="6569"/>
                </a:cubicBezTo>
                <a:lnTo>
                  <a:pt x="6215" y="4656"/>
                </a:lnTo>
                <a:close/>
                <a:moveTo>
                  <a:pt x="4726" y="5684"/>
                </a:moveTo>
                <a:lnTo>
                  <a:pt x="1379" y="2337"/>
                </a:lnTo>
                <a:lnTo>
                  <a:pt x="1698" y="2018"/>
                </a:lnTo>
                <a:lnTo>
                  <a:pt x="5045" y="5365"/>
                </a:lnTo>
                <a:lnTo>
                  <a:pt x="4726" y="5684"/>
                </a:lnTo>
                <a:close/>
                <a:moveTo>
                  <a:pt x="5364" y="5046"/>
                </a:moveTo>
                <a:lnTo>
                  <a:pt x="2017" y="1699"/>
                </a:lnTo>
                <a:lnTo>
                  <a:pt x="2336" y="1380"/>
                </a:lnTo>
                <a:lnTo>
                  <a:pt x="5683" y="4728"/>
                </a:lnTo>
                <a:lnTo>
                  <a:pt x="5364" y="50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cs typeface="+mn-ea"/>
              <a:sym typeface="+mn-lt"/>
            </a:endParaRPr>
          </a:p>
        </p:txBody>
      </p:sp>
      <p:sp>
        <p:nvSpPr>
          <p:cNvPr id="23" name="矩形 22" descr="e7d195523061f1c003d7160bb3852330e69e1b47c664ea0314E9593E18313AD830F940F1AC53C40C0B8B3D93D4DFF44B590F8D4A945ADE53F5D61968231FCAE157B0D7022AA0681C03E9FB4B1E3862D0C13C109685D0C1F9D9ACA5E10B258C1727924FC3FC0E61468152E413AFD3EDAA03A1BA0B768D2D39A9D26D6009DD7E2AED15C90B1EA11F84">
            <a:extLst>
              <a:ext uri="{FF2B5EF4-FFF2-40B4-BE49-F238E27FC236}">
                <a16:creationId xmlns:a16="http://schemas.microsoft.com/office/drawing/2014/main" id="{486514B1-908D-4578-8A87-8D5B05511C8E}"/>
              </a:ext>
            </a:extLst>
          </p:cNvPr>
          <p:cNvSpPr/>
          <p:nvPr/>
        </p:nvSpPr>
        <p:spPr>
          <a:xfrm>
            <a:off x="2949947" y="5408757"/>
            <a:ext cx="2426460" cy="78483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spcBef>
                <a:spcPct val="0"/>
              </a:spcBef>
            </a:pPr>
            <a:r>
              <a:rPr lang="zh-CN" altLang="zh-CN" sz="1200" dirty="0">
                <a:latin typeface="微软雅黑" panose="020B0503020204020204" pitchFamily="34" charset="-122"/>
                <a:ea typeface="微软雅黑" panose="020B0503020204020204" pitchFamily="34" charset="-122"/>
              </a:rPr>
              <a:t>系统建成后，应在现行系统上不需要做⼤的改动或不影响整个系统结构，就可以增加功能模块</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24" name="文本框 23">
            <a:extLst>
              <a:ext uri="{FF2B5EF4-FFF2-40B4-BE49-F238E27FC236}">
                <a16:creationId xmlns:a16="http://schemas.microsoft.com/office/drawing/2014/main" id="{AB46DF47-3F24-42E3-B0D2-5E47BD9A61C9}"/>
              </a:ext>
            </a:extLst>
          </p:cNvPr>
          <p:cNvSpPr txBox="1"/>
          <p:nvPr/>
        </p:nvSpPr>
        <p:spPr>
          <a:xfrm>
            <a:off x="4165824" y="5144822"/>
            <a:ext cx="1005403" cy="338554"/>
          </a:xfrm>
          <a:prstGeom prst="rect">
            <a:avLst/>
          </a:prstGeom>
          <a:noFill/>
        </p:spPr>
        <p:txBody>
          <a:bodyPr wrap="none" rtlCol="0">
            <a:spAutoFit/>
          </a:bodyPr>
          <a:lstStyle/>
          <a:p>
            <a:pPr algn="ct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可拓展性</a:t>
            </a:r>
          </a:p>
        </p:txBody>
      </p:sp>
      <p:sp>
        <p:nvSpPr>
          <p:cNvPr id="25" name="矩形 24" descr="e7d195523061f1c003d7160bb3852330e69e1b47c664ea0314E9593E18313AD830F940F1AC53C40C0B8B3D93D4DFF44B590F8D4A945ADE53F5D61968231FCAE157B0D7022AA0681C03E9FB4B1E3862D0C13C109685D0C1F9D9ACA5E10B258C1727924FC3FC0E61468152E413AFD3EDAA03A1BA0B768D2D39A9D26D6009DD7E2AED15C90B1EA11F84">
            <a:extLst>
              <a:ext uri="{FF2B5EF4-FFF2-40B4-BE49-F238E27FC236}">
                <a16:creationId xmlns:a16="http://schemas.microsoft.com/office/drawing/2014/main" id="{1EC0E4E1-3F8E-47C9-8982-FC633F61CF26}"/>
              </a:ext>
            </a:extLst>
          </p:cNvPr>
          <p:cNvSpPr/>
          <p:nvPr/>
        </p:nvSpPr>
        <p:spPr>
          <a:xfrm>
            <a:off x="6639033" y="4954210"/>
            <a:ext cx="2426460" cy="1708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spcBef>
                <a:spcPct val="0"/>
              </a:spcBef>
            </a:pPr>
            <a:r>
              <a:rPr lang="zh-CN" altLang="zh-CN" sz="1200" dirty="0">
                <a:latin typeface="微软雅黑" panose="020B0503020204020204" pitchFamily="34" charset="-122"/>
                <a:ea typeface="微软雅黑" panose="020B0503020204020204" pitchFamily="34" charset="-122"/>
              </a:rPr>
              <a:t>网站能够正常完成所有的功能需求，且保证服务器长时间运行无障碍。故障修复时间一般控制在</a:t>
            </a:r>
            <a:r>
              <a:rPr lang="en-US" altLang="zh-CN" sz="1200" dirty="0">
                <a:latin typeface="微软雅黑" panose="020B0503020204020204" pitchFamily="34" charset="-122"/>
                <a:ea typeface="微软雅黑" panose="020B0503020204020204" pitchFamily="34" charset="-122"/>
              </a:rPr>
              <a:t>3</a:t>
            </a:r>
            <a:r>
              <a:rPr lang="zh-CN" altLang="zh-CN" sz="1200" dirty="0">
                <a:latin typeface="微软雅黑" panose="020B0503020204020204" pitchFamily="34" charset="-122"/>
                <a:ea typeface="微软雅黑" panose="020B0503020204020204" pitchFamily="34" charset="-122"/>
              </a:rPr>
              <a:t>小时内，除非出现恶性攻击、病毒破坏、系统资源不足、硬件故障、操作系统崩溃网络中断等情况，不允许出现内存泄露</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26" name="文本框 25">
            <a:extLst>
              <a:ext uri="{FF2B5EF4-FFF2-40B4-BE49-F238E27FC236}">
                <a16:creationId xmlns:a16="http://schemas.microsoft.com/office/drawing/2014/main" id="{49933967-4B82-4077-84C0-F253DA1603A5}"/>
              </a:ext>
            </a:extLst>
          </p:cNvPr>
          <p:cNvSpPr txBox="1"/>
          <p:nvPr/>
        </p:nvSpPr>
        <p:spPr>
          <a:xfrm>
            <a:off x="6639033" y="4695770"/>
            <a:ext cx="800219" cy="338554"/>
          </a:xfrm>
          <a:prstGeom prst="rect">
            <a:avLst/>
          </a:prstGeom>
          <a:noFill/>
        </p:spPr>
        <p:txBody>
          <a:bodyPr wrap="none" rtlCol="0">
            <a:spAutoFit/>
          </a:bodyPr>
          <a:lstStyle/>
          <a:p>
            <a:r>
              <a:rPr lang="zh-CN" altLang="en-US" sz="1600" b="1" dirty="0"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稳定性</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27" name="矩形 26" descr="e7d195523061f1c003d7160bb3852330e69e1b47c664ea0314E9593E18313AD830F940F1AC53C40C0B8B3D93D4DFF44B590F8D4A945ADE53F5D61968231FCAE157B0D7022AA0681C03E9FB4B1E3862D0C13C109685D0C1F9D9ACA5E10B258C1727924FC3FC0E61468152E413AFD3EDAA03A1BA0B768D2D39A9D26D6009DD7E2AED15C90B1EA11F84">
            <a:extLst>
              <a:ext uri="{FF2B5EF4-FFF2-40B4-BE49-F238E27FC236}">
                <a16:creationId xmlns:a16="http://schemas.microsoft.com/office/drawing/2014/main" id="{FD52F2BC-3A41-4B7F-95E9-45FDEBB940A3}"/>
              </a:ext>
            </a:extLst>
          </p:cNvPr>
          <p:cNvSpPr/>
          <p:nvPr/>
        </p:nvSpPr>
        <p:spPr>
          <a:xfrm>
            <a:off x="9007492" y="3684629"/>
            <a:ext cx="2426460" cy="124649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zh-CN" sz="1200" dirty="0">
                <a:latin typeface="微软雅黑" panose="020B0503020204020204" pitchFamily="34" charset="-122"/>
                <a:ea typeface="微软雅黑" panose="020B0503020204020204" pitchFamily="34" charset="-122"/>
              </a:rPr>
              <a:t>即使黑客入侵随意篡改数据，或者发生灾难造成数据丢失，但由于区块链系统中，任一节点的损坏或者失去都会不影响整个系统的</a:t>
            </a:r>
            <a:r>
              <a:rPr lang="zh-CN" altLang="zh-CN" sz="1200" dirty="0" smtClean="0">
                <a:latin typeface="微软雅黑" panose="020B0503020204020204" pitchFamily="34" charset="-122"/>
                <a:ea typeface="微软雅黑" panose="020B0503020204020204" pitchFamily="34" charset="-122"/>
              </a:rPr>
              <a:t>运</a:t>
            </a:r>
            <a:r>
              <a:rPr lang="zh-CN" altLang="en-US" sz="1200" dirty="0" smtClean="0">
                <a:latin typeface="微软雅黑" panose="020B0503020204020204" pitchFamily="34" charset="-122"/>
                <a:ea typeface="微软雅黑" panose="020B0503020204020204" pitchFamily="34" charset="-122"/>
              </a:rPr>
              <a:t>作</a:t>
            </a:r>
            <a:endParaRPr lang="zh-CN" altLang="zh-CN" sz="1200"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B0C8BF90-E78B-442F-BE5D-3594B1B89AE0}"/>
              </a:ext>
            </a:extLst>
          </p:cNvPr>
          <p:cNvSpPr txBox="1"/>
          <p:nvPr/>
        </p:nvSpPr>
        <p:spPr>
          <a:xfrm>
            <a:off x="9007492" y="3369245"/>
            <a:ext cx="1005403" cy="338554"/>
          </a:xfrm>
          <a:prstGeom prst="rect">
            <a:avLst/>
          </a:prstGeom>
          <a:noFill/>
        </p:spPr>
        <p:txBody>
          <a:bodyPr wrap="none" rtlCol="0">
            <a:spAutoFit/>
          </a:bodyPr>
          <a:lstStyle/>
          <a:p>
            <a:r>
              <a:rPr lang="zh-CN" altLang="en-US" sz="1600" b="1" dirty="0"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灾难恢复</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29" name="矩形 28" descr="e7d195523061f1c003d7160bb3852330e69e1b47c664ea0314E9593E18313AD830F940F1AC53C40C0B8B3D93D4DFF44B590F8D4A945ADE53F5D61968231FCAE157B0D7022AA0681C03E9FB4B1E3862D0C13C109685D0C1F9D9ACA5E10B258C1727924FC3FC0E61468152E413AFD3EDAA03A1BA0B768D2D39A9D26D6009DD7E2AED15C90B1EA11F84">
            <a:extLst>
              <a:ext uri="{FF2B5EF4-FFF2-40B4-BE49-F238E27FC236}">
                <a16:creationId xmlns:a16="http://schemas.microsoft.com/office/drawing/2014/main" id="{D8110261-DF94-43C9-9EF6-A327E6685196}"/>
              </a:ext>
            </a:extLst>
          </p:cNvPr>
          <p:cNvSpPr/>
          <p:nvPr/>
        </p:nvSpPr>
        <p:spPr>
          <a:xfrm>
            <a:off x="7504832" y="911398"/>
            <a:ext cx="2426460" cy="2752933"/>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spcBef>
                <a:spcPts val="600"/>
              </a:spcBef>
              <a:spcAft>
                <a:spcPts val="600"/>
              </a:spcAft>
            </a:pPr>
            <a:r>
              <a:rPr lang="zh-CN" altLang="zh-CN" sz="1200" dirty="0">
                <a:latin typeface="微软雅黑" panose="020B0503020204020204" pitchFamily="34" charset="-122"/>
                <a:ea typeface="微软雅黑" panose="020B0503020204020204" pitchFamily="34" charset="-122"/>
              </a:rPr>
              <a:t>采用严格的软件工程的规范进行开发，并采用良好的设计模式保证系统各模块之间的低耦合 及模块之间的高内</a:t>
            </a:r>
            <a:r>
              <a:rPr lang="zh-CN" altLang="zh-CN" sz="1200" dirty="0" smtClean="0">
                <a:latin typeface="微软雅黑" panose="020B0503020204020204" pitchFamily="34" charset="-122"/>
                <a:ea typeface="微软雅黑" panose="020B0503020204020204" pitchFamily="34" charset="-122"/>
              </a:rPr>
              <a:t>聚</a:t>
            </a:r>
            <a:endParaRPr lang="en-US" altLang="zh-CN" sz="1200" dirty="0" smtClean="0">
              <a:latin typeface="微软雅黑" panose="020B0503020204020204" pitchFamily="34" charset="-122"/>
              <a:ea typeface="微软雅黑" panose="020B0503020204020204" pitchFamily="34" charset="-122"/>
            </a:endParaRPr>
          </a:p>
          <a:p>
            <a:pPr>
              <a:lnSpc>
                <a:spcPct val="125000"/>
              </a:lnSpc>
              <a:spcBef>
                <a:spcPts val="600"/>
              </a:spcBef>
              <a:spcAft>
                <a:spcPts val="600"/>
              </a:spcAft>
            </a:pPr>
            <a:r>
              <a:rPr lang="zh-CN" altLang="zh-CN" sz="1200" dirty="0">
                <a:latin typeface="微软雅黑" panose="020B0503020204020204" pitchFamily="34" charset="-122"/>
                <a:ea typeface="微软雅黑" panose="020B0503020204020204" pitchFamily="34" charset="-122"/>
              </a:rPr>
              <a:t>所有代码将会被详细注释，对于系统所有代码</a:t>
            </a:r>
            <a:r>
              <a:rPr lang="zh-CN" altLang="zh-CN" sz="1200" dirty="0" smtClean="0">
                <a:latin typeface="微软雅黑" panose="020B0503020204020204" pitchFamily="34" charset="-122"/>
                <a:ea typeface="微软雅黑" panose="020B0503020204020204" pitchFamily="34" charset="-122"/>
              </a:rPr>
              <a:t>，会</a:t>
            </a:r>
            <a:r>
              <a:rPr lang="zh-CN" altLang="zh-CN" sz="1200" dirty="0">
                <a:latin typeface="微软雅黑" panose="020B0503020204020204" pitchFamily="34" charset="-122"/>
                <a:ea typeface="微软雅黑" panose="020B0503020204020204" pitchFamily="34" charset="-122"/>
              </a:rPr>
              <a:t>生成详尽的技术</a:t>
            </a:r>
            <a:r>
              <a:rPr lang="zh-CN" altLang="zh-CN" sz="1200" dirty="0" smtClean="0">
                <a:latin typeface="微软雅黑" panose="020B0503020204020204" pitchFamily="34" charset="-122"/>
                <a:ea typeface="微软雅黑" panose="020B0503020204020204" pitchFamily="34" charset="-122"/>
              </a:rPr>
              <a:t>文档</a:t>
            </a:r>
            <a:endParaRPr lang="en-US" altLang="zh-CN" sz="1200" dirty="0" smtClean="0">
              <a:latin typeface="微软雅黑" panose="020B0503020204020204" pitchFamily="34" charset="-122"/>
              <a:ea typeface="微软雅黑" panose="020B0503020204020204" pitchFamily="34" charset="-122"/>
            </a:endParaRPr>
          </a:p>
          <a:p>
            <a:pPr>
              <a:spcBef>
                <a:spcPts val="600"/>
              </a:spcBef>
              <a:spcAft>
                <a:spcPts val="600"/>
              </a:spcAft>
            </a:pPr>
            <a:r>
              <a:rPr lang="zh-CN" altLang="zh-CN" sz="1200" dirty="0">
                <a:latin typeface="微软雅黑" panose="020B0503020204020204" pitchFamily="34" charset="-122"/>
                <a:ea typeface="微软雅黑" panose="020B0503020204020204" pitchFamily="34" charset="-122"/>
              </a:rPr>
              <a:t>系统的</a:t>
            </a:r>
            <a:r>
              <a:rPr lang="zh-CN" altLang="zh-CN" sz="1200" dirty="0" smtClean="0">
                <a:latin typeface="微软雅黑" panose="020B0503020204020204" pitchFamily="34" charset="-122"/>
                <a:ea typeface="微软雅黑" panose="020B0503020204020204" pitchFamily="34" charset="-122"/>
              </a:rPr>
              <a:t>设计方案易于理解</a:t>
            </a:r>
            <a:r>
              <a:rPr lang="zh-CN" altLang="en-US"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相关</a:t>
            </a:r>
            <a:r>
              <a:rPr lang="zh-CN" altLang="zh-CN" sz="1200" dirty="0">
                <a:latin typeface="微软雅黑" panose="020B0503020204020204" pitchFamily="34" charset="-122"/>
                <a:ea typeface="微软雅黑" panose="020B0503020204020204" pitchFamily="34" charset="-122"/>
              </a:rPr>
              <a:t>的文档</a:t>
            </a:r>
            <a:r>
              <a:rPr lang="zh-CN" altLang="zh-CN" sz="1200" dirty="0" smtClean="0">
                <a:latin typeface="微软雅黑" panose="020B0503020204020204" pitchFamily="34" charset="-122"/>
                <a:ea typeface="微软雅黑" panose="020B0503020204020204" pitchFamily="34" charset="-122"/>
              </a:rPr>
              <a:t>资料清晰</a:t>
            </a:r>
            <a:r>
              <a:rPr lang="zh-CN" altLang="zh-CN" sz="1200" dirty="0">
                <a:latin typeface="微软雅黑" panose="020B0503020204020204" pitchFamily="34" charset="-122"/>
                <a:ea typeface="微软雅黑" panose="020B0503020204020204" pitchFamily="34" charset="-122"/>
              </a:rPr>
              <a:t>、完整、一致</a:t>
            </a:r>
          </a:p>
          <a:p>
            <a:pPr>
              <a:lnSpc>
                <a:spcPct val="125000"/>
              </a:lnSpc>
              <a:spcBef>
                <a:spcPts val="600"/>
              </a:spcBef>
              <a:spcAft>
                <a:spcPts val="600"/>
              </a:spcAft>
            </a:pP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30" name="文本框 29">
            <a:extLst>
              <a:ext uri="{FF2B5EF4-FFF2-40B4-BE49-F238E27FC236}">
                <a16:creationId xmlns:a16="http://schemas.microsoft.com/office/drawing/2014/main" id="{3CBD977E-9EA5-4FE4-8CCD-D4B6960D8890}"/>
              </a:ext>
            </a:extLst>
          </p:cNvPr>
          <p:cNvSpPr txBox="1"/>
          <p:nvPr/>
        </p:nvSpPr>
        <p:spPr>
          <a:xfrm>
            <a:off x="7574052" y="552546"/>
            <a:ext cx="1005403" cy="338554"/>
          </a:xfrm>
          <a:prstGeom prst="rect">
            <a:avLst/>
          </a:prstGeom>
          <a:noFill/>
        </p:spPr>
        <p:txBody>
          <a:bodyPr wrap="none" rtlCol="0">
            <a:spAutoFit/>
          </a:bodyPr>
          <a:lstStyle/>
          <a:p>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可维护性</a:t>
            </a:r>
          </a:p>
        </p:txBody>
      </p:sp>
      <p:sp>
        <p:nvSpPr>
          <p:cNvPr id="31" name="文本框 30">
            <a:extLst>
              <a:ext uri="{FF2B5EF4-FFF2-40B4-BE49-F238E27FC236}">
                <a16:creationId xmlns:a16="http://schemas.microsoft.com/office/drawing/2014/main" id="{5B038073-6907-46EB-AD29-05A7A49AEC5E}"/>
              </a:ext>
            </a:extLst>
          </p:cNvPr>
          <p:cNvSpPr txBox="1"/>
          <p:nvPr/>
        </p:nvSpPr>
        <p:spPr>
          <a:xfrm>
            <a:off x="129948" y="-43962"/>
            <a:ext cx="3663345" cy="424732"/>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r>
              <a:rPr lang="zh-CN" altLang="en-US" sz="1800" dirty="0" smtClean="0">
                <a:solidFill>
                  <a:schemeClr val="bg1"/>
                </a:solidFill>
                <a:cs typeface="+mn-ea"/>
                <a:sym typeface="+mn-lt"/>
              </a:rPr>
              <a:t>需求分析</a:t>
            </a:r>
            <a:r>
              <a:rPr lang="en-US" altLang="zh-CN" sz="1800" dirty="0" smtClean="0">
                <a:solidFill>
                  <a:schemeClr val="bg1"/>
                </a:solidFill>
                <a:cs typeface="+mn-ea"/>
                <a:sym typeface="+mn-lt"/>
              </a:rPr>
              <a:t>—</a:t>
            </a:r>
            <a:r>
              <a:rPr lang="zh-CN" altLang="en-US" sz="1800" dirty="0" smtClean="0">
                <a:solidFill>
                  <a:schemeClr val="bg1"/>
                </a:solidFill>
                <a:cs typeface="+mn-ea"/>
                <a:sym typeface="+mn-lt"/>
              </a:rPr>
              <a:t>非功能需求</a:t>
            </a:r>
            <a:endParaRPr lang="zh-CN" altLang="en-US" sz="1800" dirty="0">
              <a:solidFill>
                <a:schemeClr val="bg1"/>
              </a:solidFill>
              <a:cs typeface="+mn-ea"/>
              <a:sym typeface="+mn-lt"/>
            </a:endParaRPr>
          </a:p>
        </p:txBody>
      </p:sp>
    </p:spTree>
    <p:extLst>
      <p:ext uri="{BB962C8B-B14F-4D97-AF65-F5344CB8AC3E}">
        <p14:creationId xmlns:p14="http://schemas.microsoft.com/office/powerpoint/2010/main" val="2890075962"/>
      </p:ext>
    </p:extLst>
  </p:cSld>
  <p:clrMapOvr>
    <a:masterClrMapping/>
  </p:clrMapOvr>
  <p:transition spd="med" advClick="0" advTm="300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稻壳儿春秋广告/盗版必究        原创来源：http://chn.docer.com/works?userid=199329941#!/work_time">
            <a:extLst>
              <a:ext uri="{FF2B5EF4-FFF2-40B4-BE49-F238E27FC236}">
                <a16:creationId xmlns:a16="http://schemas.microsoft.com/office/drawing/2014/main" id="{F944FBF7-54F5-4C6B-8EF8-CCC7386EC4CD}"/>
              </a:ext>
            </a:extLst>
          </p:cNvPr>
          <p:cNvSpPr/>
          <p:nvPr/>
        </p:nvSpPr>
        <p:spPr>
          <a:xfrm>
            <a:off x="-1" y="3700129"/>
            <a:ext cx="3157871" cy="3157871"/>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cs typeface="+mn-ea"/>
              <a:sym typeface="+mn-lt"/>
            </a:endParaRPr>
          </a:p>
        </p:txBody>
      </p:sp>
      <p:sp>
        <p:nvSpPr>
          <p:cNvPr id="26" name="稻壳儿春秋广告/盗版必究        原创来源：http://chn.docer.com/works?userid=199329941#!/work_time">
            <a:extLst>
              <a:ext uri="{FF2B5EF4-FFF2-40B4-BE49-F238E27FC236}">
                <a16:creationId xmlns:a16="http://schemas.microsoft.com/office/drawing/2014/main" id="{81E935E9-5DF8-435F-8337-1153F9313AFC}"/>
              </a:ext>
            </a:extLst>
          </p:cNvPr>
          <p:cNvSpPr/>
          <p:nvPr/>
        </p:nvSpPr>
        <p:spPr>
          <a:xfrm>
            <a:off x="1964297" y="5293534"/>
            <a:ext cx="2387146" cy="1564466"/>
          </a:xfrm>
          <a:custGeom>
            <a:avLst/>
            <a:gdLst>
              <a:gd name="connsiteX0" fmla="*/ 0 w 1719265"/>
              <a:gd name="connsiteY0" fmla="*/ 0 h 1126756"/>
              <a:gd name="connsiteX1" fmla="*/ 592509 w 1719265"/>
              <a:gd name="connsiteY1" fmla="*/ 0 h 1126756"/>
              <a:gd name="connsiteX2" fmla="*/ 1719265 w 1719265"/>
              <a:gd name="connsiteY2" fmla="*/ 1126756 h 1126756"/>
              <a:gd name="connsiteX3" fmla="*/ 1126756 w 1719265"/>
              <a:gd name="connsiteY3" fmla="*/ 1126756 h 1126756"/>
              <a:gd name="connsiteX4" fmla="*/ 0 w 1719265"/>
              <a:gd name="connsiteY4" fmla="*/ 0 h 11267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9265" h="1126756">
                <a:moveTo>
                  <a:pt x="0" y="0"/>
                </a:moveTo>
                <a:lnTo>
                  <a:pt x="592509" y="0"/>
                </a:lnTo>
                <a:lnTo>
                  <a:pt x="1719265" y="1126756"/>
                </a:lnTo>
                <a:lnTo>
                  <a:pt x="1126756" y="1126756"/>
                </a:lnTo>
                <a:lnTo>
                  <a:pt x="0" y="0"/>
                </a:lnTo>
                <a:close/>
              </a:path>
            </a:pathLst>
          </a:cu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cs typeface="+mn-ea"/>
              <a:sym typeface="+mn-lt"/>
            </a:endParaRPr>
          </a:p>
        </p:txBody>
      </p:sp>
      <p:sp>
        <p:nvSpPr>
          <p:cNvPr id="38" name="稻壳儿春秋广告/盗版必究        原创来源：http://chn.docer.com/works?userid=199329941#!/work_time">
            <a:extLst>
              <a:ext uri="{FF2B5EF4-FFF2-40B4-BE49-F238E27FC236}">
                <a16:creationId xmlns:a16="http://schemas.microsoft.com/office/drawing/2014/main" id="{C4377A88-4F31-4D85-92B6-6040833C8E09}"/>
              </a:ext>
            </a:extLst>
          </p:cNvPr>
          <p:cNvSpPr/>
          <p:nvPr/>
        </p:nvSpPr>
        <p:spPr>
          <a:xfrm flipH="1" flipV="1">
            <a:off x="7280168" y="1"/>
            <a:ext cx="4911831" cy="4911830"/>
          </a:xfrm>
          <a:prstGeom prst="rtTriangle">
            <a:avLst/>
          </a:prstGeom>
          <a:blipFill dpi="0" rotWithShape="0">
            <a:blip r:embed="rId3"/>
            <a:srcRect/>
            <a:stretch>
              <a:fillRect l="-20000" r="-3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cs typeface="+mn-ea"/>
              <a:sym typeface="+mn-lt"/>
            </a:endParaRPr>
          </a:p>
        </p:txBody>
      </p:sp>
      <p:sp>
        <p:nvSpPr>
          <p:cNvPr id="39" name="稻壳儿春秋广告/盗版必究        原创来源：http://chn.docer.com/works?userid=199329941#!/work_time">
            <a:extLst>
              <a:ext uri="{FF2B5EF4-FFF2-40B4-BE49-F238E27FC236}">
                <a16:creationId xmlns:a16="http://schemas.microsoft.com/office/drawing/2014/main" id="{B53D5190-7F36-4F3F-A6CD-31F31B20C8EB}"/>
              </a:ext>
            </a:extLst>
          </p:cNvPr>
          <p:cNvSpPr/>
          <p:nvPr/>
        </p:nvSpPr>
        <p:spPr>
          <a:xfrm>
            <a:off x="7038753" y="1"/>
            <a:ext cx="2922554" cy="2302201"/>
          </a:xfrm>
          <a:custGeom>
            <a:avLst/>
            <a:gdLst>
              <a:gd name="connsiteX0" fmla="*/ 0 w 2791381"/>
              <a:gd name="connsiteY0" fmla="*/ 0 h 2198872"/>
              <a:gd name="connsiteX1" fmla="*/ 592509 w 2791381"/>
              <a:gd name="connsiteY1" fmla="*/ 0 h 2198872"/>
              <a:gd name="connsiteX2" fmla="*/ 2791381 w 2791381"/>
              <a:gd name="connsiteY2" fmla="*/ 2198872 h 2198872"/>
              <a:gd name="connsiteX3" fmla="*/ 2198872 w 2791381"/>
              <a:gd name="connsiteY3" fmla="*/ 2198872 h 2198872"/>
              <a:gd name="connsiteX4" fmla="*/ 0 w 2791381"/>
              <a:gd name="connsiteY4" fmla="*/ 0 h 2198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1381" h="2198872">
                <a:moveTo>
                  <a:pt x="0" y="0"/>
                </a:moveTo>
                <a:lnTo>
                  <a:pt x="592509" y="0"/>
                </a:lnTo>
                <a:lnTo>
                  <a:pt x="2791381" y="2198872"/>
                </a:lnTo>
                <a:lnTo>
                  <a:pt x="2198872" y="2198872"/>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cs typeface="+mn-ea"/>
              <a:sym typeface="+mn-lt"/>
            </a:endParaRPr>
          </a:p>
        </p:txBody>
      </p:sp>
      <p:sp>
        <p:nvSpPr>
          <p:cNvPr id="40" name="稻壳儿春秋广告/盗版必究        原创来源：http://chn.docer.com/works?userid=199329941#!/work_time">
            <a:extLst>
              <a:ext uri="{FF2B5EF4-FFF2-40B4-BE49-F238E27FC236}">
                <a16:creationId xmlns:a16="http://schemas.microsoft.com/office/drawing/2014/main" id="{EB823348-0888-4CFE-AA9C-7910FFC655BA}"/>
              </a:ext>
            </a:extLst>
          </p:cNvPr>
          <p:cNvSpPr/>
          <p:nvPr/>
        </p:nvSpPr>
        <p:spPr>
          <a:xfrm>
            <a:off x="8154099" y="2302202"/>
            <a:ext cx="2922554" cy="2302201"/>
          </a:xfrm>
          <a:custGeom>
            <a:avLst/>
            <a:gdLst>
              <a:gd name="connsiteX0" fmla="*/ 0 w 2791381"/>
              <a:gd name="connsiteY0" fmla="*/ 0 h 2198872"/>
              <a:gd name="connsiteX1" fmla="*/ 592509 w 2791381"/>
              <a:gd name="connsiteY1" fmla="*/ 0 h 2198872"/>
              <a:gd name="connsiteX2" fmla="*/ 2791381 w 2791381"/>
              <a:gd name="connsiteY2" fmla="*/ 2198872 h 2198872"/>
              <a:gd name="connsiteX3" fmla="*/ 2198872 w 2791381"/>
              <a:gd name="connsiteY3" fmla="*/ 2198872 h 2198872"/>
              <a:gd name="connsiteX4" fmla="*/ 0 w 2791381"/>
              <a:gd name="connsiteY4" fmla="*/ 0 h 2198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1381" h="2198872">
                <a:moveTo>
                  <a:pt x="0" y="0"/>
                </a:moveTo>
                <a:lnTo>
                  <a:pt x="592509" y="0"/>
                </a:lnTo>
                <a:lnTo>
                  <a:pt x="2791381" y="2198872"/>
                </a:lnTo>
                <a:lnTo>
                  <a:pt x="2198872" y="2198872"/>
                </a:lnTo>
                <a:lnTo>
                  <a:pt x="0" y="0"/>
                </a:lnTo>
                <a:close/>
              </a:path>
            </a:pathLst>
          </a:cu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cs typeface="+mn-ea"/>
              <a:sym typeface="+mn-lt"/>
            </a:endParaRPr>
          </a:p>
        </p:txBody>
      </p:sp>
      <p:sp>
        <p:nvSpPr>
          <p:cNvPr id="41" name="稻壳儿春秋广告/盗版必究">
            <a:extLst>
              <a:ext uri="{FF2B5EF4-FFF2-40B4-BE49-F238E27FC236}">
                <a16:creationId xmlns:a16="http://schemas.microsoft.com/office/drawing/2014/main" id="{FEFF4732-966D-4452-BE5B-F4B4A8DD7E9B}"/>
              </a:ext>
            </a:extLst>
          </p:cNvPr>
          <p:cNvSpPr txBox="1"/>
          <p:nvPr/>
        </p:nvSpPr>
        <p:spPr>
          <a:xfrm flipH="1">
            <a:off x="3602429" y="4239132"/>
            <a:ext cx="4987141" cy="31636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确立系统设计目标，展示项目的系统架构设计，数据库</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设计，接口设计</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42" name="稻壳儿春秋广告/盗版必究">
            <a:extLst>
              <a:ext uri="{FF2B5EF4-FFF2-40B4-BE49-F238E27FC236}">
                <a16:creationId xmlns:a16="http://schemas.microsoft.com/office/drawing/2014/main" id="{36D7A202-7A85-4B8A-943C-B49382C8FCF1}"/>
              </a:ext>
            </a:extLst>
          </p:cNvPr>
          <p:cNvSpPr/>
          <p:nvPr/>
        </p:nvSpPr>
        <p:spPr>
          <a:xfrm flipH="1">
            <a:off x="4865695" y="3869574"/>
            <a:ext cx="2460610" cy="400110"/>
          </a:xfrm>
          <a:prstGeom prst="rect">
            <a:avLst/>
          </a:prstGeom>
        </p:spPr>
        <p:txBody>
          <a:bodyPr wrap="none">
            <a:spAutoFit/>
          </a:bodyPr>
          <a:lstStyle/>
          <a:p>
            <a:pPr lvl="0" algn="ctr">
              <a:spcBef>
                <a:spcPct val="0"/>
              </a:spcBef>
              <a:defRPr/>
            </a:pPr>
            <a:r>
              <a:rPr lang="en-US" altLang="zh-CN" sz="2000" dirty="0">
                <a:solidFill>
                  <a:srgbClr val="353535"/>
                </a:solidFill>
                <a:latin typeface="微软雅黑" panose="020B0503020204020204" pitchFamily="34" charset="-122"/>
                <a:ea typeface="微软雅黑" panose="020B0503020204020204" pitchFamily="34" charset="-122"/>
                <a:cs typeface="+mn-ea"/>
                <a:sym typeface="+mn-lt"/>
              </a:rPr>
              <a:t>Summary Of Work</a:t>
            </a:r>
          </a:p>
        </p:txBody>
      </p:sp>
      <p:sp>
        <p:nvSpPr>
          <p:cNvPr id="43" name="稻壳儿春秋广告/盗版必究">
            <a:extLst>
              <a:ext uri="{FF2B5EF4-FFF2-40B4-BE49-F238E27FC236}">
                <a16:creationId xmlns:a16="http://schemas.microsoft.com/office/drawing/2014/main" id="{518A210B-BDA1-46DD-BF15-BA6DB89F6DC8}"/>
              </a:ext>
            </a:extLst>
          </p:cNvPr>
          <p:cNvSpPr txBox="1"/>
          <p:nvPr/>
        </p:nvSpPr>
        <p:spPr>
          <a:xfrm flipH="1">
            <a:off x="4323048" y="3402547"/>
            <a:ext cx="3545903" cy="523220"/>
          </a:xfrm>
          <a:prstGeom prst="rect">
            <a:avLst/>
          </a:prstGeom>
          <a:noFill/>
        </p:spPr>
        <p:txBody>
          <a:bodyPr wrap="square" rtlCol="0">
            <a:spAutoFit/>
          </a:bodyPr>
          <a:lstStyle/>
          <a:p>
            <a:pPr lvl="0" algn="ctr">
              <a:defRPr/>
            </a:pPr>
            <a:r>
              <a:rPr lang="zh-CN" altLang="en-US" sz="2800" b="1" dirty="0" smtClean="0">
                <a:solidFill>
                  <a:srgbClr val="353535"/>
                </a:solidFill>
                <a:latin typeface="微软雅黑" panose="020B0503020204020204" pitchFamily="34" charset="-122"/>
                <a:ea typeface="微软雅黑" panose="020B0503020204020204" pitchFamily="34" charset="-122"/>
                <a:cs typeface="+mn-ea"/>
                <a:sym typeface="+mn-lt"/>
              </a:rPr>
              <a:t>概要设计</a:t>
            </a:r>
            <a:endParaRPr lang="zh-CN" altLang="en-US" sz="2800" b="1" dirty="0">
              <a:solidFill>
                <a:srgbClr val="353535"/>
              </a:solidFill>
              <a:latin typeface="微软雅黑" panose="020B0503020204020204" pitchFamily="34" charset="-122"/>
              <a:ea typeface="微软雅黑" panose="020B0503020204020204" pitchFamily="34" charset="-122"/>
              <a:cs typeface="+mn-ea"/>
              <a:sym typeface="+mn-lt"/>
            </a:endParaRPr>
          </a:p>
        </p:txBody>
      </p:sp>
      <p:sp>
        <p:nvSpPr>
          <p:cNvPr id="44" name="稻壳儿春秋广告/盗版必究">
            <a:extLst>
              <a:ext uri="{FF2B5EF4-FFF2-40B4-BE49-F238E27FC236}">
                <a16:creationId xmlns:a16="http://schemas.microsoft.com/office/drawing/2014/main" id="{1F357A4D-2CDD-413B-B07F-79DD8DD0A27A}"/>
              </a:ext>
            </a:extLst>
          </p:cNvPr>
          <p:cNvSpPr txBox="1"/>
          <p:nvPr/>
        </p:nvSpPr>
        <p:spPr>
          <a:xfrm flipH="1">
            <a:off x="4323048" y="2690434"/>
            <a:ext cx="3545903" cy="707886"/>
          </a:xfrm>
          <a:prstGeom prst="rect">
            <a:avLst/>
          </a:prstGeom>
          <a:noFill/>
        </p:spPr>
        <p:txBody>
          <a:bodyPr wrap="square" rtlCol="0">
            <a:spAutoFit/>
          </a:bodyPr>
          <a:lstStyle/>
          <a:p>
            <a:pPr lvl="0" algn="ctr">
              <a:defRPr/>
            </a:pPr>
            <a:r>
              <a:rPr lang="en-US" altLang="zh-CN" sz="4000" b="1" dirty="0">
                <a:solidFill>
                  <a:srgbClr val="FFC000"/>
                </a:solidFill>
                <a:latin typeface="微软雅黑" panose="020B0503020204020204" pitchFamily="34" charset="-122"/>
                <a:ea typeface="微软雅黑" panose="020B0503020204020204" pitchFamily="34" charset="-122"/>
                <a:cs typeface="+mn-ea"/>
                <a:sym typeface="+mn-lt"/>
              </a:rPr>
              <a:t>Part three</a:t>
            </a:r>
            <a:endParaRPr lang="zh-CN" altLang="en-US" sz="4000" b="1" dirty="0">
              <a:solidFill>
                <a:srgbClr val="FFC000"/>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972595503"/>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329B2265-9213-415B-AE8B-9EB360856700}"/>
              </a:ext>
            </a:extLst>
          </p:cNvPr>
          <p:cNvSpPr/>
          <p:nvPr/>
        </p:nvSpPr>
        <p:spPr>
          <a:xfrm flipH="1">
            <a:off x="0" y="0"/>
            <a:ext cx="8398707" cy="377471"/>
          </a:xfrm>
          <a:custGeom>
            <a:avLst/>
            <a:gdLst>
              <a:gd name="connsiteX0" fmla="*/ 0 w 8398707"/>
              <a:gd name="connsiteY0" fmla="*/ 0 h 377471"/>
              <a:gd name="connsiteX1" fmla="*/ 8398707 w 8398707"/>
              <a:gd name="connsiteY1" fmla="*/ 0 h 377471"/>
              <a:gd name="connsiteX2" fmla="*/ 8398707 w 8398707"/>
              <a:gd name="connsiteY2" fmla="*/ 377471 h 377471"/>
              <a:gd name="connsiteX3" fmla="*/ 105476 w 8398707"/>
              <a:gd name="connsiteY3" fmla="*/ 377471 h 377471"/>
            </a:gdLst>
            <a:ahLst/>
            <a:cxnLst>
              <a:cxn ang="0">
                <a:pos x="connsiteX0" y="connsiteY0"/>
              </a:cxn>
              <a:cxn ang="0">
                <a:pos x="connsiteX1" y="connsiteY1"/>
              </a:cxn>
              <a:cxn ang="0">
                <a:pos x="connsiteX2" y="connsiteY2"/>
              </a:cxn>
              <a:cxn ang="0">
                <a:pos x="connsiteX3" y="connsiteY3"/>
              </a:cxn>
            </a:cxnLst>
            <a:rect l="l" t="t" r="r" b="b"/>
            <a:pathLst>
              <a:path w="8398707" h="377471">
                <a:moveTo>
                  <a:pt x="0" y="0"/>
                </a:moveTo>
                <a:lnTo>
                  <a:pt x="8398707" y="0"/>
                </a:lnTo>
                <a:lnTo>
                  <a:pt x="8398707" y="377471"/>
                </a:lnTo>
                <a:lnTo>
                  <a:pt x="105476" y="377471"/>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3" name="文本框 2">
            <a:extLst>
              <a:ext uri="{FF2B5EF4-FFF2-40B4-BE49-F238E27FC236}">
                <a16:creationId xmlns:a16="http://schemas.microsoft.com/office/drawing/2014/main" id="{5B038073-6907-46EB-AD29-05A7A49AEC5E}"/>
              </a:ext>
            </a:extLst>
          </p:cNvPr>
          <p:cNvSpPr txBox="1"/>
          <p:nvPr/>
        </p:nvSpPr>
        <p:spPr>
          <a:xfrm>
            <a:off x="251542" y="-19112"/>
            <a:ext cx="3663345" cy="396583"/>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r>
              <a:rPr lang="zh-CN" altLang="en-US" sz="1800" dirty="0" smtClean="0">
                <a:solidFill>
                  <a:schemeClr val="bg1"/>
                </a:solidFill>
                <a:cs typeface="+mn-ea"/>
                <a:sym typeface="+mn-lt"/>
              </a:rPr>
              <a:t>概要设计</a:t>
            </a:r>
            <a:r>
              <a:rPr lang="en-US" altLang="zh-CN" sz="1800" dirty="0" smtClean="0">
                <a:solidFill>
                  <a:schemeClr val="bg1"/>
                </a:solidFill>
                <a:cs typeface="+mn-ea"/>
                <a:sym typeface="+mn-lt"/>
              </a:rPr>
              <a:t>—</a:t>
            </a:r>
            <a:r>
              <a:rPr lang="zh-CN" altLang="en-US" sz="1800" dirty="0" smtClean="0">
                <a:solidFill>
                  <a:schemeClr val="bg1"/>
                </a:solidFill>
                <a:cs typeface="+mn-ea"/>
                <a:sym typeface="+mn-lt"/>
              </a:rPr>
              <a:t>系统架构设计</a:t>
            </a:r>
            <a:endParaRPr lang="zh-CN" altLang="en-US" sz="1800" dirty="0">
              <a:solidFill>
                <a:schemeClr val="bg1"/>
              </a:solidFill>
              <a:cs typeface="+mn-ea"/>
              <a:sym typeface="+mn-lt"/>
            </a:endParaRPr>
          </a:p>
        </p:txBody>
      </p:sp>
      <p:sp>
        <p:nvSpPr>
          <p:cNvPr id="21" name="文本框 20">
            <a:extLst>
              <a:ext uri="{FF2B5EF4-FFF2-40B4-BE49-F238E27FC236}">
                <a16:creationId xmlns:a16="http://schemas.microsoft.com/office/drawing/2014/main" id="{499C7D78-26B5-467A-B1CF-3741D6A47CB3}"/>
              </a:ext>
            </a:extLst>
          </p:cNvPr>
          <p:cNvSpPr txBox="1"/>
          <p:nvPr/>
        </p:nvSpPr>
        <p:spPr>
          <a:xfrm>
            <a:off x="8980799" y="1257299"/>
            <a:ext cx="3663345" cy="497957"/>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r>
              <a:rPr lang="zh-CN" altLang="en-US" sz="2400" dirty="0">
                <a:cs typeface="+mn-ea"/>
                <a:sym typeface="+mn-lt"/>
              </a:rPr>
              <a:t>系统</a:t>
            </a:r>
            <a:r>
              <a:rPr lang="zh-CN" altLang="en-US" sz="2400" dirty="0" smtClean="0">
                <a:cs typeface="+mn-ea"/>
                <a:sym typeface="+mn-lt"/>
              </a:rPr>
              <a:t>架构设计图</a:t>
            </a:r>
            <a:endParaRPr lang="zh-CN" altLang="en-US" sz="2400" dirty="0">
              <a:cs typeface="+mn-ea"/>
              <a:sym typeface="+mn-lt"/>
            </a:endParaRPr>
          </a:p>
        </p:txBody>
      </p:sp>
      <p:sp>
        <p:nvSpPr>
          <p:cNvPr id="27" name="矩形 26">
            <a:extLst>
              <a:ext uri="{FF2B5EF4-FFF2-40B4-BE49-F238E27FC236}">
                <a16:creationId xmlns:a16="http://schemas.microsoft.com/office/drawing/2014/main" id="{DF803AF0-CB13-4B20-90EF-4D7AB19D9600}"/>
              </a:ext>
            </a:extLst>
          </p:cNvPr>
          <p:cNvSpPr/>
          <p:nvPr/>
        </p:nvSpPr>
        <p:spPr>
          <a:xfrm>
            <a:off x="8980799" y="2960997"/>
            <a:ext cx="2757486" cy="369332"/>
          </a:xfrm>
          <a:prstGeom prst="rect">
            <a:avLst/>
          </a:prstGeom>
        </p:spPr>
        <p:txBody>
          <a:bodyPr wrap="none">
            <a:spAutoFit/>
          </a:bodyPr>
          <a:lstStyle/>
          <a:p>
            <a:r>
              <a:rPr lang="zh-CN" altLang="en-US" b="1" dirty="0" smtClean="0">
                <a:solidFill>
                  <a:srgbClr val="000000"/>
                </a:solidFill>
                <a:latin typeface="微软雅黑" panose="020B0503020204020204" pitchFamily="34" charset="-122"/>
                <a:ea typeface="微软雅黑" panose="020B0503020204020204" pitchFamily="34" charset="-122"/>
                <a:cs typeface="+mn-ea"/>
                <a:sym typeface="+mn-lt"/>
              </a:rPr>
              <a:t>“美食拍“系统架构设计</a:t>
            </a:r>
            <a:endParaRPr lang="zh-CN" altLang="en-US" b="1" dirty="0">
              <a:solidFill>
                <a:srgbClr val="000000"/>
              </a:solidFill>
              <a:latin typeface="微软雅黑" panose="020B0503020204020204" pitchFamily="34" charset="-122"/>
              <a:ea typeface="微软雅黑" panose="020B0503020204020204" pitchFamily="34" charset="-122"/>
              <a:cs typeface="+mn-ea"/>
              <a:sym typeface="+mn-lt"/>
            </a:endParaRPr>
          </a:p>
        </p:txBody>
      </p:sp>
      <p:sp>
        <p:nvSpPr>
          <p:cNvPr id="28" name="矩形 27">
            <a:extLst>
              <a:ext uri="{FF2B5EF4-FFF2-40B4-BE49-F238E27FC236}">
                <a16:creationId xmlns:a16="http://schemas.microsoft.com/office/drawing/2014/main" id="{63FA4A33-DE0A-4E19-B4DA-435C11FC9A34}"/>
              </a:ext>
            </a:extLst>
          </p:cNvPr>
          <p:cNvSpPr/>
          <p:nvPr/>
        </p:nvSpPr>
        <p:spPr>
          <a:xfrm>
            <a:off x="8980799" y="3377955"/>
            <a:ext cx="2842598" cy="847155"/>
          </a:xfrm>
          <a:prstGeom prst="rect">
            <a:avLst/>
          </a:prstGeom>
        </p:spPr>
        <p:txBody>
          <a:bodyPr wrap="square">
            <a:spAutoFit/>
          </a:bodyPr>
          <a:lstStyle/>
          <a:p>
            <a:pPr>
              <a:lnSpc>
                <a:spcPct val="130000"/>
              </a:lnSpc>
              <a:spcBef>
                <a:spcPts val="600"/>
              </a:spcBef>
            </a:pPr>
            <a:r>
              <a:rPr lang="zh-CN" altLang="zh-CN" sz="1300" dirty="0">
                <a:latin typeface="微软雅黑" panose="020B0503020204020204" pitchFamily="34" charset="-122"/>
                <a:ea typeface="微软雅黑" panose="020B0503020204020204" pitchFamily="34" charset="-122"/>
              </a:rPr>
              <a:t>本项目采用了前后端分离的微服务架构，后端接口通过网关进行路由控制，前端通过访问网关</a:t>
            </a:r>
            <a:r>
              <a:rPr lang="en-US" altLang="zh-CN" sz="1300" dirty="0" err="1">
                <a:latin typeface="微软雅黑" panose="020B0503020204020204" pitchFamily="34" charset="-122"/>
                <a:ea typeface="微软雅黑" panose="020B0503020204020204" pitchFamily="34" charset="-122"/>
              </a:rPr>
              <a:t>api</a:t>
            </a:r>
            <a:r>
              <a:rPr lang="zh-CN" altLang="zh-CN" sz="1300" dirty="0">
                <a:latin typeface="微软雅黑" panose="020B0503020204020204" pitchFamily="34" charset="-122"/>
                <a:ea typeface="微软雅黑" panose="020B0503020204020204" pitchFamily="34" charset="-122"/>
              </a:rPr>
              <a:t>进行数据交换。</a:t>
            </a:r>
          </a:p>
        </p:txBody>
      </p:sp>
      <p:cxnSp>
        <p:nvCxnSpPr>
          <p:cNvPr id="10" name="直接连接符 9">
            <a:extLst>
              <a:ext uri="{FF2B5EF4-FFF2-40B4-BE49-F238E27FC236}">
                <a16:creationId xmlns:a16="http://schemas.microsoft.com/office/drawing/2014/main" id="{BF278417-A715-43BA-8BEA-A1B65456270C}"/>
              </a:ext>
            </a:extLst>
          </p:cNvPr>
          <p:cNvCxnSpPr/>
          <p:nvPr/>
        </p:nvCxnSpPr>
        <p:spPr>
          <a:xfrm>
            <a:off x="9070672" y="3349380"/>
            <a:ext cx="2752725"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pic>
        <p:nvPicPr>
          <p:cNvPr id="14" name="officeArt object"/>
          <p:cNvPicPr/>
          <p:nvPr/>
        </p:nvPicPr>
        <p:blipFill>
          <a:blip r:embed="rId3">
            <a:extLst/>
          </a:blip>
          <a:stretch>
            <a:fillRect/>
          </a:stretch>
        </p:blipFill>
        <p:spPr>
          <a:xfrm>
            <a:off x="2259560" y="377471"/>
            <a:ext cx="4976509" cy="6461417"/>
          </a:xfrm>
          <a:prstGeom prst="rect">
            <a:avLst/>
          </a:prstGeom>
          <a:ln w="12700" cap="flat">
            <a:noFill/>
            <a:miter lim="400000"/>
          </a:ln>
          <a:effectLst/>
        </p:spPr>
      </p:pic>
    </p:spTree>
    <p:extLst>
      <p:ext uri="{BB962C8B-B14F-4D97-AF65-F5344CB8AC3E}">
        <p14:creationId xmlns:p14="http://schemas.microsoft.com/office/powerpoint/2010/main" val="4292680209"/>
      </p:ext>
    </p:extLst>
  </p:cSld>
  <p:clrMapOvr>
    <a:masterClrMapping/>
  </p:clrMapOvr>
  <p:transition spd="med" advClick="0" advTm="300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图片包含 户外, 雪花, 天空, 自然&#10;&#10;已生成极高可信度的说明">
            <a:extLst>
              <a:ext uri="{FF2B5EF4-FFF2-40B4-BE49-F238E27FC236}">
                <a16:creationId xmlns:a16="http://schemas.microsoft.com/office/drawing/2014/main" id="{D63E1966-5BC7-497F-8B7C-208D33841E6D}"/>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flipH="1">
            <a:off x="0" y="973930"/>
            <a:ext cx="8729134" cy="4910138"/>
          </a:xfrm>
          <a:prstGeom prst="rect">
            <a:avLst/>
          </a:prstGeom>
        </p:spPr>
      </p:pic>
      <p:sp>
        <p:nvSpPr>
          <p:cNvPr id="2" name="任意多边形: 形状 1">
            <a:extLst>
              <a:ext uri="{FF2B5EF4-FFF2-40B4-BE49-F238E27FC236}">
                <a16:creationId xmlns:a16="http://schemas.microsoft.com/office/drawing/2014/main" id="{329B2265-9213-415B-AE8B-9EB360856700}"/>
              </a:ext>
            </a:extLst>
          </p:cNvPr>
          <p:cNvSpPr/>
          <p:nvPr/>
        </p:nvSpPr>
        <p:spPr>
          <a:xfrm flipH="1">
            <a:off x="0" y="0"/>
            <a:ext cx="8398707" cy="377471"/>
          </a:xfrm>
          <a:custGeom>
            <a:avLst/>
            <a:gdLst>
              <a:gd name="connsiteX0" fmla="*/ 0 w 8398707"/>
              <a:gd name="connsiteY0" fmla="*/ 0 h 377471"/>
              <a:gd name="connsiteX1" fmla="*/ 8398707 w 8398707"/>
              <a:gd name="connsiteY1" fmla="*/ 0 h 377471"/>
              <a:gd name="connsiteX2" fmla="*/ 8398707 w 8398707"/>
              <a:gd name="connsiteY2" fmla="*/ 377471 h 377471"/>
              <a:gd name="connsiteX3" fmla="*/ 105476 w 8398707"/>
              <a:gd name="connsiteY3" fmla="*/ 377471 h 377471"/>
            </a:gdLst>
            <a:ahLst/>
            <a:cxnLst>
              <a:cxn ang="0">
                <a:pos x="connsiteX0" y="connsiteY0"/>
              </a:cxn>
              <a:cxn ang="0">
                <a:pos x="connsiteX1" y="connsiteY1"/>
              </a:cxn>
              <a:cxn ang="0">
                <a:pos x="connsiteX2" y="connsiteY2"/>
              </a:cxn>
              <a:cxn ang="0">
                <a:pos x="connsiteX3" y="connsiteY3"/>
              </a:cxn>
            </a:cxnLst>
            <a:rect l="l" t="t" r="r" b="b"/>
            <a:pathLst>
              <a:path w="8398707" h="377471">
                <a:moveTo>
                  <a:pt x="0" y="0"/>
                </a:moveTo>
                <a:lnTo>
                  <a:pt x="8398707" y="0"/>
                </a:lnTo>
                <a:lnTo>
                  <a:pt x="8398707" y="377471"/>
                </a:lnTo>
                <a:lnTo>
                  <a:pt x="105476" y="377471"/>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3" name="文本框 2">
            <a:extLst>
              <a:ext uri="{FF2B5EF4-FFF2-40B4-BE49-F238E27FC236}">
                <a16:creationId xmlns:a16="http://schemas.microsoft.com/office/drawing/2014/main" id="{5B038073-6907-46EB-AD29-05A7A49AEC5E}"/>
              </a:ext>
            </a:extLst>
          </p:cNvPr>
          <p:cNvSpPr txBox="1"/>
          <p:nvPr/>
        </p:nvSpPr>
        <p:spPr>
          <a:xfrm>
            <a:off x="251542" y="-19112"/>
            <a:ext cx="3663345" cy="424732"/>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r>
              <a:rPr lang="zh-CN" altLang="en-US" sz="1800" dirty="0" smtClean="0">
                <a:solidFill>
                  <a:schemeClr val="bg1"/>
                </a:solidFill>
                <a:cs typeface="+mn-ea"/>
                <a:sym typeface="+mn-lt"/>
              </a:rPr>
              <a:t>概要设计</a:t>
            </a:r>
            <a:r>
              <a:rPr lang="en-US" altLang="zh-CN" sz="1800" dirty="0" smtClean="0">
                <a:solidFill>
                  <a:schemeClr val="bg1"/>
                </a:solidFill>
                <a:cs typeface="+mn-ea"/>
                <a:sym typeface="+mn-lt"/>
              </a:rPr>
              <a:t>—</a:t>
            </a:r>
            <a:r>
              <a:rPr lang="zh-CN" altLang="en-US" sz="1800" dirty="0" smtClean="0">
                <a:solidFill>
                  <a:schemeClr val="bg1"/>
                </a:solidFill>
                <a:cs typeface="+mn-ea"/>
                <a:sym typeface="+mn-lt"/>
              </a:rPr>
              <a:t>数据库设计</a:t>
            </a:r>
            <a:endParaRPr lang="zh-CN" altLang="en-US" sz="1800" dirty="0">
              <a:solidFill>
                <a:schemeClr val="bg1"/>
              </a:solidFill>
              <a:cs typeface="+mn-ea"/>
              <a:sym typeface="+mn-lt"/>
            </a:endParaRPr>
          </a:p>
        </p:txBody>
      </p:sp>
      <p:sp>
        <p:nvSpPr>
          <p:cNvPr id="15" name="任意多边形: 形状 14">
            <a:extLst>
              <a:ext uri="{FF2B5EF4-FFF2-40B4-BE49-F238E27FC236}">
                <a16:creationId xmlns:a16="http://schemas.microsoft.com/office/drawing/2014/main" id="{07DEB4C7-624F-4494-ABF1-E70CBC8C696F}"/>
              </a:ext>
            </a:extLst>
          </p:cNvPr>
          <p:cNvSpPr/>
          <p:nvPr/>
        </p:nvSpPr>
        <p:spPr>
          <a:xfrm flipH="1" flipV="1">
            <a:off x="5716393" y="973929"/>
            <a:ext cx="3012741" cy="4910139"/>
          </a:xfrm>
          <a:custGeom>
            <a:avLst/>
            <a:gdLst>
              <a:gd name="connsiteX0" fmla="*/ 3012741 w 3012741"/>
              <a:gd name="connsiteY0" fmla="*/ 4910139 h 4910139"/>
              <a:gd name="connsiteX1" fmla="*/ 0 w 3012741"/>
              <a:gd name="connsiteY1" fmla="*/ 4910139 h 4910139"/>
              <a:gd name="connsiteX2" fmla="*/ 0 w 3012741"/>
              <a:gd name="connsiteY2" fmla="*/ 0 h 4910139"/>
              <a:gd name="connsiteX3" fmla="*/ 530810 w 3012741"/>
              <a:gd name="connsiteY3" fmla="*/ 0 h 4910139"/>
            </a:gdLst>
            <a:ahLst/>
            <a:cxnLst>
              <a:cxn ang="0">
                <a:pos x="connsiteX0" y="connsiteY0"/>
              </a:cxn>
              <a:cxn ang="0">
                <a:pos x="connsiteX1" y="connsiteY1"/>
              </a:cxn>
              <a:cxn ang="0">
                <a:pos x="connsiteX2" y="connsiteY2"/>
              </a:cxn>
              <a:cxn ang="0">
                <a:pos x="connsiteX3" y="connsiteY3"/>
              </a:cxn>
            </a:cxnLst>
            <a:rect l="l" t="t" r="r" b="b"/>
            <a:pathLst>
              <a:path w="3012741" h="4910139">
                <a:moveTo>
                  <a:pt x="3012741" y="4910139"/>
                </a:moveTo>
                <a:lnTo>
                  <a:pt x="0" y="4910139"/>
                </a:lnTo>
                <a:lnTo>
                  <a:pt x="0" y="0"/>
                </a:lnTo>
                <a:lnTo>
                  <a:pt x="53081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6" name="任意多边形: 形状 15">
            <a:extLst>
              <a:ext uri="{FF2B5EF4-FFF2-40B4-BE49-F238E27FC236}">
                <a16:creationId xmlns:a16="http://schemas.microsoft.com/office/drawing/2014/main" id="{ADE8F832-AE98-4AE9-87C7-FDCBFA71F870}"/>
              </a:ext>
            </a:extLst>
          </p:cNvPr>
          <p:cNvSpPr/>
          <p:nvPr/>
        </p:nvSpPr>
        <p:spPr>
          <a:xfrm>
            <a:off x="3487544" y="5429250"/>
            <a:ext cx="4710780" cy="454818"/>
          </a:xfrm>
          <a:custGeom>
            <a:avLst/>
            <a:gdLst>
              <a:gd name="connsiteX0" fmla="*/ 0 w 4710780"/>
              <a:gd name="connsiteY0" fmla="*/ 0 h 454818"/>
              <a:gd name="connsiteX1" fmla="*/ 4480883 w 4710780"/>
              <a:gd name="connsiteY1" fmla="*/ 0 h 454818"/>
              <a:gd name="connsiteX2" fmla="*/ 4710780 w 4710780"/>
              <a:gd name="connsiteY2" fmla="*/ 454818 h 454818"/>
              <a:gd name="connsiteX3" fmla="*/ 0 w 4710780"/>
              <a:gd name="connsiteY3" fmla="*/ 454818 h 454818"/>
            </a:gdLst>
            <a:ahLst/>
            <a:cxnLst>
              <a:cxn ang="0">
                <a:pos x="connsiteX0" y="connsiteY0"/>
              </a:cxn>
              <a:cxn ang="0">
                <a:pos x="connsiteX1" y="connsiteY1"/>
              </a:cxn>
              <a:cxn ang="0">
                <a:pos x="connsiteX2" y="connsiteY2"/>
              </a:cxn>
              <a:cxn ang="0">
                <a:pos x="connsiteX3" y="connsiteY3"/>
              </a:cxn>
            </a:cxnLst>
            <a:rect l="l" t="t" r="r" b="b"/>
            <a:pathLst>
              <a:path w="4710780" h="454818">
                <a:moveTo>
                  <a:pt x="0" y="0"/>
                </a:moveTo>
                <a:lnTo>
                  <a:pt x="4480883" y="0"/>
                </a:lnTo>
                <a:lnTo>
                  <a:pt x="4710780" y="454818"/>
                </a:lnTo>
                <a:lnTo>
                  <a:pt x="0" y="454818"/>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6" name="矩形 5">
            <a:extLst>
              <a:ext uri="{FF2B5EF4-FFF2-40B4-BE49-F238E27FC236}">
                <a16:creationId xmlns:a16="http://schemas.microsoft.com/office/drawing/2014/main" id="{3ABEFD7D-0155-4831-9651-D3C1DDA774FD}"/>
              </a:ext>
            </a:extLst>
          </p:cNvPr>
          <p:cNvSpPr/>
          <p:nvPr/>
        </p:nvSpPr>
        <p:spPr>
          <a:xfrm>
            <a:off x="0" y="5429250"/>
            <a:ext cx="3914887" cy="45481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21" name="文本框 20">
            <a:extLst>
              <a:ext uri="{FF2B5EF4-FFF2-40B4-BE49-F238E27FC236}">
                <a16:creationId xmlns:a16="http://schemas.microsoft.com/office/drawing/2014/main" id="{499C7D78-26B5-467A-B1CF-3741D6A47CB3}"/>
              </a:ext>
            </a:extLst>
          </p:cNvPr>
          <p:cNvSpPr txBox="1"/>
          <p:nvPr/>
        </p:nvSpPr>
        <p:spPr>
          <a:xfrm>
            <a:off x="8980799" y="1257299"/>
            <a:ext cx="3663345" cy="535531"/>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r>
              <a:rPr lang="zh-CN" altLang="en-US" sz="2400" dirty="0" smtClean="0">
                <a:cs typeface="+mn-ea"/>
                <a:sym typeface="+mn-lt"/>
              </a:rPr>
              <a:t>数据库</a:t>
            </a:r>
            <a:r>
              <a:rPr lang="en-US" altLang="zh-CN" sz="2400" dirty="0" smtClean="0">
                <a:cs typeface="+mn-ea"/>
                <a:sym typeface="+mn-lt"/>
              </a:rPr>
              <a:t>E-R</a:t>
            </a:r>
            <a:r>
              <a:rPr lang="zh-CN" altLang="en-US" sz="2400" dirty="0" smtClean="0">
                <a:cs typeface="+mn-ea"/>
                <a:sym typeface="+mn-lt"/>
              </a:rPr>
              <a:t>图</a:t>
            </a:r>
            <a:endParaRPr lang="zh-CN" altLang="en-US" sz="2400" dirty="0">
              <a:cs typeface="+mn-ea"/>
              <a:sym typeface="+mn-lt"/>
            </a:endParaRPr>
          </a:p>
        </p:txBody>
      </p:sp>
      <p:sp>
        <p:nvSpPr>
          <p:cNvPr id="27" name="矩形 26">
            <a:extLst>
              <a:ext uri="{FF2B5EF4-FFF2-40B4-BE49-F238E27FC236}">
                <a16:creationId xmlns:a16="http://schemas.microsoft.com/office/drawing/2014/main" id="{DF803AF0-CB13-4B20-90EF-4D7AB19D9600}"/>
              </a:ext>
            </a:extLst>
          </p:cNvPr>
          <p:cNvSpPr/>
          <p:nvPr/>
        </p:nvSpPr>
        <p:spPr>
          <a:xfrm>
            <a:off x="8980799" y="2960997"/>
            <a:ext cx="2492990" cy="369332"/>
          </a:xfrm>
          <a:prstGeom prst="rect">
            <a:avLst/>
          </a:prstGeom>
        </p:spPr>
        <p:txBody>
          <a:bodyPr wrap="none">
            <a:spAutoFit/>
          </a:bodyPr>
          <a:lstStyle/>
          <a:p>
            <a:r>
              <a:rPr lang="zh-CN" altLang="en-US" b="1" dirty="0" smtClean="0">
                <a:solidFill>
                  <a:srgbClr val="000000"/>
                </a:solidFill>
                <a:latin typeface="微软雅黑" panose="020B0503020204020204" pitchFamily="34" charset="-122"/>
                <a:ea typeface="微软雅黑" panose="020B0503020204020204" pitchFamily="34" charset="-122"/>
                <a:cs typeface="+mn-ea"/>
                <a:sym typeface="+mn-lt"/>
              </a:rPr>
              <a:t>“美食拍“数据库设计</a:t>
            </a:r>
            <a:endParaRPr lang="zh-CN" altLang="en-US" b="1" dirty="0">
              <a:solidFill>
                <a:srgbClr val="000000"/>
              </a:solidFill>
              <a:latin typeface="微软雅黑" panose="020B0503020204020204" pitchFamily="34" charset="-122"/>
              <a:ea typeface="微软雅黑" panose="020B0503020204020204" pitchFamily="34" charset="-122"/>
              <a:cs typeface="+mn-ea"/>
              <a:sym typeface="+mn-lt"/>
            </a:endParaRPr>
          </a:p>
        </p:txBody>
      </p:sp>
      <p:sp>
        <p:nvSpPr>
          <p:cNvPr id="28" name="矩形 27">
            <a:extLst>
              <a:ext uri="{FF2B5EF4-FFF2-40B4-BE49-F238E27FC236}">
                <a16:creationId xmlns:a16="http://schemas.microsoft.com/office/drawing/2014/main" id="{63FA4A33-DE0A-4E19-B4DA-435C11FC9A34}"/>
              </a:ext>
            </a:extLst>
          </p:cNvPr>
          <p:cNvSpPr/>
          <p:nvPr/>
        </p:nvSpPr>
        <p:spPr>
          <a:xfrm>
            <a:off x="8980799" y="3377955"/>
            <a:ext cx="2842598" cy="3106620"/>
          </a:xfrm>
          <a:prstGeom prst="rect">
            <a:avLst/>
          </a:prstGeom>
        </p:spPr>
        <p:txBody>
          <a:bodyPr wrap="square">
            <a:spAutoFit/>
          </a:bodyPr>
          <a:lstStyle/>
          <a:p>
            <a:pPr>
              <a:lnSpc>
                <a:spcPct val="120000"/>
              </a:lnSpc>
              <a:spcBef>
                <a:spcPts val="600"/>
              </a:spcBef>
            </a:pPr>
            <a:r>
              <a:rPr lang="zh-CN" altLang="zh-CN" sz="1300" dirty="0">
                <a:latin typeface="微软雅黑" panose="020B0503020204020204" pitchFamily="34" charset="-122"/>
                <a:ea typeface="微软雅黑" panose="020B0503020204020204" pitchFamily="34" charset="-122"/>
              </a:rPr>
              <a:t>数据库是对系统的全部数据进行有效的存储，实现数据的增、删、查、改等操作，满足各类用户的应用需求。本小节首先通过</a:t>
            </a:r>
            <a:r>
              <a:rPr lang="de-DE" altLang="zh-CN" sz="1300" dirty="0">
                <a:latin typeface="微软雅黑" panose="020B0503020204020204" pitchFamily="34" charset="-122"/>
                <a:ea typeface="微软雅黑" panose="020B0503020204020204" pitchFamily="34" charset="-122"/>
              </a:rPr>
              <a:t>E-R</a:t>
            </a:r>
            <a:r>
              <a:rPr lang="zh-CN" altLang="zh-CN" sz="1300" dirty="0">
                <a:latin typeface="微软雅黑" panose="020B0503020204020204" pitchFamily="34" charset="-122"/>
                <a:ea typeface="微软雅黑" panose="020B0503020204020204" pitchFamily="34" charset="-122"/>
              </a:rPr>
              <a:t>图抽象出系统的数据结构，以及各数据表之间的联系，然后对支撑业务的一些主要数据表做具体说明</a:t>
            </a:r>
            <a:r>
              <a:rPr lang="zh-CN" altLang="zh-CN" sz="1300" dirty="0" smtClean="0">
                <a:latin typeface="微软雅黑" panose="020B0503020204020204" pitchFamily="34" charset="-122"/>
                <a:ea typeface="微软雅黑" panose="020B0503020204020204" pitchFamily="34" charset="-122"/>
              </a:rPr>
              <a:t>。</a:t>
            </a:r>
            <a:endParaRPr lang="en-US" altLang="zh-CN" sz="1300" dirty="0" smtClean="0">
              <a:latin typeface="微软雅黑" panose="020B0503020204020204" pitchFamily="34" charset="-122"/>
              <a:ea typeface="微软雅黑" panose="020B0503020204020204" pitchFamily="34" charset="-122"/>
            </a:endParaRPr>
          </a:p>
          <a:p>
            <a:pPr>
              <a:lnSpc>
                <a:spcPct val="120000"/>
              </a:lnSpc>
              <a:spcBef>
                <a:spcPts val="600"/>
              </a:spcBef>
            </a:pPr>
            <a:r>
              <a:rPr lang="ar-SA" altLang="zh-CN" sz="1300" dirty="0" smtClean="0">
                <a:latin typeface="微软雅黑" panose="020B0503020204020204" pitchFamily="34" charset="-122"/>
                <a:ea typeface="微软雅黑" panose="020B0503020204020204" pitchFamily="34" charset="-122"/>
              </a:rPr>
              <a:t>“</a:t>
            </a:r>
            <a:r>
              <a:rPr lang="zh-TW" altLang="zh-CN" sz="1300" dirty="0">
                <a:latin typeface="微软雅黑" panose="020B0503020204020204" pitchFamily="34" charset="-122"/>
                <a:ea typeface="微软雅黑" panose="020B0503020204020204" pitchFamily="34" charset="-122"/>
              </a:rPr>
              <a:t>美食拍</a:t>
            </a:r>
            <a:r>
              <a:rPr lang="en-US" altLang="zh-CN" sz="1300" dirty="0">
                <a:latin typeface="微软雅黑" panose="020B0503020204020204" pitchFamily="34" charset="-122"/>
                <a:ea typeface="微软雅黑" panose="020B0503020204020204" pitchFamily="34" charset="-122"/>
              </a:rPr>
              <a:t>”</a:t>
            </a:r>
            <a:r>
              <a:rPr lang="zh-CN" altLang="zh-CN" sz="1300" dirty="0">
                <a:latin typeface="微软雅黑" panose="020B0503020204020204" pitchFamily="34" charset="-122"/>
                <a:ea typeface="微软雅黑" panose="020B0503020204020204" pitchFamily="34" charset="-122"/>
              </a:rPr>
              <a:t>小程序涉及食谱、用户、动态等多个对象，这些对象之间有着不同的关联关系，目前为止，本项目一共设计了</a:t>
            </a:r>
            <a:r>
              <a:rPr lang="en-US" altLang="zh-CN" sz="1300" dirty="0">
                <a:latin typeface="微软雅黑" panose="020B0503020204020204" pitchFamily="34" charset="-122"/>
                <a:ea typeface="微软雅黑" panose="020B0503020204020204" pitchFamily="34" charset="-122"/>
              </a:rPr>
              <a:t>8</a:t>
            </a:r>
            <a:r>
              <a:rPr lang="zh-CN" altLang="zh-CN" sz="1300" dirty="0">
                <a:latin typeface="微软雅黑" panose="020B0503020204020204" pitchFamily="34" charset="-122"/>
                <a:ea typeface="微软雅黑" panose="020B0503020204020204" pitchFamily="34" charset="-122"/>
              </a:rPr>
              <a:t>个</a:t>
            </a:r>
            <a:r>
              <a:rPr lang="zh-CN" altLang="zh-CN" sz="1300" dirty="0" smtClean="0">
                <a:latin typeface="微软雅黑" panose="020B0503020204020204" pitchFamily="34" charset="-122"/>
                <a:ea typeface="微软雅黑" panose="020B0503020204020204" pitchFamily="34" charset="-122"/>
              </a:rPr>
              <a:t>数据表</a:t>
            </a:r>
            <a:r>
              <a:rPr lang="zh-CN" altLang="en-US" sz="1300" dirty="0" smtClean="0">
                <a:latin typeface="微软雅黑" panose="020B0503020204020204" pitchFamily="34" charset="-122"/>
                <a:ea typeface="微软雅黑" panose="020B0503020204020204" pitchFamily="34" charset="-122"/>
              </a:rPr>
              <a:t>。</a:t>
            </a:r>
            <a:endParaRPr kumimoji="1" lang="zh-CN" altLang="en-US" sz="1300" dirty="0">
              <a:solidFill>
                <a:srgbClr val="404040"/>
              </a:solidFill>
              <a:latin typeface="微软雅黑" panose="020B0503020204020204" pitchFamily="34" charset="-122"/>
              <a:ea typeface="微软雅黑" panose="020B0503020204020204" pitchFamily="34" charset="-122"/>
              <a:cs typeface="+mn-ea"/>
              <a:sym typeface="+mn-lt"/>
            </a:endParaRPr>
          </a:p>
          <a:p>
            <a:pPr>
              <a:lnSpc>
                <a:spcPct val="120000"/>
              </a:lnSpc>
              <a:spcBef>
                <a:spcPts val="600"/>
              </a:spcBef>
            </a:pPr>
            <a:endParaRPr lang="zh-CN" altLang="zh-CN" sz="1300" dirty="0">
              <a:latin typeface="微软雅黑" panose="020B0503020204020204" pitchFamily="34" charset="-122"/>
              <a:ea typeface="微软雅黑" panose="020B0503020204020204" pitchFamily="34" charset="-122"/>
            </a:endParaRPr>
          </a:p>
        </p:txBody>
      </p:sp>
      <p:cxnSp>
        <p:nvCxnSpPr>
          <p:cNvPr id="10" name="直接连接符 9">
            <a:extLst>
              <a:ext uri="{FF2B5EF4-FFF2-40B4-BE49-F238E27FC236}">
                <a16:creationId xmlns:a16="http://schemas.microsoft.com/office/drawing/2014/main" id="{BF278417-A715-43BA-8BEA-A1B65456270C}"/>
              </a:ext>
            </a:extLst>
          </p:cNvPr>
          <p:cNvCxnSpPr/>
          <p:nvPr/>
        </p:nvCxnSpPr>
        <p:spPr>
          <a:xfrm>
            <a:off x="9070672" y="3349380"/>
            <a:ext cx="2752725"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72F751CA-771F-49A6-B900-635BEFDED394}"/>
              </a:ext>
            </a:extLst>
          </p:cNvPr>
          <p:cNvSpPr txBox="1"/>
          <p:nvPr/>
        </p:nvSpPr>
        <p:spPr>
          <a:xfrm>
            <a:off x="125770" y="5458367"/>
            <a:ext cx="3663345" cy="424732"/>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r>
              <a:rPr lang="zh-CN" altLang="en-US" sz="1800" dirty="0">
                <a:solidFill>
                  <a:schemeClr val="bg1"/>
                </a:solidFill>
                <a:cs typeface="+mn-ea"/>
                <a:sym typeface="+mn-lt"/>
              </a:rPr>
              <a:t>点击此处添加文本信息</a:t>
            </a:r>
          </a:p>
        </p:txBody>
      </p:sp>
      <p:cxnSp>
        <p:nvCxnSpPr>
          <p:cNvPr id="12" name="直接连接符 11">
            <a:extLst>
              <a:ext uri="{FF2B5EF4-FFF2-40B4-BE49-F238E27FC236}">
                <a16:creationId xmlns:a16="http://schemas.microsoft.com/office/drawing/2014/main" id="{E85D39E2-187C-426E-915B-2120D5A5BBCD}"/>
              </a:ext>
            </a:extLst>
          </p:cNvPr>
          <p:cNvCxnSpPr>
            <a:cxnSpLocks/>
          </p:cNvCxnSpPr>
          <p:nvPr/>
        </p:nvCxnSpPr>
        <p:spPr>
          <a:xfrm>
            <a:off x="5219270" y="-19112"/>
            <a:ext cx="3487544" cy="68771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7" name="officeArt object"/>
          <p:cNvPicPr/>
          <p:nvPr/>
        </p:nvPicPr>
        <p:blipFill>
          <a:blip r:embed="rId4">
            <a:extLst/>
          </a:blip>
          <a:stretch>
            <a:fillRect/>
          </a:stretch>
        </p:blipFill>
        <p:spPr>
          <a:xfrm>
            <a:off x="0" y="780335"/>
            <a:ext cx="8729134" cy="5704240"/>
          </a:xfrm>
          <a:prstGeom prst="rect">
            <a:avLst/>
          </a:prstGeom>
          <a:ln w="12700" cap="flat">
            <a:noFill/>
            <a:miter lim="400000"/>
          </a:ln>
          <a:effectLst/>
        </p:spPr>
      </p:pic>
    </p:spTree>
    <p:extLst>
      <p:ext uri="{BB962C8B-B14F-4D97-AF65-F5344CB8AC3E}">
        <p14:creationId xmlns:p14="http://schemas.microsoft.com/office/powerpoint/2010/main" val="2188677773"/>
      </p:ext>
    </p:extLst>
  </p:cSld>
  <p:clrMapOvr>
    <a:masterClrMapping/>
  </p:clrMapOvr>
  <p:transition spd="med" advClick="0" advTm="300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弧形 6">
            <a:extLst>
              <a:ext uri="{FF2B5EF4-FFF2-40B4-BE49-F238E27FC236}">
                <a16:creationId xmlns:a16="http://schemas.microsoft.com/office/drawing/2014/main" id="{A9D46F37-1EF6-4949-8659-B151269A2383}"/>
              </a:ext>
            </a:extLst>
          </p:cNvPr>
          <p:cNvSpPr/>
          <p:nvPr/>
        </p:nvSpPr>
        <p:spPr>
          <a:xfrm>
            <a:off x="107156" y="520260"/>
            <a:ext cx="6243637" cy="6243637"/>
          </a:xfrm>
          <a:prstGeom prst="arc">
            <a:avLst>
              <a:gd name="adj1" fmla="val 18371696"/>
              <a:gd name="adj2" fmla="val 3355576"/>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2" name="任意多边形: 形状 1">
            <a:extLst>
              <a:ext uri="{FF2B5EF4-FFF2-40B4-BE49-F238E27FC236}">
                <a16:creationId xmlns:a16="http://schemas.microsoft.com/office/drawing/2014/main" id="{329B2265-9213-415B-AE8B-9EB360856700}"/>
              </a:ext>
            </a:extLst>
          </p:cNvPr>
          <p:cNvSpPr/>
          <p:nvPr/>
        </p:nvSpPr>
        <p:spPr>
          <a:xfrm flipH="1">
            <a:off x="0" y="0"/>
            <a:ext cx="8398707" cy="377471"/>
          </a:xfrm>
          <a:custGeom>
            <a:avLst/>
            <a:gdLst>
              <a:gd name="connsiteX0" fmla="*/ 0 w 8398707"/>
              <a:gd name="connsiteY0" fmla="*/ 0 h 377471"/>
              <a:gd name="connsiteX1" fmla="*/ 8398707 w 8398707"/>
              <a:gd name="connsiteY1" fmla="*/ 0 h 377471"/>
              <a:gd name="connsiteX2" fmla="*/ 8398707 w 8398707"/>
              <a:gd name="connsiteY2" fmla="*/ 377471 h 377471"/>
              <a:gd name="connsiteX3" fmla="*/ 105476 w 8398707"/>
              <a:gd name="connsiteY3" fmla="*/ 377471 h 377471"/>
            </a:gdLst>
            <a:ahLst/>
            <a:cxnLst>
              <a:cxn ang="0">
                <a:pos x="connsiteX0" y="connsiteY0"/>
              </a:cxn>
              <a:cxn ang="0">
                <a:pos x="connsiteX1" y="connsiteY1"/>
              </a:cxn>
              <a:cxn ang="0">
                <a:pos x="connsiteX2" y="connsiteY2"/>
              </a:cxn>
              <a:cxn ang="0">
                <a:pos x="connsiteX3" y="connsiteY3"/>
              </a:cxn>
            </a:cxnLst>
            <a:rect l="l" t="t" r="r" b="b"/>
            <a:pathLst>
              <a:path w="8398707" h="377471">
                <a:moveTo>
                  <a:pt x="0" y="0"/>
                </a:moveTo>
                <a:lnTo>
                  <a:pt x="8398707" y="0"/>
                </a:lnTo>
                <a:lnTo>
                  <a:pt x="8398707" y="377471"/>
                </a:lnTo>
                <a:lnTo>
                  <a:pt x="105476" y="377471"/>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3" name="文本框 2">
            <a:extLst>
              <a:ext uri="{FF2B5EF4-FFF2-40B4-BE49-F238E27FC236}">
                <a16:creationId xmlns:a16="http://schemas.microsoft.com/office/drawing/2014/main" id="{5B038073-6907-46EB-AD29-05A7A49AEC5E}"/>
              </a:ext>
            </a:extLst>
          </p:cNvPr>
          <p:cNvSpPr txBox="1"/>
          <p:nvPr/>
        </p:nvSpPr>
        <p:spPr>
          <a:xfrm>
            <a:off x="251542" y="-19112"/>
            <a:ext cx="3663345" cy="396583"/>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r>
              <a:rPr lang="zh-CN" altLang="en-US" sz="1800" dirty="0">
                <a:solidFill>
                  <a:schemeClr val="bg1"/>
                </a:solidFill>
                <a:cs typeface="+mn-ea"/>
                <a:sym typeface="+mn-lt"/>
              </a:rPr>
              <a:t>概要设计</a:t>
            </a:r>
            <a:r>
              <a:rPr lang="en-US" altLang="zh-CN" sz="1800" dirty="0" smtClean="0">
                <a:solidFill>
                  <a:schemeClr val="bg1"/>
                </a:solidFill>
                <a:cs typeface="+mn-ea"/>
                <a:sym typeface="+mn-lt"/>
              </a:rPr>
              <a:t>—</a:t>
            </a:r>
            <a:r>
              <a:rPr lang="zh-CN" altLang="en-US" sz="1800" dirty="0">
                <a:solidFill>
                  <a:schemeClr val="bg1"/>
                </a:solidFill>
                <a:cs typeface="+mn-ea"/>
                <a:sym typeface="+mn-lt"/>
              </a:rPr>
              <a:t>接口</a:t>
            </a:r>
            <a:r>
              <a:rPr lang="zh-CN" altLang="en-US" sz="1800" dirty="0" smtClean="0">
                <a:solidFill>
                  <a:schemeClr val="bg1"/>
                </a:solidFill>
                <a:cs typeface="+mn-ea"/>
                <a:sym typeface="+mn-lt"/>
              </a:rPr>
              <a:t>设计</a:t>
            </a:r>
            <a:endParaRPr lang="zh-CN" altLang="en-US" sz="1800" dirty="0">
              <a:solidFill>
                <a:schemeClr val="bg1"/>
              </a:solidFill>
              <a:cs typeface="+mn-ea"/>
              <a:sym typeface="+mn-lt"/>
            </a:endParaRPr>
          </a:p>
        </p:txBody>
      </p:sp>
      <p:sp>
        <p:nvSpPr>
          <p:cNvPr id="4" name="椭圆 3">
            <a:extLst>
              <a:ext uri="{FF2B5EF4-FFF2-40B4-BE49-F238E27FC236}">
                <a16:creationId xmlns:a16="http://schemas.microsoft.com/office/drawing/2014/main" id="{9B1D7818-19A9-4084-8EF2-646E418A72E9}"/>
              </a:ext>
            </a:extLst>
          </p:cNvPr>
          <p:cNvSpPr/>
          <p:nvPr/>
        </p:nvSpPr>
        <p:spPr>
          <a:xfrm>
            <a:off x="714375" y="1127479"/>
            <a:ext cx="5029200" cy="50292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9" name="文本框 18">
            <a:extLst>
              <a:ext uri="{FF2B5EF4-FFF2-40B4-BE49-F238E27FC236}">
                <a16:creationId xmlns:a16="http://schemas.microsoft.com/office/drawing/2014/main" id="{DFA3DE8B-F1E0-4D7F-8176-AC057EEB7CA7}"/>
              </a:ext>
            </a:extLst>
          </p:cNvPr>
          <p:cNvSpPr txBox="1"/>
          <p:nvPr/>
        </p:nvSpPr>
        <p:spPr>
          <a:xfrm>
            <a:off x="2356338" y="3256198"/>
            <a:ext cx="2082313" cy="471740"/>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000" dirty="0" smtClean="0">
                <a:cs typeface="+mn-ea"/>
                <a:sym typeface="+mn-lt"/>
              </a:rPr>
              <a:t>美食拍</a:t>
            </a:r>
            <a:endParaRPr lang="zh-CN" altLang="en-US" sz="2000" dirty="0">
              <a:cs typeface="+mn-ea"/>
              <a:sym typeface="+mn-lt"/>
            </a:endParaRPr>
          </a:p>
        </p:txBody>
      </p:sp>
      <p:sp>
        <p:nvSpPr>
          <p:cNvPr id="20" name="矩形 19">
            <a:extLst>
              <a:ext uri="{FF2B5EF4-FFF2-40B4-BE49-F238E27FC236}">
                <a16:creationId xmlns:a16="http://schemas.microsoft.com/office/drawing/2014/main" id="{ADAECA9D-A4E3-48DB-AABD-DE00D64D77ED}"/>
              </a:ext>
            </a:extLst>
          </p:cNvPr>
          <p:cNvSpPr/>
          <p:nvPr/>
        </p:nvSpPr>
        <p:spPr>
          <a:xfrm>
            <a:off x="1190342" y="4007936"/>
            <a:ext cx="4077266" cy="1029193"/>
          </a:xfrm>
          <a:prstGeom prst="rect">
            <a:avLst/>
          </a:prstGeom>
        </p:spPr>
        <p:txBody>
          <a:bodyPr wrap="square">
            <a:spAutoFit/>
          </a:bodyPr>
          <a:lstStyle/>
          <a:p>
            <a:pPr algn="ctr">
              <a:lnSpc>
                <a:spcPct val="130000"/>
              </a:lnSpc>
            </a:pPr>
            <a:r>
              <a:rPr lang="zh-CN" altLang="zh-CN" sz="1200" dirty="0">
                <a:latin typeface="微软雅黑" panose="020B0503020204020204" pitchFamily="34" charset="-122"/>
                <a:ea typeface="微软雅黑" panose="020B0503020204020204" pitchFamily="34" charset="-122"/>
              </a:rPr>
              <a:t>本产品需要用户在用户界面进行相应的操作，当进入主界面后，用户通过点击对应的按钮，分别进入相对应的页面。用户界面应当操作简便，简介而功能齐全，用户友好，并且采用菜单界面驱动方式</a:t>
            </a:r>
            <a:r>
              <a:rPr lang="zh-CN" altLang="zh-CN" sz="1200" dirty="0" smtClean="0">
                <a:latin typeface="微软雅黑" panose="020B0503020204020204" pitchFamily="34" charset="-122"/>
                <a:ea typeface="微软雅黑" panose="020B0503020204020204" pitchFamily="34" charset="-122"/>
              </a:rPr>
              <a:t>。</a:t>
            </a:r>
            <a:endParaRPr kumimoji="1" lang="zh-CN" altLang="en-US" sz="1200" dirty="0">
              <a:solidFill>
                <a:srgbClr val="000000"/>
              </a:solidFill>
              <a:latin typeface="微软雅黑" panose="020B0503020204020204" pitchFamily="34" charset="-122"/>
              <a:ea typeface="微软雅黑" panose="020B0503020204020204" pitchFamily="34" charset="-122"/>
              <a:cs typeface="+mn-ea"/>
              <a:sym typeface="+mn-lt"/>
            </a:endParaRPr>
          </a:p>
        </p:txBody>
      </p:sp>
      <p:cxnSp>
        <p:nvCxnSpPr>
          <p:cNvPr id="6" name="直接连接符 5">
            <a:extLst>
              <a:ext uri="{FF2B5EF4-FFF2-40B4-BE49-F238E27FC236}">
                <a16:creationId xmlns:a16="http://schemas.microsoft.com/office/drawing/2014/main" id="{0A105AFE-83DE-4DFC-87A3-D7F4FF73C219}"/>
              </a:ext>
            </a:extLst>
          </p:cNvPr>
          <p:cNvCxnSpPr/>
          <p:nvPr/>
        </p:nvCxnSpPr>
        <p:spPr>
          <a:xfrm>
            <a:off x="2886075" y="3800475"/>
            <a:ext cx="723900" cy="0"/>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sp>
        <p:nvSpPr>
          <p:cNvPr id="23" name="trade-center_89006">
            <a:extLst>
              <a:ext uri="{FF2B5EF4-FFF2-40B4-BE49-F238E27FC236}">
                <a16:creationId xmlns:a16="http://schemas.microsoft.com/office/drawing/2014/main" id="{E95EAC00-3325-4EBD-873D-5A3F7C66680C}"/>
              </a:ext>
            </a:extLst>
          </p:cNvPr>
          <p:cNvSpPr>
            <a:spLocks noChangeAspect="1"/>
          </p:cNvSpPr>
          <p:nvPr/>
        </p:nvSpPr>
        <p:spPr bwMode="auto">
          <a:xfrm>
            <a:off x="2986003" y="2418913"/>
            <a:ext cx="609685" cy="587151"/>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rgbClr val="000000"/>
          </a:solidFill>
          <a:ln>
            <a:noFill/>
          </a:ln>
        </p:spPr>
        <p:txBody>
          <a:bodyPr/>
          <a:lstStyle/>
          <a:p>
            <a:endParaRPr lang="zh-CN" altLang="en-US">
              <a:latin typeface="微软雅黑" panose="020B0503020204020204" pitchFamily="34" charset="-122"/>
              <a:ea typeface="微软雅黑" panose="020B0503020204020204" pitchFamily="34" charset="-122"/>
              <a:cs typeface="+mn-ea"/>
              <a:sym typeface="+mn-lt"/>
            </a:endParaRPr>
          </a:p>
        </p:txBody>
      </p:sp>
      <p:sp>
        <p:nvSpPr>
          <p:cNvPr id="8" name="椭圆 7">
            <a:extLst>
              <a:ext uri="{FF2B5EF4-FFF2-40B4-BE49-F238E27FC236}">
                <a16:creationId xmlns:a16="http://schemas.microsoft.com/office/drawing/2014/main" id="{E6CE36A6-CE4F-47C1-8124-76976413CC3B}"/>
              </a:ext>
            </a:extLst>
          </p:cNvPr>
          <p:cNvSpPr/>
          <p:nvPr/>
        </p:nvSpPr>
        <p:spPr>
          <a:xfrm>
            <a:off x="6024563" y="2418913"/>
            <a:ext cx="214312" cy="214312"/>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27" name="椭圆 26">
            <a:extLst>
              <a:ext uri="{FF2B5EF4-FFF2-40B4-BE49-F238E27FC236}">
                <a16:creationId xmlns:a16="http://schemas.microsoft.com/office/drawing/2014/main" id="{857564C3-099A-4618-978E-83659A3FA554}"/>
              </a:ext>
            </a:extLst>
          </p:cNvPr>
          <p:cNvSpPr/>
          <p:nvPr/>
        </p:nvSpPr>
        <p:spPr>
          <a:xfrm>
            <a:off x="6038522" y="4657496"/>
            <a:ext cx="214312" cy="214312"/>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29" name="矩形 28">
            <a:extLst>
              <a:ext uri="{FF2B5EF4-FFF2-40B4-BE49-F238E27FC236}">
                <a16:creationId xmlns:a16="http://schemas.microsoft.com/office/drawing/2014/main" id="{8006CC5E-4738-4FA5-B4BE-7D57A5FEDA16}"/>
              </a:ext>
            </a:extLst>
          </p:cNvPr>
          <p:cNvSpPr/>
          <p:nvPr/>
        </p:nvSpPr>
        <p:spPr>
          <a:xfrm>
            <a:off x="6710279" y="1038466"/>
            <a:ext cx="1569660" cy="369332"/>
          </a:xfrm>
          <a:prstGeom prst="rect">
            <a:avLst/>
          </a:prstGeom>
        </p:spPr>
        <p:txBody>
          <a:bodyPr wrap="square">
            <a:spAutoFit/>
          </a:bodyPr>
          <a:lstStyle/>
          <a:p>
            <a:r>
              <a:rPr lang="zh-CN" altLang="en-US" b="1" dirty="0" smtClean="0">
                <a:solidFill>
                  <a:srgbClr val="000000"/>
                </a:solidFill>
                <a:latin typeface="微软雅黑" panose="020B0503020204020204" pitchFamily="34" charset="-122"/>
                <a:ea typeface="微软雅黑" panose="020B0503020204020204" pitchFamily="34" charset="-122"/>
                <a:cs typeface="+mn-ea"/>
                <a:sym typeface="+mn-lt"/>
              </a:rPr>
              <a:t>* </a:t>
            </a:r>
            <a:r>
              <a:rPr lang="zh-CN" altLang="en-US" b="1" dirty="0">
                <a:solidFill>
                  <a:srgbClr val="000000"/>
                </a:solidFill>
                <a:latin typeface="微软雅黑" panose="020B0503020204020204" pitchFamily="34" charset="-122"/>
                <a:ea typeface="微软雅黑" panose="020B0503020204020204" pitchFamily="34" charset="-122"/>
                <a:cs typeface="+mn-ea"/>
                <a:sym typeface="+mn-lt"/>
              </a:rPr>
              <a:t>接口设计</a:t>
            </a:r>
          </a:p>
        </p:txBody>
      </p:sp>
      <p:sp>
        <p:nvSpPr>
          <p:cNvPr id="30" name="矩形 29">
            <a:extLst>
              <a:ext uri="{FF2B5EF4-FFF2-40B4-BE49-F238E27FC236}">
                <a16:creationId xmlns:a16="http://schemas.microsoft.com/office/drawing/2014/main" id="{FDE29985-DD36-49B6-A804-69898E379F2F}"/>
              </a:ext>
            </a:extLst>
          </p:cNvPr>
          <p:cNvSpPr/>
          <p:nvPr/>
        </p:nvSpPr>
        <p:spPr>
          <a:xfrm>
            <a:off x="6710279" y="1591476"/>
            <a:ext cx="4985826" cy="4853636"/>
          </a:xfrm>
          <a:prstGeom prst="rect">
            <a:avLst/>
          </a:prstGeom>
        </p:spPr>
        <p:txBody>
          <a:bodyPr wrap="square">
            <a:spAutoFit/>
          </a:bodyPr>
          <a:lstStyle/>
          <a:p>
            <a:pPr marL="171450" indent="-171450">
              <a:lnSpc>
                <a:spcPct val="130000"/>
              </a:lnSpc>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用户注册</a:t>
            </a:r>
            <a:endParaRPr lang="en-US" altLang="zh-CN" sz="1400" dirty="0" smtClean="0">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20204" pitchFamily="34" charset="0"/>
              <a:buChar char="•"/>
            </a:pPr>
            <a:r>
              <a:rPr lang="zh-CN" altLang="en-US" sz="1400" dirty="0">
                <a:solidFill>
                  <a:srgbClr val="404040"/>
                </a:solidFill>
                <a:latin typeface="微软雅黑" panose="020B0503020204020204" pitchFamily="34" charset="-122"/>
                <a:ea typeface="微软雅黑" panose="020B0503020204020204" pitchFamily="34" charset="-122"/>
                <a:cs typeface="+mn-ea"/>
                <a:sym typeface="+mn-lt"/>
              </a:rPr>
              <a:t>用户</a:t>
            </a:r>
            <a:r>
              <a:rPr lang="zh-CN" altLang="en-US" sz="1400" dirty="0" smtClean="0">
                <a:solidFill>
                  <a:srgbClr val="404040"/>
                </a:solidFill>
                <a:latin typeface="微软雅黑" panose="020B0503020204020204" pitchFamily="34" charset="-122"/>
                <a:ea typeface="微软雅黑" panose="020B0503020204020204" pitchFamily="34" charset="-122"/>
                <a:cs typeface="+mn-ea"/>
                <a:sym typeface="+mn-lt"/>
              </a:rPr>
              <a:t>登录</a:t>
            </a:r>
            <a:endParaRPr lang="en-US" altLang="zh-CN" sz="1400" dirty="0" smtClean="0">
              <a:solidFill>
                <a:srgbClr val="404040"/>
              </a:solidFill>
              <a:latin typeface="微软雅黑" panose="020B0503020204020204" pitchFamily="34" charset="-122"/>
              <a:ea typeface="微软雅黑" panose="020B0503020204020204" pitchFamily="34" charset="-122"/>
              <a:cs typeface="+mn-ea"/>
              <a:sym typeface="+mn-lt"/>
            </a:endParaRPr>
          </a:p>
          <a:p>
            <a:pPr marL="171450" indent="-171450">
              <a:lnSpc>
                <a:spcPct val="130000"/>
              </a:lnSpc>
              <a:buFont typeface="Arial" panose="020B0604020202020204" pitchFamily="34" charset="0"/>
              <a:buChar char="•"/>
            </a:pPr>
            <a:r>
              <a:rPr lang="zh-CN" altLang="en-US" sz="1400" dirty="0">
                <a:solidFill>
                  <a:srgbClr val="404040"/>
                </a:solidFill>
                <a:latin typeface="微软雅黑" panose="020B0503020204020204" pitchFamily="34" charset="-122"/>
                <a:ea typeface="微软雅黑" panose="020B0503020204020204" pitchFamily="34" charset="-122"/>
                <a:cs typeface="+mn-ea"/>
                <a:sym typeface="+mn-lt"/>
              </a:rPr>
              <a:t>更新</a:t>
            </a:r>
            <a:r>
              <a:rPr lang="zh-CN" altLang="en-US" sz="1400" dirty="0" smtClean="0">
                <a:solidFill>
                  <a:srgbClr val="404040"/>
                </a:solidFill>
                <a:latin typeface="微软雅黑" panose="020B0503020204020204" pitchFamily="34" charset="-122"/>
                <a:ea typeface="微软雅黑" panose="020B0503020204020204" pitchFamily="34" charset="-122"/>
                <a:cs typeface="+mn-ea"/>
                <a:sym typeface="+mn-lt"/>
              </a:rPr>
              <a:t>历史记录</a:t>
            </a:r>
            <a:endParaRPr lang="en-US" altLang="zh-CN" sz="1400" dirty="0" smtClean="0">
              <a:solidFill>
                <a:srgbClr val="404040"/>
              </a:solidFill>
              <a:latin typeface="微软雅黑" panose="020B0503020204020204" pitchFamily="34" charset="-122"/>
              <a:ea typeface="微软雅黑" panose="020B0503020204020204" pitchFamily="34" charset="-122"/>
              <a:cs typeface="+mn-ea"/>
              <a:sym typeface="+mn-lt"/>
            </a:endParaRPr>
          </a:p>
          <a:p>
            <a:pPr marL="171450" indent="-171450">
              <a:lnSpc>
                <a:spcPct val="130000"/>
              </a:lnSpc>
              <a:buFont typeface="Arial" panose="020B0604020202020204" pitchFamily="34" charset="0"/>
              <a:buChar char="•"/>
            </a:pPr>
            <a:r>
              <a:rPr lang="zh-CN" altLang="en-US" sz="1400" dirty="0">
                <a:solidFill>
                  <a:srgbClr val="404040"/>
                </a:solidFill>
                <a:latin typeface="微软雅黑" panose="020B0503020204020204" pitchFamily="34" charset="-122"/>
                <a:ea typeface="微软雅黑" panose="020B0503020204020204" pitchFamily="34" charset="-122"/>
                <a:cs typeface="+mn-ea"/>
                <a:sym typeface="+mn-lt"/>
              </a:rPr>
              <a:t>获取</a:t>
            </a:r>
            <a:r>
              <a:rPr lang="zh-CN" altLang="en-US" sz="1400" dirty="0" smtClean="0">
                <a:solidFill>
                  <a:srgbClr val="404040"/>
                </a:solidFill>
                <a:latin typeface="微软雅黑" panose="020B0503020204020204" pitchFamily="34" charset="-122"/>
                <a:ea typeface="微软雅黑" panose="020B0503020204020204" pitchFamily="34" charset="-122"/>
                <a:cs typeface="+mn-ea"/>
                <a:sym typeface="+mn-lt"/>
              </a:rPr>
              <a:t>浏览历史</a:t>
            </a:r>
            <a:endParaRPr lang="en-US" altLang="zh-CN" sz="1400" dirty="0" smtClean="0">
              <a:solidFill>
                <a:srgbClr val="404040"/>
              </a:solidFill>
              <a:latin typeface="微软雅黑" panose="020B0503020204020204" pitchFamily="34" charset="-122"/>
              <a:ea typeface="微软雅黑" panose="020B0503020204020204" pitchFamily="34" charset="-122"/>
              <a:cs typeface="+mn-ea"/>
              <a:sym typeface="+mn-lt"/>
            </a:endParaRPr>
          </a:p>
          <a:p>
            <a:pPr marL="171450" indent="-171450">
              <a:lnSpc>
                <a:spcPct val="130000"/>
              </a:lnSpc>
              <a:buFont typeface="Arial" panose="020B0604020202020204" pitchFamily="34" charset="0"/>
              <a:buChar char="•"/>
            </a:pPr>
            <a:r>
              <a:rPr lang="zh-CN" altLang="en-US" sz="1400" dirty="0">
                <a:solidFill>
                  <a:srgbClr val="404040"/>
                </a:solidFill>
                <a:latin typeface="微软雅黑" panose="020B0503020204020204" pitchFamily="34" charset="-122"/>
                <a:ea typeface="微软雅黑" panose="020B0503020204020204" pitchFamily="34" charset="-122"/>
                <a:cs typeface="+mn-ea"/>
                <a:sym typeface="+mn-lt"/>
              </a:rPr>
              <a:t>创建</a:t>
            </a:r>
            <a:r>
              <a:rPr lang="zh-CN" altLang="en-US" sz="1400" dirty="0" smtClean="0">
                <a:solidFill>
                  <a:srgbClr val="404040"/>
                </a:solidFill>
                <a:latin typeface="微软雅黑" panose="020B0503020204020204" pitchFamily="34" charset="-122"/>
                <a:ea typeface="微软雅黑" panose="020B0503020204020204" pitchFamily="34" charset="-122"/>
                <a:cs typeface="+mn-ea"/>
                <a:sym typeface="+mn-lt"/>
              </a:rPr>
              <a:t>评论</a:t>
            </a:r>
            <a:endParaRPr lang="en-US" altLang="zh-CN" sz="1400" dirty="0" smtClean="0">
              <a:solidFill>
                <a:srgbClr val="404040"/>
              </a:solidFill>
              <a:latin typeface="微软雅黑" panose="020B0503020204020204" pitchFamily="34" charset="-122"/>
              <a:ea typeface="微软雅黑" panose="020B0503020204020204" pitchFamily="34" charset="-122"/>
              <a:cs typeface="+mn-ea"/>
              <a:sym typeface="+mn-lt"/>
            </a:endParaRPr>
          </a:p>
          <a:p>
            <a:pPr marL="171450" indent="-171450">
              <a:lnSpc>
                <a:spcPct val="130000"/>
              </a:lnSpc>
              <a:buFont typeface="Arial" panose="020B0604020202020204" pitchFamily="34" charset="0"/>
              <a:buChar char="•"/>
            </a:pPr>
            <a:r>
              <a:rPr lang="zh-CN" altLang="en-US" sz="1400" dirty="0">
                <a:solidFill>
                  <a:srgbClr val="404040"/>
                </a:solidFill>
                <a:latin typeface="微软雅黑" panose="020B0503020204020204" pitchFamily="34" charset="-122"/>
                <a:ea typeface="微软雅黑" panose="020B0503020204020204" pitchFamily="34" charset="-122"/>
                <a:cs typeface="+mn-ea"/>
                <a:sym typeface="+mn-lt"/>
              </a:rPr>
              <a:t>删除</a:t>
            </a:r>
            <a:r>
              <a:rPr lang="zh-CN" altLang="en-US" sz="1400" dirty="0" smtClean="0">
                <a:solidFill>
                  <a:srgbClr val="404040"/>
                </a:solidFill>
                <a:latin typeface="微软雅黑" panose="020B0503020204020204" pitchFamily="34" charset="-122"/>
                <a:ea typeface="微软雅黑" panose="020B0503020204020204" pitchFamily="34" charset="-122"/>
                <a:cs typeface="+mn-ea"/>
                <a:sym typeface="+mn-lt"/>
              </a:rPr>
              <a:t>评论</a:t>
            </a:r>
            <a:endParaRPr lang="en-US" altLang="zh-CN" sz="1400" dirty="0" smtClean="0">
              <a:solidFill>
                <a:srgbClr val="404040"/>
              </a:solidFill>
              <a:latin typeface="微软雅黑" panose="020B0503020204020204" pitchFamily="34" charset="-122"/>
              <a:ea typeface="微软雅黑" panose="020B0503020204020204" pitchFamily="34" charset="-122"/>
              <a:cs typeface="+mn-ea"/>
              <a:sym typeface="+mn-lt"/>
            </a:endParaRPr>
          </a:p>
          <a:p>
            <a:pPr marL="171450" indent="-171450">
              <a:lnSpc>
                <a:spcPct val="130000"/>
              </a:lnSpc>
              <a:buFont typeface="Arial" panose="020B0604020202020204" pitchFamily="34" charset="0"/>
              <a:buChar char="•"/>
            </a:pPr>
            <a:r>
              <a:rPr lang="zh-CN" altLang="en-US" sz="1400" dirty="0">
                <a:solidFill>
                  <a:srgbClr val="404040"/>
                </a:solidFill>
                <a:latin typeface="微软雅黑" panose="020B0503020204020204" pitchFamily="34" charset="-122"/>
                <a:ea typeface="微软雅黑" panose="020B0503020204020204" pitchFamily="34" charset="-122"/>
                <a:cs typeface="+mn-ea"/>
                <a:sym typeface="+mn-lt"/>
              </a:rPr>
              <a:t>创建</a:t>
            </a:r>
            <a:r>
              <a:rPr lang="zh-CN" altLang="en-US" sz="1400" dirty="0" smtClean="0">
                <a:solidFill>
                  <a:srgbClr val="404040"/>
                </a:solidFill>
                <a:latin typeface="微软雅黑" panose="020B0503020204020204" pitchFamily="34" charset="-122"/>
                <a:ea typeface="微软雅黑" panose="020B0503020204020204" pitchFamily="34" charset="-122"/>
                <a:cs typeface="+mn-ea"/>
                <a:sym typeface="+mn-lt"/>
              </a:rPr>
              <a:t>食谱</a:t>
            </a:r>
            <a:endParaRPr lang="en-US" altLang="zh-CN" sz="1400" dirty="0" smtClean="0">
              <a:solidFill>
                <a:srgbClr val="404040"/>
              </a:solidFill>
              <a:latin typeface="微软雅黑" panose="020B0503020204020204" pitchFamily="34" charset="-122"/>
              <a:ea typeface="微软雅黑" panose="020B0503020204020204" pitchFamily="34" charset="-122"/>
              <a:cs typeface="+mn-ea"/>
              <a:sym typeface="+mn-lt"/>
            </a:endParaRPr>
          </a:p>
          <a:p>
            <a:pPr marL="171450" indent="-171450">
              <a:lnSpc>
                <a:spcPct val="130000"/>
              </a:lnSpc>
              <a:buFont typeface="Arial" panose="020B0604020202020204" pitchFamily="34" charset="0"/>
              <a:buChar char="•"/>
            </a:pPr>
            <a:r>
              <a:rPr lang="zh-CN" altLang="en-US" sz="1400" dirty="0">
                <a:solidFill>
                  <a:srgbClr val="404040"/>
                </a:solidFill>
                <a:latin typeface="微软雅黑" panose="020B0503020204020204" pitchFamily="34" charset="-122"/>
                <a:ea typeface="微软雅黑" panose="020B0503020204020204" pitchFamily="34" charset="-122"/>
                <a:cs typeface="+mn-ea"/>
                <a:sym typeface="+mn-lt"/>
              </a:rPr>
              <a:t>删除</a:t>
            </a:r>
            <a:r>
              <a:rPr lang="zh-CN" altLang="en-US" sz="1400" dirty="0" smtClean="0">
                <a:solidFill>
                  <a:srgbClr val="404040"/>
                </a:solidFill>
                <a:latin typeface="微软雅黑" panose="020B0503020204020204" pitchFamily="34" charset="-122"/>
                <a:ea typeface="微软雅黑" panose="020B0503020204020204" pitchFamily="34" charset="-122"/>
                <a:cs typeface="+mn-ea"/>
                <a:sym typeface="+mn-lt"/>
              </a:rPr>
              <a:t>食谱</a:t>
            </a:r>
            <a:endParaRPr lang="en-US" altLang="zh-CN" sz="1400" dirty="0" smtClean="0">
              <a:solidFill>
                <a:srgbClr val="404040"/>
              </a:solidFill>
              <a:latin typeface="微软雅黑" panose="020B0503020204020204" pitchFamily="34" charset="-122"/>
              <a:ea typeface="微软雅黑" panose="020B0503020204020204" pitchFamily="34" charset="-122"/>
              <a:cs typeface="+mn-ea"/>
              <a:sym typeface="+mn-lt"/>
            </a:endParaRPr>
          </a:p>
          <a:p>
            <a:pPr marL="171450" indent="-171450">
              <a:lnSpc>
                <a:spcPct val="130000"/>
              </a:lnSpc>
              <a:buFont typeface="Arial" panose="020B0604020202020204" pitchFamily="34" charset="0"/>
              <a:buChar char="•"/>
            </a:pPr>
            <a:r>
              <a:rPr lang="zh-CN" altLang="en-US" sz="1400" dirty="0" smtClean="0">
                <a:solidFill>
                  <a:srgbClr val="404040"/>
                </a:solidFill>
                <a:latin typeface="微软雅黑" panose="020B0503020204020204" pitchFamily="34" charset="-122"/>
                <a:ea typeface="微软雅黑" panose="020B0503020204020204" pitchFamily="34" charset="-122"/>
                <a:cs typeface="+mn-ea"/>
                <a:sym typeface="+mn-lt"/>
              </a:rPr>
              <a:t>随机显示食谱</a:t>
            </a:r>
            <a:endParaRPr lang="en-US" altLang="zh-CN" sz="1400" dirty="0" smtClean="0">
              <a:solidFill>
                <a:srgbClr val="404040"/>
              </a:solidFill>
              <a:latin typeface="微软雅黑" panose="020B0503020204020204" pitchFamily="34" charset="-122"/>
              <a:ea typeface="微软雅黑" panose="020B0503020204020204" pitchFamily="34" charset="-122"/>
              <a:cs typeface="+mn-ea"/>
              <a:sym typeface="+mn-lt"/>
            </a:endParaRPr>
          </a:p>
          <a:p>
            <a:pPr marL="171450" indent="-171450">
              <a:lnSpc>
                <a:spcPct val="130000"/>
              </a:lnSpc>
              <a:buFont typeface="Arial" panose="020B0604020202020204" pitchFamily="34" charset="0"/>
              <a:buChar char="•"/>
            </a:pPr>
            <a:r>
              <a:rPr lang="zh-CN" altLang="en-US" sz="1400" dirty="0">
                <a:solidFill>
                  <a:srgbClr val="404040"/>
                </a:solidFill>
                <a:latin typeface="微软雅黑" panose="020B0503020204020204" pitchFamily="34" charset="-122"/>
                <a:ea typeface="微软雅黑" panose="020B0503020204020204" pitchFamily="34" charset="-122"/>
                <a:cs typeface="+mn-ea"/>
                <a:sym typeface="+mn-lt"/>
              </a:rPr>
              <a:t>查看</a:t>
            </a:r>
            <a:r>
              <a:rPr lang="zh-CN" altLang="en-US" sz="1400" dirty="0" smtClean="0">
                <a:solidFill>
                  <a:srgbClr val="404040"/>
                </a:solidFill>
                <a:latin typeface="微软雅黑" panose="020B0503020204020204" pitchFamily="34" charset="-122"/>
                <a:ea typeface="微软雅黑" panose="020B0503020204020204" pitchFamily="34" charset="-122"/>
                <a:cs typeface="+mn-ea"/>
                <a:sym typeface="+mn-lt"/>
              </a:rPr>
              <a:t>食谱详情</a:t>
            </a:r>
            <a:endParaRPr lang="en-US" altLang="zh-CN" sz="1400" dirty="0" smtClean="0">
              <a:solidFill>
                <a:srgbClr val="404040"/>
              </a:solidFill>
              <a:latin typeface="微软雅黑" panose="020B0503020204020204" pitchFamily="34" charset="-122"/>
              <a:ea typeface="微软雅黑" panose="020B0503020204020204" pitchFamily="34" charset="-122"/>
              <a:cs typeface="+mn-ea"/>
              <a:sym typeface="+mn-lt"/>
            </a:endParaRPr>
          </a:p>
          <a:p>
            <a:pPr marL="171450" indent="-171450">
              <a:lnSpc>
                <a:spcPct val="130000"/>
              </a:lnSpc>
              <a:buFont typeface="Arial" panose="020B0604020202020204" pitchFamily="34" charset="0"/>
              <a:buChar char="•"/>
            </a:pPr>
            <a:r>
              <a:rPr lang="zh-CN" altLang="en-US" sz="1400" dirty="0">
                <a:solidFill>
                  <a:srgbClr val="404040"/>
                </a:solidFill>
                <a:latin typeface="微软雅黑" panose="020B0503020204020204" pitchFamily="34" charset="-122"/>
                <a:ea typeface="微软雅黑" panose="020B0503020204020204" pitchFamily="34" charset="-122"/>
                <a:cs typeface="+mn-ea"/>
                <a:sym typeface="+mn-lt"/>
              </a:rPr>
              <a:t>收藏</a:t>
            </a:r>
            <a:r>
              <a:rPr lang="zh-CN" altLang="en-US" sz="1400" dirty="0" smtClean="0">
                <a:solidFill>
                  <a:srgbClr val="404040"/>
                </a:solidFill>
                <a:latin typeface="微软雅黑" panose="020B0503020204020204" pitchFamily="34" charset="-122"/>
                <a:ea typeface="微软雅黑" panose="020B0503020204020204" pitchFamily="34" charset="-122"/>
                <a:cs typeface="+mn-ea"/>
                <a:sym typeface="+mn-lt"/>
              </a:rPr>
              <a:t>食谱</a:t>
            </a:r>
            <a:endParaRPr lang="en-US" altLang="zh-CN" sz="1400" dirty="0" smtClean="0">
              <a:solidFill>
                <a:srgbClr val="404040"/>
              </a:solidFill>
              <a:latin typeface="微软雅黑" panose="020B0503020204020204" pitchFamily="34" charset="-122"/>
              <a:ea typeface="微软雅黑" panose="020B0503020204020204" pitchFamily="34" charset="-122"/>
              <a:cs typeface="+mn-ea"/>
              <a:sym typeface="+mn-lt"/>
            </a:endParaRPr>
          </a:p>
          <a:p>
            <a:pPr marL="171450" indent="-171450">
              <a:lnSpc>
                <a:spcPct val="130000"/>
              </a:lnSpc>
              <a:buFont typeface="Arial" panose="020B0604020202020204" pitchFamily="34" charset="0"/>
              <a:buChar char="•"/>
            </a:pPr>
            <a:r>
              <a:rPr lang="zh-CN" altLang="en-US" sz="1400" dirty="0">
                <a:solidFill>
                  <a:srgbClr val="404040"/>
                </a:solidFill>
                <a:latin typeface="微软雅黑" panose="020B0503020204020204" pitchFamily="34" charset="-122"/>
                <a:ea typeface="微软雅黑" panose="020B0503020204020204" pitchFamily="34" charset="-122"/>
                <a:cs typeface="+mn-ea"/>
                <a:sym typeface="+mn-lt"/>
              </a:rPr>
              <a:t>推荐</a:t>
            </a:r>
            <a:r>
              <a:rPr lang="zh-CN" altLang="en-US" sz="1400" dirty="0" smtClean="0">
                <a:solidFill>
                  <a:srgbClr val="404040"/>
                </a:solidFill>
                <a:latin typeface="微软雅黑" panose="020B0503020204020204" pitchFamily="34" charset="-122"/>
                <a:ea typeface="微软雅黑" panose="020B0503020204020204" pitchFamily="34" charset="-122"/>
                <a:cs typeface="+mn-ea"/>
                <a:sym typeface="+mn-lt"/>
              </a:rPr>
              <a:t>食谱</a:t>
            </a:r>
            <a:endParaRPr lang="en-US" altLang="zh-CN" sz="1400" dirty="0" smtClean="0">
              <a:solidFill>
                <a:srgbClr val="404040"/>
              </a:solidFill>
              <a:latin typeface="微软雅黑" panose="020B0503020204020204" pitchFamily="34" charset="-122"/>
              <a:ea typeface="微软雅黑" panose="020B0503020204020204" pitchFamily="34" charset="-122"/>
              <a:cs typeface="+mn-ea"/>
              <a:sym typeface="+mn-lt"/>
            </a:endParaRPr>
          </a:p>
          <a:p>
            <a:pPr marL="171450" indent="-171450">
              <a:lnSpc>
                <a:spcPct val="130000"/>
              </a:lnSpc>
              <a:buFont typeface="Arial" panose="020B0604020202020204" pitchFamily="34" charset="0"/>
              <a:buChar char="•"/>
            </a:pPr>
            <a:r>
              <a:rPr lang="zh-CN" altLang="en-US" sz="1400" dirty="0">
                <a:solidFill>
                  <a:srgbClr val="404040"/>
                </a:solidFill>
                <a:latin typeface="微软雅黑" panose="020B0503020204020204" pitchFamily="34" charset="-122"/>
                <a:ea typeface="微软雅黑" panose="020B0503020204020204" pitchFamily="34" charset="-122"/>
                <a:cs typeface="+mn-ea"/>
                <a:sym typeface="+mn-lt"/>
              </a:rPr>
              <a:t>查看</a:t>
            </a:r>
            <a:r>
              <a:rPr lang="zh-CN" altLang="en-US" sz="1400" dirty="0" smtClean="0">
                <a:solidFill>
                  <a:srgbClr val="404040"/>
                </a:solidFill>
                <a:latin typeface="微软雅黑" panose="020B0503020204020204" pitchFamily="34" charset="-122"/>
                <a:ea typeface="微软雅黑" panose="020B0503020204020204" pitchFamily="34" charset="-122"/>
                <a:cs typeface="+mn-ea"/>
                <a:sym typeface="+mn-lt"/>
              </a:rPr>
              <a:t>食谱</a:t>
            </a:r>
            <a:endParaRPr lang="en-US" altLang="zh-CN" sz="1400" dirty="0" smtClean="0">
              <a:solidFill>
                <a:srgbClr val="404040"/>
              </a:solidFill>
              <a:latin typeface="微软雅黑" panose="020B0503020204020204" pitchFamily="34" charset="-122"/>
              <a:ea typeface="微软雅黑" panose="020B0503020204020204" pitchFamily="34" charset="-122"/>
              <a:cs typeface="+mn-ea"/>
              <a:sym typeface="+mn-lt"/>
            </a:endParaRPr>
          </a:p>
          <a:p>
            <a:pPr marL="171450" indent="-171450">
              <a:lnSpc>
                <a:spcPct val="130000"/>
              </a:lnSpc>
              <a:buFont typeface="Arial" panose="020B0604020202020204" pitchFamily="34" charset="0"/>
              <a:buChar char="•"/>
            </a:pPr>
            <a:r>
              <a:rPr lang="zh-CN" altLang="en-US" sz="1400" dirty="0" smtClean="0">
                <a:solidFill>
                  <a:srgbClr val="404040"/>
                </a:solidFill>
                <a:latin typeface="微软雅黑" panose="020B0503020204020204" pitchFamily="34" charset="-122"/>
                <a:ea typeface="微软雅黑" panose="020B0503020204020204" pitchFamily="34" charset="-122"/>
                <a:cs typeface="+mn-ea"/>
                <a:sym typeface="+mn-lt"/>
              </a:rPr>
              <a:t>查看收藏的食谱</a:t>
            </a:r>
            <a:endParaRPr lang="en-US" altLang="zh-CN" sz="1400" dirty="0" smtClean="0">
              <a:solidFill>
                <a:srgbClr val="404040"/>
              </a:solidFill>
              <a:latin typeface="微软雅黑" panose="020B0503020204020204" pitchFamily="34" charset="-122"/>
              <a:ea typeface="微软雅黑" panose="020B0503020204020204" pitchFamily="34" charset="-122"/>
              <a:cs typeface="+mn-ea"/>
              <a:sym typeface="+mn-lt"/>
            </a:endParaRPr>
          </a:p>
          <a:p>
            <a:pPr marL="171450" indent="-171450">
              <a:lnSpc>
                <a:spcPct val="130000"/>
              </a:lnSpc>
              <a:buFont typeface="Arial" panose="020B0604020202020204" pitchFamily="34" charset="0"/>
              <a:buChar char="•"/>
            </a:pPr>
            <a:r>
              <a:rPr lang="zh-CN" altLang="en-US" sz="1400" dirty="0" smtClean="0">
                <a:solidFill>
                  <a:srgbClr val="404040"/>
                </a:solidFill>
                <a:latin typeface="微软雅黑" panose="020B0503020204020204" pitchFamily="34" charset="-122"/>
                <a:ea typeface="微软雅黑" panose="020B0503020204020204" pitchFamily="34" charset="-122"/>
                <a:cs typeface="+mn-ea"/>
                <a:sym typeface="+mn-lt"/>
              </a:rPr>
              <a:t>删除收藏的食谱</a:t>
            </a:r>
            <a:endParaRPr lang="en-US" altLang="zh-CN" sz="1400" dirty="0" smtClean="0">
              <a:solidFill>
                <a:srgbClr val="404040"/>
              </a:solidFill>
              <a:latin typeface="微软雅黑" panose="020B0503020204020204" pitchFamily="34" charset="-122"/>
              <a:ea typeface="微软雅黑" panose="020B0503020204020204" pitchFamily="34" charset="-122"/>
              <a:cs typeface="+mn-ea"/>
              <a:sym typeface="+mn-lt"/>
            </a:endParaRPr>
          </a:p>
          <a:p>
            <a:pPr marL="171450" indent="-171450">
              <a:lnSpc>
                <a:spcPct val="130000"/>
              </a:lnSpc>
              <a:buFont typeface="Arial" panose="020B0604020202020204" pitchFamily="34" charset="0"/>
              <a:buChar char="•"/>
            </a:pPr>
            <a:endParaRPr lang="en-US" altLang="zh-CN" sz="1400" dirty="0" smtClean="0">
              <a:solidFill>
                <a:srgbClr val="404040"/>
              </a:solidFill>
              <a:latin typeface="微软雅黑" panose="020B0503020204020204" pitchFamily="34" charset="-122"/>
              <a:ea typeface="微软雅黑" panose="020B0503020204020204" pitchFamily="34" charset="-122"/>
              <a:cs typeface="+mn-ea"/>
              <a:sym typeface="+mn-lt"/>
            </a:endParaRPr>
          </a:p>
          <a:p>
            <a:pPr marL="171450" indent="-171450">
              <a:lnSpc>
                <a:spcPct val="130000"/>
              </a:lnSpc>
              <a:buFont typeface="Arial" panose="020B0604020202020204" pitchFamily="34" charset="0"/>
              <a:buChar char="•"/>
            </a:pPr>
            <a:endParaRPr lang="en-US" altLang="zh-CN" sz="1400" dirty="0">
              <a:solidFill>
                <a:srgbClr val="404040"/>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550413458"/>
      </p:ext>
    </p:extLst>
  </p:cSld>
  <p:clrMapOvr>
    <a:masterClrMapping/>
  </p:clrMapOvr>
  <p:transition spd="med" advClick="0" advTm="300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稻壳儿春秋广告/盗版必究        原创来源：http://chn.docer.com/works?userid=199329941#!/work_time">
            <a:extLst>
              <a:ext uri="{FF2B5EF4-FFF2-40B4-BE49-F238E27FC236}">
                <a16:creationId xmlns:a16="http://schemas.microsoft.com/office/drawing/2014/main" id="{F944FBF7-54F5-4C6B-8EF8-CCC7386EC4CD}"/>
              </a:ext>
            </a:extLst>
          </p:cNvPr>
          <p:cNvSpPr/>
          <p:nvPr/>
        </p:nvSpPr>
        <p:spPr>
          <a:xfrm>
            <a:off x="-1" y="3700129"/>
            <a:ext cx="3157871" cy="3157871"/>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cs typeface="+mn-ea"/>
              <a:sym typeface="+mn-lt"/>
            </a:endParaRPr>
          </a:p>
        </p:txBody>
      </p:sp>
      <p:sp>
        <p:nvSpPr>
          <p:cNvPr id="26" name="稻壳儿春秋广告/盗版必究        原创来源：http://chn.docer.com/works?userid=199329941#!/work_time">
            <a:extLst>
              <a:ext uri="{FF2B5EF4-FFF2-40B4-BE49-F238E27FC236}">
                <a16:creationId xmlns:a16="http://schemas.microsoft.com/office/drawing/2014/main" id="{81E935E9-5DF8-435F-8337-1153F9313AFC}"/>
              </a:ext>
            </a:extLst>
          </p:cNvPr>
          <p:cNvSpPr/>
          <p:nvPr/>
        </p:nvSpPr>
        <p:spPr>
          <a:xfrm>
            <a:off x="1964297" y="5293534"/>
            <a:ext cx="2387146" cy="1564466"/>
          </a:xfrm>
          <a:custGeom>
            <a:avLst/>
            <a:gdLst>
              <a:gd name="connsiteX0" fmla="*/ 0 w 1719265"/>
              <a:gd name="connsiteY0" fmla="*/ 0 h 1126756"/>
              <a:gd name="connsiteX1" fmla="*/ 592509 w 1719265"/>
              <a:gd name="connsiteY1" fmla="*/ 0 h 1126756"/>
              <a:gd name="connsiteX2" fmla="*/ 1719265 w 1719265"/>
              <a:gd name="connsiteY2" fmla="*/ 1126756 h 1126756"/>
              <a:gd name="connsiteX3" fmla="*/ 1126756 w 1719265"/>
              <a:gd name="connsiteY3" fmla="*/ 1126756 h 1126756"/>
              <a:gd name="connsiteX4" fmla="*/ 0 w 1719265"/>
              <a:gd name="connsiteY4" fmla="*/ 0 h 11267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9265" h="1126756">
                <a:moveTo>
                  <a:pt x="0" y="0"/>
                </a:moveTo>
                <a:lnTo>
                  <a:pt x="592509" y="0"/>
                </a:lnTo>
                <a:lnTo>
                  <a:pt x="1719265" y="1126756"/>
                </a:lnTo>
                <a:lnTo>
                  <a:pt x="1126756" y="1126756"/>
                </a:lnTo>
                <a:lnTo>
                  <a:pt x="0" y="0"/>
                </a:lnTo>
                <a:close/>
              </a:path>
            </a:pathLst>
          </a:cu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cs typeface="+mn-ea"/>
              <a:sym typeface="+mn-lt"/>
            </a:endParaRPr>
          </a:p>
        </p:txBody>
      </p:sp>
      <p:sp>
        <p:nvSpPr>
          <p:cNvPr id="38" name="稻壳儿春秋广告/盗版必究        原创来源：http://chn.docer.com/works?userid=199329941#!/work_time">
            <a:extLst>
              <a:ext uri="{FF2B5EF4-FFF2-40B4-BE49-F238E27FC236}">
                <a16:creationId xmlns:a16="http://schemas.microsoft.com/office/drawing/2014/main" id="{C4377A88-4F31-4D85-92B6-6040833C8E09}"/>
              </a:ext>
            </a:extLst>
          </p:cNvPr>
          <p:cNvSpPr/>
          <p:nvPr/>
        </p:nvSpPr>
        <p:spPr>
          <a:xfrm flipH="1" flipV="1">
            <a:off x="7280168" y="1"/>
            <a:ext cx="4911831" cy="4911830"/>
          </a:xfrm>
          <a:prstGeom prst="rtTriangle">
            <a:avLst/>
          </a:prstGeom>
          <a:blipFill dpi="0" rotWithShape="0">
            <a:blip r:embed="rId3"/>
            <a:srcRect/>
            <a:stretch>
              <a:fillRect l="-20000" r="-3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cs typeface="+mn-ea"/>
              <a:sym typeface="+mn-lt"/>
            </a:endParaRPr>
          </a:p>
        </p:txBody>
      </p:sp>
      <p:sp>
        <p:nvSpPr>
          <p:cNvPr id="39" name="稻壳儿春秋广告/盗版必究        原创来源：http://chn.docer.com/works?userid=199329941#!/work_time">
            <a:extLst>
              <a:ext uri="{FF2B5EF4-FFF2-40B4-BE49-F238E27FC236}">
                <a16:creationId xmlns:a16="http://schemas.microsoft.com/office/drawing/2014/main" id="{B53D5190-7F36-4F3F-A6CD-31F31B20C8EB}"/>
              </a:ext>
            </a:extLst>
          </p:cNvPr>
          <p:cNvSpPr/>
          <p:nvPr/>
        </p:nvSpPr>
        <p:spPr>
          <a:xfrm>
            <a:off x="7038753" y="1"/>
            <a:ext cx="2922554" cy="2302201"/>
          </a:xfrm>
          <a:custGeom>
            <a:avLst/>
            <a:gdLst>
              <a:gd name="connsiteX0" fmla="*/ 0 w 2791381"/>
              <a:gd name="connsiteY0" fmla="*/ 0 h 2198872"/>
              <a:gd name="connsiteX1" fmla="*/ 592509 w 2791381"/>
              <a:gd name="connsiteY1" fmla="*/ 0 h 2198872"/>
              <a:gd name="connsiteX2" fmla="*/ 2791381 w 2791381"/>
              <a:gd name="connsiteY2" fmla="*/ 2198872 h 2198872"/>
              <a:gd name="connsiteX3" fmla="*/ 2198872 w 2791381"/>
              <a:gd name="connsiteY3" fmla="*/ 2198872 h 2198872"/>
              <a:gd name="connsiteX4" fmla="*/ 0 w 2791381"/>
              <a:gd name="connsiteY4" fmla="*/ 0 h 2198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1381" h="2198872">
                <a:moveTo>
                  <a:pt x="0" y="0"/>
                </a:moveTo>
                <a:lnTo>
                  <a:pt x="592509" y="0"/>
                </a:lnTo>
                <a:lnTo>
                  <a:pt x="2791381" y="2198872"/>
                </a:lnTo>
                <a:lnTo>
                  <a:pt x="2198872" y="2198872"/>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cs typeface="+mn-ea"/>
              <a:sym typeface="+mn-lt"/>
            </a:endParaRPr>
          </a:p>
        </p:txBody>
      </p:sp>
      <p:sp>
        <p:nvSpPr>
          <p:cNvPr id="40" name="稻壳儿春秋广告/盗版必究        原创来源：http://chn.docer.com/works?userid=199329941#!/work_time">
            <a:extLst>
              <a:ext uri="{FF2B5EF4-FFF2-40B4-BE49-F238E27FC236}">
                <a16:creationId xmlns:a16="http://schemas.microsoft.com/office/drawing/2014/main" id="{EB823348-0888-4CFE-AA9C-7910FFC655BA}"/>
              </a:ext>
            </a:extLst>
          </p:cNvPr>
          <p:cNvSpPr/>
          <p:nvPr/>
        </p:nvSpPr>
        <p:spPr>
          <a:xfrm>
            <a:off x="8154099" y="2302202"/>
            <a:ext cx="2922554" cy="2302201"/>
          </a:xfrm>
          <a:custGeom>
            <a:avLst/>
            <a:gdLst>
              <a:gd name="connsiteX0" fmla="*/ 0 w 2791381"/>
              <a:gd name="connsiteY0" fmla="*/ 0 h 2198872"/>
              <a:gd name="connsiteX1" fmla="*/ 592509 w 2791381"/>
              <a:gd name="connsiteY1" fmla="*/ 0 h 2198872"/>
              <a:gd name="connsiteX2" fmla="*/ 2791381 w 2791381"/>
              <a:gd name="connsiteY2" fmla="*/ 2198872 h 2198872"/>
              <a:gd name="connsiteX3" fmla="*/ 2198872 w 2791381"/>
              <a:gd name="connsiteY3" fmla="*/ 2198872 h 2198872"/>
              <a:gd name="connsiteX4" fmla="*/ 0 w 2791381"/>
              <a:gd name="connsiteY4" fmla="*/ 0 h 2198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1381" h="2198872">
                <a:moveTo>
                  <a:pt x="0" y="0"/>
                </a:moveTo>
                <a:lnTo>
                  <a:pt x="592509" y="0"/>
                </a:lnTo>
                <a:lnTo>
                  <a:pt x="2791381" y="2198872"/>
                </a:lnTo>
                <a:lnTo>
                  <a:pt x="2198872" y="2198872"/>
                </a:lnTo>
                <a:lnTo>
                  <a:pt x="0" y="0"/>
                </a:lnTo>
                <a:close/>
              </a:path>
            </a:pathLst>
          </a:cu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cs typeface="+mn-ea"/>
              <a:sym typeface="+mn-lt"/>
            </a:endParaRPr>
          </a:p>
        </p:txBody>
      </p:sp>
      <p:sp>
        <p:nvSpPr>
          <p:cNvPr id="41" name="稻壳儿春秋广告/盗版必究">
            <a:extLst>
              <a:ext uri="{FF2B5EF4-FFF2-40B4-BE49-F238E27FC236}">
                <a16:creationId xmlns:a16="http://schemas.microsoft.com/office/drawing/2014/main" id="{FEFF4732-966D-4452-BE5B-F4B4A8DD7E9B}"/>
              </a:ext>
            </a:extLst>
          </p:cNvPr>
          <p:cNvSpPr txBox="1"/>
          <p:nvPr/>
        </p:nvSpPr>
        <p:spPr>
          <a:xfrm flipH="1">
            <a:off x="3602429" y="4239132"/>
            <a:ext cx="4987141" cy="31636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组织梳理项目的各个模块，</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并详细</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描述</a:t>
            </a:r>
          </a:p>
        </p:txBody>
      </p:sp>
      <p:sp>
        <p:nvSpPr>
          <p:cNvPr id="42" name="稻壳儿春秋广告/盗版必究">
            <a:extLst>
              <a:ext uri="{FF2B5EF4-FFF2-40B4-BE49-F238E27FC236}">
                <a16:creationId xmlns:a16="http://schemas.microsoft.com/office/drawing/2014/main" id="{36D7A202-7A85-4B8A-943C-B49382C8FCF1}"/>
              </a:ext>
            </a:extLst>
          </p:cNvPr>
          <p:cNvSpPr/>
          <p:nvPr/>
        </p:nvSpPr>
        <p:spPr>
          <a:xfrm flipH="1">
            <a:off x="4865695" y="3869574"/>
            <a:ext cx="2460610" cy="400110"/>
          </a:xfrm>
          <a:prstGeom prst="rect">
            <a:avLst/>
          </a:prstGeom>
        </p:spPr>
        <p:txBody>
          <a:bodyPr wrap="none">
            <a:spAutoFit/>
          </a:bodyPr>
          <a:lstStyle/>
          <a:p>
            <a:pPr lvl="0" algn="ctr">
              <a:spcBef>
                <a:spcPct val="0"/>
              </a:spcBef>
              <a:defRPr/>
            </a:pPr>
            <a:r>
              <a:rPr lang="en-US" altLang="zh-CN" sz="2000" dirty="0">
                <a:solidFill>
                  <a:srgbClr val="353535"/>
                </a:solidFill>
                <a:latin typeface="微软雅黑" panose="020B0503020204020204" pitchFamily="34" charset="-122"/>
                <a:ea typeface="微软雅黑" panose="020B0503020204020204" pitchFamily="34" charset="-122"/>
                <a:cs typeface="+mn-ea"/>
                <a:sym typeface="+mn-lt"/>
              </a:rPr>
              <a:t>Summary Of Work</a:t>
            </a:r>
          </a:p>
        </p:txBody>
      </p:sp>
      <p:sp>
        <p:nvSpPr>
          <p:cNvPr id="43" name="稻壳儿春秋广告/盗版必究">
            <a:extLst>
              <a:ext uri="{FF2B5EF4-FFF2-40B4-BE49-F238E27FC236}">
                <a16:creationId xmlns:a16="http://schemas.microsoft.com/office/drawing/2014/main" id="{518A210B-BDA1-46DD-BF15-BA6DB89F6DC8}"/>
              </a:ext>
            </a:extLst>
          </p:cNvPr>
          <p:cNvSpPr txBox="1"/>
          <p:nvPr/>
        </p:nvSpPr>
        <p:spPr>
          <a:xfrm flipH="1">
            <a:off x="4323048" y="3402547"/>
            <a:ext cx="3545903" cy="523220"/>
          </a:xfrm>
          <a:prstGeom prst="rect">
            <a:avLst/>
          </a:prstGeom>
          <a:noFill/>
        </p:spPr>
        <p:txBody>
          <a:bodyPr wrap="square" rtlCol="0">
            <a:spAutoFit/>
          </a:bodyPr>
          <a:lstStyle/>
          <a:p>
            <a:pPr lvl="0" algn="ctr">
              <a:defRPr/>
            </a:pPr>
            <a:r>
              <a:rPr lang="zh-CN" altLang="en-US" sz="2800" b="1" dirty="0">
                <a:solidFill>
                  <a:srgbClr val="353535"/>
                </a:solidFill>
                <a:latin typeface="微软雅黑" panose="020B0503020204020204" pitchFamily="34" charset="-122"/>
                <a:ea typeface="微软雅黑" panose="020B0503020204020204" pitchFamily="34" charset="-122"/>
                <a:cs typeface="+mn-ea"/>
                <a:sym typeface="+mn-lt"/>
              </a:rPr>
              <a:t>详细设计</a:t>
            </a:r>
          </a:p>
        </p:txBody>
      </p:sp>
      <p:sp>
        <p:nvSpPr>
          <p:cNvPr id="44" name="稻壳儿春秋广告/盗版必究">
            <a:extLst>
              <a:ext uri="{FF2B5EF4-FFF2-40B4-BE49-F238E27FC236}">
                <a16:creationId xmlns:a16="http://schemas.microsoft.com/office/drawing/2014/main" id="{1F357A4D-2CDD-413B-B07F-79DD8DD0A27A}"/>
              </a:ext>
            </a:extLst>
          </p:cNvPr>
          <p:cNvSpPr txBox="1"/>
          <p:nvPr/>
        </p:nvSpPr>
        <p:spPr>
          <a:xfrm flipH="1">
            <a:off x="4323048" y="2690434"/>
            <a:ext cx="3545903" cy="707886"/>
          </a:xfrm>
          <a:prstGeom prst="rect">
            <a:avLst/>
          </a:prstGeom>
          <a:noFill/>
        </p:spPr>
        <p:txBody>
          <a:bodyPr wrap="square" rtlCol="0">
            <a:spAutoFit/>
          </a:bodyPr>
          <a:lstStyle/>
          <a:p>
            <a:pPr lvl="0" algn="ctr">
              <a:defRPr/>
            </a:pPr>
            <a:r>
              <a:rPr lang="en-US" altLang="zh-CN" sz="4000" b="1" dirty="0">
                <a:solidFill>
                  <a:srgbClr val="FFC000"/>
                </a:solidFill>
                <a:latin typeface="微软雅黑" panose="020B0503020204020204" pitchFamily="34" charset="-122"/>
                <a:ea typeface="微软雅黑" panose="020B0503020204020204" pitchFamily="34" charset="-122"/>
                <a:cs typeface="+mn-ea"/>
                <a:sym typeface="+mn-lt"/>
              </a:rPr>
              <a:t>Part four</a:t>
            </a:r>
            <a:endParaRPr lang="zh-CN" altLang="en-US" sz="4000" b="1" dirty="0">
              <a:solidFill>
                <a:srgbClr val="FFC000"/>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880794926"/>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329B2265-9213-415B-AE8B-9EB360856700}"/>
              </a:ext>
            </a:extLst>
          </p:cNvPr>
          <p:cNvSpPr/>
          <p:nvPr/>
        </p:nvSpPr>
        <p:spPr>
          <a:xfrm flipH="1">
            <a:off x="0" y="0"/>
            <a:ext cx="8398707" cy="377471"/>
          </a:xfrm>
          <a:custGeom>
            <a:avLst/>
            <a:gdLst>
              <a:gd name="connsiteX0" fmla="*/ 0 w 8398707"/>
              <a:gd name="connsiteY0" fmla="*/ 0 h 377471"/>
              <a:gd name="connsiteX1" fmla="*/ 8398707 w 8398707"/>
              <a:gd name="connsiteY1" fmla="*/ 0 h 377471"/>
              <a:gd name="connsiteX2" fmla="*/ 8398707 w 8398707"/>
              <a:gd name="connsiteY2" fmla="*/ 377471 h 377471"/>
              <a:gd name="connsiteX3" fmla="*/ 105476 w 8398707"/>
              <a:gd name="connsiteY3" fmla="*/ 377471 h 377471"/>
            </a:gdLst>
            <a:ahLst/>
            <a:cxnLst>
              <a:cxn ang="0">
                <a:pos x="connsiteX0" y="connsiteY0"/>
              </a:cxn>
              <a:cxn ang="0">
                <a:pos x="connsiteX1" y="connsiteY1"/>
              </a:cxn>
              <a:cxn ang="0">
                <a:pos x="connsiteX2" y="connsiteY2"/>
              </a:cxn>
              <a:cxn ang="0">
                <a:pos x="connsiteX3" y="connsiteY3"/>
              </a:cxn>
            </a:cxnLst>
            <a:rect l="l" t="t" r="r" b="b"/>
            <a:pathLst>
              <a:path w="8398707" h="377471">
                <a:moveTo>
                  <a:pt x="0" y="0"/>
                </a:moveTo>
                <a:lnTo>
                  <a:pt x="8398707" y="0"/>
                </a:lnTo>
                <a:lnTo>
                  <a:pt x="8398707" y="377471"/>
                </a:lnTo>
                <a:lnTo>
                  <a:pt x="105476" y="377471"/>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26" name="椭圆 25">
            <a:extLst>
              <a:ext uri="{FF2B5EF4-FFF2-40B4-BE49-F238E27FC236}">
                <a16:creationId xmlns:a16="http://schemas.microsoft.com/office/drawing/2014/main" id="{F72834D7-41B1-429D-A89C-4C08508AA2A6}"/>
              </a:ext>
            </a:extLst>
          </p:cNvPr>
          <p:cNvSpPr/>
          <p:nvPr/>
        </p:nvSpPr>
        <p:spPr>
          <a:xfrm>
            <a:off x="4014793" y="2947867"/>
            <a:ext cx="4048065" cy="1833623"/>
          </a:xfrm>
          <a:prstGeom prst="ellipse">
            <a:avLst/>
          </a:prstGeom>
          <a:noFill/>
          <a:ln w="25400" cap="rnd">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schemeClr val="bg2">
                  <a:lumMod val="25000"/>
                </a:schemeClr>
              </a:solidFill>
              <a:latin typeface="微软雅黑" panose="020B0503020204020204" pitchFamily="34" charset="-122"/>
              <a:ea typeface="微软雅黑" panose="020B0503020204020204" pitchFamily="34" charset="-122"/>
              <a:cs typeface="+mn-ea"/>
              <a:sym typeface="+mn-lt"/>
            </a:endParaRPr>
          </a:p>
        </p:txBody>
      </p:sp>
      <p:sp>
        <p:nvSpPr>
          <p:cNvPr id="27" name="椭圆 26">
            <a:extLst>
              <a:ext uri="{FF2B5EF4-FFF2-40B4-BE49-F238E27FC236}">
                <a16:creationId xmlns:a16="http://schemas.microsoft.com/office/drawing/2014/main" id="{61262B78-F181-4661-AA9C-F783010571FA}"/>
              </a:ext>
            </a:extLst>
          </p:cNvPr>
          <p:cNvSpPr/>
          <p:nvPr/>
        </p:nvSpPr>
        <p:spPr>
          <a:xfrm rot="5400000">
            <a:off x="4010098" y="2947867"/>
            <a:ext cx="4048065" cy="1833623"/>
          </a:xfrm>
          <a:prstGeom prst="ellipse">
            <a:avLst/>
          </a:prstGeom>
          <a:noFill/>
          <a:ln w="25400" cap="rnd">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9" name="圆角矩形 3">
            <a:extLst>
              <a:ext uri="{FF2B5EF4-FFF2-40B4-BE49-F238E27FC236}">
                <a16:creationId xmlns:a16="http://schemas.microsoft.com/office/drawing/2014/main" id="{08115353-2122-48D5-AE24-3EA14AB6E56E}"/>
              </a:ext>
            </a:extLst>
          </p:cNvPr>
          <p:cNvSpPr/>
          <p:nvPr/>
        </p:nvSpPr>
        <p:spPr>
          <a:xfrm>
            <a:off x="3130717" y="2626763"/>
            <a:ext cx="1398111" cy="1398111"/>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0" name="圆角矩形 4">
            <a:extLst>
              <a:ext uri="{FF2B5EF4-FFF2-40B4-BE49-F238E27FC236}">
                <a16:creationId xmlns:a16="http://schemas.microsoft.com/office/drawing/2014/main" id="{4770980D-7882-47EF-B3E2-90C1BCFA80A4}"/>
              </a:ext>
            </a:extLst>
          </p:cNvPr>
          <p:cNvSpPr/>
          <p:nvPr/>
        </p:nvSpPr>
        <p:spPr>
          <a:xfrm>
            <a:off x="7502634" y="2626763"/>
            <a:ext cx="1398111" cy="1398111"/>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sz="24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1" name="圆角矩形 5">
            <a:extLst>
              <a:ext uri="{FF2B5EF4-FFF2-40B4-BE49-F238E27FC236}">
                <a16:creationId xmlns:a16="http://schemas.microsoft.com/office/drawing/2014/main" id="{68392DAC-76C0-41BF-8004-78B4C270C03E}"/>
              </a:ext>
            </a:extLst>
          </p:cNvPr>
          <p:cNvSpPr/>
          <p:nvPr/>
        </p:nvSpPr>
        <p:spPr>
          <a:xfrm>
            <a:off x="6840377" y="4695228"/>
            <a:ext cx="1398111" cy="1398111"/>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2" name="圆角矩形 6">
            <a:extLst>
              <a:ext uri="{FF2B5EF4-FFF2-40B4-BE49-F238E27FC236}">
                <a16:creationId xmlns:a16="http://schemas.microsoft.com/office/drawing/2014/main" id="{8C29EC87-65DC-4FF3-8814-43C0571C7DB6}"/>
              </a:ext>
            </a:extLst>
          </p:cNvPr>
          <p:cNvSpPr/>
          <p:nvPr/>
        </p:nvSpPr>
        <p:spPr>
          <a:xfrm>
            <a:off x="3852447" y="4703894"/>
            <a:ext cx="1398111" cy="1398111"/>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sz="24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3" name="矩形 32">
            <a:extLst>
              <a:ext uri="{FF2B5EF4-FFF2-40B4-BE49-F238E27FC236}">
                <a16:creationId xmlns:a16="http://schemas.microsoft.com/office/drawing/2014/main" id="{D42E0D9F-3FA9-4A85-9676-B417A98F416E}"/>
              </a:ext>
            </a:extLst>
          </p:cNvPr>
          <p:cNvSpPr/>
          <p:nvPr/>
        </p:nvSpPr>
        <p:spPr>
          <a:xfrm>
            <a:off x="3552340" y="2998634"/>
            <a:ext cx="56368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en-US" altLang="zh-CN" sz="3600" b="1" dirty="0">
                <a:solidFill>
                  <a:schemeClr val="bg1"/>
                </a:solidFill>
                <a:latin typeface="微软雅黑" panose="020B0503020204020204" pitchFamily="34" charset="-122"/>
                <a:ea typeface="微软雅黑" panose="020B0503020204020204" pitchFamily="34" charset="-122"/>
                <a:cs typeface="+mn-ea"/>
                <a:sym typeface="+mn-lt"/>
              </a:rPr>
              <a:t>S</a:t>
            </a:r>
            <a:endParaRPr lang="zh-CN" altLang="en-US" sz="36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4" name="矩形 33">
            <a:extLst>
              <a:ext uri="{FF2B5EF4-FFF2-40B4-BE49-F238E27FC236}">
                <a16:creationId xmlns:a16="http://schemas.microsoft.com/office/drawing/2014/main" id="{F36F02BE-EE07-4D28-9E74-9FAA6153B909}"/>
              </a:ext>
            </a:extLst>
          </p:cNvPr>
          <p:cNvSpPr/>
          <p:nvPr/>
        </p:nvSpPr>
        <p:spPr>
          <a:xfrm>
            <a:off x="7796270" y="3014415"/>
            <a:ext cx="7875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en-US" altLang="zh-CN" sz="3600" b="1" dirty="0">
                <a:solidFill>
                  <a:schemeClr val="bg1"/>
                </a:solidFill>
                <a:latin typeface="微软雅黑" panose="020B0503020204020204" pitchFamily="34" charset="-122"/>
                <a:ea typeface="微软雅黑" panose="020B0503020204020204" pitchFamily="34" charset="-122"/>
                <a:cs typeface="+mn-ea"/>
                <a:sym typeface="+mn-lt"/>
              </a:rPr>
              <a:t>P</a:t>
            </a:r>
            <a:endParaRPr lang="zh-CN" altLang="en-US" sz="36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9" name="矩形 48">
            <a:extLst>
              <a:ext uri="{FF2B5EF4-FFF2-40B4-BE49-F238E27FC236}">
                <a16:creationId xmlns:a16="http://schemas.microsoft.com/office/drawing/2014/main" id="{E40E2AA0-E5CE-49A0-BDC1-01E7BF765382}"/>
              </a:ext>
            </a:extLst>
          </p:cNvPr>
          <p:cNvSpPr/>
          <p:nvPr/>
        </p:nvSpPr>
        <p:spPr>
          <a:xfrm>
            <a:off x="4190311" y="5128678"/>
            <a:ext cx="72238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en-US" altLang="zh-CN" sz="3600" b="1" dirty="0">
                <a:solidFill>
                  <a:schemeClr val="bg1"/>
                </a:solidFill>
                <a:latin typeface="微软雅黑" panose="020B0503020204020204" pitchFamily="34" charset="-122"/>
                <a:ea typeface="微软雅黑" panose="020B0503020204020204" pitchFamily="34" charset="-122"/>
                <a:cs typeface="+mn-ea"/>
                <a:sym typeface="+mn-lt"/>
              </a:rPr>
              <a:t>C</a:t>
            </a:r>
            <a:endParaRPr lang="zh-CN" altLang="en-US" sz="36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50" name="矩形 49">
            <a:extLst>
              <a:ext uri="{FF2B5EF4-FFF2-40B4-BE49-F238E27FC236}">
                <a16:creationId xmlns:a16="http://schemas.microsoft.com/office/drawing/2014/main" id="{3812E7C3-E722-4153-9643-71F3412CED8C}"/>
              </a:ext>
            </a:extLst>
          </p:cNvPr>
          <p:cNvSpPr/>
          <p:nvPr/>
        </p:nvSpPr>
        <p:spPr>
          <a:xfrm>
            <a:off x="7285211" y="5128678"/>
            <a:ext cx="52084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en-US" altLang="zh-CN" sz="3600" b="1" dirty="0">
                <a:solidFill>
                  <a:schemeClr val="bg1"/>
                </a:solidFill>
                <a:latin typeface="微软雅黑" panose="020B0503020204020204" pitchFamily="34" charset="-122"/>
                <a:ea typeface="微软雅黑" panose="020B0503020204020204" pitchFamily="34" charset="-122"/>
                <a:cs typeface="+mn-ea"/>
                <a:sym typeface="+mn-lt"/>
              </a:rPr>
              <a:t>A</a:t>
            </a:r>
            <a:endParaRPr lang="zh-CN" altLang="en-US" sz="36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51" name="TextBox 76">
            <a:extLst>
              <a:ext uri="{FF2B5EF4-FFF2-40B4-BE49-F238E27FC236}">
                <a16:creationId xmlns:a16="http://schemas.microsoft.com/office/drawing/2014/main" id="{DE22D0BE-B74B-4764-9310-F01A9533E112}"/>
              </a:ext>
            </a:extLst>
          </p:cNvPr>
          <p:cNvSpPr txBox="1"/>
          <p:nvPr/>
        </p:nvSpPr>
        <p:spPr>
          <a:xfrm>
            <a:off x="9018316" y="2072057"/>
            <a:ext cx="1814593" cy="369332"/>
          </a:xfrm>
          <a:prstGeom prst="rect">
            <a:avLst/>
          </a:prstGeom>
          <a:noFill/>
        </p:spPr>
        <p:txBody>
          <a:bodyPr wrap="square" rtlCol="0">
            <a:spAutoFit/>
          </a:bodyPr>
          <a:lstStyle/>
          <a:p>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食谱</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动态模块</a:t>
            </a:r>
            <a:endParaRPr lang="en-US" altLang="zh-CN"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52" name="文本框 51">
            <a:extLst>
              <a:ext uri="{FF2B5EF4-FFF2-40B4-BE49-F238E27FC236}">
                <a16:creationId xmlns:a16="http://schemas.microsoft.com/office/drawing/2014/main" id="{4BC3B53F-1F1C-4513-835E-CF3CECF0EADD}"/>
              </a:ext>
            </a:extLst>
          </p:cNvPr>
          <p:cNvSpPr txBox="1"/>
          <p:nvPr/>
        </p:nvSpPr>
        <p:spPr>
          <a:xfrm>
            <a:off x="9121278" y="2524538"/>
            <a:ext cx="1948819" cy="994568"/>
          </a:xfrm>
          <a:prstGeom prst="rect">
            <a:avLst/>
          </a:prstGeom>
          <a:noFill/>
        </p:spPr>
        <p:txBody>
          <a:bodyPr wrap="square" rtlCol="0">
            <a:spAutoFit/>
          </a:bodyPr>
          <a:lstStyle/>
          <a:p>
            <a:pPr>
              <a:lnSpc>
                <a:spcPct val="125000"/>
              </a:lnSpc>
            </a:pPr>
            <a:r>
              <a:rPr lang="zh-CN" altLang="zh-CN" sz="1200" dirty="0">
                <a:latin typeface="微软雅黑" panose="020B0503020204020204" pitchFamily="34" charset="-122"/>
                <a:ea typeface="微软雅黑" panose="020B0503020204020204" pitchFamily="34" charset="-122"/>
              </a:rPr>
              <a:t>该模块负责用户发布一个食谱，发布一个动态，并在后续进行修改和删除操作。</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53" name="TextBox 76">
            <a:extLst>
              <a:ext uri="{FF2B5EF4-FFF2-40B4-BE49-F238E27FC236}">
                <a16:creationId xmlns:a16="http://schemas.microsoft.com/office/drawing/2014/main" id="{4E4F7C58-B6D6-4546-A0CA-D04D24E6156C}"/>
              </a:ext>
            </a:extLst>
          </p:cNvPr>
          <p:cNvSpPr txBox="1"/>
          <p:nvPr/>
        </p:nvSpPr>
        <p:spPr>
          <a:xfrm>
            <a:off x="8540761" y="4596824"/>
            <a:ext cx="1814592" cy="369332"/>
          </a:xfrm>
          <a:prstGeom prst="rect">
            <a:avLst/>
          </a:prstGeom>
          <a:noFill/>
        </p:spPr>
        <p:txBody>
          <a:bodyPr wrap="square" rtlCol="0">
            <a:spAutoFit/>
          </a:bodyPr>
          <a:lstStyle/>
          <a:p>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账户管理模块</a:t>
            </a:r>
            <a:endParaRPr lang="en-US" altLang="zh-CN"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54" name="文本框 53">
            <a:extLst>
              <a:ext uri="{FF2B5EF4-FFF2-40B4-BE49-F238E27FC236}">
                <a16:creationId xmlns:a16="http://schemas.microsoft.com/office/drawing/2014/main" id="{7F743582-28AB-478D-A471-8DCCA4C4B711}"/>
              </a:ext>
            </a:extLst>
          </p:cNvPr>
          <p:cNvSpPr txBox="1"/>
          <p:nvPr/>
        </p:nvSpPr>
        <p:spPr>
          <a:xfrm>
            <a:off x="8374383" y="4996764"/>
            <a:ext cx="2063168" cy="830997"/>
          </a:xfrm>
          <a:prstGeom prst="rect">
            <a:avLst/>
          </a:prstGeom>
          <a:noFill/>
        </p:spPr>
        <p:txBody>
          <a:bodyPr wrap="square" rtlCol="0">
            <a:spAutoFit/>
          </a:bodyPr>
          <a:lstStyle/>
          <a:p>
            <a:r>
              <a:rPr lang="zh-CN" altLang="zh-CN" sz="1200" dirty="0">
                <a:latin typeface="微软雅黑" panose="020B0503020204020204" pitchFamily="34" charset="-122"/>
                <a:ea typeface="微软雅黑" panose="020B0503020204020204" pitchFamily="34" charset="-122"/>
              </a:rPr>
              <a:t>账户管理模块包括用户权限的管理功能，如基础的注册登录功能，以及修改个人昵称和密码的功能。</a:t>
            </a:r>
          </a:p>
        </p:txBody>
      </p:sp>
      <p:sp>
        <p:nvSpPr>
          <p:cNvPr id="55" name="TextBox 76">
            <a:extLst>
              <a:ext uri="{FF2B5EF4-FFF2-40B4-BE49-F238E27FC236}">
                <a16:creationId xmlns:a16="http://schemas.microsoft.com/office/drawing/2014/main" id="{B33BCA9E-299D-44AA-B725-B3A83B95E18A}"/>
              </a:ext>
            </a:extLst>
          </p:cNvPr>
          <p:cNvSpPr txBox="1"/>
          <p:nvPr/>
        </p:nvSpPr>
        <p:spPr>
          <a:xfrm>
            <a:off x="2624250" y="2197247"/>
            <a:ext cx="1794904" cy="369332"/>
          </a:xfrm>
          <a:prstGeom prst="rect">
            <a:avLst/>
          </a:prstGeom>
          <a:noFill/>
        </p:spPr>
        <p:txBody>
          <a:bodyPr wrap="square" rtlCol="0">
            <a:spAutoFit/>
          </a:bodyPr>
          <a:lstStyle/>
          <a:p>
            <a:pPr algn="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社交模块</a:t>
            </a:r>
            <a:endParaRPr lang="en-US" altLang="zh-CN"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56" name="文本框 55">
            <a:extLst>
              <a:ext uri="{FF2B5EF4-FFF2-40B4-BE49-F238E27FC236}">
                <a16:creationId xmlns:a16="http://schemas.microsoft.com/office/drawing/2014/main" id="{F325D54D-CCAB-4EDA-8D7E-62DB773A26D5}"/>
              </a:ext>
            </a:extLst>
          </p:cNvPr>
          <p:cNvSpPr txBox="1"/>
          <p:nvPr/>
        </p:nvSpPr>
        <p:spPr>
          <a:xfrm>
            <a:off x="1214126" y="670248"/>
            <a:ext cx="1952803" cy="2379562"/>
          </a:xfrm>
          <a:prstGeom prst="rect">
            <a:avLst/>
          </a:prstGeom>
          <a:noFill/>
        </p:spPr>
        <p:txBody>
          <a:bodyPr wrap="square" rtlCol="0">
            <a:spAutoFit/>
          </a:bodyPr>
          <a:lstStyle/>
          <a:p>
            <a:pPr algn="r">
              <a:lnSpc>
                <a:spcPct val="125000"/>
              </a:lnSpc>
            </a:pPr>
            <a:r>
              <a:rPr lang="zh-CN" altLang="zh-CN" sz="1200" dirty="0">
                <a:latin typeface="微软雅黑" panose="020B0503020204020204" pitchFamily="34" charset="-122"/>
                <a:ea typeface="微软雅黑" panose="020B0503020204020204" pitchFamily="34" charset="-122"/>
              </a:rPr>
              <a:t>社交模块包括了用户和其他用户互动的所有功能，例如查看自己或好友的动态，评论好友动态，查看自己的粉丝和关注的用户，关注或取消关注用户，点赞、取消点赞、评论食谱</a:t>
            </a:r>
            <a:r>
              <a:rPr lang="en-US"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动态等</a:t>
            </a:r>
            <a:r>
              <a:rPr lang="zh-CN" altLang="zh-CN" sz="1200" dirty="0" smtClean="0">
                <a:latin typeface="微软雅黑" panose="020B0503020204020204" pitchFamily="34" charset="-122"/>
                <a:ea typeface="微软雅黑" panose="020B0503020204020204" pitchFamily="34" charset="-122"/>
              </a:rPr>
              <a:t>。已</a:t>
            </a:r>
            <a:r>
              <a:rPr lang="zh-CN" altLang="zh-CN" sz="1200" dirty="0">
                <a:latin typeface="微软雅黑" panose="020B0503020204020204" pitchFamily="34" charset="-122"/>
                <a:ea typeface="微软雅黑" panose="020B0503020204020204" pitchFamily="34" charset="-122"/>
              </a:rPr>
              <a:t>登录的用户可以使用社交模块的功能。</a:t>
            </a:r>
          </a:p>
          <a:p>
            <a:pPr algn="r">
              <a:lnSpc>
                <a:spcPct val="125000"/>
              </a:lnSpc>
            </a:pP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57" name="TextBox 76">
            <a:extLst>
              <a:ext uri="{FF2B5EF4-FFF2-40B4-BE49-F238E27FC236}">
                <a16:creationId xmlns:a16="http://schemas.microsoft.com/office/drawing/2014/main" id="{49C39EF9-2C22-4110-B436-6C4C0262A579}"/>
              </a:ext>
            </a:extLst>
          </p:cNvPr>
          <p:cNvSpPr txBox="1"/>
          <p:nvPr/>
        </p:nvSpPr>
        <p:spPr>
          <a:xfrm>
            <a:off x="1886925" y="4277294"/>
            <a:ext cx="2487584" cy="369332"/>
          </a:xfrm>
          <a:prstGeom prst="rect">
            <a:avLst/>
          </a:prstGeom>
          <a:noFill/>
        </p:spPr>
        <p:txBody>
          <a:bodyPr wrap="square" rtlCol="0">
            <a:spAutoFit/>
          </a:bodyPr>
          <a:lstStyle/>
          <a:p>
            <a:pPr algn="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个人收藏发布模块</a:t>
            </a:r>
            <a:endParaRPr lang="en-US" altLang="zh-CN"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58" name="文本框 57">
            <a:extLst>
              <a:ext uri="{FF2B5EF4-FFF2-40B4-BE49-F238E27FC236}">
                <a16:creationId xmlns:a16="http://schemas.microsoft.com/office/drawing/2014/main" id="{9B64C8EF-340E-42D6-9472-6EA5B4E57B86}"/>
              </a:ext>
            </a:extLst>
          </p:cNvPr>
          <p:cNvSpPr txBox="1"/>
          <p:nvPr/>
        </p:nvSpPr>
        <p:spPr>
          <a:xfrm>
            <a:off x="510556" y="3458971"/>
            <a:ext cx="1952803" cy="3075586"/>
          </a:xfrm>
          <a:prstGeom prst="rect">
            <a:avLst/>
          </a:prstGeom>
          <a:noFill/>
        </p:spPr>
        <p:txBody>
          <a:bodyPr wrap="square" rtlCol="0">
            <a:spAutoFit/>
          </a:bodyPr>
          <a:lstStyle/>
          <a:p>
            <a:pPr algn="r">
              <a:lnSpc>
                <a:spcPct val="125000"/>
              </a:lnSpc>
            </a:pPr>
            <a:r>
              <a:rPr lang="zh-CN" altLang="zh-CN" sz="1200" dirty="0">
                <a:latin typeface="微软雅黑" panose="020B0503020204020204" pitchFamily="34" charset="-122"/>
                <a:ea typeface="微软雅黑" panose="020B0503020204020204" pitchFamily="34" charset="-122"/>
              </a:rPr>
              <a:t>个人收藏模块位于导航栏</a:t>
            </a:r>
            <a:r>
              <a:rPr lang="ar-SA"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个人</a:t>
            </a:r>
            <a:r>
              <a:rPr lang="ar-SA"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下。其中包括收藏列表和已发布列表两部分。此外用户对自己感兴趣的内容进行收藏以便后续可以便捷的查看已收藏内容的功能也包括在此模块。用户可以在浏览一条动态</a:t>
            </a:r>
            <a:r>
              <a:rPr lang="en-US"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食谱</a:t>
            </a:r>
            <a:r>
              <a:rPr lang="en-US"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时对该动态</a:t>
            </a:r>
            <a:r>
              <a:rPr lang="en-US"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食谱</a:t>
            </a:r>
            <a:r>
              <a:rPr lang="en-US"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进行收藏，可以浏览自己收藏的动态</a:t>
            </a:r>
            <a:r>
              <a:rPr lang="en-US"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食谱</a:t>
            </a:r>
            <a:r>
              <a:rPr lang="en-US"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的列表，并对其中某条动态</a:t>
            </a:r>
            <a:r>
              <a:rPr lang="en-US"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食谱</a:t>
            </a:r>
            <a:r>
              <a:rPr lang="en-US"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取消收藏。</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22" name="文本框 21">
            <a:extLst>
              <a:ext uri="{FF2B5EF4-FFF2-40B4-BE49-F238E27FC236}">
                <a16:creationId xmlns:a16="http://schemas.microsoft.com/office/drawing/2014/main" id="{5B038073-6907-46EB-AD29-05A7A49AEC5E}"/>
              </a:ext>
            </a:extLst>
          </p:cNvPr>
          <p:cNvSpPr txBox="1"/>
          <p:nvPr/>
        </p:nvSpPr>
        <p:spPr>
          <a:xfrm>
            <a:off x="251542" y="-19112"/>
            <a:ext cx="3663345" cy="396583"/>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r>
              <a:rPr lang="zh-CN" altLang="en-US" sz="1800" dirty="0">
                <a:solidFill>
                  <a:schemeClr val="bg1"/>
                </a:solidFill>
                <a:cs typeface="+mn-ea"/>
                <a:sym typeface="+mn-lt"/>
              </a:rPr>
              <a:t>详细</a:t>
            </a:r>
            <a:r>
              <a:rPr lang="zh-CN" altLang="en-US" sz="1800" dirty="0" smtClean="0">
                <a:solidFill>
                  <a:schemeClr val="bg1"/>
                </a:solidFill>
                <a:cs typeface="+mn-ea"/>
                <a:sym typeface="+mn-lt"/>
              </a:rPr>
              <a:t>设计</a:t>
            </a:r>
            <a:r>
              <a:rPr lang="en-US" altLang="zh-CN" sz="1800" dirty="0" smtClean="0">
                <a:solidFill>
                  <a:schemeClr val="bg1"/>
                </a:solidFill>
                <a:cs typeface="+mn-ea"/>
                <a:sym typeface="+mn-lt"/>
              </a:rPr>
              <a:t>—</a:t>
            </a:r>
            <a:r>
              <a:rPr lang="zh-CN" altLang="en-US" sz="1800" dirty="0">
                <a:solidFill>
                  <a:schemeClr val="bg1"/>
                </a:solidFill>
                <a:cs typeface="+mn-ea"/>
                <a:sym typeface="+mn-lt"/>
              </a:rPr>
              <a:t>模块</a:t>
            </a:r>
            <a:r>
              <a:rPr lang="zh-CN" altLang="en-US" sz="1800" dirty="0" smtClean="0">
                <a:solidFill>
                  <a:schemeClr val="bg1"/>
                </a:solidFill>
                <a:cs typeface="+mn-ea"/>
                <a:sym typeface="+mn-lt"/>
              </a:rPr>
              <a:t>设计</a:t>
            </a:r>
            <a:endParaRPr lang="zh-CN" altLang="en-US" sz="1800" dirty="0">
              <a:solidFill>
                <a:schemeClr val="bg1"/>
              </a:solidFill>
              <a:cs typeface="+mn-ea"/>
              <a:sym typeface="+mn-lt"/>
            </a:endParaRPr>
          </a:p>
        </p:txBody>
      </p:sp>
      <p:sp>
        <p:nvSpPr>
          <p:cNvPr id="23" name="圆角矩形 4">
            <a:extLst>
              <a:ext uri="{FF2B5EF4-FFF2-40B4-BE49-F238E27FC236}">
                <a16:creationId xmlns:a16="http://schemas.microsoft.com/office/drawing/2014/main" id="{4770980D-7882-47EF-B3E2-90C1BCFA80A4}"/>
              </a:ext>
            </a:extLst>
          </p:cNvPr>
          <p:cNvSpPr/>
          <p:nvPr/>
        </p:nvSpPr>
        <p:spPr>
          <a:xfrm>
            <a:off x="5234303" y="916120"/>
            <a:ext cx="1398111" cy="1398111"/>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sz="24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4" name="矩形 23">
            <a:extLst>
              <a:ext uri="{FF2B5EF4-FFF2-40B4-BE49-F238E27FC236}">
                <a16:creationId xmlns:a16="http://schemas.microsoft.com/office/drawing/2014/main" id="{F36F02BE-EE07-4D28-9E74-9FAA6153B909}"/>
              </a:ext>
            </a:extLst>
          </p:cNvPr>
          <p:cNvSpPr/>
          <p:nvPr/>
        </p:nvSpPr>
        <p:spPr>
          <a:xfrm>
            <a:off x="5539585" y="1292009"/>
            <a:ext cx="7875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en-US" altLang="zh-CN" sz="3600" b="1" dirty="0">
                <a:solidFill>
                  <a:schemeClr val="bg1"/>
                </a:solidFill>
                <a:latin typeface="微软雅黑" panose="020B0503020204020204" pitchFamily="34" charset="-122"/>
                <a:ea typeface="微软雅黑" panose="020B0503020204020204" pitchFamily="34" charset="-122"/>
                <a:cs typeface="+mn-ea"/>
                <a:sym typeface="+mn-lt"/>
              </a:rPr>
              <a:t>L</a:t>
            </a:r>
            <a:endParaRPr lang="zh-CN" altLang="en-US" sz="36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5" name="TextBox 76">
            <a:extLst>
              <a:ext uri="{FF2B5EF4-FFF2-40B4-BE49-F238E27FC236}">
                <a16:creationId xmlns:a16="http://schemas.microsoft.com/office/drawing/2014/main" id="{DE22D0BE-B74B-4764-9310-F01A9533E112}"/>
              </a:ext>
            </a:extLst>
          </p:cNvPr>
          <p:cNvSpPr txBox="1"/>
          <p:nvPr/>
        </p:nvSpPr>
        <p:spPr>
          <a:xfrm>
            <a:off x="5419834" y="513909"/>
            <a:ext cx="1814593" cy="369332"/>
          </a:xfrm>
          <a:prstGeom prst="rect">
            <a:avLst/>
          </a:prstGeom>
          <a:noFill/>
        </p:spPr>
        <p:txBody>
          <a:bodyPr wrap="square" rtlCol="0">
            <a:spAutoFit/>
          </a:bodyPr>
          <a:lstStyle/>
          <a:p>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浏览模块</a:t>
            </a:r>
            <a:endParaRPr lang="en-US" altLang="zh-CN"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28" name="文本框 27">
            <a:extLst>
              <a:ext uri="{FF2B5EF4-FFF2-40B4-BE49-F238E27FC236}">
                <a16:creationId xmlns:a16="http://schemas.microsoft.com/office/drawing/2014/main" id="{4BC3B53F-1F1C-4513-835E-CF3CECF0EADD}"/>
              </a:ext>
            </a:extLst>
          </p:cNvPr>
          <p:cNvSpPr txBox="1"/>
          <p:nvPr/>
        </p:nvSpPr>
        <p:spPr>
          <a:xfrm>
            <a:off x="6878823" y="463960"/>
            <a:ext cx="1948819" cy="2148730"/>
          </a:xfrm>
          <a:prstGeom prst="rect">
            <a:avLst/>
          </a:prstGeom>
          <a:noFill/>
        </p:spPr>
        <p:txBody>
          <a:bodyPr wrap="square" rtlCol="0">
            <a:spAutoFit/>
          </a:bodyPr>
          <a:lstStyle/>
          <a:p>
            <a:pPr>
              <a:lnSpc>
                <a:spcPct val="125000"/>
              </a:lnSpc>
            </a:pPr>
            <a:r>
              <a:rPr lang="zh-CN" altLang="zh-CN" sz="1200" dirty="0">
                <a:latin typeface="微软雅黑" panose="020B0503020204020204" pitchFamily="34" charset="-122"/>
                <a:ea typeface="微软雅黑" panose="020B0503020204020204" pitchFamily="34" charset="-122"/>
              </a:rPr>
              <a:t>浏览模块包括了用户所有可以浏览的内容，包括食谱、动态、评论等。浏览模块的所有功能不需要登录即可使用。点击食谱标题可以查看食谱的详情和食谱评论。未登录用户的浏览动态只能查看所有人的动态。</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715739057"/>
      </p:ext>
    </p:extLst>
  </p:cSld>
  <p:clrMapOvr>
    <a:masterClrMapping/>
  </p:clrMapOvr>
  <p:transition spd="med" advClick="0" advTm="300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619510C-7179-4EE9-99AF-08CF09105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650067" y="-2683933"/>
            <a:ext cx="9541933" cy="9541933"/>
          </a:xfrm>
          <a:prstGeom prst="rect">
            <a:avLst/>
          </a:prstGeom>
        </p:spPr>
      </p:pic>
      <p:sp>
        <p:nvSpPr>
          <p:cNvPr id="6" name="流程图: 手动输入 5"/>
          <p:cNvSpPr/>
          <p:nvPr/>
        </p:nvSpPr>
        <p:spPr>
          <a:xfrm rot="5400000" flipH="1">
            <a:off x="1587500" y="-1587500"/>
            <a:ext cx="6857999" cy="10033001"/>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10750 h 18750"/>
              <a:gd name="connsiteX1" fmla="*/ 10000 w 10000"/>
              <a:gd name="connsiteY1" fmla="*/ 0 h 18750"/>
              <a:gd name="connsiteX2" fmla="*/ 10000 w 10000"/>
              <a:gd name="connsiteY2" fmla="*/ 18750 h 18750"/>
              <a:gd name="connsiteX3" fmla="*/ 0 w 10000"/>
              <a:gd name="connsiteY3" fmla="*/ 18750 h 18750"/>
              <a:gd name="connsiteX4" fmla="*/ 0 w 10000"/>
              <a:gd name="connsiteY4" fmla="*/ 10750 h 18750"/>
              <a:gd name="connsiteX0" fmla="*/ 0 w 10024"/>
              <a:gd name="connsiteY0" fmla="*/ 13598 h 18750"/>
              <a:gd name="connsiteX1" fmla="*/ 10024 w 10024"/>
              <a:gd name="connsiteY1" fmla="*/ 0 h 18750"/>
              <a:gd name="connsiteX2" fmla="*/ 10024 w 10024"/>
              <a:gd name="connsiteY2" fmla="*/ 18750 h 18750"/>
              <a:gd name="connsiteX3" fmla="*/ 24 w 10024"/>
              <a:gd name="connsiteY3" fmla="*/ 18750 h 18750"/>
              <a:gd name="connsiteX4" fmla="*/ 0 w 10024"/>
              <a:gd name="connsiteY4" fmla="*/ 13598 h 18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4" h="18750">
                <a:moveTo>
                  <a:pt x="0" y="13598"/>
                </a:moveTo>
                <a:lnTo>
                  <a:pt x="10024" y="0"/>
                </a:lnTo>
                <a:lnTo>
                  <a:pt x="10024" y="18750"/>
                </a:lnTo>
                <a:lnTo>
                  <a:pt x="24" y="18750"/>
                </a:lnTo>
                <a:cubicBezTo>
                  <a:pt x="16" y="17033"/>
                  <a:pt x="8" y="15315"/>
                  <a:pt x="0" y="13598"/>
                </a:cubicBezTo>
                <a:close/>
              </a:path>
            </a:pathLst>
          </a:cu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cs typeface="+mn-ea"/>
              <a:sym typeface="+mn-lt"/>
            </a:endParaRPr>
          </a:p>
        </p:txBody>
      </p:sp>
      <p:grpSp>
        <p:nvGrpSpPr>
          <p:cNvPr id="12" name="组合 11"/>
          <p:cNvGrpSpPr/>
          <p:nvPr/>
        </p:nvGrpSpPr>
        <p:grpSpPr>
          <a:xfrm>
            <a:off x="0" y="1312333"/>
            <a:ext cx="10879667" cy="3818468"/>
            <a:chOff x="0" y="1312333"/>
            <a:chExt cx="10879667" cy="3818468"/>
          </a:xfrm>
        </p:grpSpPr>
        <p:pic>
          <p:nvPicPr>
            <p:cNvPr id="10" name="图片 9"/>
            <p:cNvPicPr>
              <a:picLocks noChangeAspect="1"/>
            </p:cNvPicPr>
            <p:nvPr/>
          </p:nvPicPr>
          <p:blipFill rotWithShape="1">
            <a:blip r:embed="rId4"/>
            <a:srcRect t="18359" b="34856"/>
            <a:stretch/>
          </p:blipFill>
          <p:spPr>
            <a:xfrm>
              <a:off x="0" y="1913467"/>
              <a:ext cx="10879667" cy="3217334"/>
            </a:xfrm>
            <a:prstGeom prst="rect">
              <a:avLst/>
            </a:prstGeom>
          </p:spPr>
        </p:pic>
        <p:sp>
          <p:nvSpPr>
            <p:cNvPr id="11" name="等腰三角形 10"/>
            <p:cNvSpPr/>
            <p:nvPr/>
          </p:nvSpPr>
          <p:spPr>
            <a:xfrm>
              <a:off x="8005233" y="1312333"/>
              <a:ext cx="1401233" cy="601134"/>
            </a:xfrm>
            <a:prstGeom prst="triangle">
              <a:avLst>
                <a:gd name="adj" fmla="val 4559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cs typeface="+mn-ea"/>
                <a:sym typeface="+mn-lt"/>
              </a:endParaRPr>
            </a:p>
          </p:txBody>
        </p:sp>
      </p:grpSp>
      <p:cxnSp>
        <p:nvCxnSpPr>
          <p:cNvPr id="14" name="直接连接符 13"/>
          <p:cNvCxnSpPr/>
          <p:nvPr/>
        </p:nvCxnSpPr>
        <p:spPr>
          <a:xfrm>
            <a:off x="558800" y="2590800"/>
            <a:ext cx="1532467"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14867" y="2607734"/>
            <a:ext cx="5105400" cy="912814"/>
          </a:xfrm>
          <a:prstGeom prst="rect">
            <a:avLst/>
          </a:prstGeom>
          <a:noFill/>
        </p:spPr>
        <p:txBody>
          <a:bodyPr wrap="square" rtlCol="0">
            <a:spAutoFit/>
          </a:bodyPr>
          <a:lstStyle/>
          <a:p>
            <a:pPr>
              <a:lnSpc>
                <a:spcPct val="120000"/>
              </a:lnSpc>
            </a:pPr>
            <a:r>
              <a:rPr lang="zh-CN" altLang="en-US" sz="4800" b="1" dirty="0">
                <a:solidFill>
                  <a:schemeClr val="bg1"/>
                </a:solidFill>
                <a:latin typeface="微软雅黑" panose="020B0503020204020204" pitchFamily="34" charset="-122"/>
                <a:ea typeface="微软雅黑" panose="020B0503020204020204" pitchFamily="34" charset="-122"/>
                <a:cs typeface="+mn-ea"/>
                <a:sym typeface="+mn-lt"/>
              </a:rPr>
              <a:t>感谢观看</a:t>
            </a:r>
          </a:p>
        </p:txBody>
      </p:sp>
      <p:sp>
        <p:nvSpPr>
          <p:cNvPr id="16" name="文本框 15"/>
          <p:cNvSpPr txBox="1"/>
          <p:nvPr/>
        </p:nvSpPr>
        <p:spPr>
          <a:xfrm>
            <a:off x="464335" y="3556002"/>
            <a:ext cx="6138334"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cs typeface="+mn-ea"/>
                <a:sym typeface="+mn-lt"/>
              </a:rPr>
              <a:t>美食拍</a:t>
            </a:r>
            <a:r>
              <a:rPr lang="en-US" altLang="zh-CN" sz="2000" b="1" dirty="0">
                <a:solidFill>
                  <a:schemeClr val="bg1"/>
                </a:solidFill>
                <a:latin typeface="微软雅黑" panose="020B0503020204020204" pitchFamily="34" charset="-122"/>
                <a:ea typeface="微软雅黑" panose="020B0503020204020204" pitchFamily="34" charset="-122"/>
                <a:cs typeface="+mn-ea"/>
                <a:sym typeface="+mn-lt"/>
              </a:rPr>
              <a:t>—</a:t>
            </a:r>
            <a:r>
              <a:rPr lang="zh-CN" altLang="en-US" sz="2000" b="1" dirty="0">
                <a:solidFill>
                  <a:schemeClr val="bg1"/>
                </a:solidFill>
                <a:latin typeface="微软雅黑" panose="020B0503020204020204" pitchFamily="34" charset="-122"/>
                <a:ea typeface="微软雅黑" panose="020B0503020204020204" pitchFamily="34" charset="-122"/>
                <a:cs typeface="+mn-ea"/>
                <a:sym typeface="+mn-lt"/>
              </a:rPr>
              <a:t>项目中期汇报</a:t>
            </a:r>
          </a:p>
        </p:txBody>
      </p:sp>
      <p:sp>
        <p:nvSpPr>
          <p:cNvPr id="17" name="矩形 16"/>
          <p:cNvSpPr/>
          <p:nvPr/>
        </p:nvSpPr>
        <p:spPr>
          <a:xfrm>
            <a:off x="558800" y="4207597"/>
            <a:ext cx="4523154" cy="29667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cs typeface="+mn-ea"/>
              <a:sym typeface="+mn-lt"/>
            </a:endParaRPr>
          </a:p>
        </p:txBody>
      </p:sp>
      <p:sp>
        <p:nvSpPr>
          <p:cNvPr id="13" name="文本框 12"/>
          <p:cNvSpPr txBox="1"/>
          <p:nvPr/>
        </p:nvSpPr>
        <p:spPr>
          <a:xfrm>
            <a:off x="540727" y="4186655"/>
            <a:ext cx="4853680" cy="338554"/>
          </a:xfrm>
          <a:prstGeom prst="rect">
            <a:avLst/>
          </a:prstGeom>
          <a:noFill/>
        </p:spPr>
        <p:txBody>
          <a:bodyPr wrap="squar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谢康 ｜谢尚汝 ｜黄金鑫｜尤皓 ｜夏宇宁 ｜朴雪 </a:t>
            </a:r>
          </a:p>
        </p:txBody>
      </p:sp>
    </p:spTree>
    <p:extLst>
      <p:ext uri="{BB962C8B-B14F-4D97-AF65-F5344CB8AC3E}">
        <p14:creationId xmlns:p14="http://schemas.microsoft.com/office/powerpoint/2010/main" val="363054839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921834" y="2573255"/>
            <a:ext cx="10348332" cy="3088888"/>
            <a:chOff x="629226" y="2573255"/>
            <a:chExt cx="10348332" cy="3088888"/>
          </a:xfrm>
        </p:grpSpPr>
        <p:sp>
          <p:nvSpPr>
            <p:cNvPr id="5" name="矩形 4"/>
            <p:cNvSpPr/>
            <p:nvPr/>
          </p:nvSpPr>
          <p:spPr>
            <a:xfrm>
              <a:off x="629226" y="2573255"/>
              <a:ext cx="1996068" cy="308888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cs typeface="+mn-ea"/>
                <a:sym typeface="+mn-lt"/>
              </a:endParaRPr>
            </a:p>
          </p:txBody>
        </p:sp>
        <p:sp>
          <p:nvSpPr>
            <p:cNvPr id="6" name="文本框 5"/>
            <p:cNvSpPr txBox="1"/>
            <p:nvPr/>
          </p:nvSpPr>
          <p:spPr>
            <a:xfrm>
              <a:off x="1249592" y="2972781"/>
              <a:ext cx="755335" cy="646331"/>
            </a:xfrm>
            <a:prstGeom prst="rect">
              <a:avLst/>
            </a:prstGeom>
            <a:noFill/>
          </p:spPr>
          <p:txBody>
            <a:bodyPr wrap="none" rtlCol="0">
              <a:spAutoFit/>
            </a:bodyPr>
            <a:lstStyle/>
            <a:p>
              <a:pPr algn="ctr"/>
              <a:r>
                <a:rPr lang="en-US" altLang="zh-CN" sz="3600" b="1" dirty="0">
                  <a:solidFill>
                    <a:srgbClr val="000000"/>
                  </a:solidFill>
                  <a:latin typeface="微软雅黑" panose="020B0503020204020204" pitchFamily="34" charset="-122"/>
                  <a:ea typeface="微软雅黑" panose="020B0503020204020204" pitchFamily="34" charset="-122"/>
                  <a:cs typeface="+mn-ea"/>
                  <a:sym typeface="+mn-lt"/>
                </a:rPr>
                <a:t>01</a:t>
              </a:r>
              <a:endParaRPr lang="zh-CN" altLang="en-US" sz="3600" b="1" dirty="0">
                <a:solidFill>
                  <a:srgbClr val="000000"/>
                </a:solidFill>
                <a:latin typeface="微软雅黑" panose="020B0503020204020204" pitchFamily="34" charset="-122"/>
                <a:ea typeface="微软雅黑" panose="020B0503020204020204" pitchFamily="34" charset="-122"/>
                <a:cs typeface="+mn-ea"/>
                <a:sym typeface="+mn-lt"/>
              </a:endParaRPr>
            </a:p>
          </p:txBody>
        </p:sp>
        <p:sp>
          <p:nvSpPr>
            <p:cNvPr id="7" name="文本框 6"/>
            <p:cNvSpPr txBox="1"/>
            <p:nvPr/>
          </p:nvSpPr>
          <p:spPr>
            <a:xfrm>
              <a:off x="919377" y="3759299"/>
              <a:ext cx="1415772" cy="461665"/>
            </a:xfrm>
            <a:prstGeom prst="rect">
              <a:avLst/>
            </a:prstGeom>
            <a:noFill/>
          </p:spPr>
          <p:txBody>
            <a:bodyPr wrap="none" rtlCol="0">
              <a:spAutoFit/>
            </a:bodyPr>
            <a:lstStyle/>
            <a:p>
              <a:pPr algn="ctr"/>
              <a:r>
                <a:rPr lang="zh-CN" altLang="en-US" sz="2400" b="1" dirty="0">
                  <a:solidFill>
                    <a:srgbClr val="FFC000"/>
                  </a:solidFill>
                  <a:latin typeface="微软雅黑" panose="020B0503020204020204" pitchFamily="34" charset="-122"/>
                  <a:ea typeface="微软雅黑" panose="020B0503020204020204" pitchFamily="34" charset="-122"/>
                  <a:cs typeface="+mn-ea"/>
                  <a:sym typeface="+mn-lt"/>
                </a:rPr>
                <a:t>项目</a:t>
              </a:r>
              <a:r>
                <a:rPr lang="zh-CN" altLang="en-US" sz="2400" b="1" dirty="0" smtClean="0">
                  <a:solidFill>
                    <a:srgbClr val="FFC000"/>
                  </a:solidFill>
                  <a:latin typeface="微软雅黑" panose="020B0503020204020204" pitchFamily="34" charset="-122"/>
                  <a:ea typeface="微软雅黑" panose="020B0503020204020204" pitchFamily="34" charset="-122"/>
                  <a:cs typeface="+mn-ea"/>
                  <a:sym typeface="+mn-lt"/>
                </a:rPr>
                <a:t>介绍</a:t>
              </a:r>
              <a:endParaRPr lang="zh-CN" altLang="en-US" sz="2400" b="1" dirty="0">
                <a:solidFill>
                  <a:srgbClr val="FFC000"/>
                </a:solidFill>
                <a:latin typeface="微软雅黑" panose="020B0503020204020204" pitchFamily="34" charset="-122"/>
                <a:ea typeface="微软雅黑" panose="020B0503020204020204" pitchFamily="34" charset="-122"/>
                <a:cs typeface="+mn-ea"/>
                <a:sym typeface="+mn-lt"/>
              </a:endParaRPr>
            </a:p>
          </p:txBody>
        </p:sp>
        <p:sp>
          <p:nvSpPr>
            <p:cNvPr id="8" name="矩形 7"/>
            <p:cNvSpPr/>
            <p:nvPr/>
          </p:nvSpPr>
          <p:spPr>
            <a:xfrm>
              <a:off x="689023" y="4361151"/>
              <a:ext cx="1876474" cy="1200329"/>
            </a:xfrm>
            <a:prstGeom prst="rect">
              <a:avLst/>
            </a:prstGeom>
          </p:spPr>
          <p:txBody>
            <a:bodyPr wrap="square">
              <a:spAutoFit/>
            </a:bodyPr>
            <a:lstStyle/>
            <a:p>
              <a:pPr algn="ctr">
                <a:lnSpc>
                  <a:spcPct val="15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首先介绍产品的开发背景、产品定位、组织目标，同时制定第一阶段的用户故事，确定开发环境及约束</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10" name="矩形 9"/>
            <p:cNvSpPr/>
            <p:nvPr/>
          </p:nvSpPr>
          <p:spPr>
            <a:xfrm>
              <a:off x="3413314" y="2573255"/>
              <a:ext cx="1996068" cy="308888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cs typeface="+mn-ea"/>
                <a:sym typeface="+mn-lt"/>
              </a:endParaRPr>
            </a:p>
          </p:txBody>
        </p:sp>
        <p:sp>
          <p:nvSpPr>
            <p:cNvPr id="11" name="文本框 10"/>
            <p:cNvSpPr txBox="1"/>
            <p:nvPr/>
          </p:nvSpPr>
          <p:spPr>
            <a:xfrm>
              <a:off x="4033680" y="2972781"/>
              <a:ext cx="755335" cy="646331"/>
            </a:xfrm>
            <a:prstGeom prst="rect">
              <a:avLst/>
            </a:prstGeom>
            <a:noFill/>
          </p:spPr>
          <p:txBody>
            <a:bodyPr wrap="none" rtlCol="0">
              <a:spAutoFit/>
            </a:bodyPr>
            <a:lstStyle/>
            <a:p>
              <a:pPr algn="ctr"/>
              <a:r>
                <a:rPr lang="en-US" altLang="zh-CN" sz="3600" b="1" dirty="0">
                  <a:solidFill>
                    <a:srgbClr val="000000"/>
                  </a:solidFill>
                  <a:latin typeface="微软雅黑" panose="020B0503020204020204" pitchFamily="34" charset="-122"/>
                  <a:ea typeface="微软雅黑" panose="020B0503020204020204" pitchFamily="34" charset="-122"/>
                  <a:cs typeface="+mn-ea"/>
                  <a:sym typeface="+mn-lt"/>
                </a:rPr>
                <a:t>02</a:t>
              </a:r>
              <a:endParaRPr lang="zh-CN" altLang="en-US" sz="3600" b="1" dirty="0">
                <a:solidFill>
                  <a:srgbClr val="000000"/>
                </a:solidFill>
                <a:latin typeface="微软雅黑" panose="020B0503020204020204" pitchFamily="34" charset="-122"/>
                <a:ea typeface="微软雅黑" panose="020B0503020204020204" pitchFamily="34" charset="-122"/>
                <a:cs typeface="+mn-ea"/>
                <a:sym typeface="+mn-lt"/>
              </a:endParaRPr>
            </a:p>
          </p:txBody>
        </p:sp>
        <p:sp>
          <p:nvSpPr>
            <p:cNvPr id="12" name="文本框 11"/>
            <p:cNvSpPr txBox="1"/>
            <p:nvPr/>
          </p:nvSpPr>
          <p:spPr>
            <a:xfrm>
              <a:off x="3683138" y="3759299"/>
              <a:ext cx="1456425" cy="461665"/>
            </a:xfrm>
            <a:prstGeom prst="rect">
              <a:avLst/>
            </a:prstGeom>
            <a:noFill/>
          </p:spPr>
          <p:txBody>
            <a:bodyPr wrap="none" rtlCol="0">
              <a:spAutoFit/>
            </a:bodyPr>
            <a:lstStyle/>
            <a:p>
              <a:pPr algn="ctr"/>
              <a:r>
                <a:rPr lang="zh-CN" altLang="en-US" sz="2400" b="1" dirty="0" smtClean="0">
                  <a:solidFill>
                    <a:srgbClr val="FFC000"/>
                  </a:solidFill>
                  <a:latin typeface="微软雅黑" panose="020B0503020204020204" pitchFamily="34" charset="-122"/>
                  <a:ea typeface="微软雅黑" panose="020B0503020204020204" pitchFamily="34" charset="-122"/>
                  <a:cs typeface="+mn-ea"/>
                  <a:sym typeface="+mn-lt"/>
                </a:rPr>
                <a:t>需求分析</a:t>
              </a:r>
              <a:endParaRPr lang="zh-CN" altLang="en-US" sz="2400" b="1" dirty="0">
                <a:solidFill>
                  <a:srgbClr val="FFC000"/>
                </a:solidFill>
                <a:latin typeface="微软雅黑" panose="020B0503020204020204" pitchFamily="34" charset="-122"/>
                <a:ea typeface="微软雅黑" panose="020B0503020204020204" pitchFamily="34" charset="-122"/>
                <a:cs typeface="+mn-ea"/>
                <a:sym typeface="+mn-lt"/>
              </a:endParaRPr>
            </a:p>
          </p:txBody>
        </p:sp>
        <p:sp>
          <p:nvSpPr>
            <p:cNvPr id="13" name="矩形 12"/>
            <p:cNvSpPr/>
            <p:nvPr/>
          </p:nvSpPr>
          <p:spPr>
            <a:xfrm>
              <a:off x="3473111" y="4361151"/>
              <a:ext cx="1876474" cy="923330"/>
            </a:xfrm>
            <a:prstGeom prst="rect">
              <a:avLst/>
            </a:prstGeom>
          </p:spPr>
          <p:txBody>
            <a:bodyPr wrap="square">
              <a:spAutoFit/>
            </a:bodyPr>
            <a:lstStyle/>
            <a:p>
              <a:pPr algn="ctr">
                <a:lnSpc>
                  <a:spcPct val="15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分为功能性需求，用户行为，及非功能性需求三部分</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15" name="矩形 14"/>
            <p:cNvSpPr/>
            <p:nvPr/>
          </p:nvSpPr>
          <p:spPr>
            <a:xfrm>
              <a:off x="6197402" y="2573255"/>
              <a:ext cx="1996068" cy="308888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cs typeface="+mn-ea"/>
                <a:sym typeface="+mn-lt"/>
              </a:endParaRPr>
            </a:p>
          </p:txBody>
        </p:sp>
        <p:sp>
          <p:nvSpPr>
            <p:cNvPr id="16" name="文本框 15"/>
            <p:cNvSpPr txBox="1"/>
            <p:nvPr/>
          </p:nvSpPr>
          <p:spPr>
            <a:xfrm>
              <a:off x="6817768" y="2972781"/>
              <a:ext cx="755335" cy="646331"/>
            </a:xfrm>
            <a:prstGeom prst="rect">
              <a:avLst/>
            </a:prstGeom>
            <a:noFill/>
          </p:spPr>
          <p:txBody>
            <a:bodyPr wrap="none" rtlCol="0">
              <a:spAutoFit/>
            </a:bodyPr>
            <a:lstStyle/>
            <a:p>
              <a:pPr algn="ctr"/>
              <a:r>
                <a:rPr lang="en-US" altLang="zh-CN" sz="3600" b="1" dirty="0">
                  <a:solidFill>
                    <a:srgbClr val="000000"/>
                  </a:solidFill>
                  <a:latin typeface="微软雅黑" panose="020B0503020204020204" pitchFamily="34" charset="-122"/>
                  <a:ea typeface="微软雅黑" panose="020B0503020204020204" pitchFamily="34" charset="-122"/>
                  <a:cs typeface="+mn-ea"/>
                  <a:sym typeface="+mn-lt"/>
                </a:rPr>
                <a:t>03</a:t>
              </a:r>
              <a:endParaRPr lang="zh-CN" altLang="en-US" sz="3600" b="1" dirty="0">
                <a:solidFill>
                  <a:srgbClr val="000000"/>
                </a:solidFill>
                <a:latin typeface="微软雅黑" panose="020B0503020204020204" pitchFamily="34" charset="-122"/>
                <a:ea typeface="微软雅黑" panose="020B0503020204020204" pitchFamily="34" charset="-122"/>
                <a:cs typeface="+mn-ea"/>
                <a:sym typeface="+mn-lt"/>
              </a:endParaRPr>
            </a:p>
          </p:txBody>
        </p:sp>
        <p:sp>
          <p:nvSpPr>
            <p:cNvPr id="17" name="文本框 16"/>
            <p:cNvSpPr txBox="1"/>
            <p:nvPr/>
          </p:nvSpPr>
          <p:spPr>
            <a:xfrm>
              <a:off x="6487550" y="3759299"/>
              <a:ext cx="1415772" cy="461665"/>
            </a:xfrm>
            <a:prstGeom prst="rect">
              <a:avLst/>
            </a:prstGeom>
            <a:noFill/>
          </p:spPr>
          <p:txBody>
            <a:bodyPr wrap="none" rtlCol="0">
              <a:spAutoFit/>
            </a:bodyPr>
            <a:lstStyle/>
            <a:p>
              <a:pPr algn="ctr"/>
              <a:r>
                <a:rPr lang="zh-CN" altLang="en-US" sz="2400" b="1" dirty="0" smtClean="0">
                  <a:solidFill>
                    <a:srgbClr val="FFC000"/>
                  </a:solidFill>
                  <a:latin typeface="微软雅黑" panose="020B0503020204020204" pitchFamily="34" charset="-122"/>
                  <a:ea typeface="微软雅黑" panose="020B0503020204020204" pitchFamily="34" charset="-122"/>
                  <a:cs typeface="+mn-ea"/>
                  <a:sym typeface="+mn-lt"/>
                </a:rPr>
                <a:t>概要设计</a:t>
              </a:r>
              <a:endParaRPr lang="zh-CN" altLang="en-US" sz="2400" b="1" dirty="0">
                <a:solidFill>
                  <a:srgbClr val="FFC000"/>
                </a:solidFill>
                <a:latin typeface="微软雅黑" panose="020B0503020204020204" pitchFamily="34" charset="-122"/>
                <a:ea typeface="微软雅黑" panose="020B0503020204020204" pitchFamily="34" charset="-122"/>
                <a:cs typeface="+mn-ea"/>
                <a:sym typeface="+mn-lt"/>
              </a:endParaRPr>
            </a:p>
          </p:txBody>
        </p:sp>
        <p:sp>
          <p:nvSpPr>
            <p:cNvPr id="18" name="矩形 17"/>
            <p:cNvSpPr/>
            <p:nvPr/>
          </p:nvSpPr>
          <p:spPr>
            <a:xfrm>
              <a:off x="6257199" y="4361151"/>
              <a:ext cx="1876474" cy="890693"/>
            </a:xfrm>
            <a:prstGeom prst="rect">
              <a:avLst/>
            </a:prstGeom>
          </p:spPr>
          <p:txBody>
            <a:bodyPr wrap="square">
              <a:spAutoFit/>
            </a:bodyPr>
            <a:lstStyle/>
            <a:p>
              <a:pPr algn="ctr">
                <a:lnSpc>
                  <a:spcPct val="15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确立系统设计目标，展示项目的系统架构设计，数据库设计，接口设计</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20" name="矩形 19"/>
            <p:cNvSpPr/>
            <p:nvPr/>
          </p:nvSpPr>
          <p:spPr>
            <a:xfrm>
              <a:off x="8981490" y="2573255"/>
              <a:ext cx="1996068" cy="308888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cs typeface="+mn-ea"/>
                <a:sym typeface="+mn-lt"/>
              </a:endParaRPr>
            </a:p>
          </p:txBody>
        </p:sp>
        <p:sp>
          <p:nvSpPr>
            <p:cNvPr id="21" name="文本框 20"/>
            <p:cNvSpPr txBox="1"/>
            <p:nvPr/>
          </p:nvSpPr>
          <p:spPr>
            <a:xfrm>
              <a:off x="9601856" y="2972781"/>
              <a:ext cx="755335" cy="646331"/>
            </a:xfrm>
            <a:prstGeom prst="rect">
              <a:avLst/>
            </a:prstGeom>
            <a:noFill/>
          </p:spPr>
          <p:txBody>
            <a:bodyPr wrap="none" rtlCol="0">
              <a:spAutoFit/>
            </a:bodyPr>
            <a:lstStyle/>
            <a:p>
              <a:pPr algn="ctr"/>
              <a:r>
                <a:rPr lang="en-US" altLang="zh-CN" sz="3600" b="1" dirty="0">
                  <a:solidFill>
                    <a:srgbClr val="000000"/>
                  </a:solidFill>
                  <a:latin typeface="微软雅黑" panose="020B0503020204020204" pitchFamily="34" charset="-122"/>
                  <a:ea typeface="微软雅黑" panose="020B0503020204020204" pitchFamily="34" charset="-122"/>
                  <a:cs typeface="+mn-ea"/>
                  <a:sym typeface="+mn-lt"/>
                </a:rPr>
                <a:t>04</a:t>
              </a:r>
              <a:endParaRPr lang="zh-CN" altLang="en-US" sz="3600" b="1" dirty="0">
                <a:solidFill>
                  <a:srgbClr val="000000"/>
                </a:solidFill>
                <a:latin typeface="微软雅黑" panose="020B0503020204020204" pitchFamily="34" charset="-122"/>
                <a:ea typeface="微软雅黑" panose="020B0503020204020204" pitchFamily="34" charset="-122"/>
                <a:cs typeface="+mn-ea"/>
                <a:sym typeface="+mn-lt"/>
              </a:endParaRPr>
            </a:p>
          </p:txBody>
        </p:sp>
        <p:sp>
          <p:nvSpPr>
            <p:cNvPr id="22" name="文本框 21"/>
            <p:cNvSpPr txBox="1"/>
            <p:nvPr/>
          </p:nvSpPr>
          <p:spPr>
            <a:xfrm>
              <a:off x="9271642" y="3759299"/>
              <a:ext cx="1415772" cy="461665"/>
            </a:xfrm>
            <a:prstGeom prst="rect">
              <a:avLst/>
            </a:prstGeom>
            <a:noFill/>
          </p:spPr>
          <p:txBody>
            <a:bodyPr wrap="none" rtlCol="0">
              <a:spAutoFit/>
            </a:bodyPr>
            <a:lstStyle/>
            <a:p>
              <a:pPr algn="ctr"/>
              <a:r>
                <a:rPr lang="zh-CN" altLang="en-US" sz="2400" b="1" dirty="0" smtClean="0">
                  <a:solidFill>
                    <a:srgbClr val="FFC000"/>
                  </a:solidFill>
                  <a:latin typeface="微软雅黑" panose="020B0503020204020204" pitchFamily="34" charset="-122"/>
                  <a:ea typeface="微软雅黑" panose="020B0503020204020204" pitchFamily="34" charset="-122"/>
                  <a:cs typeface="+mn-ea"/>
                  <a:sym typeface="+mn-lt"/>
                </a:rPr>
                <a:t>详细设计</a:t>
              </a:r>
              <a:endParaRPr lang="zh-CN" altLang="en-US" sz="2400" b="1" dirty="0">
                <a:solidFill>
                  <a:srgbClr val="FFC000"/>
                </a:solidFill>
                <a:latin typeface="微软雅黑" panose="020B0503020204020204" pitchFamily="34" charset="-122"/>
                <a:ea typeface="微软雅黑" panose="020B0503020204020204" pitchFamily="34" charset="-122"/>
                <a:cs typeface="+mn-ea"/>
                <a:sym typeface="+mn-lt"/>
              </a:endParaRPr>
            </a:p>
          </p:txBody>
        </p:sp>
        <p:sp>
          <p:nvSpPr>
            <p:cNvPr id="23" name="矩形 22"/>
            <p:cNvSpPr/>
            <p:nvPr/>
          </p:nvSpPr>
          <p:spPr>
            <a:xfrm>
              <a:off x="9041287" y="4361151"/>
              <a:ext cx="1876474" cy="613694"/>
            </a:xfrm>
            <a:prstGeom prst="rect">
              <a:avLst/>
            </a:prstGeom>
          </p:spPr>
          <p:txBody>
            <a:bodyPr wrap="square">
              <a:spAutoFit/>
            </a:bodyPr>
            <a:lstStyle/>
            <a:p>
              <a:pPr algn="ct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组织</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梳理项目的各个模块，</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并详细</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描述</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
        <p:nvSpPr>
          <p:cNvPr id="26" name="矩形 25"/>
          <p:cNvSpPr/>
          <p:nvPr/>
        </p:nvSpPr>
        <p:spPr>
          <a:xfrm>
            <a:off x="4118058" y="449296"/>
            <a:ext cx="3488690" cy="1129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b="1" dirty="0">
                <a:solidFill>
                  <a:srgbClr val="000000"/>
                </a:solidFill>
                <a:latin typeface="微软雅黑" panose="020B0503020204020204" pitchFamily="34" charset="-122"/>
                <a:ea typeface="微软雅黑" panose="020B0503020204020204" pitchFamily="34" charset="-122"/>
                <a:cs typeface="+mn-ea"/>
                <a:sym typeface="+mn-lt"/>
              </a:rPr>
              <a:t>目 录</a:t>
            </a:r>
            <a:r>
              <a:rPr lang="zh-CN" altLang="en-US" sz="3600" b="1" dirty="0">
                <a:solidFill>
                  <a:srgbClr val="000000"/>
                </a:solidFill>
                <a:latin typeface="微软雅黑" panose="020B0503020204020204" pitchFamily="34" charset="-122"/>
                <a:ea typeface="微软雅黑" panose="020B0503020204020204" pitchFamily="34" charset="-122"/>
                <a:cs typeface="+mn-ea"/>
                <a:sym typeface="+mn-lt"/>
              </a:rPr>
              <a:t> </a:t>
            </a:r>
          </a:p>
          <a:p>
            <a:pPr algn="ctr"/>
            <a:r>
              <a:rPr lang="en-US" altLang="zh-CN" sz="2800" b="1" spc="600" dirty="0">
                <a:solidFill>
                  <a:srgbClr val="000000"/>
                </a:solidFill>
                <a:latin typeface="微软雅黑" panose="020B0503020204020204" pitchFamily="34" charset="-122"/>
                <a:ea typeface="微软雅黑" panose="020B0503020204020204" pitchFamily="34" charset="-122"/>
                <a:cs typeface="+mn-ea"/>
                <a:sym typeface="+mn-lt"/>
              </a:rPr>
              <a:t>CONTENTS</a:t>
            </a:r>
          </a:p>
        </p:txBody>
      </p:sp>
      <p:sp>
        <p:nvSpPr>
          <p:cNvPr id="27" name="流程图: 数据 41"/>
          <p:cNvSpPr/>
          <p:nvPr/>
        </p:nvSpPr>
        <p:spPr>
          <a:xfrm rot="11724979">
            <a:off x="-1073612" y="-1268497"/>
            <a:ext cx="2814150" cy="4354427"/>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1024 h 11024"/>
              <a:gd name="connsiteX1" fmla="*/ 7469 w 10000"/>
              <a:gd name="connsiteY1" fmla="*/ 0 h 11024"/>
              <a:gd name="connsiteX2" fmla="*/ 10000 w 10000"/>
              <a:gd name="connsiteY2" fmla="*/ 1024 h 11024"/>
              <a:gd name="connsiteX3" fmla="*/ 8000 w 10000"/>
              <a:gd name="connsiteY3" fmla="*/ 11024 h 11024"/>
              <a:gd name="connsiteX4" fmla="*/ 0 w 10000"/>
              <a:gd name="connsiteY4" fmla="*/ 11024 h 11024"/>
              <a:gd name="connsiteX0" fmla="*/ 0 w 9906"/>
              <a:gd name="connsiteY0" fmla="*/ 11024 h 11024"/>
              <a:gd name="connsiteX1" fmla="*/ 7469 w 9906"/>
              <a:gd name="connsiteY1" fmla="*/ 0 h 11024"/>
              <a:gd name="connsiteX2" fmla="*/ 9906 w 9906"/>
              <a:gd name="connsiteY2" fmla="*/ 1117 h 11024"/>
              <a:gd name="connsiteX3" fmla="*/ 8000 w 9906"/>
              <a:gd name="connsiteY3" fmla="*/ 11024 h 11024"/>
              <a:gd name="connsiteX4" fmla="*/ 0 w 9906"/>
              <a:gd name="connsiteY4" fmla="*/ 11024 h 11024"/>
              <a:gd name="connsiteX0" fmla="*/ 0 w 10000"/>
              <a:gd name="connsiteY0" fmla="*/ 10189 h 10189"/>
              <a:gd name="connsiteX1" fmla="*/ 7919 w 10000"/>
              <a:gd name="connsiteY1" fmla="*/ 0 h 10189"/>
              <a:gd name="connsiteX2" fmla="*/ 10000 w 10000"/>
              <a:gd name="connsiteY2" fmla="*/ 1202 h 10189"/>
              <a:gd name="connsiteX3" fmla="*/ 8076 w 10000"/>
              <a:gd name="connsiteY3" fmla="*/ 10189 h 10189"/>
              <a:gd name="connsiteX4" fmla="*/ 0 w 10000"/>
              <a:gd name="connsiteY4" fmla="*/ 10189 h 10189"/>
              <a:gd name="connsiteX0" fmla="*/ 0 w 10000"/>
              <a:gd name="connsiteY0" fmla="*/ 10294 h 10294"/>
              <a:gd name="connsiteX1" fmla="*/ 7824 w 10000"/>
              <a:gd name="connsiteY1" fmla="*/ 0 h 10294"/>
              <a:gd name="connsiteX2" fmla="*/ 10000 w 10000"/>
              <a:gd name="connsiteY2" fmla="*/ 1307 h 10294"/>
              <a:gd name="connsiteX3" fmla="*/ 8076 w 10000"/>
              <a:gd name="connsiteY3" fmla="*/ 10294 h 10294"/>
              <a:gd name="connsiteX4" fmla="*/ 0 w 10000"/>
              <a:gd name="connsiteY4" fmla="*/ 10294 h 10294"/>
              <a:gd name="connsiteX0" fmla="*/ 0 w 10000"/>
              <a:gd name="connsiteY0" fmla="*/ 10294 h 10294"/>
              <a:gd name="connsiteX1" fmla="*/ 7824 w 10000"/>
              <a:gd name="connsiteY1" fmla="*/ 0 h 10294"/>
              <a:gd name="connsiteX2" fmla="*/ 10000 w 10000"/>
              <a:gd name="connsiteY2" fmla="*/ 1307 h 10294"/>
              <a:gd name="connsiteX3" fmla="*/ 3281 w 10000"/>
              <a:gd name="connsiteY3" fmla="*/ 10294 h 10294"/>
              <a:gd name="connsiteX4" fmla="*/ 0 w 10000"/>
              <a:gd name="connsiteY4" fmla="*/ 10294 h 1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94">
                <a:moveTo>
                  <a:pt x="0" y="10294"/>
                </a:moveTo>
                <a:lnTo>
                  <a:pt x="7824" y="0"/>
                </a:lnTo>
                <a:lnTo>
                  <a:pt x="10000" y="1307"/>
                </a:lnTo>
                <a:lnTo>
                  <a:pt x="3281" y="10294"/>
                </a:lnTo>
                <a:lnTo>
                  <a:pt x="0" y="1029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cs typeface="+mn-ea"/>
              <a:sym typeface="+mn-lt"/>
            </a:endParaRPr>
          </a:p>
        </p:txBody>
      </p:sp>
      <p:sp>
        <p:nvSpPr>
          <p:cNvPr id="28" name="流程图: 数据 41"/>
          <p:cNvSpPr/>
          <p:nvPr/>
        </p:nvSpPr>
        <p:spPr>
          <a:xfrm rot="14802306" flipH="1">
            <a:off x="10633194" y="3763976"/>
            <a:ext cx="2246442" cy="492065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1024 h 11024"/>
              <a:gd name="connsiteX1" fmla="*/ 7469 w 10000"/>
              <a:gd name="connsiteY1" fmla="*/ 0 h 11024"/>
              <a:gd name="connsiteX2" fmla="*/ 10000 w 10000"/>
              <a:gd name="connsiteY2" fmla="*/ 1024 h 11024"/>
              <a:gd name="connsiteX3" fmla="*/ 8000 w 10000"/>
              <a:gd name="connsiteY3" fmla="*/ 11024 h 11024"/>
              <a:gd name="connsiteX4" fmla="*/ 0 w 10000"/>
              <a:gd name="connsiteY4" fmla="*/ 11024 h 11024"/>
              <a:gd name="connsiteX0" fmla="*/ 0 w 9906"/>
              <a:gd name="connsiteY0" fmla="*/ 11024 h 11024"/>
              <a:gd name="connsiteX1" fmla="*/ 7469 w 9906"/>
              <a:gd name="connsiteY1" fmla="*/ 0 h 11024"/>
              <a:gd name="connsiteX2" fmla="*/ 9906 w 9906"/>
              <a:gd name="connsiteY2" fmla="*/ 1117 h 11024"/>
              <a:gd name="connsiteX3" fmla="*/ 8000 w 9906"/>
              <a:gd name="connsiteY3" fmla="*/ 11024 h 11024"/>
              <a:gd name="connsiteX4" fmla="*/ 0 w 9906"/>
              <a:gd name="connsiteY4" fmla="*/ 11024 h 11024"/>
              <a:gd name="connsiteX0" fmla="*/ 0 w 10000"/>
              <a:gd name="connsiteY0" fmla="*/ 10189 h 10189"/>
              <a:gd name="connsiteX1" fmla="*/ 7919 w 10000"/>
              <a:gd name="connsiteY1" fmla="*/ 0 h 10189"/>
              <a:gd name="connsiteX2" fmla="*/ 10000 w 10000"/>
              <a:gd name="connsiteY2" fmla="*/ 1202 h 10189"/>
              <a:gd name="connsiteX3" fmla="*/ 8076 w 10000"/>
              <a:gd name="connsiteY3" fmla="*/ 10189 h 10189"/>
              <a:gd name="connsiteX4" fmla="*/ 0 w 10000"/>
              <a:gd name="connsiteY4" fmla="*/ 10189 h 10189"/>
              <a:gd name="connsiteX0" fmla="*/ 0 w 10000"/>
              <a:gd name="connsiteY0" fmla="*/ 10294 h 10294"/>
              <a:gd name="connsiteX1" fmla="*/ 7824 w 10000"/>
              <a:gd name="connsiteY1" fmla="*/ 0 h 10294"/>
              <a:gd name="connsiteX2" fmla="*/ 10000 w 10000"/>
              <a:gd name="connsiteY2" fmla="*/ 1307 h 10294"/>
              <a:gd name="connsiteX3" fmla="*/ 8076 w 10000"/>
              <a:gd name="connsiteY3" fmla="*/ 10294 h 10294"/>
              <a:gd name="connsiteX4" fmla="*/ 0 w 10000"/>
              <a:gd name="connsiteY4" fmla="*/ 10294 h 10294"/>
              <a:gd name="connsiteX0" fmla="*/ 0 w 10000"/>
              <a:gd name="connsiteY0" fmla="*/ 10294 h 10294"/>
              <a:gd name="connsiteX1" fmla="*/ 7824 w 10000"/>
              <a:gd name="connsiteY1" fmla="*/ 0 h 10294"/>
              <a:gd name="connsiteX2" fmla="*/ 10000 w 10000"/>
              <a:gd name="connsiteY2" fmla="*/ 1307 h 10294"/>
              <a:gd name="connsiteX3" fmla="*/ 3281 w 10000"/>
              <a:gd name="connsiteY3" fmla="*/ 10294 h 10294"/>
              <a:gd name="connsiteX4" fmla="*/ 0 w 10000"/>
              <a:gd name="connsiteY4" fmla="*/ 10294 h 10294"/>
              <a:gd name="connsiteX0" fmla="*/ 0 w 10000"/>
              <a:gd name="connsiteY0" fmla="*/ 10561 h 10561"/>
              <a:gd name="connsiteX1" fmla="*/ 7643 w 10000"/>
              <a:gd name="connsiteY1" fmla="*/ 0 h 10561"/>
              <a:gd name="connsiteX2" fmla="*/ 10000 w 10000"/>
              <a:gd name="connsiteY2" fmla="*/ 1574 h 10561"/>
              <a:gd name="connsiteX3" fmla="*/ 3281 w 10000"/>
              <a:gd name="connsiteY3" fmla="*/ 10561 h 10561"/>
              <a:gd name="connsiteX4" fmla="*/ 0 w 10000"/>
              <a:gd name="connsiteY4" fmla="*/ 10561 h 10561"/>
              <a:gd name="connsiteX0" fmla="*/ 0 w 10000"/>
              <a:gd name="connsiteY0" fmla="*/ 10561 h 11654"/>
              <a:gd name="connsiteX1" fmla="*/ 7643 w 10000"/>
              <a:gd name="connsiteY1" fmla="*/ 0 h 11654"/>
              <a:gd name="connsiteX2" fmla="*/ 10000 w 10000"/>
              <a:gd name="connsiteY2" fmla="*/ 1574 h 11654"/>
              <a:gd name="connsiteX3" fmla="*/ 5032 w 10000"/>
              <a:gd name="connsiteY3" fmla="*/ 11654 h 11654"/>
              <a:gd name="connsiteX4" fmla="*/ 0 w 10000"/>
              <a:gd name="connsiteY4" fmla="*/ 10561 h 11654"/>
              <a:gd name="connsiteX0" fmla="*/ 0 w 8807"/>
              <a:gd name="connsiteY0" fmla="*/ 11611 h 11654"/>
              <a:gd name="connsiteX1" fmla="*/ 6450 w 8807"/>
              <a:gd name="connsiteY1" fmla="*/ 0 h 11654"/>
              <a:gd name="connsiteX2" fmla="*/ 8807 w 8807"/>
              <a:gd name="connsiteY2" fmla="*/ 1574 h 11654"/>
              <a:gd name="connsiteX3" fmla="*/ 3839 w 8807"/>
              <a:gd name="connsiteY3" fmla="*/ 11654 h 11654"/>
              <a:gd name="connsiteX4" fmla="*/ 0 w 8807"/>
              <a:gd name="connsiteY4" fmla="*/ 11611 h 11654"/>
              <a:gd name="connsiteX0" fmla="*/ 0 w 9064"/>
              <a:gd name="connsiteY0" fmla="*/ 9845 h 10000"/>
              <a:gd name="connsiteX1" fmla="*/ 6388 w 9064"/>
              <a:gd name="connsiteY1" fmla="*/ 0 h 10000"/>
              <a:gd name="connsiteX2" fmla="*/ 9064 w 9064"/>
              <a:gd name="connsiteY2" fmla="*/ 1351 h 10000"/>
              <a:gd name="connsiteX3" fmla="*/ 3423 w 9064"/>
              <a:gd name="connsiteY3" fmla="*/ 10000 h 10000"/>
              <a:gd name="connsiteX4" fmla="*/ 0 w 9064"/>
              <a:gd name="connsiteY4" fmla="*/ 9845 h 10000"/>
              <a:gd name="connsiteX0" fmla="*/ 0 w 10000"/>
              <a:gd name="connsiteY0" fmla="*/ 9871 h 10000"/>
              <a:gd name="connsiteX1" fmla="*/ 7048 w 10000"/>
              <a:gd name="connsiteY1" fmla="*/ 0 h 10000"/>
              <a:gd name="connsiteX2" fmla="*/ 10000 w 10000"/>
              <a:gd name="connsiteY2" fmla="*/ 1351 h 10000"/>
              <a:gd name="connsiteX3" fmla="*/ 3776 w 10000"/>
              <a:gd name="connsiteY3" fmla="*/ 10000 h 10000"/>
              <a:gd name="connsiteX4" fmla="*/ 0 w 10000"/>
              <a:gd name="connsiteY4" fmla="*/ 9871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9871"/>
                </a:moveTo>
                <a:lnTo>
                  <a:pt x="7048" y="0"/>
                </a:lnTo>
                <a:lnTo>
                  <a:pt x="10000" y="1351"/>
                </a:lnTo>
                <a:lnTo>
                  <a:pt x="3776" y="10000"/>
                </a:lnTo>
                <a:lnTo>
                  <a:pt x="0" y="9871"/>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7517789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稻壳儿春秋广告/盗版必究        原创来源：http://chn.docer.com/works?userid=199329941#!/work_time">
            <a:extLst>
              <a:ext uri="{FF2B5EF4-FFF2-40B4-BE49-F238E27FC236}">
                <a16:creationId xmlns:a16="http://schemas.microsoft.com/office/drawing/2014/main" id="{F944FBF7-54F5-4C6B-8EF8-CCC7386EC4CD}"/>
              </a:ext>
            </a:extLst>
          </p:cNvPr>
          <p:cNvSpPr/>
          <p:nvPr/>
        </p:nvSpPr>
        <p:spPr>
          <a:xfrm>
            <a:off x="-1" y="3700129"/>
            <a:ext cx="3157871" cy="3157871"/>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26" name="稻壳儿春秋广告/盗版必究        原创来源：http://chn.docer.com/works?userid=199329941#!/work_time">
            <a:extLst>
              <a:ext uri="{FF2B5EF4-FFF2-40B4-BE49-F238E27FC236}">
                <a16:creationId xmlns:a16="http://schemas.microsoft.com/office/drawing/2014/main" id="{81E935E9-5DF8-435F-8337-1153F9313AFC}"/>
              </a:ext>
            </a:extLst>
          </p:cNvPr>
          <p:cNvSpPr/>
          <p:nvPr/>
        </p:nvSpPr>
        <p:spPr>
          <a:xfrm>
            <a:off x="1964297" y="5293534"/>
            <a:ext cx="2387146" cy="1564466"/>
          </a:xfrm>
          <a:custGeom>
            <a:avLst/>
            <a:gdLst>
              <a:gd name="connsiteX0" fmla="*/ 0 w 1719265"/>
              <a:gd name="connsiteY0" fmla="*/ 0 h 1126756"/>
              <a:gd name="connsiteX1" fmla="*/ 592509 w 1719265"/>
              <a:gd name="connsiteY1" fmla="*/ 0 h 1126756"/>
              <a:gd name="connsiteX2" fmla="*/ 1719265 w 1719265"/>
              <a:gd name="connsiteY2" fmla="*/ 1126756 h 1126756"/>
              <a:gd name="connsiteX3" fmla="*/ 1126756 w 1719265"/>
              <a:gd name="connsiteY3" fmla="*/ 1126756 h 1126756"/>
              <a:gd name="connsiteX4" fmla="*/ 0 w 1719265"/>
              <a:gd name="connsiteY4" fmla="*/ 0 h 11267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9265" h="1126756">
                <a:moveTo>
                  <a:pt x="0" y="0"/>
                </a:moveTo>
                <a:lnTo>
                  <a:pt x="592509" y="0"/>
                </a:lnTo>
                <a:lnTo>
                  <a:pt x="1719265" y="1126756"/>
                </a:lnTo>
                <a:lnTo>
                  <a:pt x="1126756" y="1126756"/>
                </a:lnTo>
                <a:lnTo>
                  <a:pt x="0" y="0"/>
                </a:lnTo>
                <a:close/>
              </a:path>
            </a:pathLst>
          </a:cu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38" name="稻壳儿春秋广告/盗版必究        原创来源：http://chn.docer.com/works?userid=199329941#!/work_time">
            <a:extLst>
              <a:ext uri="{FF2B5EF4-FFF2-40B4-BE49-F238E27FC236}">
                <a16:creationId xmlns:a16="http://schemas.microsoft.com/office/drawing/2014/main" id="{C4377A88-4F31-4D85-92B6-6040833C8E09}"/>
              </a:ext>
            </a:extLst>
          </p:cNvPr>
          <p:cNvSpPr/>
          <p:nvPr/>
        </p:nvSpPr>
        <p:spPr>
          <a:xfrm flipH="1" flipV="1">
            <a:off x="7280168" y="1"/>
            <a:ext cx="4911831" cy="4911830"/>
          </a:xfrm>
          <a:prstGeom prst="rtTriangle">
            <a:avLst/>
          </a:prstGeom>
          <a:blipFill dpi="0" rotWithShape="0">
            <a:blip r:embed="rId3"/>
            <a:srcRect/>
            <a:stretch>
              <a:fillRect l="-20000" r="-3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39" name="稻壳儿春秋广告/盗版必究        原创来源：http://chn.docer.com/works?userid=199329941#!/work_time">
            <a:extLst>
              <a:ext uri="{FF2B5EF4-FFF2-40B4-BE49-F238E27FC236}">
                <a16:creationId xmlns:a16="http://schemas.microsoft.com/office/drawing/2014/main" id="{B53D5190-7F36-4F3F-A6CD-31F31B20C8EB}"/>
              </a:ext>
            </a:extLst>
          </p:cNvPr>
          <p:cNvSpPr/>
          <p:nvPr/>
        </p:nvSpPr>
        <p:spPr>
          <a:xfrm>
            <a:off x="7038753" y="1"/>
            <a:ext cx="2922554" cy="2302201"/>
          </a:xfrm>
          <a:custGeom>
            <a:avLst/>
            <a:gdLst>
              <a:gd name="connsiteX0" fmla="*/ 0 w 2791381"/>
              <a:gd name="connsiteY0" fmla="*/ 0 h 2198872"/>
              <a:gd name="connsiteX1" fmla="*/ 592509 w 2791381"/>
              <a:gd name="connsiteY1" fmla="*/ 0 h 2198872"/>
              <a:gd name="connsiteX2" fmla="*/ 2791381 w 2791381"/>
              <a:gd name="connsiteY2" fmla="*/ 2198872 h 2198872"/>
              <a:gd name="connsiteX3" fmla="*/ 2198872 w 2791381"/>
              <a:gd name="connsiteY3" fmla="*/ 2198872 h 2198872"/>
              <a:gd name="connsiteX4" fmla="*/ 0 w 2791381"/>
              <a:gd name="connsiteY4" fmla="*/ 0 h 2198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1381" h="2198872">
                <a:moveTo>
                  <a:pt x="0" y="0"/>
                </a:moveTo>
                <a:lnTo>
                  <a:pt x="592509" y="0"/>
                </a:lnTo>
                <a:lnTo>
                  <a:pt x="2791381" y="2198872"/>
                </a:lnTo>
                <a:lnTo>
                  <a:pt x="2198872" y="2198872"/>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40" name="稻壳儿春秋广告/盗版必究        原创来源：http://chn.docer.com/works?userid=199329941#!/work_time">
            <a:extLst>
              <a:ext uri="{FF2B5EF4-FFF2-40B4-BE49-F238E27FC236}">
                <a16:creationId xmlns:a16="http://schemas.microsoft.com/office/drawing/2014/main" id="{EB823348-0888-4CFE-AA9C-7910FFC655BA}"/>
              </a:ext>
            </a:extLst>
          </p:cNvPr>
          <p:cNvSpPr/>
          <p:nvPr/>
        </p:nvSpPr>
        <p:spPr>
          <a:xfrm>
            <a:off x="8154099" y="2302202"/>
            <a:ext cx="2922554" cy="2302201"/>
          </a:xfrm>
          <a:custGeom>
            <a:avLst/>
            <a:gdLst>
              <a:gd name="connsiteX0" fmla="*/ 0 w 2791381"/>
              <a:gd name="connsiteY0" fmla="*/ 0 h 2198872"/>
              <a:gd name="connsiteX1" fmla="*/ 592509 w 2791381"/>
              <a:gd name="connsiteY1" fmla="*/ 0 h 2198872"/>
              <a:gd name="connsiteX2" fmla="*/ 2791381 w 2791381"/>
              <a:gd name="connsiteY2" fmla="*/ 2198872 h 2198872"/>
              <a:gd name="connsiteX3" fmla="*/ 2198872 w 2791381"/>
              <a:gd name="connsiteY3" fmla="*/ 2198872 h 2198872"/>
              <a:gd name="connsiteX4" fmla="*/ 0 w 2791381"/>
              <a:gd name="connsiteY4" fmla="*/ 0 h 2198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1381" h="2198872">
                <a:moveTo>
                  <a:pt x="0" y="0"/>
                </a:moveTo>
                <a:lnTo>
                  <a:pt x="592509" y="0"/>
                </a:lnTo>
                <a:lnTo>
                  <a:pt x="2791381" y="2198872"/>
                </a:lnTo>
                <a:lnTo>
                  <a:pt x="2198872" y="2198872"/>
                </a:lnTo>
                <a:lnTo>
                  <a:pt x="0" y="0"/>
                </a:lnTo>
                <a:close/>
              </a:path>
            </a:pathLst>
          </a:cu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41" name="稻壳儿春秋广告/盗版必究">
            <a:extLst>
              <a:ext uri="{FF2B5EF4-FFF2-40B4-BE49-F238E27FC236}">
                <a16:creationId xmlns:a16="http://schemas.microsoft.com/office/drawing/2014/main" id="{FEFF4732-966D-4452-BE5B-F4B4A8DD7E9B}"/>
              </a:ext>
            </a:extLst>
          </p:cNvPr>
          <p:cNvSpPr txBox="1"/>
          <p:nvPr/>
        </p:nvSpPr>
        <p:spPr>
          <a:xfrm flipH="1">
            <a:off x="3602429" y="4239132"/>
            <a:ext cx="4987141" cy="6001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首先介绍产品的开发背景、产品定位、组织目标，同时制定第一阶段的用户故事，确定开发环境及约束</a:t>
            </a:r>
          </a:p>
        </p:txBody>
      </p:sp>
      <p:sp>
        <p:nvSpPr>
          <p:cNvPr id="42" name="稻壳儿春秋广告/盗版必究">
            <a:extLst>
              <a:ext uri="{FF2B5EF4-FFF2-40B4-BE49-F238E27FC236}">
                <a16:creationId xmlns:a16="http://schemas.microsoft.com/office/drawing/2014/main" id="{36D7A202-7A85-4B8A-943C-B49382C8FCF1}"/>
              </a:ext>
            </a:extLst>
          </p:cNvPr>
          <p:cNvSpPr/>
          <p:nvPr/>
        </p:nvSpPr>
        <p:spPr>
          <a:xfrm flipH="1">
            <a:off x="4865695" y="3869574"/>
            <a:ext cx="2460610" cy="400110"/>
          </a:xfrm>
          <a:prstGeom prst="rect">
            <a:avLst/>
          </a:prstGeom>
        </p:spPr>
        <p:txBody>
          <a:bodyPr wrap="none">
            <a:spAutoFit/>
          </a:bodyPr>
          <a:lstStyle/>
          <a:p>
            <a:pPr lvl="0" algn="ctr">
              <a:spcBef>
                <a:spcPct val="0"/>
              </a:spcBef>
              <a:defRPr/>
            </a:pPr>
            <a:r>
              <a:rPr lang="en-US" altLang="zh-CN" sz="2000" dirty="0">
                <a:solidFill>
                  <a:srgbClr val="353535"/>
                </a:solidFill>
                <a:latin typeface="微软雅黑" panose="020B0503020204020204" pitchFamily="34" charset="-122"/>
                <a:ea typeface="微软雅黑" panose="020B0503020204020204" pitchFamily="34" charset="-122"/>
                <a:cs typeface="+mn-ea"/>
                <a:sym typeface="+mn-lt"/>
              </a:rPr>
              <a:t>Summary Of Work</a:t>
            </a:r>
          </a:p>
        </p:txBody>
      </p:sp>
      <p:sp>
        <p:nvSpPr>
          <p:cNvPr id="43" name="稻壳儿春秋广告/盗版必究">
            <a:extLst>
              <a:ext uri="{FF2B5EF4-FFF2-40B4-BE49-F238E27FC236}">
                <a16:creationId xmlns:a16="http://schemas.microsoft.com/office/drawing/2014/main" id="{518A210B-BDA1-46DD-BF15-BA6DB89F6DC8}"/>
              </a:ext>
            </a:extLst>
          </p:cNvPr>
          <p:cNvSpPr txBox="1"/>
          <p:nvPr/>
        </p:nvSpPr>
        <p:spPr>
          <a:xfrm flipH="1">
            <a:off x="4323048" y="3402547"/>
            <a:ext cx="3545903" cy="523220"/>
          </a:xfrm>
          <a:prstGeom prst="rect">
            <a:avLst/>
          </a:prstGeom>
          <a:noFill/>
        </p:spPr>
        <p:txBody>
          <a:bodyPr wrap="square" rtlCol="0">
            <a:spAutoFit/>
          </a:bodyPr>
          <a:lstStyle/>
          <a:p>
            <a:pPr lvl="0" algn="ctr">
              <a:defRPr/>
            </a:pPr>
            <a:r>
              <a:rPr lang="zh-CN" altLang="en-US" sz="2800" b="1" dirty="0">
                <a:solidFill>
                  <a:srgbClr val="353535"/>
                </a:solidFill>
                <a:latin typeface="微软雅黑" panose="020B0503020204020204" pitchFamily="34" charset="-122"/>
                <a:ea typeface="微软雅黑" panose="020B0503020204020204" pitchFamily="34" charset="-122"/>
                <a:cs typeface="+mn-ea"/>
                <a:sym typeface="+mn-lt"/>
              </a:rPr>
              <a:t>项目介绍</a:t>
            </a:r>
          </a:p>
        </p:txBody>
      </p:sp>
      <p:sp>
        <p:nvSpPr>
          <p:cNvPr id="44" name="稻壳儿春秋广告/盗版必究">
            <a:extLst>
              <a:ext uri="{FF2B5EF4-FFF2-40B4-BE49-F238E27FC236}">
                <a16:creationId xmlns:a16="http://schemas.microsoft.com/office/drawing/2014/main" id="{1F357A4D-2CDD-413B-B07F-79DD8DD0A27A}"/>
              </a:ext>
            </a:extLst>
          </p:cNvPr>
          <p:cNvSpPr txBox="1"/>
          <p:nvPr/>
        </p:nvSpPr>
        <p:spPr>
          <a:xfrm flipH="1">
            <a:off x="4323048" y="2690434"/>
            <a:ext cx="3545903" cy="707886"/>
          </a:xfrm>
          <a:prstGeom prst="rect">
            <a:avLst/>
          </a:prstGeom>
          <a:noFill/>
        </p:spPr>
        <p:txBody>
          <a:bodyPr wrap="square" rtlCol="0">
            <a:spAutoFit/>
          </a:bodyPr>
          <a:lstStyle/>
          <a:p>
            <a:pPr lvl="0" algn="ctr">
              <a:defRPr/>
            </a:pPr>
            <a:r>
              <a:rPr lang="en-US" altLang="zh-CN" sz="4000" b="1" dirty="0">
                <a:solidFill>
                  <a:srgbClr val="FFC000"/>
                </a:solidFill>
                <a:latin typeface="微软雅黑" panose="020B0503020204020204" pitchFamily="34" charset="-122"/>
                <a:ea typeface="微软雅黑" panose="020B0503020204020204" pitchFamily="34" charset="-122"/>
                <a:cs typeface="+mn-ea"/>
                <a:sym typeface="+mn-lt"/>
              </a:rPr>
              <a:t>Part One</a:t>
            </a:r>
            <a:endParaRPr lang="zh-CN" altLang="en-US" sz="4000" b="1" dirty="0">
              <a:solidFill>
                <a:srgbClr val="FFC000"/>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64495503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弧形 6">
            <a:extLst>
              <a:ext uri="{FF2B5EF4-FFF2-40B4-BE49-F238E27FC236}">
                <a16:creationId xmlns:a16="http://schemas.microsoft.com/office/drawing/2014/main" id="{A9D46F37-1EF6-4949-8659-B151269A2383}"/>
              </a:ext>
            </a:extLst>
          </p:cNvPr>
          <p:cNvSpPr/>
          <p:nvPr/>
        </p:nvSpPr>
        <p:spPr>
          <a:xfrm>
            <a:off x="107156" y="520260"/>
            <a:ext cx="6243637" cy="6243637"/>
          </a:xfrm>
          <a:prstGeom prst="arc">
            <a:avLst>
              <a:gd name="adj1" fmla="val 18371696"/>
              <a:gd name="adj2" fmla="val 3355576"/>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2" name="任意多边形: 形状 1">
            <a:extLst>
              <a:ext uri="{FF2B5EF4-FFF2-40B4-BE49-F238E27FC236}">
                <a16:creationId xmlns:a16="http://schemas.microsoft.com/office/drawing/2014/main" id="{329B2265-9213-415B-AE8B-9EB360856700}"/>
              </a:ext>
            </a:extLst>
          </p:cNvPr>
          <p:cNvSpPr/>
          <p:nvPr/>
        </p:nvSpPr>
        <p:spPr>
          <a:xfrm flipH="1">
            <a:off x="0" y="0"/>
            <a:ext cx="8398707" cy="377471"/>
          </a:xfrm>
          <a:custGeom>
            <a:avLst/>
            <a:gdLst>
              <a:gd name="connsiteX0" fmla="*/ 0 w 8398707"/>
              <a:gd name="connsiteY0" fmla="*/ 0 h 377471"/>
              <a:gd name="connsiteX1" fmla="*/ 8398707 w 8398707"/>
              <a:gd name="connsiteY1" fmla="*/ 0 h 377471"/>
              <a:gd name="connsiteX2" fmla="*/ 8398707 w 8398707"/>
              <a:gd name="connsiteY2" fmla="*/ 377471 h 377471"/>
              <a:gd name="connsiteX3" fmla="*/ 105476 w 8398707"/>
              <a:gd name="connsiteY3" fmla="*/ 377471 h 377471"/>
            </a:gdLst>
            <a:ahLst/>
            <a:cxnLst>
              <a:cxn ang="0">
                <a:pos x="connsiteX0" y="connsiteY0"/>
              </a:cxn>
              <a:cxn ang="0">
                <a:pos x="connsiteX1" y="connsiteY1"/>
              </a:cxn>
              <a:cxn ang="0">
                <a:pos x="connsiteX2" y="connsiteY2"/>
              </a:cxn>
              <a:cxn ang="0">
                <a:pos x="connsiteX3" y="connsiteY3"/>
              </a:cxn>
            </a:cxnLst>
            <a:rect l="l" t="t" r="r" b="b"/>
            <a:pathLst>
              <a:path w="8398707" h="377471">
                <a:moveTo>
                  <a:pt x="0" y="0"/>
                </a:moveTo>
                <a:lnTo>
                  <a:pt x="8398707" y="0"/>
                </a:lnTo>
                <a:lnTo>
                  <a:pt x="8398707" y="377471"/>
                </a:lnTo>
                <a:lnTo>
                  <a:pt x="105476" y="377471"/>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3" name="文本框 2">
            <a:extLst>
              <a:ext uri="{FF2B5EF4-FFF2-40B4-BE49-F238E27FC236}">
                <a16:creationId xmlns:a16="http://schemas.microsoft.com/office/drawing/2014/main" id="{5B038073-6907-46EB-AD29-05A7A49AEC5E}"/>
              </a:ext>
            </a:extLst>
          </p:cNvPr>
          <p:cNvSpPr txBox="1"/>
          <p:nvPr/>
        </p:nvSpPr>
        <p:spPr>
          <a:xfrm>
            <a:off x="251542" y="-19112"/>
            <a:ext cx="3663345" cy="424732"/>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r>
              <a:rPr lang="zh-CN" altLang="en-US" sz="1800" dirty="0">
                <a:solidFill>
                  <a:schemeClr val="bg1"/>
                </a:solidFill>
                <a:cs typeface="+mn-ea"/>
                <a:sym typeface="+mn-lt"/>
              </a:rPr>
              <a:t>项目介绍</a:t>
            </a:r>
          </a:p>
        </p:txBody>
      </p:sp>
      <p:sp>
        <p:nvSpPr>
          <p:cNvPr id="4" name="椭圆 3">
            <a:extLst>
              <a:ext uri="{FF2B5EF4-FFF2-40B4-BE49-F238E27FC236}">
                <a16:creationId xmlns:a16="http://schemas.microsoft.com/office/drawing/2014/main" id="{9B1D7818-19A9-4084-8EF2-646E418A72E9}"/>
              </a:ext>
            </a:extLst>
          </p:cNvPr>
          <p:cNvSpPr/>
          <p:nvPr/>
        </p:nvSpPr>
        <p:spPr>
          <a:xfrm>
            <a:off x="714375" y="1127479"/>
            <a:ext cx="5029200" cy="50292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9" name="文本框 18">
            <a:extLst>
              <a:ext uri="{FF2B5EF4-FFF2-40B4-BE49-F238E27FC236}">
                <a16:creationId xmlns:a16="http://schemas.microsoft.com/office/drawing/2014/main" id="{DFA3DE8B-F1E0-4D7F-8176-AC057EEB7CA7}"/>
              </a:ext>
            </a:extLst>
          </p:cNvPr>
          <p:cNvSpPr txBox="1"/>
          <p:nvPr/>
        </p:nvSpPr>
        <p:spPr>
          <a:xfrm>
            <a:off x="2356338" y="3256198"/>
            <a:ext cx="2082313" cy="471740"/>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000" dirty="0" smtClean="0">
                <a:cs typeface="+mn-ea"/>
                <a:sym typeface="+mn-lt"/>
              </a:rPr>
              <a:t>美食拍</a:t>
            </a:r>
            <a:endParaRPr lang="zh-CN" altLang="en-US" sz="2000" dirty="0">
              <a:cs typeface="+mn-ea"/>
              <a:sym typeface="+mn-lt"/>
            </a:endParaRPr>
          </a:p>
        </p:txBody>
      </p:sp>
      <p:sp>
        <p:nvSpPr>
          <p:cNvPr id="20" name="矩形 19">
            <a:extLst>
              <a:ext uri="{FF2B5EF4-FFF2-40B4-BE49-F238E27FC236}">
                <a16:creationId xmlns:a16="http://schemas.microsoft.com/office/drawing/2014/main" id="{ADAECA9D-A4E3-48DB-AABD-DE00D64D77ED}"/>
              </a:ext>
            </a:extLst>
          </p:cNvPr>
          <p:cNvSpPr/>
          <p:nvPr/>
        </p:nvSpPr>
        <p:spPr>
          <a:xfrm>
            <a:off x="1190342" y="4007936"/>
            <a:ext cx="4077266" cy="812530"/>
          </a:xfrm>
          <a:prstGeom prst="rect">
            <a:avLst/>
          </a:prstGeom>
        </p:spPr>
        <p:txBody>
          <a:bodyPr wrap="square">
            <a:spAutoFit/>
          </a:bodyPr>
          <a:lstStyle/>
          <a:p>
            <a:pPr algn="ctr">
              <a:lnSpc>
                <a:spcPct val="130000"/>
              </a:lnSpc>
            </a:pPr>
            <a:r>
              <a:rPr lang="zh-CN" altLang="zh-CN" sz="1200" dirty="0">
                <a:latin typeface="微软雅黑" panose="020B0503020204020204" pitchFamily="34" charset="-122"/>
                <a:ea typeface="微软雅黑" panose="020B0503020204020204" pitchFamily="34" charset="-122"/>
              </a:rPr>
              <a:t>随着人民生活水平的改善，越来越多的人开始关注生活质量，”吃得好”变成了大多数人的追求，产品的潜在客户数量巨大，技术要求简单发展前景广阔。</a:t>
            </a:r>
            <a:endParaRPr kumimoji="1" lang="zh-CN" altLang="en-US" sz="1200" dirty="0">
              <a:solidFill>
                <a:srgbClr val="000000"/>
              </a:solidFill>
              <a:latin typeface="微软雅黑" panose="020B0503020204020204" pitchFamily="34" charset="-122"/>
              <a:ea typeface="微软雅黑" panose="020B0503020204020204" pitchFamily="34" charset="-122"/>
              <a:cs typeface="+mn-ea"/>
              <a:sym typeface="+mn-lt"/>
            </a:endParaRPr>
          </a:p>
        </p:txBody>
      </p:sp>
      <p:cxnSp>
        <p:nvCxnSpPr>
          <p:cNvPr id="6" name="直接连接符 5">
            <a:extLst>
              <a:ext uri="{FF2B5EF4-FFF2-40B4-BE49-F238E27FC236}">
                <a16:creationId xmlns:a16="http://schemas.microsoft.com/office/drawing/2014/main" id="{0A105AFE-83DE-4DFC-87A3-D7F4FF73C219}"/>
              </a:ext>
            </a:extLst>
          </p:cNvPr>
          <p:cNvCxnSpPr/>
          <p:nvPr/>
        </p:nvCxnSpPr>
        <p:spPr>
          <a:xfrm>
            <a:off x="2886075" y="3800475"/>
            <a:ext cx="723900" cy="0"/>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sp>
        <p:nvSpPr>
          <p:cNvPr id="23" name="trade-center_89006">
            <a:extLst>
              <a:ext uri="{FF2B5EF4-FFF2-40B4-BE49-F238E27FC236}">
                <a16:creationId xmlns:a16="http://schemas.microsoft.com/office/drawing/2014/main" id="{E95EAC00-3325-4EBD-873D-5A3F7C66680C}"/>
              </a:ext>
            </a:extLst>
          </p:cNvPr>
          <p:cNvSpPr>
            <a:spLocks noChangeAspect="1"/>
          </p:cNvSpPr>
          <p:nvPr/>
        </p:nvSpPr>
        <p:spPr bwMode="auto">
          <a:xfrm>
            <a:off x="2986003" y="2418913"/>
            <a:ext cx="609685" cy="587151"/>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rgbClr val="000000"/>
          </a:solidFill>
          <a:ln>
            <a:noFill/>
          </a:ln>
        </p:spPr>
        <p:txBody>
          <a:bodyPr/>
          <a:lstStyle/>
          <a:p>
            <a:endParaRPr lang="zh-CN" altLang="en-US">
              <a:latin typeface="微软雅黑" panose="020B0503020204020204" pitchFamily="34" charset="-122"/>
              <a:ea typeface="微软雅黑" panose="020B0503020204020204" pitchFamily="34" charset="-122"/>
              <a:cs typeface="+mn-ea"/>
              <a:sym typeface="+mn-lt"/>
            </a:endParaRPr>
          </a:p>
        </p:txBody>
      </p:sp>
      <p:sp>
        <p:nvSpPr>
          <p:cNvPr id="8" name="椭圆 7">
            <a:extLst>
              <a:ext uri="{FF2B5EF4-FFF2-40B4-BE49-F238E27FC236}">
                <a16:creationId xmlns:a16="http://schemas.microsoft.com/office/drawing/2014/main" id="{E6CE36A6-CE4F-47C1-8124-76976413CC3B}"/>
              </a:ext>
            </a:extLst>
          </p:cNvPr>
          <p:cNvSpPr/>
          <p:nvPr/>
        </p:nvSpPr>
        <p:spPr>
          <a:xfrm>
            <a:off x="6024563" y="2418913"/>
            <a:ext cx="214312" cy="214312"/>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27" name="椭圆 26">
            <a:extLst>
              <a:ext uri="{FF2B5EF4-FFF2-40B4-BE49-F238E27FC236}">
                <a16:creationId xmlns:a16="http://schemas.microsoft.com/office/drawing/2014/main" id="{857564C3-099A-4618-978E-83659A3FA554}"/>
              </a:ext>
            </a:extLst>
          </p:cNvPr>
          <p:cNvSpPr/>
          <p:nvPr/>
        </p:nvSpPr>
        <p:spPr>
          <a:xfrm>
            <a:off x="6038522" y="4657496"/>
            <a:ext cx="214312" cy="214312"/>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29" name="矩形 28">
            <a:extLst>
              <a:ext uri="{FF2B5EF4-FFF2-40B4-BE49-F238E27FC236}">
                <a16:creationId xmlns:a16="http://schemas.microsoft.com/office/drawing/2014/main" id="{8006CC5E-4738-4FA5-B4BE-7D57A5FEDA16}"/>
              </a:ext>
            </a:extLst>
          </p:cNvPr>
          <p:cNvSpPr/>
          <p:nvPr/>
        </p:nvSpPr>
        <p:spPr>
          <a:xfrm>
            <a:off x="6396550" y="2049581"/>
            <a:ext cx="1569660" cy="369332"/>
          </a:xfrm>
          <a:prstGeom prst="rect">
            <a:avLst/>
          </a:prstGeom>
        </p:spPr>
        <p:txBody>
          <a:bodyPr wrap="square">
            <a:spAutoFit/>
          </a:bodyPr>
          <a:lstStyle/>
          <a:p>
            <a:r>
              <a:rPr lang="zh-CN" altLang="en-US" b="1" dirty="0" smtClean="0">
                <a:solidFill>
                  <a:srgbClr val="000000"/>
                </a:solidFill>
                <a:latin typeface="微软雅黑" panose="020B0503020204020204" pitchFamily="34" charset="-122"/>
                <a:ea typeface="微软雅黑" panose="020B0503020204020204" pitchFamily="34" charset="-122"/>
                <a:cs typeface="+mn-ea"/>
                <a:sym typeface="+mn-lt"/>
              </a:rPr>
              <a:t>* 痛点</a:t>
            </a:r>
            <a:r>
              <a:rPr lang="en-US" altLang="zh-CN" b="1" dirty="0" smtClean="0">
                <a:solidFill>
                  <a:srgbClr val="000000"/>
                </a:solidFill>
                <a:latin typeface="微软雅黑" panose="020B0503020204020204" pitchFamily="34" charset="-122"/>
                <a:ea typeface="微软雅黑" panose="020B0503020204020204" pitchFamily="34" charset="-122"/>
                <a:cs typeface="+mn-ea"/>
                <a:sym typeface="+mn-lt"/>
              </a:rPr>
              <a:t>1</a:t>
            </a:r>
            <a:endParaRPr lang="zh-CN" altLang="en-US" b="1" dirty="0">
              <a:solidFill>
                <a:srgbClr val="000000"/>
              </a:solidFill>
              <a:latin typeface="微软雅黑" panose="020B0503020204020204" pitchFamily="34" charset="-122"/>
              <a:ea typeface="微软雅黑" panose="020B0503020204020204" pitchFamily="34" charset="-122"/>
              <a:cs typeface="+mn-ea"/>
              <a:sym typeface="+mn-lt"/>
            </a:endParaRPr>
          </a:p>
        </p:txBody>
      </p:sp>
      <p:sp>
        <p:nvSpPr>
          <p:cNvPr id="30" name="矩形 29">
            <a:extLst>
              <a:ext uri="{FF2B5EF4-FFF2-40B4-BE49-F238E27FC236}">
                <a16:creationId xmlns:a16="http://schemas.microsoft.com/office/drawing/2014/main" id="{FDE29985-DD36-49B6-A804-69898E379F2F}"/>
              </a:ext>
            </a:extLst>
          </p:cNvPr>
          <p:cNvSpPr/>
          <p:nvPr/>
        </p:nvSpPr>
        <p:spPr>
          <a:xfrm>
            <a:off x="6396550" y="2368982"/>
            <a:ext cx="4985826" cy="905248"/>
          </a:xfrm>
          <a:prstGeom prst="rect">
            <a:avLst/>
          </a:prstGeom>
        </p:spPr>
        <p:txBody>
          <a:bodyPr wrap="square">
            <a:spAutoFit/>
          </a:bodyPr>
          <a:lstStyle/>
          <a:p>
            <a:pPr marL="171450" indent="-171450">
              <a:lnSpc>
                <a:spcPct val="130000"/>
              </a:lnSpc>
              <a:buFont typeface="Arial" panose="020B0604020202020204" pitchFamily="34" charset="0"/>
              <a:buChar char="•"/>
            </a:pPr>
            <a:r>
              <a:rPr lang="zh-CN" altLang="zh-CN" sz="1400" dirty="0">
                <a:latin typeface="微软雅黑" panose="020B0503020204020204" pitchFamily="34" charset="-122"/>
                <a:ea typeface="微软雅黑" panose="020B0503020204020204" pitchFamily="34" charset="-122"/>
              </a:rPr>
              <a:t>中国是一个幅员辽阔的国家，各个地方的人们创造了灿烂的美食文化，但是目前仍然没有一个简单、方便、热门的美食制作分享的软件</a:t>
            </a:r>
            <a:endParaRPr lang="en-US" altLang="zh-CN" sz="1400" dirty="0">
              <a:solidFill>
                <a:srgbClr val="404040"/>
              </a:solidFill>
              <a:latin typeface="微软雅黑" panose="020B0503020204020204" pitchFamily="34" charset="-122"/>
              <a:ea typeface="微软雅黑" panose="020B0503020204020204" pitchFamily="34" charset="-122"/>
              <a:cs typeface="+mn-ea"/>
              <a:sym typeface="+mn-lt"/>
            </a:endParaRPr>
          </a:p>
        </p:txBody>
      </p:sp>
      <p:sp>
        <p:nvSpPr>
          <p:cNvPr id="33" name="矩形 32">
            <a:extLst>
              <a:ext uri="{FF2B5EF4-FFF2-40B4-BE49-F238E27FC236}">
                <a16:creationId xmlns:a16="http://schemas.microsoft.com/office/drawing/2014/main" id="{749FDD9B-8BD8-4F79-8B41-8D112BCEA252}"/>
              </a:ext>
            </a:extLst>
          </p:cNvPr>
          <p:cNvSpPr/>
          <p:nvPr/>
        </p:nvSpPr>
        <p:spPr>
          <a:xfrm>
            <a:off x="6396550" y="4225758"/>
            <a:ext cx="1299795" cy="369332"/>
          </a:xfrm>
          <a:prstGeom prst="rect">
            <a:avLst/>
          </a:prstGeom>
        </p:spPr>
        <p:txBody>
          <a:bodyPr wrap="square">
            <a:spAutoFit/>
          </a:bodyPr>
          <a:lstStyle/>
          <a:p>
            <a:r>
              <a:rPr lang="zh-CN" altLang="en-US" b="1" dirty="0" smtClean="0">
                <a:solidFill>
                  <a:srgbClr val="000000"/>
                </a:solidFill>
                <a:latin typeface="微软雅黑" panose="020B0503020204020204" pitchFamily="34" charset="-122"/>
                <a:ea typeface="微软雅黑" panose="020B0503020204020204" pitchFamily="34" charset="-122"/>
                <a:cs typeface="+mn-ea"/>
                <a:sym typeface="+mn-lt"/>
              </a:rPr>
              <a:t>* 痛点</a:t>
            </a:r>
            <a:r>
              <a:rPr lang="en-US" altLang="zh-CN" b="1" dirty="0" smtClean="0">
                <a:solidFill>
                  <a:srgbClr val="000000"/>
                </a:solidFill>
                <a:latin typeface="微软雅黑" panose="020B0503020204020204" pitchFamily="34" charset="-122"/>
                <a:ea typeface="微软雅黑" panose="020B0503020204020204" pitchFamily="34" charset="-122"/>
                <a:cs typeface="+mn-ea"/>
                <a:sym typeface="+mn-lt"/>
              </a:rPr>
              <a:t>2</a:t>
            </a:r>
            <a:endParaRPr lang="zh-CN" altLang="en-US" b="1" dirty="0">
              <a:solidFill>
                <a:srgbClr val="000000"/>
              </a:solidFill>
              <a:latin typeface="微软雅黑" panose="020B0503020204020204" pitchFamily="34" charset="-122"/>
              <a:ea typeface="微软雅黑" panose="020B0503020204020204" pitchFamily="34" charset="-122"/>
              <a:cs typeface="+mn-ea"/>
              <a:sym typeface="+mn-lt"/>
            </a:endParaRPr>
          </a:p>
        </p:txBody>
      </p:sp>
      <p:sp>
        <p:nvSpPr>
          <p:cNvPr id="34" name="矩形 33">
            <a:extLst>
              <a:ext uri="{FF2B5EF4-FFF2-40B4-BE49-F238E27FC236}">
                <a16:creationId xmlns:a16="http://schemas.microsoft.com/office/drawing/2014/main" id="{C669CCBD-37DE-463C-A1D4-3BBF72D6FE42}"/>
              </a:ext>
            </a:extLst>
          </p:cNvPr>
          <p:cNvSpPr/>
          <p:nvPr/>
        </p:nvSpPr>
        <p:spPr>
          <a:xfrm>
            <a:off x="6396550" y="4657496"/>
            <a:ext cx="4985826" cy="905248"/>
          </a:xfrm>
          <a:prstGeom prst="rect">
            <a:avLst/>
          </a:prstGeom>
        </p:spPr>
        <p:txBody>
          <a:bodyPr wrap="square">
            <a:spAutoFit/>
          </a:bodyPr>
          <a:lstStyle/>
          <a:p>
            <a:pPr marL="171450" indent="-171450">
              <a:lnSpc>
                <a:spcPct val="130000"/>
              </a:lnSpc>
              <a:buFont typeface="Arial" panose="020B0604020202020204" pitchFamily="34" charset="0"/>
              <a:buChar char="•"/>
            </a:pPr>
            <a:r>
              <a:rPr lang="zh-CN" altLang="zh-CN" sz="1400" dirty="0">
                <a:latin typeface="微软雅黑" panose="020B0503020204020204" pitchFamily="34" charset="-122"/>
                <a:ea typeface="微软雅黑" panose="020B0503020204020204" pitchFamily="34" charset="-122"/>
              </a:rPr>
              <a:t>对于热爱美食的烹饪学习者来说，他们想要学习美食制作也面临着信息虚假、过程简略等问题，美食爱好者没有一个合适的平台去学习</a:t>
            </a:r>
          </a:p>
        </p:txBody>
      </p:sp>
    </p:spTree>
    <p:extLst>
      <p:ext uri="{BB962C8B-B14F-4D97-AF65-F5344CB8AC3E}">
        <p14:creationId xmlns:p14="http://schemas.microsoft.com/office/powerpoint/2010/main" val="3549335656"/>
      </p:ext>
    </p:extLst>
  </p:cSld>
  <p:clrMapOvr>
    <a:masterClrMapping/>
  </p:clrMapOvr>
  <p:transition spd="med" advClick="0" advTm="3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329B2265-9213-415B-AE8B-9EB360856700}"/>
              </a:ext>
            </a:extLst>
          </p:cNvPr>
          <p:cNvSpPr/>
          <p:nvPr/>
        </p:nvSpPr>
        <p:spPr>
          <a:xfrm flipH="1">
            <a:off x="0" y="0"/>
            <a:ext cx="8398707" cy="377471"/>
          </a:xfrm>
          <a:custGeom>
            <a:avLst/>
            <a:gdLst>
              <a:gd name="connsiteX0" fmla="*/ 0 w 8398707"/>
              <a:gd name="connsiteY0" fmla="*/ 0 h 377471"/>
              <a:gd name="connsiteX1" fmla="*/ 8398707 w 8398707"/>
              <a:gd name="connsiteY1" fmla="*/ 0 h 377471"/>
              <a:gd name="connsiteX2" fmla="*/ 8398707 w 8398707"/>
              <a:gd name="connsiteY2" fmla="*/ 377471 h 377471"/>
              <a:gd name="connsiteX3" fmla="*/ 105476 w 8398707"/>
              <a:gd name="connsiteY3" fmla="*/ 377471 h 377471"/>
            </a:gdLst>
            <a:ahLst/>
            <a:cxnLst>
              <a:cxn ang="0">
                <a:pos x="connsiteX0" y="connsiteY0"/>
              </a:cxn>
              <a:cxn ang="0">
                <a:pos x="connsiteX1" y="connsiteY1"/>
              </a:cxn>
              <a:cxn ang="0">
                <a:pos x="connsiteX2" y="connsiteY2"/>
              </a:cxn>
              <a:cxn ang="0">
                <a:pos x="connsiteX3" y="connsiteY3"/>
              </a:cxn>
            </a:cxnLst>
            <a:rect l="l" t="t" r="r" b="b"/>
            <a:pathLst>
              <a:path w="8398707" h="377471">
                <a:moveTo>
                  <a:pt x="0" y="0"/>
                </a:moveTo>
                <a:lnTo>
                  <a:pt x="8398707" y="0"/>
                </a:lnTo>
                <a:lnTo>
                  <a:pt x="8398707" y="377471"/>
                </a:lnTo>
                <a:lnTo>
                  <a:pt x="105476" y="377471"/>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3" name="文本框 2">
            <a:extLst>
              <a:ext uri="{FF2B5EF4-FFF2-40B4-BE49-F238E27FC236}">
                <a16:creationId xmlns:a16="http://schemas.microsoft.com/office/drawing/2014/main" id="{5B038073-6907-46EB-AD29-05A7A49AEC5E}"/>
              </a:ext>
            </a:extLst>
          </p:cNvPr>
          <p:cNvSpPr txBox="1"/>
          <p:nvPr/>
        </p:nvSpPr>
        <p:spPr>
          <a:xfrm>
            <a:off x="251542" y="-19112"/>
            <a:ext cx="3663345" cy="424732"/>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r>
              <a:rPr lang="zh-CN" altLang="en-US" sz="1800" dirty="0" smtClean="0">
                <a:solidFill>
                  <a:schemeClr val="bg1"/>
                </a:solidFill>
                <a:cs typeface="+mn-ea"/>
                <a:sym typeface="+mn-lt"/>
              </a:rPr>
              <a:t>项目介绍</a:t>
            </a:r>
            <a:endParaRPr lang="zh-CN" altLang="en-US" sz="1800" dirty="0">
              <a:solidFill>
                <a:schemeClr val="bg1"/>
              </a:solidFill>
              <a:cs typeface="+mn-ea"/>
              <a:sym typeface="+mn-lt"/>
            </a:endParaRPr>
          </a:p>
        </p:txBody>
      </p:sp>
      <p:sp>
        <p:nvSpPr>
          <p:cNvPr id="6" name="箭头: V 形 5">
            <a:extLst>
              <a:ext uri="{FF2B5EF4-FFF2-40B4-BE49-F238E27FC236}">
                <a16:creationId xmlns:a16="http://schemas.microsoft.com/office/drawing/2014/main" id="{8C7B6C94-78C5-4A79-AA0B-536E061FBC3F}"/>
              </a:ext>
            </a:extLst>
          </p:cNvPr>
          <p:cNvSpPr/>
          <p:nvPr/>
        </p:nvSpPr>
        <p:spPr>
          <a:xfrm>
            <a:off x="914401" y="2200275"/>
            <a:ext cx="3505200" cy="1142999"/>
          </a:xfrm>
          <a:prstGeom prst="chevron">
            <a:avLst>
              <a:gd name="adj" fmla="val 23636"/>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7" name="箭头: V 形 6">
            <a:extLst>
              <a:ext uri="{FF2B5EF4-FFF2-40B4-BE49-F238E27FC236}">
                <a16:creationId xmlns:a16="http://schemas.microsoft.com/office/drawing/2014/main" id="{D77270FA-9674-49D2-AAD9-7825F8EFD85C}"/>
              </a:ext>
            </a:extLst>
          </p:cNvPr>
          <p:cNvSpPr/>
          <p:nvPr/>
        </p:nvSpPr>
        <p:spPr>
          <a:xfrm>
            <a:off x="4419601" y="2200275"/>
            <a:ext cx="3505200" cy="1142999"/>
          </a:xfrm>
          <a:prstGeom prst="chevron">
            <a:avLst>
              <a:gd name="adj" fmla="val 23636"/>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8" name="箭头: V 形 7">
            <a:extLst>
              <a:ext uri="{FF2B5EF4-FFF2-40B4-BE49-F238E27FC236}">
                <a16:creationId xmlns:a16="http://schemas.microsoft.com/office/drawing/2014/main" id="{80C614F8-93F8-4786-A952-458A238D48E9}"/>
              </a:ext>
            </a:extLst>
          </p:cNvPr>
          <p:cNvSpPr/>
          <p:nvPr/>
        </p:nvSpPr>
        <p:spPr>
          <a:xfrm>
            <a:off x="7924801" y="2200275"/>
            <a:ext cx="3505200" cy="1142999"/>
          </a:xfrm>
          <a:prstGeom prst="chevron">
            <a:avLst>
              <a:gd name="adj" fmla="val 23636"/>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10" name="矩形 9">
            <a:extLst>
              <a:ext uri="{FF2B5EF4-FFF2-40B4-BE49-F238E27FC236}">
                <a16:creationId xmlns:a16="http://schemas.microsoft.com/office/drawing/2014/main" id="{A05A637E-D04D-4900-8230-6F68BFBD0A21}"/>
              </a:ext>
            </a:extLst>
          </p:cNvPr>
          <p:cNvSpPr/>
          <p:nvPr/>
        </p:nvSpPr>
        <p:spPr>
          <a:xfrm>
            <a:off x="1126984" y="4108513"/>
            <a:ext cx="3159266" cy="2492990"/>
          </a:xfrm>
          <a:prstGeom prst="rect">
            <a:avLst/>
          </a:prstGeom>
        </p:spPr>
        <p:txBody>
          <a:bodyPr wrap="square">
            <a:spAutoFit/>
          </a:bodyPr>
          <a:lstStyle/>
          <a:p>
            <a:pPr marL="171450" indent="-171450">
              <a:lnSpc>
                <a:spcPct val="130000"/>
              </a:lnSpc>
              <a:buFont typeface="Arial" panose="020B0604020202020204" pitchFamily="34" charset="0"/>
              <a:buChar char="•"/>
            </a:pPr>
            <a:r>
              <a:rPr lang="zh-CN" altLang="zh-CN" sz="1200" dirty="0">
                <a:latin typeface="微软雅黑" panose="020B0503020204020204" pitchFamily="34" charset="-122"/>
                <a:ea typeface="微软雅黑" panose="020B0503020204020204" pitchFamily="34" charset="-122"/>
              </a:rPr>
              <a:t>提供给广大</a:t>
            </a:r>
            <a:r>
              <a:rPr lang="ar-SA"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吃货</a:t>
            </a:r>
            <a:r>
              <a:rPr lang="en-US"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一个吃货交友、美食讨论和美食组团的平台，同时还可以为美食商家提供广告</a:t>
            </a:r>
            <a:r>
              <a:rPr lang="zh-CN" altLang="zh-CN" sz="1200" dirty="0" smtClean="0">
                <a:latin typeface="微软雅黑" panose="020B0503020204020204" pitchFamily="34" charset="-122"/>
                <a:ea typeface="微软雅黑" panose="020B0503020204020204" pitchFamily="34" charset="-122"/>
              </a:rPr>
              <a:t>位</a:t>
            </a:r>
            <a:endParaRPr lang="en-US" altLang="zh-CN" sz="1200" dirty="0">
              <a:solidFill>
                <a:srgbClr val="404040"/>
              </a:solidFill>
              <a:latin typeface="微软雅黑" panose="020B0503020204020204" pitchFamily="34" charset="-122"/>
              <a:ea typeface="微软雅黑" panose="020B0503020204020204" pitchFamily="34" charset="-122"/>
              <a:cs typeface="+mn-ea"/>
              <a:sym typeface="+mn-lt"/>
            </a:endParaRPr>
          </a:p>
          <a:p>
            <a:pPr marL="171450" indent="-171450">
              <a:lnSpc>
                <a:spcPct val="130000"/>
              </a:lnSpc>
              <a:buFont typeface="Arial" panose="020B0604020202020204" pitchFamily="34" charset="0"/>
              <a:buChar char="•"/>
            </a:pPr>
            <a:r>
              <a:rPr lang="zh-CN" altLang="zh-CN" sz="1200" dirty="0">
                <a:latin typeface="微软雅黑" panose="020B0503020204020204" pitchFamily="34" charset="-122"/>
                <a:ea typeface="微软雅黑" panose="020B0503020204020204" pitchFamily="34" charset="-122"/>
              </a:rPr>
              <a:t>在产品投入市场后，占领不成熟的美食社交领域，并且在用户需求下逐渐改善优化产品功能及其性能，在一到三年内，逐步成为功能齐全涉及广泛值得用户信赖的垂直型社交</a:t>
            </a:r>
            <a:r>
              <a:rPr lang="zh-CN" altLang="zh-CN" sz="1200" dirty="0" smtClean="0">
                <a:latin typeface="微软雅黑" panose="020B0503020204020204" pitchFamily="34" charset="-122"/>
                <a:ea typeface="微软雅黑" panose="020B0503020204020204" pitchFamily="34" charset="-122"/>
              </a:rPr>
              <a:t>网站</a:t>
            </a:r>
            <a:endParaRPr lang="zh-CN" altLang="zh-CN" sz="1200" dirty="0">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20204" pitchFamily="34" charset="0"/>
              <a:buChar char="•"/>
            </a:pPr>
            <a:endParaRPr kumimoji="1" lang="zh-CN" altLang="en-US" sz="1200" dirty="0" smtClean="0">
              <a:solidFill>
                <a:srgbClr val="404040"/>
              </a:solidFill>
              <a:latin typeface="微软雅黑" panose="020B0503020204020204" pitchFamily="34" charset="-122"/>
              <a:ea typeface="微软雅黑" panose="020B0503020204020204" pitchFamily="34" charset="-122"/>
              <a:cs typeface="+mn-ea"/>
              <a:sym typeface="+mn-lt"/>
            </a:endParaRPr>
          </a:p>
          <a:p>
            <a:pPr marL="171450" indent="-171450">
              <a:lnSpc>
                <a:spcPct val="130000"/>
              </a:lnSpc>
              <a:buFont typeface="Arial" panose="020B0604020202020204" pitchFamily="34" charset="0"/>
              <a:buChar char="•"/>
            </a:pPr>
            <a:endParaRPr kumimoji="1" lang="zh-CN" altLang="en-US" sz="1200" dirty="0">
              <a:solidFill>
                <a:srgbClr val="404040"/>
              </a:solidFill>
              <a:latin typeface="微软雅黑" panose="020B0503020204020204" pitchFamily="34" charset="-122"/>
              <a:ea typeface="微软雅黑" panose="020B0503020204020204" pitchFamily="34" charset="-122"/>
              <a:cs typeface="+mn-ea"/>
              <a:sym typeface="+mn-lt"/>
            </a:endParaRPr>
          </a:p>
        </p:txBody>
      </p:sp>
      <p:sp>
        <p:nvSpPr>
          <p:cNvPr id="11" name="矩形 10">
            <a:extLst>
              <a:ext uri="{FF2B5EF4-FFF2-40B4-BE49-F238E27FC236}">
                <a16:creationId xmlns:a16="http://schemas.microsoft.com/office/drawing/2014/main" id="{30F3EC8A-7820-4A26-8F57-741747FDBAF0}"/>
              </a:ext>
            </a:extLst>
          </p:cNvPr>
          <p:cNvSpPr/>
          <p:nvPr/>
        </p:nvSpPr>
        <p:spPr>
          <a:xfrm>
            <a:off x="1126984" y="3630012"/>
            <a:ext cx="1005403" cy="338554"/>
          </a:xfrm>
          <a:prstGeom prst="rect">
            <a:avLst/>
          </a:prstGeom>
        </p:spPr>
        <p:txBody>
          <a:bodyPr wrap="none">
            <a:spAutoFit/>
          </a:bodyPr>
          <a:lstStyle/>
          <a:p>
            <a:r>
              <a:rPr lang="zh-CN" altLang="en-US" sz="1600" b="1" dirty="0" smtClean="0">
                <a:solidFill>
                  <a:srgbClr val="404040"/>
                </a:solidFill>
                <a:latin typeface="微软雅黑" panose="020B0503020204020204" pitchFamily="34" charset="-122"/>
                <a:ea typeface="微软雅黑" panose="020B0503020204020204" pitchFamily="34" charset="-122"/>
                <a:cs typeface="+mn-ea"/>
                <a:sym typeface="+mn-lt"/>
              </a:rPr>
              <a:t>组织目标</a:t>
            </a:r>
            <a:endParaRPr lang="zh-CN" altLang="en-US" sz="1600" b="1" dirty="0">
              <a:solidFill>
                <a:srgbClr val="404040"/>
              </a:solidFill>
              <a:latin typeface="微软雅黑" panose="020B0503020204020204" pitchFamily="34" charset="-122"/>
              <a:ea typeface="微软雅黑" panose="020B0503020204020204" pitchFamily="34" charset="-122"/>
              <a:cs typeface="+mn-ea"/>
              <a:sym typeface="+mn-lt"/>
            </a:endParaRPr>
          </a:p>
        </p:txBody>
      </p:sp>
      <p:sp>
        <p:nvSpPr>
          <p:cNvPr id="12" name="矩形 11">
            <a:extLst>
              <a:ext uri="{FF2B5EF4-FFF2-40B4-BE49-F238E27FC236}">
                <a16:creationId xmlns:a16="http://schemas.microsoft.com/office/drawing/2014/main" id="{25DA49C4-D220-4942-94B5-CD31EB83868F}"/>
              </a:ext>
            </a:extLst>
          </p:cNvPr>
          <p:cNvSpPr/>
          <p:nvPr/>
        </p:nvSpPr>
        <p:spPr>
          <a:xfrm>
            <a:off x="4444930" y="4108513"/>
            <a:ext cx="3159266" cy="1052596"/>
          </a:xfrm>
          <a:prstGeom prst="rect">
            <a:avLst/>
          </a:prstGeom>
        </p:spPr>
        <p:txBody>
          <a:bodyPr wrap="square">
            <a:spAutoFit/>
          </a:bodyPr>
          <a:lstStyle/>
          <a:p>
            <a:pPr marL="171450" indent="-171450">
              <a:lnSpc>
                <a:spcPct val="130000"/>
              </a:lnSpc>
              <a:buFont typeface="Arial" panose="020B0604020202020204" pitchFamily="34" charset="0"/>
              <a:buChar char="•"/>
            </a:pPr>
            <a:r>
              <a:rPr lang="zh-CN" altLang="zh-CN" sz="1200" dirty="0">
                <a:latin typeface="微软雅黑" panose="020B0503020204020204" pitchFamily="34" charset="-122"/>
                <a:ea typeface="微软雅黑" panose="020B0503020204020204" pitchFamily="34" charset="-122"/>
              </a:rPr>
              <a:t>本产品为面向美食及其所涉及对象的垂直分享社交型微信小程序，为有相同兴趣的用户提供先进科学以及高效的沟通，并且为此类用户提供安全便捷的网络周边</a:t>
            </a:r>
            <a:r>
              <a:rPr lang="zh-CN" altLang="zh-CN" sz="1200" dirty="0" smtClean="0">
                <a:latin typeface="微软雅黑" panose="020B0503020204020204" pitchFamily="34" charset="-122"/>
                <a:ea typeface="微软雅黑" panose="020B0503020204020204" pitchFamily="34" charset="-122"/>
              </a:rPr>
              <a:t>环境</a:t>
            </a:r>
            <a:endParaRPr lang="zh-CN" altLang="zh-CN" sz="1200" dirty="0">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AC2158FE-44C5-4308-BB8C-96F4B889C345}"/>
              </a:ext>
            </a:extLst>
          </p:cNvPr>
          <p:cNvSpPr/>
          <p:nvPr/>
        </p:nvSpPr>
        <p:spPr>
          <a:xfrm>
            <a:off x="4444930" y="3630012"/>
            <a:ext cx="1005403" cy="338554"/>
          </a:xfrm>
          <a:prstGeom prst="rect">
            <a:avLst/>
          </a:prstGeom>
        </p:spPr>
        <p:txBody>
          <a:bodyPr wrap="none">
            <a:spAutoFit/>
          </a:bodyPr>
          <a:lstStyle/>
          <a:p>
            <a:r>
              <a:rPr lang="zh-CN" altLang="en-US" sz="1600" b="1" dirty="0" smtClean="0">
                <a:solidFill>
                  <a:srgbClr val="404040"/>
                </a:solidFill>
                <a:latin typeface="微软雅黑" panose="020B0503020204020204" pitchFamily="34" charset="-122"/>
                <a:ea typeface="微软雅黑" panose="020B0503020204020204" pitchFamily="34" charset="-122"/>
                <a:cs typeface="+mn-ea"/>
                <a:sym typeface="+mn-lt"/>
              </a:rPr>
              <a:t>产品定位</a:t>
            </a:r>
            <a:endParaRPr lang="zh-CN" altLang="en-US" sz="1600" b="1" dirty="0">
              <a:solidFill>
                <a:srgbClr val="404040"/>
              </a:solidFill>
              <a:latin typeface="微软雅黑" panose="020B0503020204020204" pitchFamily="34" charset="-122"/>
              <a:ea typeface="微软雅黑" panose="020B0503020204020204" pitchFamily="34" charset="-122"/>
              <a:cs typeface="+mn-ea"/>
              <a:sym typeface="+mn-lt"/>
            </a:endParaRPr>
          </a:p>
        </p:txBody>
      </p:sp>
      <p:sp>
        <p:nvSpPr>
          <p:cNvPr id="14" name="矩形 13">
            <a:extLst>
              <a:ext uri="{FF2B5EF4-FFF2-40B4-BE49-F238E27FC236}">
                <a16:creationId xmlns:a16="http://schemas.microsoft.com/office/drawing/2014/main" id="{E5CF7B56-9B7C-4AB3-B134-604CEBD3FDC9}"/>
              </a:ext>
            </a:extLst>
          </p:cNvPr>
          <p:cNvSpPr/>
          <p:nvPr/>
        </p:nvSpPr>
        <p:spPr>
          <a:xfrm>
            <a:off x="7924801" y="4044091"/>
            <a:ext cx="3159266" cy="1772793"/>
          </a:xfrm>
          <a:prstGeom prst="rect">
            <a:avLst/>
          </a:prstGeom>
        </p:spPr>
        <p:txBody>
          <a:bodyPr wrap="square">
            <a:spAutoFit/>
          </a:bodyPr>
          <a:lstStyle/>
          <a:p>
            <a:pPr marL="171450" indent="-171450">
              <a:lnSpc>
                <a:spcPct val="130000"/>
              </a:lnSpc>
              <a:buFont typeface="Arial" panose="020B0604020202020204" pitchFamily="34" charset="0"/>
              <a:buChar char="•"/>
            </a:pPr>
            <a:r>
              <a:rPr lang="zh-CN" altLang="zh-CN" sz="1200" dirty="0">
                <a:latin typeface="微软雅黑" panose="020B0503020204020204" pitchFamily="34" charset="-122"/>
                <a:ea typeface="微软雅黑" panose="020B0503020204020204" pitchFamily="34" charset="-122"/>
              </a:rPr>
              <a:t>功能：分享推荐、留言评论、点赞收藏、在线聊天、信息检索、论坛、个人信息管理</a:t>
            </a:r>
            <a:r>
              <a:rPr lang="zh-CN" altLang="zh-CN" sz="1200" dirty="0" smtClean="0">
                <a:latin typeface="微软雅黑" panose="020B0503020204020204" pitchFamily="34" charset="-122"/>
                <a:ea typeface="微软雅黑" panose="020B0503020204020204" pitchFamily="34" charset="-122"/>
              </a:rPr>
              <a:t>等</a:t>
            </a:r>
            <a:endParaRPr lang="en-US" altLang="zh-CN" sz="1200" dirty="0">
              <a:solidFill>
                <a:srgbClr val="404040"/>
              </a:solidFill>
              <a:latin typeface="微软雅黑" panose="020B0503020204020204" pitchFamily="34" charset="-122"/>
              <a:ea typeface="微软雅黑" panose="020B0503020204020204" pitchFamily="34" charset="-122"/>
              <a:cs typeface="+mn-ea"/>
              <a:sym typeface="+mn-lt"/>
            </a:endParaRPr>
          </a:p>
          <a:p>
            <a:pPr marL="171450" indent="-171450">
              <a:lnSpc>
                <a:spcPct val="130000"/>
              </a:lnSpc>
              <a:buFont typeface="Arial" panose="020B0604020202020204" pitchFamily="34" charset="0"/>
              <a:buChar char="•"/>
            </a:pPr>
            <a:r>
              <a:rPr lang="zh-CN" altLang="zh-CN" sz="1200" dirty="0">
                <a:latin typeface="微软雅黑" panose="020B0503020204020204" pitchFamily="34" charset="-122"/>
                <a:ea typeface="微软雅黑" panose="020B0503020204020204" pitchFamily="34" charset="-122"/>
              </a:rPr>
              <a:t>特色：本产品可以针对用户所浏览的内容，进行大数据智能推荐信息，可以设置自己喜欢的</a:t>
            </a:r>
            <a:r>
              <a:rPr lang="zh-CN" altLang="zh-CN" sz="1200" dirty="0" smtClean="0">
                <a:latin typeface="微软雅黑" panose="020B0503020204020204" pitchFamily="34" charset="-122"/>
                <a:ea typeface="微软雅黑" panose="020B0503020204020204" pitchFamily="34" charset="-122"/>
              </a:rPr>
              <a:t>tag</a:t>
            </a:r>
            <a:endParaRPr lang="zh-CN" altLang="zh-CN" sz="1200" dirty="0">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20204" pitchFamily="34" charset="0"/>
              <a:buChar char="•"/>
            </a:pPr>
            <a:endParaRPr kumimoji="1" lang="zh-CN" altLang="en-US" sz="1200" dirty="0">
              <a:solidFill>
                <a:srgbClr val="404040"/>
              </a:solidFill>
              <a:latin typeface="微软雅黑" panose="020B0503020204020204" pitchFamily="34" charset="-122"/>
              <a:ea typeface="微软雅黑" panose="020B0503020204020204" pitchFamily="34" charset="-122"/>
              <a:cs typeface="+mn-ea"/>
              <a:sym typeface="+mn-lt"/>
            </a:endParaRPr>
          </a:p>
        </p:txBody>
      </p:sp>
      <p:sp>
        <p:nvSpPr>
          <p:cNvPr id="15" name="矩形 14">
            <a:extLst>
              <a:ext uri="{FF2B5EF4-FFF2-40B4-BE49-F238E27FC236}">
                <a16:creationId xmlns:a16="http://schemas.microsoft.com/office/drawing/2014/main" id="{D5A828F6-4D31-4BE6-A581-190ADF2326C0}"/>
              </a:ext>
            </a:extLst>
          </p:cNvPr>
          <p:cNvSpPr/>
          <p:nvPr/>
        </p:nvSpPr>
        <p:spPr>
          <a:xfrm>
            <a:off x="7924801" y="3565590"/>
            <a:ext cx="1620957" cy="338554"/>
          </a:xfrm>
          <a:prstGeom prst="rect">
            <a:avLst/>
          </a:prstGeom>
        </p:spPr>
        <p:txBody>
          <a:bodyPr wrap="none">
            <a:spAutoFit/>
          </a:bodyPr>
          <a:lstStyle/>
          <a:p>
            <a:r>
              <a:rPr lang="zh-CN" altLang="en-US" sz="1600" b="1" dirty="0" smtClean="0">
                <a:solidFill>
                  <a:srgbClr val="404040"/>
                </a:solidFill>
                <a:latin typeface="微软雅黑" panose="020B0503020204020204" pitchFamily="34" charset="-122"/>
                <a:ea typeface="微软雅黑" panose="020B0503020204020204" pitchFamily="34" charset="-122"/>
                <a:cs typeface="+mn-ea"/>
                <a:sym typeface="+mn-lt"/>
              </a:rPr>
              <a:t>产品功能与特色</a:t>
            </a:r>
            <a:endParaRPr lang="zh-CN" altLang="en-US" sz="1600" b="1" dirty="0">
              <a:solidFill>
                <a:srgbClr val="404040"/>
              </a:solidFill>
              <a:latin typeface="微软雅黑" panose="020B0503020204020204" pitchFamily="34" charset="-122"/>
              <a:ea typeface="微软雅黑" panose="020B0503020204020204" pitchFamily="34" charset="-122"/>
              <a:cs typeface="+mn-ea"/>
              <a:sym typeface="+mn-lt"/>
            </a:endParaRPr>
          </a:p>
        </p:txBody>
      </p:sp>
      <p:sp>
        <p:nvSpPr>
          <p:cNvPr id="16" name="statistical-chart_64023">
            <a:extLst>
              <a:ext uri="{FF2B5EF4-FFF2-40B4-BE49-F238E27FC236}">
                <a16:creationId xmlns:a16="http://schemas.microsoft.com/office/drawing/2014/main" id="{AF0985EC-56D7-47BD-B509-E265019BBCDC}"/>
              </a:ext>
            </a:extLst>
          </p:cNvPr>
          <p:cNvSpPr>
            <a:spLocks noChangeAspect="1"/>
          </p:cNvSpPr>
          <p:nvPr/>
        </p:nvSpPr>
        <p:spPr bwMode="auto">
          <a:xfrm>
            <a:off x="6012165" y="2592242"/>
            <a:ext cx="320072" cy="359063"/>
          </a:xfrm>
          <a:custGeom>
            <a:avLst/>
            <a:gdLst>
              <a:gd name="connsiteX0" fmla="*/ 16193 w 538132"/>
              <a:gd name="connsiteY0" fmla="*/ 302232 h 603687"/>
              <a:gd name="connsiteX1" fmla="*/ 132346 w 538132"/>
              <a:gd name="connsiteY1" fmla="*/ 302232 h 603687"/>
              <a:gd name="connsiteX2" fmla="*/ 148540 w 538132"/>
              <a:gd name="connsiteY2" fmla="*/ 318399 h 603687"/>
              <a:gd name="connsiteX3" fmla="*/ 148540 w 538132"/>
              <a:gd name="connsiteY3" fmla="*/ 587520 h 603687"/>
              <a:gd name="connsiteX4" fmla="*/ 132346 w 538132"/>
              <a:gd name="connsiteY4" fmla="*/ 603687 h 603687"/>
              <a:gd name="connsiteX5" fmla="*/ 16193 w 538132"/>
              <a:gd name="connsiteY5" fmla="*/ 603687 h 603687"/>
              <a:gd name="connsiteX6" fmla="*/ 0 w 538132"/>
              <a:gd name="connsiteY6" fmla="*/ 587520 h 603687"/>
              <a:gd name="connsiteX7" fmla="*/ 0 w 538132"/>
              <a:gd name="connsiteY7" fmla="*/ 318399 h 603687"/>
              <a:gd name="connsiteX8" fmla="*/ 16193 w 538132"/>
              <a:gd name="connsiteY8" fmla="*/ 302232 h 603687"/>
              <a:gd name="connsiteX9" fmla="*/ 405786 w 538132"/>
              <a:gd name="connsiteY9" fmla="*/ 186857 h 603687"/>
              <a:gd name="connsiteX10" fmla="*/ 521939 w 538132"/>
              <a:gd name="connsiteY10" fmla="*/ 186857 h 603687"/>
              <a:gd name="connsiteX11" fmla="*/ 538132 w 538132"/>
              <a:gd name="connsiteY11" fmla="*/ 203025 h 603687"/>
              <a:gd name="connsiteX12" fmla="*/ 538132 w 538132"/>
              <a:gd name="connsiteY12" fmla="*/ 587520 h 603687"/>
              <a:gd name="connsiteX13" fmla="*/ 521939 w 538132"/>
              <a:gd name="connsiteY13" fmla="*/ 603687 h 603687"/>
              <a:gd name="connsiteX14" fmla="*/ 405786 w 538132"/>
              <a:gd name="connsiteY14" fmla="*/ 603687 h 603687"/>
              <a:gd name="connsiteX15" fmla="*/ 389592 w 538132"/>
              <a:gd name="connsiteY15" fmla="*/ 587520 h 603687"/>
              <a:gd name="connsiteX16" fmla="*/ 389592 w 538132"/>
              <a:gd name="connsiteY16" fmla="*/ 203025 h 603687"/>
              <a:gd name="connsiteX17" fmla="*/ 405786 w 538132"/>
              <a:gd name="connsiteY17" fmla="*/ 186857 h 603687"/>
              <a:gd name="connsiteX18" fmla="*/ 211024 w 538132"/>
              <a:gd name="connsiteY18" fmla="*/ 0 h 603687"/>
              <a:gd name="connsiteX19" fmla="*/ 327177 w 538132"/>
              <a:gd name="connsiteY19" fmla="*/ 0 h 603687"/>
              <a:gd name="connsiteX20" fmla="*/ 343371 w 538132"/>
              <a:gd name="connsiteY20" fmla="*/ 16168 h 603687"/>
              <a:gd name="connsiteX21" fmla="*/ 343371 w 538132"/>
              <a:gd name="connsiteY21" fmla="*/ 587519 h 603687"/>
              <a:gd name="connsiteX22" fmla="*/ 327177 w 538132"/>
              <a:gd name="connsiteY22" fmla="*/ 603687 h 603687"/>
              <a:gd name="connsiteX23" fmla="*/ 211024 w 538132"/>
              <a:gd name="connsiteY23" fmla="*/ 603687 h 603687"/>
              <a:gd name="connsiteX24" fmla="*/ 194831 w 538132"/>
              <a:gd name="connsiteY24" fmla="*/ 587519 h 603687"/>
              <a:gd name="connsiteX25" fmla="*/ 194831 w 538132"/>
              <a:gd name="connsiteY25" fmla="*/ 16168 h 603687"/>
              <a:gd name="connsiteX26" fmla="*/ 211024 w 538132"/>
              <a:gd name="connsiteY26" fmla="*/ 0 h 60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38132" h="603687">
                <a:moveTo>
                  <a:pt x="16193" y="302232"/>
                </a:moveTo>
                <a:lnTo>
                  <a:pt x="132346" y="302232"/>
                </a:lnTo>
                <a:cubicBezTo>
                  <a:pt x="141235" y="302232"/>
                  <a:pt x="148540" y="309525"/>
                  <a:pt x="148540" y="318399"/>
                </a:cubicBezTo>
                <a:lnTo>
                  <a:pt x="148540" y="587520"/>
                </a:lnTo>
                <a:cubicBezTo>
                  <a:pt x="148540" y="596394"/>
                  <a:pt x="141235" y="603687"/>
                  <a:pt x="132346" y="603687"/>
                </a:cubicBezTo>
                <a:lnTo>
                  <a:pt x="16193" y="603687"/>
                </a:lnTo>
                <a:cubicBezTo>
                  <a:pt x="7305" y="603687"/>
                  <a:pt x="0" y="596394"/>
                  <a:pt x="0" y="587520"/>
                </a:cubicBezTo>
                <a:lnTo>
                  <a:pt x="0" y="318399"/>
                </a:lnTo>
                <a:cubicBezTo>
                  <a:pt x="0" y="309525"/>
                  <a:pt x="7305" y="302232"/>
                  <a:pt x="16193" y="302232"/>
                </a:cubicBezTo>
                <a:close/>
                <a:moveTo>
                  <a:pt x="405786" y="186857"/>
                </a:moveTo>
                <a:lnTo>
                  <a:pt x="521939" y="186857"/>
                </a:lnTo>
                <a:cubicBezTo>
                  <a:pt x="530827" y="186857"/>
                  <a:pt x="538132" y="194029"/>
                  <a:pt x="538132" y="203025"/>
                </a:cubicBezTo>
                <a:lnTo>
                  <a:pt x="538132" y="587520"/>
                </a:lnTo>
                <a:cubicBezTo>
                  <a:pt x="538132" y="596393"/>
                  <a:pt x="530827" y="603687"/>
                  <a:pt x="521939" y="603687"/>
                </a:cubicBezTo>
                <a:lnTo>
                  <a:pt x="405786" y="603687"/>
                </a:lnTo>
                <a:cubicBezTo>
                  <a:pt x="396897" y="603687"/>
                  <a:pt x="389592" y="596393"/>
                  <a:pt x="389592" y="587520"/>
                </a:cubicBezTo>
                <a:lnTo>
                  <a:pt x="389592" y="203025"/>
                </a:lnTo>
                <a:cubicBezTo>
                  <a:pt x="389592" y="194029"/>
                  <a:pt x="396897" y="186857"/>
                  <a:pt x="405786" y="186857"/>
                </a:cubicBezTo>
                <a:close/>
                <a:moveTo>
                  <a:pt x="211024" y="0"/>
                </a:moveTo>
                <a:lnTo>
                  <a:pt x="327177" y="0"/>
                </a:lnTo>
                <a:cubicBezTo>
                  <a:pt x="336066" y="0"/>
                  <a:pt x="343371" y="7294"/>
                  <a:pt x="343371" y="16168"/>
                </a:cubicBezTo>
                <a:lnTo>
                  <a:pt x="343371" y="587519"/>
                </a:lnTo>
                <a:cubicBezTo>
                  <a:pt x="343371" y="596393"/>
                  <a:pt x="336066" y="603687"/>
                  <a:pt x="327177" y="603687"/>
                </a:cubicBezTo>
                <a:lnTo>
                  <a:pt x="211024" y="603687"/>
                </a:lnTo>
                <a:cubicBezTo>
                  <a:pt x="202136" y="603687"/>
                  <a:pt x="194831" y="596393"/>
                  <a:pt x="194831" y="587519"/>
                </a:cubicBezTo>
                <a:lnTo>
                  <a:pt x="194831" y="16168"/>
                </a:lnTo>
                <a:cubicBezTo>
                  <a:pt x="194831" y="7294"/>
                  <a:pt x="202136" y="0"/>
                  <a:pt x="211024" y="0"/>
                </a:cubicBezTo>
                <a:close/>
              </a:path>
            </a:pathLst>
          </a:custGeom>
          <a:solidFill>
            <a:srgbClr val="000000"/>
          </a:solidFill>
          <a:ln>
            <a:noFill/>
          </a:ln>
        </p:spPr>
        <p:txBody>
          <a:bodyPr/>
          <a:lstStyle/>
          <a:p>
            <a:endParaRPr lang="zh-CN" altLang="en-US">
              <a:latin typeface="微软雅黑" panose="020B0503020204020204" pitchFamily="34" charset="-122"/>
              <a:ea typeface="微软雅黑" panose="020B0503020204020204" pitchFamily="34" charset="-122"/>
              <a:cs typeface="+mn-ea"/>
              <a:sym typeface="+mn-lt"/>
            </a:endParaRPr>
          </a:p>
        </p:txBody>
      </p:sp>
      <p:sp>
        <p:nvSpPr>
          <p:cNvPr id="18" name="statistical-chart_64023">
            <a:extLst>
              <a:ext uri="{FF2B5EF4-FFF2-40B4-BE49-F238E27FC236}">
                <a16:creationId xmlns:a16="http://schemas.microsoft.com/office/drawing/2014/main" id="{6BA8BB4E-8429-479D-8F12-E737D5836962}"/>
              </a:ext>
            </a:extLst>
          </p:cNvPr>
          <p:cNvSpPr>
            <a:spLocks noChangeAspect="1"/>
          </p:cNvSpPr>
          <p:nvPr/>
        </p:nvSpPr>
        <p:spPr bwMode="auto">
          <a:xfrm>
            <a:off x="2523261" y="2592577"/>
            <a:ext cx="359063" cy="358390"/>
          </a:xfrm>
          <a:custGeom>
            <a:avLst/>
            <a:gdLst>
              <a:gd name="connsiteX0" fmla="*/ 290910 w 605702"/>
              <a:gd name="connsiteY0" fmla="*/ 156336 h 604568"/>
              <a:gd name="connsiteX1" fmla="*/ 335849 w 605702"/>
              <a:gd name="connsiteY1" fmla="*/ 164992 h 604568"/>
              <a:gd name="connsiteX2" fmla="*/ 288310 w 605702"/>
              <a:gd name="connsiteY2" fmla="*/ 212456 h 604568"/>
              <a:gd name="connsiteX3" fmla="*/ 203632 w 605702"/>
              <a:gd name="connsiteY3" fmla="*/ 244717 h 604568"/>
              <a:gd name="connsiteX4" fmla="*/ 203632 w 605702"/>
              <a:gd name="connsiteY4" fmla="*/ 401388 h 604568"/>
              <a:gd name="connsiteX5" fmla="*/ 360547 w 605702"/>
              <a:gd name="connsiteY5" fmla="*/ 401388 h 604568"/>
              <a:gd name="connsiteX6" fmla="*/ 392859 w 605702"/>
              <a:gd name="connsiteY6" fmla="*/ 316749 h 604568"/>
              <a:gd name="connsiteX7" fmla="*/ 440397 w 605702"/>
              <a:gd name="connsiteY7" fmla="*/ 269284 h 604568"/>
              <a:gd name="connsiteX8" fmla="*/ 400287 w 605702"/>
              <a:gd name="connsiteY8" fmla="*/ 441065 h 604568"/>
              <a:gd name="connsiteX9" fmla="*/ 163892 w 605702"/>
              <a:gd name="connsiteY9" fmla="*/ 441065 h 604568"/>
              <a:gd name="connsiteX10" fmla="*/ 163892 w 605702"/>
              <a:gd name="connsiteY10" fmla="*/ 205040 h 604568"/>
              <a:gd name="connsiteX11" fmla="*/ 290910 w 605702"/>
              <a:gd name="connsiteY11" fmla="*/ 156336 h 604568"/>
              <a:gd name="connsiteX12" fmla="*/ 246542 w 605702"/>
              <a:gd name="connsiteY12" fmla="*/ 43775 h 604568"/>
              <a:gd name="connsiteX13" fmla="*/ 422196 w 605702"/>
              <a:gd name="connsiteY13" fmla="*/ 78723 h 604568"/>
              <a:gd name="connsiteX14" fmla="*/ 376794 w 605702"/>
              <a:gd name="connsiteY14" fmla="*/ 124054 h 604568"/>
              <a:gd name="connsiteX15" fmla="*/ 126109 w 605702"/>
              <a:gd name="connsiteY15" fmla="*/ 167345 h 604568"/>
              <a:gd name="connsiteX16" fmla="*/ 126109 w 605702"/>
              <a:gd name="connsiteY16" fmla="*/ 478820 h 604568"/>
              <a:gd name="connsiteX17" fmla="*/ 438073 w 605702"/>
              <a:gd name="connsiteY17" fmla="*/ 478820 h 604568"/>
              <a:gd name="connsiteX18" fmla="*/ 481432 w 605702"/>
              <a:gd name="connsiteY18" fmla="*/ 228527 h 604568"/>
              <a:gd name="connsiteX19" fmla="*/ 526741 w 605702"/>
              <a:gd name="connsiteY19" fmla="*/ 183011 h 604568"/>
              <a:gd name="connsiteX20" fmla="*/ 481432 w 605702"/>
              <a:gd name="connsiteY20" fmla="*/ 522111 h 604568"/>
              <a:gd name="connsiteX21" fmla="*/ 82657 w 605702"/>
              <a:gd name="connsiteY21" fmla="*/ 522111 h 604568"/>
              <a:gd name="connsiteX22" fmla="*/ 82657 w 605702"/>
              <a:gd name="connsiteY22" fmla="*/ 123961 h 604568"/>
              <a:gd name="connsiteX23" fmla="*/ 246542 w 605702"/>
              <a:gd name="connsiteY23" fmla="*/ 43775 h 604568"/>
              <a:gd name="connsiteX24" fmla="*/ 536061 w 605702"/>
              <a:gd name="connsiteY24" fmla="*/ 0 h 604568"/>
              <a:gd name="connsiteX25" fmla="*/ 544232 w 605702"/>
              <a:gd name="connsiteY25" fmla="*/ 61368 h 604568"/>
              <a:gd name="connsiteX26" fmla="*/ 605702 w 605702"/>
              <a:gd name="connsiteY26" fmla="*/ 69526 h 604568"/>
              <a:gd name="connsiteX27" fmla="*/ 524361 w 605702"/>
              <a:gd name="connsiteY27" fmla="*/ 150732 h 604568"/>
              <a:gd name="connsiteX28" fmla="*/ 498361 w 605702"/>
              <a:gd name="connsiteY28" fmla="*/ 147302 h 604568"/>
              <a:gd name="connsiteX29" fmla="*/ 337721 w 605702"/>
              <a:gd name="connsiteY29" fmla="*/ 307767 h 604568"/>
              <a:gd name="connsiteX30" fmla="*/ 339764 w 605702"/>
              <a:gd name="connsiteY30" fmla="*/ 323063 h 604568"/>
              <a:gd name="connsiteX31" fmla="*/ 282101 w 605702"/>
              <a:gd name="connsiteY31" fmla="*/ 380630 h 604568"/>
              <a:gd name="connsiteX32" fmla="*/ 224437 w 605702"/>
              <a:gd name="connsiteY32" fmla="*/ 323063 h 604568"/>
              <a:gd name="connsiteX33" fmla="*/ 282101 w 605702"/>
              <a:gd name="connsiteY33" fmla="*/ 265495 h 604568"/>
              <a:gd name="connsiteX34" fmla="*/ 297422 w 605702"/>
              <a:gd name="connsiteY34" fmla="*/ 267535 h 604568"/>
              <a:gd name="connsiteX35" fmla="*/ 458155 w 605702"/>
              <a:gd name="connsiteY35" fmla="*/ 107162 h 604568"/>
              <a:gd name="connsiteX36" fmla="*/ 454719 w 605702"/>
              <a:gd name="connsiteY36" fmla="*/ 81206 h 60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5702" h="604568">
                <a:moveTo>
                  <a:pt x="290910" y="156336"/>
                </a:moveTo>
                <a:cubicBezTo>
                  <a:pt x="306137" y="157147"/>
                  <a:pt x="321272" y="160032"/>
                  <a:pt x="335849" y="164992"/>
                </a:cubicBezTo>
                <a:lnTo>
                  <a:pt x="288310" y="212456"/>
                </a:lnTo>
                <a:cubicBezTo>
                  <a:pt x="257856" y="210695"/>
                  <a:pt x="226844" y="221449"/>
                  <a:pt x="203632" y="244717"/>
                </a:cubicBezTo>
                <a:cubicBezTo>
                  <a:pt x="160271" y="287918"/>
                  <a:pt x="160271" y="358187"/>
                  <a:pt x="203632" y="401388"/>
                </a:cubicBezTo>
                <a:cubicBezTo>
                  <a:pt x="246900" y="444680"/>
                  <a:pt x="317279" y="444680"/>
                  <a:pt x="360547" y="401388"/>
                </a:cubicBezTo>
                <a:cubicBezTo>
                  <a:pt x="383852" y="378211"/>
                  <a:pt x="394623" y="347156"/>
                  <a:pt x="392859" y="316749"/>
                </a:cubicBezTo>
                <a:lnTo>
                  <a:pt x="440397" y="269284"/>
                </a:lnTo>
                <a:cubicBezTo>
                  <a:pt x="460267" y="327595"/>
                  <a:pt x="446897" y="394620"/>
                  <a:pt x="400287" y="441065"/>
                </a:cubicBezTo>
                <a:cubicBezTo>
                  <a:pt x="335106" y="506236"/>
                  <a:pt x="229073" y="506236"/>
                  <a:pt x="163892" y="441065"/>
                </a:cubicBezTo>
                <a:cubicBezTo>
                  <a:pt x="98619" y="375987"/>
                  <a:pt x="98619" y="270118"/>
                  <a:pt x="163892" y="205040"/>
                </a:cubicBezTo>
                <a:cubicBezTo>
                  <a:pt x="198711" y="170137"/>
                  <a:pt x="245228" y="153902"/>
                  <a:pt x="290910" y="156336"/>
                </a:cubicBezTo>
                <a:close/>
                <a:moveTo>
                  <a:pt x="246542" y="43775"/>
                </a:moveTo>
                <a:cubicBezTo>
                  <a:pt x="306463" y="36243"/>
                  <a:pt x="368345" y="47900"/>
                  <a:pt x="422196" y="78723"/>
                </a:cubicBezTo>
                <a:lnTo>
                  <a:pt x="376794" y="124054"/>
                </a:lnTo>
                <a:cubicBezTo>
                  <a:pt x="294811" y="85305"/>
                  <a:pt x="193980" y="99581"/>
                  <a:pt x="126109" y="167345"/>
                </a:cubicBezTo>
                <a:cubicBezTo>
                  <a:pt x="39948" y="253371"/>
                  <a:pt x="39948" y="392793"/>
                  <a:pt x="126109" y="478820"/>
                </a:cubicBezTo>
                <a:cubicBezTo>
                  <a:pt x="212271" y="564846"/>
                  <a:pt x="351912" y="564846"/>
                  <a:pt x="438073" y="478820"/>
                </a:cubicBezTo>
                <a:cubicBezTo>
                  <a:pt x="505944" y="411055"/>
                  <a:pt x="520428" y="310382"/>
                  <a:pt x="481432" y="228527"/>
                </a:cubicBezTo>
                <a:lnTo>
                  <a:pt x="526741" y="183011"/>
                </a:lnTo>
                <a:cubicBezTo>
                  <a:pt x="588484" y="290544"/>
                  <a:pt x="573350" y="430244"/>
                  <a:pt x="481432" y="522111"/>
                </a:cubicBezTo>
                <a:cubicBezTo>
                  <a:pt x="371316" y="632054"/>
                  <a:pt x="192866" y="632054"/>
                  <a:pt x="82657" y="522111"/>
                </a:cubicBezTo>
                <a:cubicBezTo>
                  <a:pt x="-27552" y="412168"/>
                  <a:pt x="-27552" y="233997"/>
                  <a:pt x="82657" y="123961"/>
                </a:cubicBezTo>
                <a:cubicBezTo>
                  <a:pt x="128662" y="78028"/>
                  <a:pt x="186622" y="51307"/>
                  <a:pt x="246542" y="43775"/>
                </a:cubicBezTo>
                <a:close/>
                <a:moveTo>
                  <a:pt x="536061" y="0"/>
                </a:moveTo>
                <a:lnTo>
                  <a:pt x="544232" y="61368"/>
                </a:lnTo>
                <a:lnTo>
                  <a:pt x="605702" y="69526"/>
                </a:lnTo>
                <a:lnTo>
                  <a:pt x="524361" y="150732"/>
                </a:lnTo>
                <a:lnTo>
                  <a:pt x="498361" y="147302"/>
                </a:lnTo>
                <a:lnTo>
                  <a:pt x="337721" y="307767"/>
                </a:lnTo>
                <a:cubicBezTo>
                  <a:pt x="339021" y="312588"/>
                  <a:pt x="339764" y="317779"/>
                  <a:pt x="339764" y="323063"/>
                </a:cubicBezTo>
                <a:cubicBezTo>
                  <a:pt x="339764" y="354859"/>
                  <a:pt x="313950" y="380630"/>
                  <a:pt x="282101" y="380630"/>
                </a:cubicBezTo>
                <a:cubicBezTo>
                  <a:pt x="250251" y="380630"/>
                  <a:pt x="224437" y="354859"/>
                  <a:pt x="224437" y="323063"/>
                </a:cubicBezTo>
                <a:cubicBezTo>
                  <a:pt x="224437" y="291266"/>
                  <a:pt x="250251" y="265495"/>
                  <a:pt x="282101" y="265495"/>
                </a:cubicBezTo>
                <a:cubicBezTo>
                  <a:pt x="287393" y="265495"/>
                  <a:pt x="292500" y="266237"/>
                  <a:pt x="297422" y="267535"/>
                </a:cubicBezTo>
                <a:lnTo>
                  <a:pt x="458155" y="107162"/>
                </a:lnTo>
                <a:lnTo>
                  <a:pt x="454719" y="81206"/>
                </a:lnTo>
                <a:close/>
              </a:path>
            </a:pathLst>
          </a:custGeom>
          <a:solidFill>
            <a:srgbClr val="000000"/>
          </a:solidFill>
          <a:ln>
            <a:noFill/>
          </a:ln>
        </p:spPr>
        <p:txBody>
          <a:bodyPr/>
          <a:lstStyle/>
          <a:p>
            <a:endParaRPr lang="zh-CN" altLang="en-US">
              <a:latin typeface="微软雅黑" panose="020B0503020204020204" pitchFamily="34" charset="-122"/>
              <a:ea typeface="微软雅黑" panose="020B0503020204020204" pitchFamily="34" charset="-122"/>
              <a:cs typeface="+mn-ea"/>
              <a:sym typeface="+mn-lt"/>
            </a:endParaRPr>
          </a:p>
        </p:txBody>
      </p:sp>
      <p:sp>
        <p:nvSpPr>
          <p:cNvPr id="20" name="statistical-chart_64023">
            <a:extLst>
              <a:ext uri="{FF2B5EF4-FFF2-40B4-BE49-F238E27FC236}">
                <a16:creationId xmlns:a16="http://schemas.microsoft.com/office/drawing/2014/main" id="{A8966658-AC91-419A-ADBA-733014B2FD5E}"/>
              </a:ext>
            </a:extLst>
          </p:cNvPr>
          <p:cNvSpPr>
            <a:spLocks noChangeAspect="1"/>
          </p:cNvSpPr>
          <p:nvPr/>
        </p:nvSpPr>
        <p:spPr bwMode="auto">
          <a:xfrm>
            <a:off x="9682799" y="2655586"/>
            <a:ext cx="330944" cy="359063"/>
          </a:xfrm>
          <a:custGeom>
            <a:avLst/>
            <a:gdLst>
              <a:gd name="connsiteX0" fmla="*/ 191479 w 561065"/>
              <a:gd name="connsiteY0" fmla="*/ 375902 h 608735"/>
              <a:gd name="connsiteX1" fmla="*/ 245437 w 561065"/>
              <a:gd name="connsiteY1" fmla="*/ 535655 h 608735"/>
              <a:gd name="connsiteX2" fmla="*/ 250809 w 561065"/>
              <a:gd name="connsiteY2" fmla="*/ 420563 h 608735"/>
              <a:gd name="connsiteX3" fmla="*/ 246371 w 561065"/>
              <a:gd name="connsiteY3" fmla="*/ 411817 h 608735"/>
              <a:gd name="connsiteX4" fmla="*/ 228911 w 561065"/>
              <a:gd name="connsiteY4" fmla="*/ 377418 h 608735"/>
              <a:gd name="connsiteX5" fmla="*/ 280299 w 561065"/>
              <a:gd name="connsiteY5" fmla="*/ 393743 h 608735"/>
              <a:gd name="connsiteX6" fmla="*/ 332563 w 561065"/>
              <a:gd name="connsiteY6" fmla="*/ 376718 h 608735"/>
              <a:gd name="connsiteX7" fmla="*/ 314811 w 561065"/>
              <a:gd name="connsiteY7" fmla="*/ 411817 h 608735"/>
              <a:gd name="connsiteX8" fmla="*/ 310373 w 561065"/>
              <a:gd name="connsiteY8" fmla="*/ 420563 h 608735"/>
              <a:gd name="connsiteX9" fmla="*/ 315745 w 561065"/>
              <a:gd name="connsiteY9" fmla="*/ 535655 h 608735"/>
              <a:gd name="connsiteX10" fmla="*/ 369644 w 561065"/>
              <a:gd name="connsiteY10" fmla="*/ 375960 h 608735"/>
              <a:gd name="connsiteX11" fmla="*/ 443223 w 561065"/>
              <a:gd name="connsiteY11" fmla="*/ 403946 h 608735"/>
              <a:gd name="connsiteX12" fmla="*/ 506290 w 561065"/>
              <a:gd name="connsiteY12" fmla="*/ 430241 h 608735"/>
              <a:gd name="connsiteX13" fmla="*/ 507925 w 561065"/>
              <a:gd name="connsiteY13" fmla="*/ 430999 h 608735"/>
              <a:gd name="connsiteX14" fmla="*/ 510728 w 561065"/>
              <a:gd name="connsiteY14" fmla="*/ 432573 h 608735"/>
              <a:gd name="connsiteX15" fmla="*/ 528831 w 561065"/>
              <a:gd name="connsiteY15" fmla="*/ 452630 h 608735"/>
              <a:gd name="connsiteX16" fmla="*/ 528831 w 561065"/>
              <a:gd name="connsiteY16" fmla="*/ 452688 h 608735"/>
              <a:gd name="connsiteX17" fmla="*/ 532042 w 561065"/>
              <a:gd name="connsiteY17" fmla="*/ 462308 h 608735"/>
              <a:gd name="connsiteX18" fmla="*/ 558671 w 561065"/>
              <a:gd name="connsiteY18" fmla="*/ 548307 h 608735"/>
              <a:gd name="connsiteX19" fmla="*/ 560539 w 561065"/>
              <a:gd name="connsiteY19" fmla="*/ 555828 h 608735"/>
              <a:gd name="connsiteX20" fmla="*/ 561065 w 561065"/>
              <a:gd name="connsiteY20" fmla="*/ 562824 h 608735"/>
              <a:gd name="connsiteX21" fmla="*/ 515166 w 561065"/>
              <a:gd name="connsiteY21" fmla="*/ 608710 h 608735"/>
              <a:gd name="connsiteX22" fmla="*/ 471311 w 561065"/>
              <a:gd name="connsiteY22" fmla="*/ 608710 h 608735"/>
              <a:gd name="connsiteX23" fmla="*/ 283044 w 561065"/>
              <a:gd name="connsiteY23" fmla="*/ 608710 h 608735"/>
              <a:gd name="connsiteX24" fmla="*/ 280532 w 561065"/>
              <a:gd name="connsiteY24" fmla="*/ 608710 h 608735"/>
              <a:gd name="connsiteX25" fmla="*/ 278080 w 561065"/>
              <a:gd name="connsiteY25" fmla="*/ 608710 h 608735"/>
              <a:gd name="connsiteX26" fmla="*/ 89812 w 561065"/>
              <a:gd name="connsiteY26" fmla="*/ 608710 h 608735"/>
              <a:gd name="connsiteX27" fmla="*/ 45957 w 561065"/>
              <a:gd name="connsiteY27" fmla="*/ 608710 h 608735"/>
              <a:gd name="connsiteX28" fmla="*/ 0 w 561065"/>
              <a:gd name="connsiteY28" fmla="*/ 562824 h 608735"/>
              <a:gd name="connsiteX29" fmla="*/ 584 w 561065"/>
              <a:gd name="connsiteY29" fmla="*/ 555828 h 608735"/>
              <a:gd name="connsiteX30" fmla="*/ 2453 w 561065"/>
              <a:gd name="connsiteY30" fmla="*/ 548307 h 608735"/>
              <a:gd name="connsiteX31" fmla="*/ 29081 w 561065"/>
              <a:gd name="connsiteY31" fmla="*/ 462308 h 608735"/>
              <a:gd name="connsiteX32" fmla="*/ 32234 w 561065"/>
              <a:gd name="connsiteY32" fmla="*/ 452688 h 608735"/>
              <a:gd name="connsiteX33" fmla="*/ 32234 w 561065"/>
              <a:gd name="connsiteY33" fmla="*/ 452630 h 608735"/>
              <a:gd name="connsiteX34" fmla="*/ 50395 w 561065"/>
              <a:gd name="connsiteY34" fmla="*/ 432457 h 608735"/>
              <a:gd name="connsiteX35" fmla="*/ 53198 w 561065"/>
              <a:gd name="connsiteY35" fmla="*/ 430941 h 608735"/>
              <a:gd name="connsiteX36" fmla="*/ 54833 w 561065"/>
              <a:gd name="connsiteY36" fmla="*/ 430125 h 608735"/>
              <a:gd name="connsiteX37" fmla="*/ 117901 w 561065"/>
              <a:gd name="connsiteY37" fmla="*/ 403888 h 608735"/>
              <a:gd name="connsiteX38" fmla="*/ 191479 w 561065"/>
              <a:gd name="connsiteY38" fmla="*/ 375902 h 608735"/>
              <a:gd name="connsiteX39" fmla="*/ 277747 w 561065"/>
              <a:gd name="connsiteY39" fmla="*/ 0 h 608735"/>
              <a:gd name="connsiteX40" fmla="*/ 277980 w 561065"/>
              <a:gd name="connsiteY40" fmla="*/ 0 h 608735"/>
              <a:gd name="connsiteX41" fmla="*/ 278214 w 561065"/>
              <a:gd name="connsiteY41" fmla="*/ 0 h 608735"/>
              <a:gd name="connsiteX42" fmla="*/ 280491 w 561065"/>
              <a:gd name="connsiteY42" fmla="*/ 0 h 608735"/>
              <a:gd name="connsiteX43" fmla="*/ 282768 w 561065"/>
              <a:gd name="connsiteY43" fmla="*/ 0 h 608735"/>
              <a:gd name="connsiteX44" fmla="*/ 283001 w 561065"/>
              <a:gd name="connsiteY44" fmla="*/ 0 h 608735"/>
              <a:gd name="connsiteX45" fmla="*/ 283235 w 561065"/>
              <a:gd name="connsiteY45" fmla="*/ 0 h 608735"/>
              <a:gd name="connsiteX46" fmla="*/ 401988 w 561065"/>
              <a:gd name="connsiteY46" fmla="*/ 118656 h 608735"/>
              <a:gd name="connsiteX47" fmla="*/ 400470 w 561065"/>
              <a:gd name="connsiteY47" fmla="*/ 162854 h 608735"/>
              <a:gd name="connsiteX48" fmla="*/ 427093 w 561065"/>
              <a:gd name="connsiteY48" fmla="*/ 188509 h 608735"/>
              <a:gd name="connsiteX49" fmla="*/ 394456 w 561065"/>
              <a:gd name="connsiteY49" fmla="*/ 242969 h 608735"/>
              <a:gd name="connsiteX50" fmla="*/ 342436 w 561065"/>
              <a:gd name="connsiteY50" fmla="*/ 326465 h 608735"/>
              <a:gd name="connsiteX51" fmla="*/ 283001 w 561065"/>
              <a:gd name="connsiteY51" fmla="*/ 354745 h 608735"/>
              <a:gd name="connsiteX52" fmla="*/ 280491 w 561065"/>
              <a:gd name="connsiteY52" fmla="*/ 354803 h 608735"/>
              <a:gd name="connsiteX53" fmla="*/ 277980 w 561065"/>
              <a:gd name="connsiteY53" fmla="*/ 354745 h 608735"/>
              <a:gd name="connsiteX54" fmla="*/ 218136 w 561065"/>
              <a:gd name="connsiteY54" fmla="*/ 326116 h 608735"/>
              <a:gd name="connsiteX55" fmla="*/ 166467 w 561065"/>
              <a:gd name="connsiteY55" fmla="*/ 242969 h 608735"/>
              <a:gd name="connsiteX56" fmla="*/ 133830 w 561065"/>
              <a:gd name="connsiteY56" fmla="*/ 188509 h 608735"/>
              <a:gd name="connsiteX57" fmla="*/ 160453 w 561065"/>
              <a:gd name="connsiteY57" fmla="*/ 162970 h 608735"/>
              <a:gd name="connsiteX58" fmla="*/ 158877 w 561065"/>
              <a:gd name="connsiteY58" fmla="*/ 118715 h 608735"/>
              <a:gd name="connsiteX59" fmla="*/ 277747 w 561065"/>
              <a:gd name="connsiteY59" fmla="*/ 0 h 608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61065" h="608735">
                <a:moveTo>
                  <a:pt x="191479" y="375902"/>
                </a:moveTo>
                <a:cubicBezTo>
                  <a:pt x="195917" y="394559"/>
                  <a:pt x="238604" y="518455"/>
                  <a:pt x="245437" y="535655"/>
                </a:cubicBezTo>
                <a:lnTo>
                  <a:pt x="250809" y="420563"/>
                </a:lnTo>
                <a:cubicBezTo>
                  <a:pt x="248999" y="417881"/>
                  <a:pt x="247773" y="414732"/>
                  <a:pt x="246371" y="411817"/>
                </a:cubicBezTo>
                <a:lnTo>
                  <a:pt x="228911" y="377418"/>
                </a:lnTo>
                <a:cubicBezTo>
                  <a:pt x="241466" y="387446"/>
                  <a:pt x="259860" y="393743"/>
                  <a:pt x="280299" y="393743"/>
                </a:cubicBezTo>
                <a:cubicBezTo>
                  <a:pt x="301263" y="393743"/>
                  <a:pt x="320008" y="387155"/>
                  <a:pt x="332563" y="376718"/>
                </a:cubicBezTo>
                <a:lnTo>
                  <a:pt x="314811" y="411817"/>
                </a:lnTo>
                <a:cubicBezTo>
                  <a:pt x="313409" y="414732"/>
                  <a:pt x="312183" y="417881"/>
                  <a:pt x="310373" y="420563"/>
                </a:cubicBezTo>
                <a:lnTo>
                  <a:pt x="315745" y="535655"/>
                </a:lnTo>
                <a:cubicBezTo>
                  <a:pt x="322519" y="518455"/>
                  <a:pt x="365089" y="394618"/>
                  <a:pt x="369644" y="375960"/>
                </a:cubicBezTo>
                <a:cubicBezTo>
                  <a:pt x="394754" y="384881"/>
                  <a:pt x="419397" y="393685"/>
                  <a:pt x="443223" y="403946"/>
                </a:cubicBezTo>
                <a:cubicBezTo>
                  <a:pt x="443223" y="403946"/>
                  <a:pt x="490757" y="422895"/>
                  <a:pt x="506290" y="430241"/>
                </a:cubicBezTo>
                <a:cubicBezTo>
                  <a:pt x="506815" y="430475"/>
                  <a:pt x="507341" y="430766"/>
                  <a:pt x="507925" y="430999"/>
                </a:cubicBezTo>
                <a:cubicBezTo>
                  <a:pt x="509210" y="431699"/>
                  <a:pt x="510261" y="432224"/>
                  <a:pt x="510728" y="432573"/>
                </a:cubicBezTo>
                <a:cubicBezTo>
                  <a:pt x="518553" y="437238"/>
                  <a:pt x="524976" y="444234"/>
                  <a:pt x="528831" y="452630"/>
                </a:cubicBezTo>
                <a:lnTo>
                  <a:pt x="528831" y="452688"/>
                </a:lnTo>
                <a:cubicBezTo>
                  <a:pt x="530232" y="455720"/>
                  <a:pt x="531342" y="458985"/>
                  <a:pt x="532042" y="462308"/>
                </a:cubicBezTo>
                <a:cubicBezTo>
                  <a:pt x="538408" y="481607"/>
                  <a:pt x="552539" y="524694"/>
                  <a:pt x="558671" y="548307"/>
                </a:cubicBezTo>
                <a:cubicBezTo>
                  <a:pt x="559547" y="550697"/>
                  <a:pt x="560131" y="553204"/>
                  <a:pt x="560539" y="555828"/>
                </a:cubicBezTo>
                <a:cubicBezTo>
                  <a:pt x="560831" y="558102"/>
                  <a:pt x="561065" y="560492"/>
                  <a:pt x="561065" y="562824"/>
                </a:cubicBezTo>
                <a:cubicBezTo>
                  <a:pt x="561065" y="588187"/>
                  <a:pt x="540510" y="608710"/>
                  <a:pt x="515166" y="608710"/>
                </a:cubicBezTo>
                <a:lnTo>
                  <a:pt x="471311" y="608710"/>
                </a:lnTo>
                <a:lnTo>
                  <a:pt x="283044" y="608710"/>
                </a:lnTo>
                <a:lnTo>
                  <a:pt x="280532" y="608710"/>
                </a:lnTo>
                <a:lnTo>
                  <a:pt x="278080" y="608710"/>
                </a:lnTo>
                <a:cubicBezTo>
                  <a:pt x="215305" y="608768"/>
                  <a:pt x="152529" y="608710"/>
                  <a:pt x="89812" y="608710"/>
                </a:cubicBezTo>
                <a:lnTo>
                  <a:pt x="45957" y="608710"/>
                </a:lnTo>
                <a:cubicBezTo>
                  <a:pt x="20555" y="608710"/>
                  <a:pt x="0" y="588187"/>
                  <a:pt x="0" y="562824"/>
                </a:cubicBezTo>
                <a:cubicBezTo>
                  <a:pt x="0" y="560492"/>
                  <a:pt x="175" y="558102"/>
                  <a:pt x="584" y="555828"/>
                </a:cubicBezTo>
                <a:cubicBezTo>
                  <a:pt x="934" y="553263"/>
                  <a:pt x="1577" y="550697"/>
                  <a:pt x="2453" y="548307"/>
                </a:cubicBezTo>
                <a:cubicBezTo>
                  <a:pt x="8584" y="524577"/>
                  <a:pt x="22657" y="481607"/>
                  <a:pt x="29081" y="462308"/>
                </a:cubicBezTo>
                <a:cubicBezTo>
                  <a:pt x="29782" y="458985"/>
                  <a:pt x="30833" y="455720"/>
                  <a:pt x="32234" y="452688"/>
                </a:cubicBezTo>
                <a:lnTo>
                  <a:pt x="32234" y="452630"/>
                </a:lnTo>
                <a:cubicBezTo>
                  <a:pt x="36147" y="444234"/>
                  <a:pt x="42512" y="437238"/>
                  <a:pt x="50395" y="432457"/>
                </a:cubicBezTo>
                <a:cubicBezTo>
                  <a:pt x="50863" y="432107"/>
                  <a:pt x="51855" y="431524"/>
                  <a:pt x="53198" y="430941"/>
                </a:cubicBezTo>
                <a:cubicBezTo>
                  <a:pt x="53724" y="430591"/>
                  <a:pt x="54308" y="430358"/>
                  <a:pt x="54833" y="430125"/>
                </a:cubicBezTo>
                <a:cubicBezTo>
                  <a:pt x="70308" y="422895"/>
                  <a:pt x="117901" y="403888"/>
                  <a:pt x="117901" y="403888"/>
                </a:cubicBezTo>
                <a:cubicBezTo>
                  <a:pt x="141726" y="393626"/>
                  <a:pt x="166311" y="384823"/>
                  <a:pt x="191479" y="375902"/>
                </a:cubicBezTo>
                <a:close/>
                <a:moveTo>
                  <a:pt x="277747" y="0"/>
                </a:moveTo>
                <a:lnTo>
                  <a:pt x="277980" y="0"/>
                </a:lnTo>
                <a:lnTo>
                  <a:pt x="278214" y="0"/>
                </a:lnTo>
                <a:lnTo>
                  <a:pt x="280491" y="0"/>
                </a:lnTo>
                <a:lnTo>
                  <a:pt x="282768" y="0"/>
                </a:lnTo>
                <a:lnTo>
                  <a:pt x="283001" y="0"/>
                </a:lnTo>
                <a:lnTo>
                  <a:pt x="283235" y="0"/>
                </a:lnTo>
                <a:cubicBezTo>
                  <a:pt x="348858" y="0"/>
                  <a:pt x="402105" y="53118"/>
                  <a:pt x="401988" y="118656"/>
                </a:cubicBezTo>
                <a:cubicBezTo>
                  <a:pt x="401988" y="125420"/>
                  <a:pt x="400470" y="154807"/>
                  <a:pt x="400470" y="162854"/>
                </a:cubicBezTo>
                <a:cubicBezTo>
                  <a:pt x="403331" y="163029"/>
                  <a:pt x="429954" y="156673"/>
                  <a:pt x="427093" y="188509"/>
                </a:cubicBezTo>
                <a:cubicBezTo>
                  <a:pt x="421021" y="256030"/>
                  <a:pt x="395215" y="242969"/>
                  <a:pt x="394456" y="242969"/>
                </a:cubicBezTo>
                <a:cubicBezTo>
                  <a:pt x="381670" y="283901"/>
                  <a:pt x="361820" y="309964"/>
                  <a:pt x="342436" y="326465"/>
                </a:cubicBezTo>
                <a:cubicBezTo>
                  <a:pt x="312485" y="351946"/>
                  <a:pt x="283468" y="354745"/>
                  <a:pt x="283001" y="354745"/>
                </a:cubicBezTo>
                <a:cubicBezTo>
                  <a:pt x="282125" y="354803"/>
                  <a:pt x="281250" y="354803"/>
                  <a:pt x="280491" y="354803"/>
                </a:cubicBezTo>
                <a:cubicBezTo>
                  <a:pt x="279615" y="354803"/>
                  <a:pt x="278856" y="354745"/>
                  <a:pt x="277980" y="354745"/>
                </a:cubicBezTo>
                <a:cubicBezTo>
                  <a:pt x="277455" y="354745"/>
                  <a:pt x="248263" y="351946"/>
                  <a:pt x="218136" y="326116"/>
                </a:cubicBezTo>
                <a:cubicBezTo>
                  <a:pt x="198811" y="309556"/>
                  <a:pt x="179136" y="283609"/>
                  <a:pt x="166467" y="242969"/>
                </a:cubicBezTo>
                <a:cubicBezTo>
                  <a:pt x="165649" y="242969"/>
                  <a:pt x="139902" y="256030"/>
                  <a:pt x="133830" y="188509"/>
                </a:cubicBezTo>
                <a:cubicBezTo>
                  <a:pt x="130969" y="156731"/>
                  <a:pt x="157592" y="163087"/>
                  <a:pt x="160453" y="162970"/>
                </a:cubicBezTo>
                <a:cubicBezTo>
                  <a:pt x="160453" y="154807"/>
                  <a:pt x="158877" y="125478"/>
                  <a:pt x="158877" y="118715"/>
                </a:cubicBezTo>
                <a:cubicBezTo>
                  <a:pt x="158877" y="53177"/>
                  <a:pt x="212123" y="0"/>
                  <a:pt x="277747" y="0"/>
                </a:cubicBezTo>
                <a:close/>
              </a:path>
            </a:pathLst>
          </a:custGeom>
          <a:solidFill>
            <a:srgbClr val="000000"/>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微软雅黑" panose="020B0503020204020204" pitchFamily="34" charset="-122"/>
              <a:ea typeface="微软雅黑" panose="020B0503020204020204" pitchFamily="34" charset="-122"/>
              <a:cs typeface="+mn-ea"/>
              <a:sym typeface="+mn-lt"/>
            </a:endParaRPr>
          </a:p>
        </p:txBody>
      </p:sp>
      <p:sp>
        <p:nvSpPr>
          <p:cNvPr id="4" name="文本框 3"/>
          <p:cNvSpPr txBox="1"/>
          <p:nvPr/>
        </p:nvSpPr>
        <p:spPr>
          <a:xfrm>
            <a:off x="1126984" y="613272"/>
            <a:ext cx="8550417" cy="307777"/>
          </a:xfrm>
          <a:prstGeom prst="rect">
            <a:avLst/>
          </a:prstGeom>
          <a:noFill/>
        </p:spPr>
        <p:txBody>
          <a:bodyPr wrap="square" rtlCol="0">
            <a:spAutoFit/>
          </a:bodyPr>
          <a:lstStyle/>
          <a:p>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97409638"/>
      </p:ext>
    </p:extLst>
  </p:cSld>
  <p:clrMapOvr>
    <a:masterClrMapping/>
  </p:clrMapOvr>
  <p:transition spd="med" advClick="0" advTm="3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329B2265-9213-415B-AE8B-9EB360856700}"/>
              </a:ext>
            </a:extLst>
          </p:cNvPr>
          <p:cNvSpPr/>
          <p:nvPr/>
        </p:nvSpPr>
        <p:spPr>
          <a:xfrm flipH="1">
            <a:off x="0" y="0"/>
            <a:ext cx="8398707" cy="377471"/>
          </a:xfrm>
          <a:custGeom>
            <a:avLst/>
            <a:gdLst>
              <a:gd name="connsiteX0" fmla="*/ 0 w 8398707"/>
              <a:gd name="connsiteY0" fmla="*/ 0 h 377471"/>
              <a:gd name="connsiteX1" fmla="*/ 8398707 w 8398707"/>
              <a:gd name="connsiteY1" fmla="*/ 0 h 377471"/>
              <a:gd name="connsiteX2" fmla="*/ 8398707 w 8398707"/>
              <a:gd name="connsiteY2" fmla="*/ 377471 h 377471"/>
              <a:gd name="connsiteX3" fmla="*/ 105476 w 8398707"/>
              <a:gd name="connsiteY3" fmla="*/ 377471 h 377471"/>
            </a:gdLst>
            <a:ahLst/>
            <a:cxnLst>
              <a:cxn ang="0">
                <a:pos x="connsiteX0" y="connsiteY0"/>
              </a:cxn>
              <a:cxn ang="0">
                <a:pos x="connsiteX1" y="connsiteY1"/>
              </a:cxn>
              <a:cxn ang="0">
                <a:pos x="connsiteX2" y="connsiteY2"/>
              </a:cxn>
              <a:cxn ang="0">
                <a:pos x="connsiteX3" y="connsiteY3"/>
              </a:cxn>
            </a:cxnLst>
            <a:rect l="l" t="t" r="r" b="b"/>
            <a:pathLst>
              <a:path w="8398707" h="377471">
                <a:moveTo>
                  <a:pt x="0" y="0"/>
                </a:moveTo>
                <a:lnTo>
                  <a:pt x="8398707" y="0"/>
                </a:lnTo>
                <a:lnTo>
                  <a:pt x="8398707" y="377471"/>
                </a:lnTo>
                <a:lnTo>
                  <a:pt x="105476" y="377471"/>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3" name="文本框 2">
            <a:extLst>
              <a:ext uri="{FF2B5EF4-FFF2-40B4-BE49-F238E27FC236}">
                <a16:creationId xmlns:a16="http://schemas.microsoft.com/office/drawing/2014/main" id="{5B038073-6907-46EB-AD29-05A7A49AEC5E}"/>
              </a:ext>
            </a:extLst>
          </p:cNvPr>
          <p:cNvSpPr txBox="1"/>
          <p:nvPr/>
        </p:nvSpPr>
        <p:spPr>
          <a:xfrm>
            <a:off x="251542" y="-19112"/>
            <a:ext cx="3663345" cy="424732"/>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r>
              <a:rPr lang="zh-CN" altLang="en-US" sz="1800" dirty="0">
                <a:solidFill>
                  <a:schemeClr val="bg1"/>
                </a:solidFill>
                <a:cs typeface="+mn-ea"/>
                <a:sym typeface="+mn-lt"/>
              </a:rPr>
              <a:t>项目介绍</a:t>
            </a:r>
          </a:p>
        </p:txBody>
      </p:sp>
      <p:sp>
        <p:nvSpPr>
          <p:cNvPr id="27" name="等腰三角形 26">
            <a:extLst>
              <a:ext uri="{FF2B5EF4-FFF2-40B4-BE49-F238E27FC236}">
                <a16:creationId xmlns:a16="http://schemas.microsoft.com/office/drawing/2014/main" id="{7F5E3E95-E76D-43FE-9F61-FCBD3DD605E3}"/>
              </a:ext>
            </a:extLst>
          </p:cNvPr>
          <p:cNvSpPr/>
          <p:nvPr/>
        </p:nvSpPr>
        <p:spPr>
          <a:xfrm>
            <a:off x="0" y="1830637"/>
            <a:ext cx="4265648" cy="3679632"/>
          </a:xfrm>
          <a:prstGeom prst="triangle">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8" name="等腰三角形 27">
            <a:extLst>
              <a:ext uri="{FF2B5EF4-FFF2-40B4-BE49-F238E27FC236}">
                <a16:creationId xmlns:a16="http://schemas.microsoft.com/office/drawing/2014/main" id="{8882FCDA-3E97-488D-B12B-F44F8E8C73F3}"/>
              </a:ext>
            </a:extLst>
          </p:cNvPr>
          <p:cNvSpPr/>
          <p:nvPr/>
        </p:nvSpPr>
        <p:spPr>
          <a:xfrm>
            <a:off x="1079020" y="3687022"/>
            <a:ext cx="2134187" cy="1839816"/>
          </a:xfrm>
          <a:prstGeom prst="triangl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0" name="等腰三角形 29">
            <a:extLst>
              <a:ext uri="{FF2B5EF4-FFF2-40B4-BE49-F238E27FC236}">
                <a16:creationId xmlns:a16="http://schemas.microsoft.com/office/drawing/2014/main" id="{4DF22347-5659-435B-B270-2ED1CBDF8912}"/>
              </a:ext>
            </a:extLst>
          </p:cNvPr>
          <p:cNvSpPr/>
          <p:nvPr/>
        </p:nvSpPr>
        <p:spPr>
          <a:xfrm>
            <a:off x="-1363" y="3702945"/>
            <a:ext cx="2134187" cy="183981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5" name="等腰三角形 34">
            <a:extLst>
              <a:ext uri="{FF2B5EF4-FFF2-40B4-BE49-F238E27FC236}">
                <a16:creationId xmlns:a16="http://schemas.microsoft.com/office/drawing/2014/main" id="{E28AE0CD-634C-4167-9A4B-2A05F746504E}"/>
              </a:ext>
            </a:extLst>
          </p:cNvPr>
          <p:cNvSpPr/>
          <p:nvPr/>
        </p:nvSpPr>
        <p:spPr>
          <a:xfrm>
            <a:off x="2131461" y="3694984"/>
            <a:ext cx="2134187" cy="183981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7" name="文本框 46">
            <a:extLst>
              <a:ext uri="{FF2B5EF4-FFF2-40B4-BE49-F238E27FC236}">
                <a16:creationId xmlns:a16="http://schemas.microsoft.com/office/drawing/2014/main" id="{2CB948CC-6953-4F95-A691-F35B5FFBF665}"/>
              </a:ext>
            </a:extLst>
          </p:cNvPr>
          <p:cNvSpPr txBox="1"/>
          <p:nvPr/>
        </p:nvSpPr>
        <p:spPr>
          <a:xfrm>
            <a:off x="1217583" y="3293896"/>
            <a:ext cx="2732416" cy="52322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cs typeface="+mn-ea"/>
                <a:sym typeface="+mn-lt"/>
              </a:rPr>
              <a:t>User Story</a:t>
            </a:r>
            <a:endParaRPr lang="zh-CN" altLang="en-US" sz="24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52" name="矩形 51">
            <a:extLst>
              <a:ext uri="{FF2B5EF4-FFF2-40B4-BE49-F238E27FC236}">
                <a16:creationId xmlns:a16="http://schemas.microsoft.com/office/drawing/2014/main" id="{F386B175-A8D6-4B90-8858-7F1C223D5FD0}"/>
              </a:ext>
            </a:extLst>
          </p:cNvPr>
          <p:cNvSpPr/>
          <p:nvPr/>
        </p:nvSpPr>
        <p:spPr>
          <a:xfrm>
            <a:off x="6642189" y="1323997"/>
            <a:ext cx="1107996" cy="369332"/>
          </a:xfrm>
          <a:prstGeom prst="rect">
            <a:avLst/>
          </a:prstGeom>
        </p:spPr>
        <p:txBody>
          <a:bodyPr wrap="none">
            <a:spAutoFit/>
          </a:bodyPr>
          <a:lstStyle/>
          <a:p>
            <a:r>
              <a:rPr lang="zh-CN" altLang="en-US" b="1" dirty="0" smtClean="0">
                <a:solidFill>
                  <a:srgbClr val="404040"/>
                </a:solidFill>
                <a:latin typeface="微软雅黑" panose="020B0503020204020204" pitchFamily="34" charset="-122"/>
                <a:ea typeface="微软雅黑" panose="020B0503020204020204" pitchFamily="34" charset="-122"/>
                <a:cs typeface="+mn-ea"/>
                <a:sym typeface="+mn-lt"/>
              </a:rPr>
              <a:t>用户故事</a:t>
            </a:r>
            <a:endParaRPr lang="zh-CN" altLang="en-US" b="1" dirty="0">
              <a:solidFill>
                <a:srgbClr val="404040"/>
              </a:solidFill>
              <a:latin typeface="微软雅黑" panose="020B0503020204020204" pitchFamily="34" charset="-122"/>
              <a:ea typeface="微软雅黑" panose="020B0503020204020204" pitchFamily="34" charset="-122"/>
              <a:cs typeface="+mn-ea"/>
              <a:sym typeface="+mn-lt"/>
            </a:endParaRPr>
          </a:p>
        </p:txBody>
      </p:sp>
      <p:sp>
        <p:nvSpPr>
          <p:cNvPr id="53" name="矩形 52">
            <a:extLst>
              <a:ext uri="{FF2B5EF4-FFF2-40B4-BE49-F238E27FC236}">
                <a16:creationId xmlns:a16="http://schemas.microsoft.com/office/drawing/2014/main" id="{D7425B42-A3C1-49BE-84BE-1368935C1DB4}"/>
              </a:ext>
            </a:extLst>
          </p:cNvPr>
          <p:cNvSpPr/>
          <p:nvPr/>
        </p:nvSpPr>
        <p:spPr>
          <a:xfrm>
            <a:off x="5473614" y="1693329"/>
            <a:ext cx="3661594" cy="2893100"/>
          </a:xfrm>
          <a:prstGeom prst="rect">
            <a:avLst/>
          </a:prstGeom>
        </p:spPr>
        <p:txBody>
          <a:bodyPr wrap="square">
            <a:spAutoFit/>
          </a:bodyPr>
          <a:lstStyle/>
          <a:p>
            <a:pPr>
              <a:lnSpc>
                <a:spcPct val="140000"/>
              </a:lnSpc>
            </a:pPr>
            <a:r>
              <a:rPr lang="en-US" altLang="zh-CN" sz="1300" dirty="0" smtClean="0">
                <a:latin typeface="微软雅黑" panose="020B0503020204020204" pitchFamily="34" charset="-122"/>
                <a:ea typeface="微软雅黑" panose="020B0503020204020204" pitchFamily="34" charset="-122"/>
              </a:rPr>
              <a:t>                  1</a:t>
            </a:r>
            <a:r>
              <a:rPr lang="zh-CN" altLang="zh-CN" sz="1300" dirty="0">
                <a:latin typeface="微软雅黑" panose="020B0503020204020204" pitchFamily="34" charset="-122"/>
                <a:ea typeface="微软雅黑" panose="020B0503020204020204" pitchFamily="34" charset="-122"/>
              </a:rPr>
              <a:t>、用户可以注册并登录</a:t>
            </a:r>
            <a:r>
              <a:rPr lang="zh-CN" altLang="zh-CN" sz="1300" dirty="0" smtClean="0">
                <a:latin typeface="微软雅黑" panose="020B0503020204020204" pitchFamily="34" charset="-122"/>
                <a:ea typeface="微软雅黑" panose="020B0503020204020204" pitchFamily="34" charset="-122"/>
              </a:rPr>
              <a:t>账号</a:t>
            </a:r>
            <a:r>
              <a:rPr lang="en-US" altLang="zh-CN" sz="1300" dirty="0" smtClean="0">
                <a:latin typeface="微软雅黑" panose="020B0503020204020204" pitchFamily="34" charset="-122"/>
                <a:ea typeface="微软雅黑" panose="020B0503020204020204" pitchFamily="34" charset="-122"/>
              </a:rPr>
              <a:t>            </a:t>
            </a:r>
            <a:endParaRPr lang="zh-CN" altLang="zh-CN" sz="1300" dirty="0">
              <a:latin typeface="微软雅黑" panose="020B0503020204020204" pitchFamily="34" charset="-122"/>
              <a:ea typeface="微软雅黑" panose="020B0503020204020204" pitchFamily="34" charset="-122"/>
            </a:endParaRPr>
          </a:p>
          <a:p>
            <a:pPr>
              <a:lnSpc>
                <a:spcPct val="140000"/>
              </a:lnSpc>
            </a:pPr>
            <a:r>
              <a:rPr lang="en-US" altLang="zh-CN" sz="1300" dirty="0">
                <a:latin typeface="微软雅黑" panose="020B0503020204020204" pitchFamily="34" charset="-122"/>
                <a:ea typeface="微软雅黑" panose="020B0503020204020204" pitchFamily="34" charset="-122"/>
              </a:rPr>
              <a:t>	2</a:t>
            </a:r>
            <a:r>
              <a:rPr lang="zh-CN" altLang="zh-CN" sz="1300" dirty="0">
                <a:latin typeface="微软雅黑" panose="020B0503020204020204" pitchFamily="34" charset="-122"/>
                <a:ea typeface="微软雅黑" panose="020B0503020204020204" pitchFamily="34" charset="-122"/>
              </a:rPr>
              <a:t>、用户可以关注其他用户</a:t>
            </a:r>
          </a:p>
          <a:p>
            <a:pPr>
              <a:lnSpc>
                <a:spcPct val="140000"/>
              </a:lnSpc>
            </a:pPr>
            <a:r>
              <a:rPr lang="en-US" altLang="zh-CN" sz="1300" dirty="0">
                <a:latin typeface="微软雅黑" panose="020B0503020204020204" pitchFamily="34" charset="-122"/>
                <a:ea typeface="微软雅黑" panose="020B0503020204020204" pitchFamily="34" charset="-122"/>
              </a:rPr>
              <a:t>	3</a:t>
            </a:r>
            <a:r>
              <a:rPr lang="zh-CN" altLang="zh-CN" sz="1300" dirty="0">
                <a:latin typeface="微软雅黑" panose="020B0503020204020204" pitchFamily="34" charset="-122"/>
                <a:ea typeface="微软雅黑" panose="020B0503020204020204" pitchFamily="34" charset="-122"/>
              </a:rPr>
              <a:t>、用户可以查看自己的浏览历史</a:t>
            </a:r>
          </a:p>
          <a:p>
            <a:pPr>
              <a:lnSpc>
                <a:spcPct val="140000"/>
              </a:lnSpc>
            </a:pPr>
            <a:r>
              <a:rPr lang="en-US" altLang="zh-CN" sz="1300" dirty="0">
                <a:latin typeface="微软雅黑" panose="020B0503020204020204" pitchFamily="34" charset="-122"/>
                <a:ea typeface="微软雅黑" panose="020B0503020204020204" pitchFamily="34" charset="-122"/>
              </a:rPr>
              <a:t>	4</a:t>
            </a:r>
            <a:r>
              <a:rPr lang="zh-CN" altLang="zh-CN" sz="1300" dirty="0">
                <a:latin typeface="微软雅黑" panose="020B0503020204020204" pitchFamily="34" charset="-122"/>
                <a:ea typeface="微软雅黑" panose="020B0503020204020204" pitchFamily="34" charset="-122"/>
              </a:rPr>
              <a:t>、用户可以创建并发布食谱</a:t>
            </a:r>
          </a:p>
          <a:p>
            <a:pPr>
              <a:lnSpc>
                <a:spcPct val="140000"/>
              </a:lnSpc>
            </a:pPr>
            <a:r>
              <a:rPr lang="en-US" altLang="zh-CN" sz="1300" dirty="0">
                <a:latin typeface="微软雅黑" panose="020B0503020204020204" pitchFamily="34" charset="-122"/>
                <a:ea typeface="微软雅黑" panose="020B0503020204020204" pitchFamily="34" charset="-122"/>
              </a:rPr>
              <a:t>	5</a:t>
            </a:r>
            <a:r>
              <a:rPr lang="zh-CN" altLang="zh-CN" sz="1300" dirty="0">
                <a:latin typeface="微软雅黑" panose="020B0503020204020204" pitchFamily="34" charset="-122"/>
                <a:ea typeface="微软雅黑" panose="020B0503020204020204" pitchFamily="34" charset="-122"/>
              </a:rPr>
              <a:t>、用户可以删除自己发布的食谱</a:t>
            </a:r>
          </a:p>
          <a:p>
            <a:pPr>
              <a:lnSpc>
                <a:spcPct val="140000"/>
              </a:lnSpc>
            </a:pPr>
            <a:r>
              <a:rPr lang="en-US" altLang="zh-CN" sz="1300" dirty="0">
                <a:latin typeface="微软雅黑" panose="020B0503020204020204" pitchFamily="34" charset="-122"/>
                <a:ea typeface="微软雅黑" panose="020B0503020204020204" pitchFamily="34" charset="-122"/>
              </a:rPr>
              <a:t>	6</a:t>
            </a:r>
            <a:r>
              <a:rPr lang="zh-CN" altLang="zh-CN" sz="1300" dirty="0">
                <a:latin typeface="微软雅黑" panose="020B0503020204020204" pitchFamily="34" charset="-122"/>
                <a:ea typeface="微软雅黑" panose="020B0503020204020204" pitchFamily="34" charset="-122"/>
              </a:rPr>
              <a:t>、用户可以随机浏览评论</a:t>
            </a:r>
          </a:p>
          <a:p>
            <a:pPr>
              <a:lnSpc>
                <a:spcPct val="140000"/>
              </a:lnSpc>
            </a:pPr>
            <a:r>
              <a:rPr lang="en-US" altLang="zh-CN" sz="1300" dirty="0">
                <a:latin typeface="微软雅黑" panose="020B0503020204020204" pitchFamily="34" charset="-122"/>
                <a:ea typeface="微软雅黑" panose="020B0503020204020204" pitchFamily="34" charset="-122"/>
              </a:rPr>
              <a:t>	7</a:t>
            </a:r>
            <a:r>
              <a:rPr lang="zh-CN" altLang="zh-CN" sz="1300" dirty="0">
                <a:latin typeface="微软雅黑" panose="020B0503020204020204" pitchFamily="34" charset="-122"/>
                <a:ea typeface="微软雅黑" panose="020B0503020204020204" pitchFamily="34" charset="-122"/>
              </a:rPr>
              <a:t>、用户可以查看食谱的详情</a:t>
            </a:r>
          </a:p>
          <a:p>
            <a:pPr>
              <a:lnSpc>
                <a:spcPct val="140000"/>
              </a:lnSpc>
            </a:pPr>
            <a:r>
              <a:rPr lang="en-US" altLang="zh-CN" sz="1300" dirty="0">
                <a:latin typeface="微软雅黑" panose="020B0503020204020204" pitchFamily="34" charset="-122"/>
                <a:ea typeface="微软雅黑" panose="020B0503020204020204" pitchFamily="34" charset="-122"/>
              </a:rPr>
              <a:t>	8</a:t>
            </a:r>
            <a:r>
              <a:rPr lang="zh-CN" altLang="zh-CN" sz="1300" dirty="0">
                <a:latin typeface="微软雅黑" panose="020B0503020204020204" pitchFamily="34" charset="-122"/>
                <a:ea typeface="微软雅黑" panose="020B0503020204020204" pitchFamily="34" charset="-122"/>
              </a:rPr>
              <a:t>、用户可以收藏食谱</a:t>
            </a:r>
          </a:p>
          <a:p>
            <a:pPr>
              <a:lnSpc>
                <a:spcPct val="140000"/>
              </a:lnSpc>
            </a:pPr>
            <a:r>
              <a:rPr lang="en-US" altLang="zh-CN" sz="1300" dirty="0">
                <a:latin typeface="微软雅黑" panose="020B0503020204020204" pitchFamily="34" charset="-122"/>
                <a:ea typeface="微软雅黑" panose="020B0503020204020204" pitchFamily="34" charset="-122"/>
              </a:rPr>
              <a:t>	9</a:t>
            </a:r>
            <a:r>
              <a:rPr lang="zh-CN" altLang="zh-CN" sz="1300" dirty="0">
                <a:latin typeface="微软雅黑" panose="020B0503020204020204" pitchFamily="34" charset="-122"/>
                <a:ea typeface="微软雅黑" panose="020B0503020204020204" pitchFamily="34" charset="-122"/>
              </a:rPr>
              <a:t>、用户可以推荐食谱</a:t>
            </a:r>
          </a:p>
          <a:p>
            <a:pPr>
              <a:lnSpc>
                <a:spcPct val="140000"/>
              </a:lnSpc>
            </a:pPr>
            <a:r>
              <a:rPr lang="en-US" altLang="zh-CN" sz="1300" dirty="0">
                <a:latin typeface="微软雅黑" panose="020B0503020204020204" pitchFamily="34" charset="-122"/>
                <a:ea typeface="微软雅黑" panose="020B0503020204020204" pitchFamily="34" charset="-122"/>
              </a:rPr>
              <a:t>	</a:t>
            </a:r>
            <a:endParaRPr lang="zh-CN" altLang="zh-CN" sz="13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4461" y="2139886"/>
            <a:ext cx="1710333" cy="3354460"/>
          </a:xfrm>
          <a:prstGeom prst="rect">
            <a:avLst/>
          </a:prstGeom>
        </p:spPr>
      </p:pic>
      <p:sp>
        <p:nvSpPr>
          <p:cNvPr id="16" name="矩形 15">
            <a:extLst>
              <a:ext uri="{FF2B5EF4-FFF2-40B4-BE49-F238E27FC236}">
                <a16:creationId xmlns:a16="http://schemas.microsoft.com/office/drawing/2014/main" id="{D7425B42-A3C1-49BE-84BE-1368935C1DB4}"/>
              </a:ext>
            </a:extLst>
          </p:cNvPr>
          <p:cNvSpPr/>
          <p:nvPr/>
        </p:nvSpPr>
        <p:spPr>
          <a:xfrm>
            <a:off x="8268458" y="1686374"/>
            <a:ext cx="3661594" cy="1462323"/>
          </a:xfrm>
          <a:prstGeom prst="rect">
            <a:avLst/>
          </a:prstGeom>
        </p:spPr>
        <p:txBody>
          <a:bodyPr wrap="square">
            <a:spAutoFit/>
          </a:bodyPr>
          <a:lstStyle/>
          <a:p>
            <a:pPr>
              <a:lnSpc>
                <a:spcPct val="140000"/>
              </a:lnSpc>
            </a:pPr>
            <a:r>
              <a:rPr lang="en-US" altLang="zh-CN" sz="1300" dirty="0">
                <a:latin typeface="微软雅黑" panose="020B0503020204020204" pitchFamily="34" charset="-122"/>
                <a:ea typeface="微软雅黑" panose="020B0503020204020204" pitchFamily="34" charset="-122"/>
              </a:rPr>
              <a:t>	10</a:t>
            </a:r>
            <a:r>
              <a:rPr lang="zh-CN" altLang="zh-CN" sz="1300" dirty="0">
                <a:latin typeface="微软雅黑" panose="020B0503020204020204" pitchFamily="34" charset="-122"/>
                <a:ea typeface="微软雅黑" panose="020B0503020204020204" pitchFamily="34" charset="-122"/>
              </a:rPr>
              <a:t>、用户可以分享食谱</a:t>
            </a:r>
          </a:p>
          <a:p>
            <a:pPr>
              <a:lnSpc>
                <a:spcPct val="140000"/>
              </a:lnSpc>
            </a:pPr>
            <a:r>
              <a:rPr lang="en-US" altLang="zh-CN" sz="1300" dirty="0">
                <a:latin typeface="微软雅黑" panose="020B0503020204020204" pitchFamily="34" charset="-122"/>
                <a:ea typeface="微软雅黑" panose="020B0503020204020204" pitchFamily="34" charset="-122"/>
              </a:rPr>
              <a:t>	11</a:t>
            </a:r>
            <a:r>
              <a:rPr lang="zh-CN" altLang="zh-CN" sz="1300" dirty="0">
                <a:latin typeface="微软雅黑" panose="020B0503020204020204" pitchFamily="34" charset="-122"/>
                <a:ea typeface="微软雅黑" panose="020B0503020204020204" pitchFamily="34" charset="-122"/>
              </a:rPr>
              <a:t>、用户可以查看自己的食谱</a:t>
            </a:r>
          </a:p>
          <a:p>
            <a:pPr>
              <a:lnSpc>
                <a:spcPct val="140000"/>
              </a:lnSpc>
            </a:pPr>
            <a:r>
              <a:rPr lang="en-US" altLang="zh-CN" sz="1300" dirty="0">
                <a:latin typeface="微软雅黑" panose="020B0503020204020204" pitchFamily="34" charset="-122"/>
                <a:ea typeface="微软雅黑" panose="020B0503020204020204" pitchFamily="34" charset="-122"/>
              </a:rPr>
              <a:t>	12</a:t>
            </a:r>
            <a:r>
              <a:rPr lang="zh-CN" altLang="zh-CN" sz="1300" dirty="0">
                <a:latin typeface="微软雅黑" panose="020B0503020204020204" pitchFamily="34" charset="-122"/>
                <a:ea typeface="微软雅黑" panose="020B0503020204020204" pitchFamily="34" charset="-122"/>
              </a:rPr>
              <a:t>、用户可以查看自己收藏的食谱</a:t>
            </a:r>
          </a:p>
          <a:p>
            <a:pPr>
              <a:lnSpc>
                <a:spcPct val="140000"/>
              </a:lnSpc>
            </a:pPr>
            <a:r>
              <a:rPr lang="en-US" altLang="zh-CN" sz="1300" dirty="0">
                <a:latin typeface="微软雅黑" panose="020B0503020204020204" pitchFamily="34" charset="-122"/>
                <a:ea typeface="微软雅黑" panose="020B0503020204020204" pitchFamily="34" charset="-122"/>
              </a:rPr>
              <a:t>	13</a:t>
            </a:r>
            <a:r>
              <a:rPr lang="zh-CN" altLang="zh-CN" sz="1300" dirty="0">
                <a:latin typeface="微软雅黑" panose="020B0503020204020204" pitchFamily="34" charset="-122"/>
                <a:ea typeface="微软雅黑" panose="020B0503020204020204" pitchFamily="34" charset="-122"/>
              </a:rPr>
              <a:t>、用户可以对食谱进行评论</a:t>
            </a:r>
          </a:p>
          <a:p>
            <a:pPr>
              <a:lnSpc>
                <a:spcPct val="140000"/>
              </a:lnSpc>
            </a:pPr>
            <a:r>
              <a:rPr lang="en-US" altLang="zh-CN" sz="1300" dirty="0">
                <a:latin typeface="微软雅黑" panose="020B0503020204020204" pitchFamily="34" charset="-122"/>
                <a:ea typeface="微软雅黑" panose="020B0503020204020204" pitchFamily="34" charset="-122"/>
              </a:rPr>
              <a:t>	14</a:t>
            </a:r>
            <a:r>
              <a:rPr lang="zh-CN" altLang="zh-CN" sz="1300" dirty="0">
                <a:latin typeface="微软雅黑" panose="020B0503020204020204" pitchFamily="34" charset="-122"/>
                <a:ea typeface="微软雅黑" panose="020B0503020204020204" pitchFamily="34" charset="-122"/>
              </a:rPr>
              <a:t>、用户可以删除对食谱的评论</a:t>
            </a:r>
          </a:p>
        </p:txBody>
      </p:sp>
    </p:spTree>
    <p:extLst>
      <p:ext uri="{BB962C8B-B14F-4D97-AF65-F5344CB8AC3E}">
        <p14:creationId xmlns:p14="http://schemas.microsoft.com/office/powerpoint/2010/main" val="4207424058"/>
      </p:ext>
    </p:extLst>
  </p:cSld>
  <p:clrMapOvr>
    <a:masterClrMapping/>
  </p:clrMapOvr>
  <p:transition spd="med" advClick="0" advTm="30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329B2265-9213-415B-AE8B-9EB360856700}"/>
              </a:ext>
            </a:extLst>
          </p:cNvPr>
          <p:cNvSpPr/>
          <p:nvPr/>
        </p:nvSpPr>
        <p:spPr>
          <a:xfrm flipH="1">
            <a:off x="0" y="0"/>
            <a:ext cx="8398707" cy="377471"/>
          </a:xfrm>
          <a:custGeom>
            <a:avLst/>
            <a:gdLst>
              <a:gd name="connsiteX0" fmla="*/ 0 w 8398707"/>
              <a:gd name="connsiteY0" fmla="*/ 0 h 377471"/>
              <a:gd name="connsiteX1" fmla="*/ 8398707 w 8398707"/>
              <a:gd name="connsiteY1" fmla="*/ 0 h 377471"/>
              <a:gd name="connsiteX2" fmla="*/ 8398707 w 8398707"/>
              <a:gd name="connsiteY2" fmla="*/ 377471 h 377471"/>
              <a:gd name="connsiteX3" fmla="*/ 105476 w 8398707"/>
              <a:gd name="connsiteY3" fmla="*/ 377471 h 377471"/>
            </a:gdLst>
            <a:ahLst/>
            <a:cxnLst>
              <a:cxn ang="0">
                <a:pos x="connsiteX0" y="connsiteY0"/>
              </a:cxn>
              <a:cxn ang="0">
                <a:pos x="connsiteX1" y="connsiteY1"/>
              </a:cxn>
              <a:cxn ang="0">
                <a:pos x="connsiteX2" y="connsiteY2"/>
              </a:cxn>
              <a:cxn ang="0">
                <a:pos x="connsiteX3" y="connsiteY3"/>
              </a:cxn>
            </a:cxnLst>
            <a:rect l="l" t="t" r="r" b="b"/>
            <a:pathLst>
              <a:path w="8398707" h="377471">
                <a:moveTo>
                  <a:pt x="0" y="0"/>
                </a:moveTo>
                <a:lnTo>
                  <a:pt x="8398707" y="0"/>
                </a:lnTo>
                <a:lnTo>
                  <a:pt x="8398707" y="377471"/>
                </a:lnTo>
                <a:lnTo>
                  <a:pt x="105476" y="377471"/>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3" name="文本框 2">
            <a:extLst>
              <a:ext uri="{FF2B5EF4-FFF2-40B4-BE49-F238E27FC236}">
                <a16:creationId xmlns:a16="http://schemas.microsoft.com/office/drawing/2014/main" id="{5B038073-6907-46EB-AD29-05A7A49AEC5E}"/>
              </a:ext>
            </a:extLst>
          </p:cNvPr>
          <p:cNvSpPr txBox="1"/>
          <p:nvPr/>
        </p:nvSpPr>
        <p:spPr>
          <a:xfrm>
            <a:off x="251542" y="0"/>
            <a:ext cx="3663345" cy="424732"/>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r>
              <a:rPr lang="zh-CN" altLang="en-US" sz="1800" dirty="0">
                <a:solidFill>
                  <a:schemeClr val="bg1"/>
                </a:solidFill>
                <a:cs typeface="+mn-ea"/>
                <a:sym typeface="+mn-lt"/>
              </a:rPr>
              <a:t>项目介绍</a:t>
            </a:r>
          </a:p>
        </p:txBody>
      </p:sp>
      <p:pic>
        <p:nvPicPr>
          <p:cNvPr id="18" name="Picture 2" descr="Monitor.png">
            <a:extLst>
              <a:ext uri="{FF2B5EF4-FFF2-40B4-BE49-F238E27FC236}">
                <a16:creationId xmlns:a16="http://schemas.microsoft.com/office/drawing/2014/main" id="{E7A7234D-43E6-4924-A2EF-8B21B153159A}"/>
              </a:ext>
            </a:extLst>
          </p:cNvPr>
          <p:cNvPicPr>
            <a:picLocks noChangeAspect="1"/>
          </p:cNvPicPr>
          <p:nvPr/>
        </p:nvPicPr>
        <p:blipFill>
          <a:blip r:embed="rId3"/>
          <a:stretch>
            <a:fillRect/>
          </a:stretch>
        </p:blipFill>
        <p:spPr>
          <a:xfrm>
            <a:off x="5388598" y="1884138"/>
            <a:ext cx="4191756" cy="3493603"/>
          </a:xfrm>
          <a:prstGeom prst="rect">
            <a:avLst/>
          </a:prstGeom>
        </p:spPr>
      </p:pic>
      <p:sp>
        <p:nvSpPr>
          <p:cNvPr id="19" name="矩形 18">
            <a:extLst>
              <a:ext uri="{FF2B5EF4-FFF2-40B4-BE49-F238E27FC236}">
                <a16:creationId xmlns:a16="http://schemas.microsoft.com/office/drawing/2014/main" id="{D54A3937-4275-41F8-A5F1-CFC1E3C985DF}"/>
              </a:ext>
            </a:extLst>
          </p:cNvPr>
          <p:cNvSpPr/>
          <p:nvPr/>
        </p:nvSpPr>
        <p:spPr>
          <a:xfrm>
            <a:off x="5601810" y="2059620"/>
            <a:ext cx="3758552" cy="2190484"/>
          </a:xfrm>
          <a:prstGeom prst="rect">
            <a:avLst/>
          </a:prstGeom>
          <a:blipFill>
            <a:blip r:embed="rId4"/>
            <a:srcRect/>
            <a:stretch>
              <a:fillRect t="-11396" b="-1126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pic>
        <p:nvPicPr>
          <p:cNvPr id="20" name="Picture 5" descr="ipad.png">
            <a:extLst>
              <a:ext uri="{FF2B5EF4-FFF2-40B4-BE49-F238E27FC236}">
                <a16:creationId xmlns:a16="http://schemas.microsoft.com/office/drawing/2014/main" id="{DCA5F5CB-F14E-417E-9AF4-8F409C56B841}"/>
              </a:ext>
            </a:extLst>
          </p:cNvPr>
          <p:cNvPicPr>
            <a:picLocks noChangeAspect="1"/>
          </p:cNvPicPr>
          <p:nvPr/>
        </p:nvPicPr>
        <p:blipFill>
          <a:blip r:embed="rId5"/>
          <a:stretch>
            <a:fillRect/>
          </a:stretch>
        </p:blipFill>
        <p:spPr>
          <a:xfrm>
            <a:off x="7764338" y="2558069"/>
            <a:ext cx="3974549" cy="3811203"/>
          </a:xfrm>
          <a:prstGeom prst="rect">
            <a:avLst/>
          </a:prstGeom>
        </p:spPr>
      </p:pic>
      <p:pic>
        <p:nvPicPr>
          <p:cNvPr id="21" name="图片 20">
            <a:extLst>
              <a:ext uri="{FF2B5EF4-FFF2-40B4-BE49-F238E27FC236}">
                <a16:creationId xmlns:a16="http://schemas.microsoft.com/office/drawing/2014/main" id="{2C7CC620-F1B1-4912-A00E-FD7EEDFBAC72}"/>
              </a:ext>
            </a:extLst>
          </p:cNvPr>
          <p:cNvPicPr>
            <a:picLocks noChangeAspect="1"/>
          </p:cNvPicPr>
          <p:nvPr/>
        </p:nvPicPr>
        <p:blipFill>
          <a:blip r:embed="rId6" cstate="print">
            <a:extLst>
              <a:ext uri="{28A0092B-C50C-407E-A947-70E740481C1C}">
                <a14:useLocalDpi xmlns:a14="http://schemas.microsoft.com/office/drawing/2010/main" val="0"/>
              </a:ext>
            </a:extLst>
          </a:blip>
          <a:srcRect l="51001" r="210" b="7337"/>
          <a:stretch>
            <a:fillRect/>
          </a:stretch>
        </p:blipFill>
        <p:spPr>
          <a:xfrm>
            <a:off x="8661523" y="2765653"/>
            <a:ext cx="2062702" cy="2612088"/>
          </a:xfrm>
          <a:custGeom>
            <a:avLst/>
            <a:gdLst>
              <a:gd name="connsiteX0" fmla="*/ 0 w 2062702"/>
              <a:gd name="connsiteY0" fmla="*/ 0 h 2612088"/>
              <a:gd name="connsiteX1" fmla="*/ 2062702 w 2062702"/>
              <a:gd name="connsiteY1" fmla="*/ 0 h 2612088"/>
              <a:gd name="connsiteX2" fmla="*/ 2062702 w 2062702"/>
              <a:gd name="connsiteY2" fmla="*/ 2612088 h 2612088"/>
              <a:gd name="connsiteX3" fmla="*/ 0 w 2062702"/>
              <a:gd name="connsiteY3" fmla="*/ 2612088 h 2612088"/>
            </a:gdLst>
            <a:ahLst/>
            <a:cxnLst>
              <a:cxn ang="0">
                <a:pos x="connsiteX0" y="connsiteY0"/>
              </a:cxn>
              <a:cxn ang="0">
                <a:pos x="connsiteX1" y="connsiteY1"/>
              </a:cxn>
              <a:cxn ang="0">
                <a:pos x="connsiteX2" y="connsiteY2"/>
              </a:cxn>
              <a:cxn ang="0">
                <a:pos x="connsiteX3" y="connsiteY3"/>
              </a:cxn>
            </a:cxnLst>
            <a:rect l="l" t="t" r="r" b="b"/>
            <a:pathLst>
              <a:path w="2062702" h="2612088">
                <a:moveTo>
                  <a:pt x="0" y="0"/>
                </a:moveTo>
                <a:lnTo>
                  <a:pt x="2062702" y="0"/>
                </a:lnTo>
                <a:lnTo>
                  <a:pt x="2062702" y="2612088"/>
                </a:lnTo>
                <a:lnTo>
                  <a:pt x="0" y="2612088"/>
                </a:lnTo>
                <a:close/>
              </a:path>
            </a:pathLst>
          </a:custGeom>
        </p:spPr>
      </p:pic>
      <p:sp>
        <p:nvSpPr>
          <p:cNvPr id="22" name="TextBox 46">
            <a:extLst>
              <a:ext uri="{FF2B5EF4-FFF2-40B4-BE49-F238E27FC236}">
                <a16:creationId xmlns:a16="http://schemas.microsoft.com/office/drawing/2014/main" id="{F2369F13-A1E6-474A-81F6-895A48E3C099}"/>
              </a:ext>
            </a:extLst>
          </p:cNvPr>
          <p:cNvSpPr txBox="1"/>
          <p:nvPr/>
        </p:nvSpPr>
        <p:spPr>
          <a:xfrm>
            <a:off x="426442" y="669153"/>
            <a:ext cx="1415748" cy="461651"/>
          </a:xfrm>
          <a:prstGeom prst="rect">
            <a:avLst/>
          </a:prstGeom>
          <a:noFill/>
        </p:spPr>
        <p:txBody>
          <a:bodyPr wrap="none" lIns="91428" tIns="45713" rIns="91428" bIns="45713" rtlCol="0">
            <a:spAutoFit/>
          </a:bodyPr>
          <a:lstStyle/>
          <a:p>
            <a:pPr algn="ctr"/>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操作环境</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23" name="TextBox 47">
            <a:extLst>
              <a:ext uri="{FF2B5EF4-FFF2-40B4-BE49-F238E27FC236}">
                <a16:creationId xmlns:a16="http://schemas.microsoft.com/office/drawing/2014/main" id="{E800476C-D551-4D1C-89C7-5C960D05199A}"/>
              </a:ext>
            </a:extLst>
          </p:cNvPr>
          <p:cNvSpPr txBox="1"/>
          <p:nvPr/>
        </p:nvSpPr>
        <p:spPr>
          <a:xfrm>
            <a:off x="426442" y="3487197"/>
            <a:ext cx="2339078" cy="461651"/>
          </a:xfrm>
          <a:prstGeom prst="rect">
            <a:avLst/>
          </a:prstGeom>
          <a:noFill/>
        </p:spPr>
        <p:txBody>
          <a:bodyPr wrap="none" lIns="91428" tIns="45713" rIns="91428" bIns="45713" rtlCol="0">
            <a:spAutoFit/>
          </a:bodyPr>
          <a:lstStyle>
            <a:defPPr>
              <a:defRPr lang="en-US"/>
            </a:defPPr>
            <a:lvl1pPr marL="0" marR="0" lvl="0" indent="0" defTabSz="914400" eaLnBrk="1" fontAlgn="auto" latinLnBrk="0" hangingPunct="1">
              <a:lnSpc>
                <a:spcPct val="100000"/>
              </a:lnSpc>
              <a:spcBef>
                <a:spcPts val="0"/>
              </a:spcBef>
              <a:spcAft>
                <a:spcPts val="0"/>
              </a:spcAft>
              <a:buClrTx/>
              <a:buSzTx/>
              <a:buFontTx/>
              <a:buNone/>
              <a:defRPr kumimoji="0" sz="2000" i="0" u="none" strike="noStrike" kern="0" cap="none" spc="0" normalizeH="0" baseline="0">
                <a:ln>
                  <a:noFill/>
                </a:ln>
                <a:solidFill>
                  <a:srgbClr val="1B323D"/>
                </a:solidFill>
                <a:effectLst/>
                <a:uLnTx/>
                <a:uFillTx/>
                <a:latin typeface="微软雅黑" panose="020B0503020204020204" pitchFamily="34" charset="-122"/>
                <a:ea typeface="微软雅黑" panose="020B0503020204020204" pitchFamily="34" charset="-122"/>
              </a:defRPr>
            </a:lvl1pPr>
          </a:lstStyle>
          <a:p>
            <a:pPr algn="ctr"/>
            <a:r>
              <a:rPr lang="zh-CN" altLang="en-US" sz="2400" b="1" dirty="0" smtClean="0">
                <a:solidFill>
                  <a:schemeClr val="tx1">
                    <a:lumMod val="85000"/>
                    <a:lumOff val="15000"/>
                  </a:schemeClr>
                </a:solidFill>
                <a:cs typeface="+mn-ea"/>
                <a:sym typeface="+mn-lt"/>
              </a:rPr>
              <a:t>开发环境及工具</a:t>
            </a:r>
            <a:endParaRPr lang="en-US" altLang="zh-CN" sz="2400" b="1" dirty="0">
              <a:solidFill>
                <a:schemeClr val="tx1">
                  <a:lumMod val="85000"/>
                  <a:lumOff val="15000"/>
                </a:schemeClr>
              </a:solidFill>
              <a:cs typeface="+mn-ea"/>
              <a:sym typeface="+mn-lt"/>
            </a:endParaRPr>
          </a:p>
        </p:txBody>
      </p:sp>
      <p:sp>
        <p:nvSpPr>
          <p:cNvPr id="24" name="TextBox 49">
            <a:extLst>
              <a:ext uri="{FF2B5EF4-FFF2-40B4-BE49-F238E27FC236}">
                <a16:creationId xmlns:a16="http://schemas.microsoft.com/office/drawing/2014/main" id="{85FA6856-04F2-4809-AE85-B29ED16B15B9}"/>
              </a:ext>
            </a:extLst>
          </p:cNvPr>
          <p:cNvSpPr txBox="1"/>
          <p:nvPr/>
        </p:nvSpPr>
        <p:spPr>
          <a:xfrm>
            <a:off x="426442" y="1070890"/>
            <a:ext cx="5335498" cy="3000807"/>
          </a:xfrm>
          <a:prstGeom prst="rect">
            <a:avLst/>
          </a:prstGeom>
          <a:noFill/>
        </p:spPr>
        <p:txBody>
          <a:bodyPr wrap="square" lIns="91428" tIns="45713" rIns="91428" bIns="45713" rtlCol="0">
            <a:spAutoFit/>
          </a:bodyPr>
          <a:lstStyle/>
          <a:p>
            <a:pPr>
              <a:lnSpc>
                <a:spcPct val="150000"/>
              </a:lnSpc>
            </a:pPr>
            <a:r>
              <a:rPr lang="zh-CN" altLang="zh-CN" sz="1400" b="1" dirty="0">
                <a:latin typeface="微软雅黑" panose="020B0503020204020204" pitchFamily="34" charset="-122"/>
                <a:ea typeface="微软雅黑" panose="020B0503020204020204" pitchFamily="34" charset="-122"/>
              </a:rPr>
              <a:t>服务端</a:t>
            </a:r>
            <a:r>
              <a:rPr lang="zh-CN" altLang="zh-CN" sz="1400" b="1" dirty="0" smtClean="0">
                <a:latin typeface="微软雅黑" panose="020B0503020204020204" pitchFamily="34" charset="-122"/>
                <a:ea typeface="微软雅黑" panose="020B0503020204020204" pitchFamily="34" charset="-122"/>
              </a:rPr>
              <a:t>：</a:t>
            </a:r>
            <a:endParaRPr lang="en-US" altLang="zh-CN" sz="1400" b="1" dirty="0" smtClean="0">
              <a:latin typeface="微软雅黑" panose="020B0503020204020204" pitchFamily="34" charset="-122"/>
              <a:ea typeface="微软雅黑" panose="020B0503020204020204" pitchFamily="34" charset="-122"/>
            </a:endParaRPr>
          </a:p>
          <a:p>
            <a:pPr>
              <a:lnSpc>
                <a:spcPct val="150000"/>
              </a:lnSpc>
            </a:pPr>
            <a:r>
              <a:rPr lang="zh-CN" altLang="zh-CN" sz="1400" dirty="0" smtClean="0">
                <a:latin typeface="微软雅黑" panose="020B0503020204020204" pitchFamily="34" charset="-122"/>
                <a:ea typeface="微软雅黑" panose="020B0503020204020204" pitchFamily="34" charset="-122"/>
              </a:rPr>
              <a:t>操作系统</a:t>
            </a:r>
            <a:r>
              <a:rPr lang="zh-CN" altLang="zh-CN" sz="1400" dirty="0">
                <a:latin typeface="微软雅黑" panose="020B0503020204020204" pitchFamily="34" charset="-122"/>
                <a:ea typeface="微软雅黑" panose="020B0503020204020204" pitchFamily="34" charset="-122"/>
              </a:rPr>
              <a:t>：</a:t>
            </a:r>
            <a:r>
              <a:rPr lang="zh-CN" altLang="zh-CN" sz="1400" dirty="0" smtClean="0">
                <a:latin typeface="微软雅黑" panose="020B0503020204020204" pitchFamily="34" charset="-122"/>
                <a:ea typeface="微软雅黑" panose="020B0503020204020204" pitchFamily="34" charset="-122"/>
              </a:rPr>
              <a:t>LinuxmacOS</a:t>
            </a:r>
            <a:r>
              <a:rPr lang="zh-CN" altLang="zh-CN" sz="1400" dirty="0">
                <a:latin typeface="微软雅黑" panose="020B0503020204020204" pitchFamily="34" charset="-122"/>
                <a:ea typeface="微软雅黑" panose="020B0503020204020204" pitchFamily="34" charset="-122"/>
              </a:rPr>
              <a:t>、</a:t>
            </a:r>
            <a:r>
              <a:rPr lang="zh-CN" altLang="zh-CN" sz="1400" dirty="0" smtClean="0">
                <a:latin typeface="微软雅黑" panose="020B0503020204020204" pitchFamily="34" charset="-122"/>
                <a:ea typeface="微软雅黑" panose="020B0503020204020204" pitchFamily="34" charset="-122"/>
              </a:rPr>
              <a:t>windows</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zh-CN" sz="1400" dirty="0" smtClean="0">
                <a:latin typeface="微软雅黑" panose="020B0503020204020204" pitchFamily="34" charset="-122"/>
                <a:ea typeface="微软雅黑" panose="020B0503020204020204" pitchFamily="34" charset="-122"/>
              </a:rPr>
              <a:t>运行</a:t>
            </a:r>
            <a:r>
              <a:rPr lang="zh-CN" altLang="zh-CN" sz="1400" dirty="0">
                <a:latin typeface="微软雅黑" panose="020B0503020204020204" pitchFamily="34" charset="-122"/>
                <a:ea typeface="微软雅黑" panose="020B0503020204020204" pitchFamily="34" charset="-122"/>
              </a:rPr>
              <a:t>环境：</a:t>
            </a:r>
            <a:r>
              <a:rPr lang="zh-CN" altLang="zh-CN" sz="1400" dirty="0" smtClean="0">
                <a:latin typeface="微软雅黑" panose="020B0503020204020204" pitchFamily="34" charset="-122"/>
                <a:ea typeface="微软雅黑" panose="020B0503020204020204" pitchFamily="34" charset="-122"/>
              </a:rPr>
              <a:t>JRE</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zh-CN" altLang="zh-CN" sz="1400" dirty="0" smtClean="0">
                <a:latin typeface="微软雅黑" panose="020B0503020204020204" pitchFamily="34" charset="-122"/>
                <a:ea typeface="微软雅黑" panose="020B0503020204020204" pitchFamily="34" charset="-122"/>
              </a:rPr>
              <a:t>数据库</a:t>
            </a:r>
            <a:r>
              <a:rPr lang="zh-CN" altLang="zh-CN" sz="1400" dirty="0">
                <a:latin typeface="微软雅黑" panose="020B0503020204020204" pitchFamily="34" charset="-122"/>
                <a:ea typeface="微软雅黑" panose="020B0503020204020204" pitchFamily="34" charset="-122"/>
              </a:rPr>
              <a:t>：</a:t>
            </a:r>
            <a:r>
              <a:rPr lang="zh-CN" altLang="zh-CN" sz="1400" dirty="0" smtClean="0">
                <a:latin typeface="微软雅黑" panose="020B0503020204020204" pitchFamily="34" charset="-122"/>
                <a:ea typeface="微软雅黑" panose="020B0503020204020204" pitchFamily="34" charset="-122"/>
              </a:rPr>
              <a:t>mysql</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zh-CN" altLang="zh-CN" sz="1400" b="1" dirty="0">
                <a:latin typeface="微软雅黑" panose="020B0503020204020204" pitchFamily="34" charset="-122"/>
                <a:ea typeface="微软雅黑" panose="020B0503020204020204" pitchFamily="34" charset="-122"/>
              </a:rPr>
              <a:t>客户端</a:t>
            </a:r>
            <a:r>
              <a:rPr lang="zh-CN" altLang="zh-CN" sz="1400" b="1" dirty="0" smtClean="0">
                <a:latin typeface="微软雅黑" panose="020B0503020204020204" pitchFamily="34" charset="-122"/>
                <a:ea typeface="微软雅黑" panose="020B0503020204020204" pitchFamily="34" charset="-122"/>
              </a:rPr>
              <a:t>：</a:t>
            </a:r>
            <a:endParaRPr lang="en-US" altLang="zh-CN" sz="1400" b="1" dirty="0" smtClean="0">
              <a:latin typeface="微软雅黑" panose="020B0503020204020204" pitchFamily="34" charset="-122"/>
              <a:ea typeface="微软雅黑" panose="020B0503020204020204" pitchFamily="34" charset="-122"/>
            </a:endParaRPr>
          </a:p>
          <a:p>
            <a:pPr>
              <a:lnSpc>
                <a:spcPct val="150000"/>
              </a:lnSpc>
            </a:pPr>
            <a:r>
              <a:rPr lang="zh-CN" altLang="zh-CN" sz="1400" dirty="0" smtClean="0">
                <a:latin typeface="微软雅黑" panose="020B0503020204020204" pitchFamily="34" charset="-122"/>
                <a:ea typeface="微软雅黑" panose="020B0503020204020204" pitchFamily="34" charset="-122"/>
              </a:rPr>
              <a:t>操作系统</a:t>
            </a:r>
            <a:r>
              <a:rPr lang="zh-CN" altLang="zh-CN" sz="1400" dirty="0">
                <a:latin typeface="微软雅黑" panose="020B0503020204020204" pitchFamily="34" charset="-122"/>
                <a:ea typeface="微软雅黑" panose="020B0503020204020204" pitchFamily="34" charset="-122"/>
              </a:rPr>
              <a:t>：Linux、macOS、windows、IOS、</a:t>
            </a:r>
            <a:r>
              <a:rPr lang="zh-CN" altLang="zh-CN" sz="1400" dirty="0" smtClean="0">
                <a:latin typeface="微软雅黑" panose="020B0503020204020204" pitchFamily="34" charset="-122"/>
                <a:ea typeface="微软雅黑" panose="020B0503020204020204" pitchFamily="34" charset="-122"/>
              </a:rPr>
              <a:t>android</a:t>
            </a:r>
            <a:r>
              <a:rPr lang="en-US" altLang="zh-CN" sz="1400" dirty="0">
                <a:latin typeface="微软雅黑" panose="020B0503020204020204" pitchFamily="34" charset="-122"/>
                <a:ea typeface="微软雅黑" panose="020B0503020204020204" pitchFamily="34" charset="-122"/>
              </a:rPr>
              <a:t> </a:t>
            </a:r>
            <a:r>
              <a:rPr lang="en-US" altLang="zh-CN" sz="1400" dirty="0" smtClean="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浏</a:t>
            </a:r>
            <a:r>
              <a:rPr lang="zh-CN" altLang="zh-CN" sz="1400" dirty="0" smtClean="0">
                <a:latin typeface="微软雅黑" panose="020B0503020204020204" pitchFamily="34" charset="-122"/>
                <a:ea typeface="微软雅黑" panose="020B0503020204020204" pitchFamily="34" charset="-122"/>
              </a:rPr>
              <a:t>览器</a:t>
            </a:r>
            <a:r>
              <a:rPr lang="zh-CN" altLang="zh-CN" sz="1400" dirty="0">
                <a:latin typeface="微软雅黑" panose="020B0503020204020204" pitchFamily="34" charset="-122"/>
                <a:ea typeface="微软雅黑" panose="020B0503020204020204" pitchFamily="34" charset="-122"/>
              </a:rPr>
              <a:t>：Google Chrome、Safari、Edge等主流浏览器</a:t>
            </a:r>
          </a:p>
          <a:p>
            <a:pPr>
              <a:lnSpc>
                <a:spcPct val="150000"/>
              </a:lnSpc>
            </a:pPr>
            <a:endParaRPr lang="zh-CN"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endParaRPr lang="zh-CN" altLang="zh-CN" sz="1400" dirty="0">
              <a:latin typeface="微软雅黑" panose="020B0503020204020204" pitchFamily="34" charset="-122"/>
              <a:ea typeface="微软雅黑" panose="020B0503020204020204" pitchFamily="34" charset="-122"/>
            </a:endParaRPr>
          </a:p>
        </p:txBody>
      </p:sp>
      <p:sp>
        <p:nvSpPr>
          <p:cNvPr id="25" name="TextBox 50">
            <a:extLst>
              <a:ext uri="{FF2B5EF4-FFF2-40B4-BE49-F238E27FC236}">
                <a16:creationId xmlns:a16="http://schemas.microsoft.com/office/drawing/2014/main" id="{D14B242E-D23B-4981-BCAD-271F7A52601B}"/>
              </a:ext>
            </a:extLst>
          </p:cNvPr>
          <p:cNvSpPr txBox="1"/>
          <p:nvPr/>
        </p:nvSpPr>
        <p:spPr>
          <a:xfrm>
            <a:off x="436126" y="3948848"/>
            <a:ext cx="2929381" cy="2316389"/>
          </a:xfrm>
          <a:prstGeom prst="rect">
            <a:avLst/>
          </a:prstGeom>
          <a:noFill/>
        </p:spPr>
        <p:txBody>
          <a:bodyPr wrap="square" lIns="91428" tIns="45713" rIns="91428" bIns="45713" rtlCol="0">
            <a:spAutoFit/>
          </a:bodyPr>
          <a:lstStyle/>
          <a:p>
            <a:pPr>
              <a:lnSpc>
                <a:spcPct val="150000"/>
              </a:lnSpc>
            </a:pPr>
            <a:r>
              <a:rPr lang="zh-CN" altLang="zh-CN" sz="1400" dirty="0">
                <a:latin typeface="微软雅黑" panose="020B0503020204020204" pitchFamily="34" charset="-122"/>
                <a:ea typeface="微软雅黑" panose="020B0503020204020204" pitchFamily="34" charset="-122"/>
              </a:rPr>
              <a:t>前端</a:t>
            </a:r>
            <a:r>
              <a:rPr lang="zh-CN" altLang="zh-CN" sz="1400" dirty="0" smtClean="0">
                <a:latin typeface="微软雅黑" panose="020B0503020204020204" pitchFamily="34" charset="-122"/>
                <a:ea typeface="微软雅黑" panose="020B0503020204020204" pitchFamily="34" charset="-122"/>
              </a:rPr>
              <a:t>框架</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zh-CN" altLang="zh-CN" sz="1400" dirty="0" smtClean="0">
                <a:latin typeface="微软雅黑" panose="020B0503020204020204" pitchFamily="34" charset="-122"/>
                <a:ea typeface="微软雅黑" panose="020B0503020204020204" pitchFamily="34" charset="-122"/>
              </a:rPr>
              <a:t>后端</a:t>
            </a:r>
            <a:r>
              <a:rPr lang="zh-CN" altLang="zh-CN" sz="1400" dirty="0">
                <a:latin typeface="微软雅黑" panose="020B0503020204020204" pitchFamily="34" charset="-122"/>
                <a:ea typeface="微软雅黑" panose="020B0503020204020204" pitchFamily="34" charset="-122"/>
              </a:rPr>
              <a:t>框架：SpringBoot</a:t>
            </a:r>
          </a:p>
          <a:p>
            <a:pPr>
              <a:lnSpc>
                <a:spcPct val="150000"/>
              </a:lnSpc>
            </a:pPr>
            <a:r>
              <a:rPr lang="zh-CN" altLang="zh-CN" sz="1400" dirty="0">
                <a:latin typeface="微软雅黑" panose="020B0503020204020204" pitchFamily="34" charset="-122"/>
                <a:ea typeface="微软雅黑" panose="020B0503020204020204" pitchFamily="34" charset="-122"/>
              </a:rPr>
              <a:t>开发语言：JavaScript、J</a:t>
            </a:r>
            <a:r>
              <a:rPr lang="en-US" altLang="zh-CN" sz="1400" dirty="0">
                <a:latin typeface="微软雅黑" panose="020B0503020204020204" pitchFamily="34" charset="-122"/>
                <a:ea typeface="微软雅黑" panose="020B0503020204020204" pitchFamily="34" charset="-122"/>
              </a:rPr>
              <a:t>ava</a:t>
            </a:r>
            <a:endParaRPr lang="zh-CN" altLang="zh-CN" sz="1400" dirty="0">
              <a:latin typeface="微软雅黑" panose="020B0503020204020204" pitchFamily="34" charset="-122"/>
              <a:ea typeface="微软雅黑" panose="020B0503020204020204" pitchFamily="34" charset="-122"/>
            </a:endParaRPr>
          </a:p>
          <a:p>
            <a:pPr>
              <a:lnSpc>
                <a:spcPct val="150000"/>
              </a:lnSpc>
            </a:pPr>
            <a:r>
              <a:rPr lang="zh-CN" altLang="zh-CN" sz="1400" dirty="0">
                <a:latin typeface="微软雅黑" panose="020B0503020204020204" pitchFamily="34" charset="-122"/>
                <a:ea typeface="微软雅黑" panose="020B0503020204020204" pitchFamily="34" charset="-122"/>
              </a:rPr>
              <a:t>开发工具：</a:t>
            </a:r>
            <a:r>
              <a:rPr lang="en-US" altLang="zh-CN" sz="1400" dirty="0">
                <a:latin typeface="微软雅黑" panose="020B0503020204020204" pitchFamily="34" charset="-122"/>
                <a:ea typeface="微软雅黑" panose="020B0503020204020204" pitchFamily="34" charset="-122"/>
              </a:rPr>
              <a:t>Idea</a:t>
            </a:r>
            <a:r>
              <a:rPr lang="zh-CN"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webStorm</a:t>
            </a:r>
            <a:r>
              <a:rPr lang="zh-CN" altLang="zh-CN" sz="1400" dirty="0">
                <a:latin typeface="微软雅黑" panose="020B0503020204020204" pitchFamily="34" charset="-122"/>
                <a:ea typeface="微软雅黑" panose="020B0503020204020204" pitchFamily="34" charset="-122"/>
              </a:rPr>
              <a:t>、vsCode</a:t>
            </a:r>
          </a:p>
          <a:p>
            <a:pPr>
              <a:lnSpc>
                <a:spcPct val="150000"/>
              </a:lnSpc>
            </a:pPr>
            <a:r>
              <a:rPr lang="zh-CN" altLang="zh-CN" sz="1400" dirty="0">
                <a:latin typeface="微软雅黑" panose="020B0503020204020204" pitchFamily="34" charset="-122"/>
                <a:ea typeface="微软雅黑" panose="020B0503020204020204" pitchFamily="34" charset="-122"/>
              </a:rPr>
              <a:t>开发测试浏览器：Google Chrome</a:t>
            </a:r>
          </a:p>
        </p:txBody>
      </p:sp>
      <p:sp>
        <p:nvSpPr>
          <p:cNvPr id="26" name="矩形 25">
            <a:extLst>
              <a:ext uri="{FF2B5EF4-FFF2-40B4-BE49-F238E27FC236}">
                <a16:creationId xmlns:a16="http://schemas.microsoft.com/office/drawing/2014/main" id="{6600EB63-4B6D-4C0B-84A1-5585D697019E}"/>
              </a:ext>
            </a:extLst>
          </p:cNvPr>
          <p:cNvSpPr/>
          <p:nvPr/>
        </p:nvSpPr>
        <p:spPr>
          <a:xfrm>
            <a:off x="8655728" y="2769833"/>
            <a:ext cx="2068497" cy="2607908"/>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626985941"/>
      </p:ext>
    </p:extLst>
  </p:cSld>
  <p:clrMapOvr>
    <a:masterClrMapping/>
  </p:clrMapOvr>
  <p:transition spd="med" advClick="0" advTm="30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稻壳儿春秋广告/盗版必究        原创来源：http://chn.docer.com/works?userid=199329941#!/work_time">
            <a:extLst>
              <a:ext uri="{FF2B5EF4-FFF2-40B4-BE49-F238E27FC236}">
                <a16:creationId xmlns:a16="http://schemas.microsoft.com/office/drawing/2014/main" id="{F944FBF7-54F5-4C6B-8EF8-CCC7386EC4CD}"/>
              </a:ext>
            </a:extLst>
          </p:cNvPr>
          <p:cNvSpPr/>
          <p:nvPr/>
        </p:nvSpPr>
        <p:spPr>
          <a:xfrm>
            <a:off x="-1" y="3700129"/>
            <a:ext cx="3157871" cy="3157871"/>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26" name="稻壳儿春秋广告/盗版必究        原创来源：http://chn.docer.com/works?userid=199329941#!/work_time">
            <a:extLst>
              <a:ext uri="{FF2B5EF4-FFF2-40B4-BE49-F238E27FC236}">
                <a16:creationId xmlns:a16="http://schemas.microsoft.com/office/drawing/2014/main" id="{81E935E9-5DF8-435F-8337-1153F9313AFC}"/>
              </a:ext>
            </a:extLst>
          </p:cNvPr>
          <p:cNvSpPr/>
          <p:nvPr/>
        </p:nvSpPr>
        <p:spPr>
          <a:xfrm>
            <a:off x="1964297" y="5293534"/>
            <a:ext cx="2387146" cy="1564466"/>
          </a:xfrm>
          <a:custGeom>
            <a:avLst/>
            <a:gdLst>
              <a:gd name="connsiteX0" fmla="*/ 0 w 1719265"/>
              <a:gd name="connsiteY0" fmla="*/ 0 h 1126756"/>
              <a:gd name="connsiteX1" fmla="*/ 592509 w 1719265"/>
              <a:gd name="connsiteY1" fmla="*/ 0 h 1126756"/>
              <a:gd name="connsiteX2" fmla="*/ 1719265 w 1719265"/>
              <a:gd name="connsiteY2" fmla="*/ 1126756 h 1126756"/>
              <a:gd name="connsiteX3" fmla="*/ 1126756 w 1719265"/>
              <a:gd name="connsiteY3" fmla="*/ 1126756 h 1126756"/>
              <a:gd name="connsiteX4" fmla="*/ 0 w 1719265"/>
              <a:gd name="connsiteY4" fmla="*/ 0 h 11267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9265" h="1126756">
                <a:moveTo>
                  <a:pt x="0" y="0"/>
                </a:moveTo>
                <a:lnTo>
                  <a:pt x="592509" y="0"/>
                </a:lnTo>
                <a:lnTo>
                  <a:pt x="1719265" y="1126756"/>
                </a:lnTo>
                <a:lnTo>
                  <a:pt x="1126756" y="1126756"/>
                </a:lnTo>
                <a:lnTo>
                  <a:pt x="0" y="0"/>
                </a:lnTo>
                <a:close/>
              </a:path>
            </a:pathLst>
          </a:cu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38" name="稻壳儿春秋广告/盗版必究        原创来源：http://chn.docer.com/works?userid=199329941#!/work_time">
            <a:extLst>
              <a:ext uri="{FF2B5EF4-FFF2-40B4-BE49-F238E27FC236}">
                <a16:creationId xmlns:a16="http://schemas.microsoft.com/office/drawing/2014/main" id="{C4377A88-4F31-4D85-92B6-6040833C8E09}"/>
              </a:ext>
            </a:extLst>
          </p:cNvPr>
          <p:cNvSpPr/>
          <p:nvPr/>
        </p:nvSpPr>
        <p:spPr>
          <a:xfrm flipH="1" flipV="1">
            <a:off x="7280168" y="1"/>
            <a:ext cx="4911831" cy="4911830"/>
          </a:xfrm>
          <a:prstGeom prst="rtTriangle">
            <a:avLst/>
          </a:prstGeom>
          <a:blipFill dpi="0" rotWithShape="0">
            <a:blip r:embed="rId3"/>
            <a:srcRect/>
            <a:stretch>
              <a:fillRect l="-20000" r="-3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39" name="稻壳儿春秋广告/盗版必究        原创来源：http://chn.docer.com/works?userid=199329941#!/work_time">
            <a:extLst>
              <a:ext uri="{FF2B5EF4-FFF2-40B4-BE49-F238E27FC236}">
                <a16:creationId xmlns:a16="http://schemas.microsoft.com/office/drawing/2014/main" id="{B53D5190-7F36-4F3F-A6CD-31F31B20C8EB}"/>
              </a:ext>
            </a:extLst>
          </p:cNvPr>
          <p:cNvSpPr/>
          <p:nvPr/>
        </p:nvSpPr>
        <p:spPr>
          <a:xfrm>
            <a:off x="7038753" y="1"/>
            <a:ext cx="2922554" cy="2302201"/>
          </a:xfrm>
          <a:custGeom>
            <a:avLst/>
            <a:gdLst>
              <a:gd name="connsiteX0" fmla="*/ 0 w 2791381"/>
              <a:gd name="connsiteY0" fmla="*/ 0 h 2198872"/>
              <a:gd name="connsiteX1" fmla="*/ 592509 w 2791381"/>
              <a:gd name="connsiteY1" fmla="*/ 0 h 2198872"/>
              <a:gd name="connsiteX2" fmla="*/ 2791381 w 2791381"/>
              <a:gd name="connsiteY2" fmla="*/ 2198872 h 2198872"/>
              <a:gd name="connsiteX3" fmla="*/ 2198872 w 2791381"/>
              <a:gd name="connsiteY3" fmla="*/ 2198872 h 2198872"/>
              <a:gd name="connsiteX4" fmla="*/ 0 w 2791381"/>
              <a:gd name="connsiteY4" fmla="*/ 0 h 2198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1381" h="2198872">
                <a:moveTo>
                  <a:pt x="0" y="0"/>
                </a:moveTo>
                <a:lnTo>
                  <a:pt x="592509" y="0"/>
                </a:lnTo>
                <a:lnTo>
                  <a:pt x="2791381" y="2198872"/>
                </a:lnTo>
                <a:lnTo>
                  <a:pt x="2198872" y="2198872"/>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40" name="稻壳儿春秋广告/盗版必究        原创来源：http://chn.docer.com/works?userid=199329941#!/work_time">
            <a:extLst>
              <a:ext uri="{FF2B5EF4-FFF2-40B4-BE49-F238E27FC236}">
                <a16:creationId xmlns:a16="http://schemas.microsoft.com/office/drawing/2014/main" id="{EB823348-0888-4CFE-AA9C-7910FFC655BA}"/>
              </a:ext>
            </a:extLst>
          </p:cNvPr>
          <p:cNvSpPr/>
          <p:nvPr/>
        </p:nvSpPr>
        <p:spPr>
          <a:xfrm>
            <a:off x="8154099" y="2302202"/>
            <a:ext cx="2922554" cy="2302201"/>
          </a:xfrm>
          <a:custGeom>
            <a:avLst/>
            <a:gdLst>
              <a:gd name="connsiteX0" fmla="*/ 0 w 2791381"/>
              <a:gd name="connsiteY0" fmla="*/ 0 h 2198872"/>
              <a:gd name="connsiteX1" fmla="*/ 592509 w 2791381"/>
              <a:gd name="connsiteY1" fmla="*/ 0 h 2198872"/>
              <a:gd name="connsiteX2" fmla="*/ 2791381 w 2791381"/>
              <a:gd name="connsiteY2" fmla="*/ 2198872 h 2198872"/>
              <a:gd name="connsiteX3" fmla="*/ 2198872 w 2791381"/>
              <a:gd name="connsiteY3" fmla="*/ 2198872 h 2198872"/>
              <a:gd name="connsiteX4" fmla="*/ 0 w 2791381"/>
              <a:gd name="connsiteY4" fmla="*/ 0 h 2198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1381" h="2198872">
                <a:moveTo>
                  <a:pt x="0" y="0"/>
                </a:moveTo>
                <a:lnTo>
                  <a:pt x="592509" y="0"/>
                </a:lnTo>
                <a:lnTo>
                  <a:pt x="2791381" y="2198872"/>
                </a:lnTo>
                <a:lnTo>
                  <a:pt x="2198872" y="2198872"/>
                </a:lnTo>
                <a:lnTo>
                  <a:pt x="0" y="0"/>
                </a:lnTo>
                <a:close/>
              </a:path>
            </a:pathLst>
          </a:cu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41" name="稻壳儿春秋广告/盗版必究">
            <a:extLst>
              <a:ext uri="{FF2B5EF4-FFF2-40B4-BE49-F238E27FC236}">
                <a16:creationId xmlns:a16="http://schemas.microsoft.com/office/drawing/2014/main" id="{FEFF4732-966D-4452-BE5B-F4B4A8DD7E9B}"/>
              </a:ext>
            </a:extLst>
          </p:cNvPr>
          <p:cNvSpPr txBox="1"/>
          <p:nvPr/>
        </p:nvSpPr>
        <p:spPr>
          <a:xfrm flipH="1">
            <a:off x="3602429" y="4239132"/>
            <a:ext cx="4987141" cy="34624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分为功能性需求，用户行为，及非功能性需求三部分</a:t>
            </a:r>
          </a:p>
        </p:txBody>
      </p:sp>
      <p:sp>
        <p:nvSpPr>
          <p:cNvPr id="42" name="稻壳儿春秋广告/盗版必究">
            <a:extLst>
              <a:ext uri="{FF2B5EF4-FFF2-40B4-BE49-F238E27FC236}">
                <a16:creationId xmlns:a16="http://schemas.microsoft.com/office/drawing/2014/main" id="{36D7A202-7A85-4B8A-943C-B49382C8FCF1}"/>
              </a:ext>
            </a:extLst>
          </p:cNvPr>
          <p:cNvSpPr/>
          <p:nvPr/>
        </p:nvSpPr>
        <p:spPr>
          <a:xfrm flipH="1">
            <a:off x="4865695" y="3869574"/>
            <a:ext cx="2460610" cy="400110"/>
          </a:xfrm>
          <a:prstGeom prst="rect">
            <a:avLst/>
          </a:prstGeom>
        </p:spPr>
        <p:txBody>
          <a:bodyPr wrap="none">
            <a:spAutoFit/>
          </a:bodyPr>
          <a:lstStyle/>
          <a:p>
            <a:pPr lvl="0" algn="ctr">
              <a:spcBef>
                <a:spcPct val="0"/>
              </a:spcBef>
              <a:defRPr/>
            </a:pPr>
            <a:r>
              <a:rPr lang="en-US" altLang="zh-CN" sz="2000" dirty="0">
                <a:solidFill>
                  <a:srgbClr val="353535"/>
                </a:solidFill>
                <a:latin typeface="微软雅黑" panose="020B0503020204020204" pitchFamily="34" charset="-122"/>
                <a:ea typeface="微软雅黑" panose="020B0503020204020204" pitchFamily="34" charset="-122"/>
                <a:cs typeface="+mn-ea"/>
                <a:sym typeface="+mn-lt"/>
              </a:rPr>
              <a:t>Summary Of Work</a:t>
            </a:r>
          </a:p>
        </p:txBody>
      </p:sp>
      <p:sp>
        <p:nvSpPr>
          <p:cNvPr id="43" name="稻壳儿春秋广告/盗版必究">
            <a:extLst>
              <a:ext uri="{FF2B5EF4-FFF2-40B4-BE49-F238E27FC236}">
                <a16:creationId xmlns:a16="http://schemas.microsoft.com/office/drawing/2014/main" id="{518A210B-BDA1-46DD-BF15-BA6DB89F6DC8}"/>
              </a:ext>
            </a:extLst>
          </p:cNvPr>
          <p:cNvSpPr txBox="1"/>
          <p:nvPr/>
        </p:nvSpPr>
        <p:spPr>
          <a:xfrm flipH="1">
            <a:off x="4323048" y="3402547"/>
            <a:ext cx="3545903" cy="523220"/>
          </a:xfrm>
          <a:prstGeom prst="rect">
            <a:avLst/>
          </a:prstGeom>
          <a:noFill/>
        </p:spPr>
        <p:txBody>
          <a:bodyPr wrap="square" rtlCol="0">
            <a:spAutoFit/>
          </a:bodyPr>
          <a:lstStyle/>
          <a:p>
            <a:pPr lvl="0" algn="ctr">
              <a:defRPr/>
            </a:pPr>
            <a:r>
              <a:rPr lang="zh-CN" altLang="en-US" sz="2800" b="1" dirty="0" smtClean="0">
                <a:solidFill>
                  <a:srgbClr val="353535"/>
                </a:solidFill>
                <a:latin typeface="微软雅黑" panose="020B0503020204020204" pitchFamily="34" charset="-122"/>
                <a:ea typeface="微软雅黑" panose="020B0503020204020204" pitchFamily="34" charset="-122"/>
                <a:cs typeface="+mn-ea"/>
                <a:sym typeface="+mn-lt"/>
              </a:rPr>
              <a:t>需求分析</a:t>
            </a:r>
            <a:endParaRPr lang="zh-CN" altLang="en-US" sz="2800" b="1" dirty="0">
              <a:solidFill>
                <a:srgbClr val="353535"/>
              </a:solidFill>
              <a:latin typeface="微软雅黑" panose="020B0503020204020204" pitchFamily="34" charset="-122"/>
              <a:ea typeface="微软雅黑" panose="020B0503020204020204" pitchFamily="34" charset="-122"/>
              <a:cs typeface="+mn-ea"/>
              <a:sym typeface="+mn-lt"/>
            </a:endParaRPr>
          </a:p>
        </p:txBody>
      </p:sp>
      <p:sp>
        <p:nvSpPr>
          <p:cNvPr id="44" name="稻壳儿春秋广告/盗版必究">
            <a:extLst>
              <a:ext uri="{FF2B5EF4-FFF2-40B4-BE49-F238E27FC236}">
                <a16:creationId xmlns:a16="http://schemas.microsoft.com/office/drawing/2014/main" id="{1F357A4D-2CDD-413B-B07F-79DD8DD0A27A}"/>
              </a:ext>
            </a:extLst>
          </p:cNvPr>
          <p:cNvSpPr txBox="1"/>
          <p:nvPr/>
        </p:nvSpPr>
        <p:spPr>
          <a:xfrm flipH="1">
            <a:off x="4323048" y="2690434"/>
            <a:ext cx="3545903" cy="707886"/>
          </a:xfrm>
          <a:prstGeom prst="rect">
            <a:avLst/>
          </a:prstGeom>
          <a:noFill/>
        </p:spPr>
        <p:txBody>
          <a:bodyPr wrap="square" rtlCol="0">
            <a:spAutoFit/>
          </a:bodyPr>
          <a:lstStyle/>
          <a:p>
            <a:pPr lvl="0" algn="ctr">
              <a:defRPr/>
            </a:pPr>
            <a:r>
              <a:rPr lang="en-US" altLang="zh-CN" sz="4000" dirty="0">
                <a:solidFill>
                  <a:srgbClr val="FFC000"/>
                </a:solidFill>
                <a:latin typeface="微软雅黑" panose="020B0503020204020204" pitchFamily="34" charset="-122"/>
                <a:ea typeface="微软雅黑" panose="020B0503020204020204" pitchFamily="34" charset="-122"/>
                <a:cs typeface="+mn-ea"/>
                <a:sym typeface="+mn-lt"/>
              </a:rPr>
              <a:t>Part two</a:t>
            </a:r>
            <a:endParaRPr lang="zh-CN" altLang="en-US" sz="4000" dirty="0">
              <a:solidFill>
                <a:srgbClr val="FFC000"/>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790492072"/>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a:extLst>
              <a:ext uri="{FF2B5EF4-FFF2-40B4-BE49-F238E27FC236}">
                <a16:creationId xmlns:a16="http://schemas.microsoft.com/office/drawing/2014/main" id="{0DE840FB-5359-46DF-9D0F-BA0EA53C62C9}"/>
              </a:ext>
            </a:extLst>
          </p:cNvPr>
          <p:cNvSpPr/>
          <p:nvPr/>
        </p:nvSpPr>
        <p:spPr>
          <a:xfrm flipH="1">
            <a:off x="-2" y="1730021"/>
            <a:ext cx="4895851" cy="3397957"/>
          </a:xfrm>
          <a:prstGeom prst="parallelogram">
            <a:avLst>
              <a:gd name="adj" fmla="val 29274"/>
            </a:avLst>
          </a:prstGeom>
          <a:solidFill>
            <a:srgbClr val="00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7" name="任意多边形: 形状 6">
            <a:extLst>
              <a:ext uri="{FF2B5EF4-FFF2-40B4-BE49-F238E27FC236}">
                <a16:creationId xmlns:a16="http://schemas.microsoft.com/office/drawing/2014/main" id="{2B724919-12E0-4403-A68B-09AB867E2CDC}"/>
              </a:ext>
            </a:extLst>
          </p:cNvPr>
          <p:cNvSpPr/>
          <p:nvPr/>
        </p:nvSpPr>
        <p:spPr>
          <a:xfrm>
            <a:off x="51029" y="835931"/>
            <a:ext cx="8398707" cy="377471"/>
          </a:xfrm>
          <a:custGeom>
            <a:avLst/>
            <a:gdLst>
              <a:gd name="connsiteX0" fmla="*/ 0 w 8398707"/>
              <a:gd name="connsiteY0" fmla="*/ 0 h 377471"/>
              <a:gd name="connsiteX1" fmla="*/ 8398707 w 8398707"/>
              <a:gd name="connsiteY1" fmla="*/ 0 h 377471"/>
              <a:gd name="connsiteX2" fmla="*/ 8398707 w 8398707"/>
              <a:gd name="connsiteY2" fmla="*/ 377471 h 377471"/>
              <a:gd name="connsiteX3" fmla="*/ 105476 w 8398707"/>
              <a:gd name="connsiteY3" fmla="*/ 377471 h 377471"/>
            </a:gdLst>
            <a:ahLst/>
            <a:cxnLst>
              <a:cxn ang="0">
                <a:pos x="connsiteX0" y="connsiteY0"/>
              </a:cxn>
              <a:cxn ang="0">
                <a:pos x="connsiteX1" y="connsiteY1"/>
              </a:cxn>
              <a:cxn ang="0">
                <a:pos x="connsiteX2" y="connsiteY2"/>
              </a:cxn>
              <a:cxn ang="0">
                <a:pos x="connsiteX3" y="connsiteY3"/>
              </a:cxn>
            </a:cxnLst>
            <a:rect l="l" t="t" r="r" b="b"/>
            <a:pathLst>
              <a:path w="8398707" h="377471">
                <a:moveTo>
                  <a:pt x="0" y="0"/>
                </a:moveTo>
                <a:lnTo>
                  <a:pt x="8398707" y="0"/>
                </a:lnTo>
                <a:lnTo>
                  <a:pt x="8398707" y="377471"/>
                </a:lnTo>
                <a:lnTo>
                  <a:pt x="105476" y="377471"/>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cxnSp>
        <p:nvCxnSpPr>
          <p:cNvPr id="8" name="直接连接符 7">
            <a:extLst>
              <a:ext uri="{FF2B5EF4-FFF2-40B4-BE49-F238E27FC236}">
                <a16:creationId xmlns:a16="http://schemas.microsoft.com/office/drawing/2014/main" id="{FD71E9D3-A878-4DAD-8808-A7C6BD80D057}"/>
              </a:ext>
            </a:extLst>
          </p:cNvPr>
          <p:cNvCxnSpPr>
            <a:cxnSpLocks/>
          </p:cNvCxnSpPr>
          <p:nvPr/>
        </p:nvCxnSpPr>
        <p:spPr>
          <a:xfrm>
            <a:off x="3381375" y="0"/>
            <a:ext cx="2028825" cy="685800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7DA1D575-262F-429E-8A16-5034DA5FA854}"/>
              </a:ext>
            </a:extLst>
          </p:cNvPr>
          <p:cNvCxnSpPr>
            <a:cxnSpLocks/>
          </p:cNvCxnSpPr>
          <p:nvPr/>
        </p:nvCxnSpPr>
        <p:spPr>
          <a:xfrm>
            <a:off x="3793293" y="4419600"/>
            <a:ext cx="602494" cy="179070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9FAF4A68-7E4F-4F39-8388-C37C02AEC3B9}"/>
              </a:ext>
            </a:extLst>
          </p:cNvPr>
          <p:cNvSpPr/>
          <p:nvPr/>
        </p:nvSpPr>
        <p:spPr>
          <a:xfrm>
            <a:off x="946281" y="2689578"/>
            <a:ext cx="3003284" cy="1492716"/>
          </a:xfrm>
          <a:prstGeom prst="rect">
            <a:avLst/>
          </a:prstGeom>
        </p:spPr>
        <p:txBody>
          <a:bodyPr wrap="square">
            <a:spAutoFit/>
          </a:bodyPr>
          <a:lstStyle/>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cs typeface="+mn-ea"/>
                <a:sym typeface="+mn-lt"/>
              </a:rPr>
              <a:t>点击此处添加文本信息。标题数字等都可以通过点击和重新输入进行更改，顶部“开始”面板中可以对字体、字号、颜色、行距等进行修改。建议正文</a:t>
            </a:r>
            <a:r>
              <a:rPr lang="en-US" altLang="zh-CN" sz="1400" dirty="0">
                <a:solidFill>
                  <a:schemeClr val="bg1"/>
                </a:solidFill>
                <a:latin typeface="微软雅黑" panose="020B0503020204020204" pitchFamily="34" charset="-122"/>
                <a:ea typeface="微软雅黑" panose="020B0503020204020204" pitchFamily="34" charset="-122"/>
                <a:cs typeface="+mn-ea"/>
                <a:sym typeface="+mn-lt"/>
              </a:rPr>
              <a:t>14</a:t>
            </a:r>
            <a:r>
              <a:rPr lang="zh-CN" altLang="en-US" sz="1400" dirty="0">
                <a:solidFill>
                  <a:schemeClr val="bg1"/>
                </a:solidFill>
                <a:latin typeface="微软雅黑" panose="020B0503020204020204" pitchFamily="34" charset="-122"/>
                <a:ea typeface="微软雅黑" panose="020B0503020204020204" pitchFamily="34" charset="-122"/>
                <a:cs typeface="+mn-ea"/>
                <a:sym typeface="+mn-lt"/>
              </a:rPr>
              <a:t>号字，</a:t>
            </a:r>
            <a:r>
              <a:rPr lang="en-US" altLang="zh-CN" sz="1400" dirty="0">
                <a:solidFill>
                  <a:schemeClr val="bg1"/>
                </a:solidFill>
                <a:latin typeface="微软雅黑" panose="020B0503020204020204" pitchFamily="34" charset="-122"/>
                <a:ea typeface="微软雅黑" panose="020B0503020204020204" pitchFamily="34" charset="-122"/>
                <a:cs typeface="+mn-ea"/>
                <a:sym typeface="+mn-lt"/>
              </a:rPr>
              <a:t>1.3</a:t>
            </a:r>
            <a:r>
              <a:rPr lang="zh-CN" altLang="en-US" sz="1400" dirty="0">
                <a:solidFill>
                  <a:schemeClr val="bg1"/>
                </a:solidFill>
                <a:latin typeface="微软雅黑" panose="020B0503020204020204" pitchFamily="34" charset="-122"/>
                <a:ea typeface="微软雅黑" panose="020B0503020204020204" pitchFamily="34" charset="-122"/>
                <a:cs typeface="+mn-ea"/>
                <a:sym typeface="+mn-lt"/>
              </a:rPr>
              <a:t>倍字间距</a:t>
            </a:r>
            <a:endParaRPr kumimoji="1" lang="zh-CN" altLang="en-US" sz="14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6" name="文本框 15">
            <a:extLst>
              <a:ext uri="{FF2B5EF4-FFF2-40B4-BE49-F238E27FC236}">
                <a16:creationId xmlns:a16="http://schemas.microsoft.com/office/drawing/2014/main" id="{0DFDC77A-18E5-42D7-892D-9E6132C8C6A9}"/>
              </a:ext>
            </a:extLst>
          </p:cNvPr>
          <p:cNvSpPr txBox="1"/>
          <p:nvPr/>
        </p:nvSpPr>
        <p:spPr>
          <a:xfrm>
            <a:off x="129948" y="813581"/>
            <a:ext cx="3663345" cy="424732"/>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r>
              <a:rPr lang="en-US" altLang="zh-CN" sz="1800" dirty="0" smtClean="0">
                <a:solidFill>
                  <a:schemeClr val="bg1"/>
                </a:solidFill>
                <a:cs typeface="+mn-ea"/>
                <a:sym typeface="+mn-lt"/>
              </a:rPr>
              <a:t>Use Case </a:t>
            </a:r>
            <a:r>
              <a:rPr lang="en-US" altLang="zh-CN" sz="1800" dirty="0">
                <a:solidFill>
                  <a:schemeClr val="bg1"/>
                </a:solidFill>
                <a:cs typeface="+mn-ea"/>
                <a:sym typeface="+mn-lt"/>
              </a:rPr>
              <a:t>D</a:t>
            </a:r>
            <a:r>
              <a:rPr lang="en-US" altLang="zh-CN" sz="1800" dirty="0" smtClean="0">
                <a:solidFill>
                  <a:schemeClr val="bg1"/>
                </a:solidFill>
                <a:cs typeface="+mn-ea"/>
                <a:sym typeface="+mn-lt"/>
              </a:rPr>
              <a:t>iagram</a:t>
            </a:r>
            <a:endParaRPr lang="zh-CN" altLang="en-US" sz="1800" dirty="0">
              <a:solidFill>
                <a:schemeClr val="bg1"/>
              </a:solidFill>
              <a:cs typeface="+mn-ea"/>
              <a:sym typeface="+mn-lt"/>
            </a:endParaRPr>
          </a:p>
        </p:txBody>
      </p:sp>
      <p:sp>
        <p:nvSpPr>
          <p:cNvPr id="11" name="任意多边形: 形状 1">
            <a:extLst>
              <a:ext uri="{FF2B5EF4-FFF2-40B4-BE49-F238E27FC236}">
                <a16:creationId xmlns:a16="http://schemas.microsoft.com/office/drawing/2014/main" id="{329B2265-9213-415B-AE8B-9EB360856700}"/>
              </a:ext>
            </a:extLst>
          </p:cNvPr>
          <p:cNvSpPr/>
          <p:nvPr/>
        </p:nvSpPr>
        <p:spPr>
          <a:xfrm flipH="1">
            <a:off x="0" y="0"/>
            <a:ext cx="8398707" cy="377471"/>
          </a:xfrm>
          <a:custGeom>
            <a:avLst/>
            <a:gdLst>
              <a:gd name="connsiteX0" fmla="*/ 0 w 8398707"/>
              <a:gd name="connsiteY0" fmla="*/ 0 h 377471"/>
              <a:gd name="connsiteX1" fmla="*/ 8398707 w 8398707"/>
              <a:gd name="connsiteY1" fmla="*/ 0 h 377471"/>
              <a:gd name="connsiteX2" fmla="*/ 8398707 w 8398707"/>
              <a:gd name="connsiteY2" fmla="*/ 377471 h 377471"/>
              <a:gd name="connsiteX3" fmla="*/ 105476 w 8398707"/>
              <a:gd name="connsiteY3" fmla="*/ 377471 h 377471"/>
            </a:gdLst>
            <a:ahLst/>
            <a:cxnLst>
              <a:cxn ang="0">
                <a:pos x="connsiteX0" y="connsiteY0"/>
              </a:cxn>
              <a:cxn ang="0">
                <a:pos x="connsiteX1" y="connsiteY1"/>
              </a:cxn>
              <a:cxn ang="0">
                <a:pos x="connsiteX2" y="connsiteY2"/>
              </a:cxn>
              <a:cxn ang="0">
                <a:pos x="connsiteX3" y="connsiteY3"/>
              </a:cxn>
            </a:cxnLst>
            <a:rect l="l" t="t" r="r" b="b"/>
            <a:pathLst>
              <a:path w="8398707" h="377471">
                <a:moveTo>
                  <a:pt x="0" y="0"/>
                </a:moveTo>
                <a:lnTo>
                  <a:pt x="8398707" y="0"/>
                </a:lnTo>
                <a:lnTo>
                  <a:pt x="8398707" y="377471"/>
                </a:lnTo>
                <a:lnTo>
                  <a:pt x="105476" y="377471"/>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3" name="文本框 12">
            <a:extLst>
              <a:ext uri="{FF2B5EF4-FFF2-40B4-BE49-F238E27FC236}">
                <a16:creationId xmlns:a16="http://schemas.microsoft.com/office/drawing/2014/main" id="{5B038073-6907-46EB-AD29-05A7A49AEC5E}"/>
              </a:ext>
            </a:extLst>
          </p:cNvPr>
          <p:cNvSpPr txBox="1"/>
          <p:nvPr/>
        </p:nvSpPr>
        <p:spPr>
          <a:xfrm>
            <a:off x="129948" y="-43962"/>
            <a:ext cx="3663345" cy="424732"/>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r>
              <a:rPr lang="zh-CN" altLang="en-US" sz="1800" dirty="0" smtClean="0">
                <a:solidFill>
                  <a:schemeClr val="bg1"/>
                </a:solidFill>
                <a:cs typeface="+mn-ea"/>
                <a:sym typeface="+mn-lt"/>
              </a:rPr>
              <a:t>需求分析</a:t>
            </a:r>
            <a:r>
              <a:rPr lang="en-US" altLang="zh-CN" sz="1800" dirty="0" smtClean="0">
                <a:solidFill>
                  <a:schemeClr val="bg1"/>
                </a:solidFill>
                <a:cs typeface="+mn-ea"/>
                <a:sym typeface="+mn-lt"/>
              </a:rPr>
              <a:t>—</a:t>
            </a:r>
            <a:r>
              <a:rPr lang="zh-CN" altLang="en-US" sz="1800" dirty="0" smtClean="0">
                <a:solidFill>
                  <a:schemeClr val="bg1"/>
                </a:solidFill>
                <a:cs typeface="+mn-ea"/>
                <a:sym typeface="+mn-lt"/>
              </a:rPr>
              <a:t>功能需求</a:t>
            </a:r>
            <a:endParaRPr lang="zh-CN" altLang="en-US" sz="1800" dirty="0">
              <a:solidFill>
                <a:schemeClr val="bg1"/>
              </a:solidFill>
              <a:cs typeface="+mn-ea"/>
              <a:sym typeface="+mn-lt"/>
            </a:endParaRPr>
          </a:p>
        </p:txBody>
      </p:sp>
      <p:pic>
        <p:nvPicPr>
          <p:cNvPr id="3" name="图片 2"/>
          <p:cNvPicPr>
            <a:picLocks noChangeAspect="1"/>
          </p:cNvPicPr>
          <p:nvPr/>
        </p:nvPicPr>
        <p:blipFill>
          <a:blip r:embed="rId3"/>
          <a:stretch>
            <a:fillRect/>
          </a:stretch>
        </p:blipFill>
        <p:spPr>
          <a:xfrm>
            <a:off x="7512322" y="813581"/>
            <a:ext cx="4679678" cy="2899150"/>
          </a:xfrm>
          <a:prstGeom prst="rect">
            <a:avLst/>
          </a:prstGeom>
        </p:spPr>
      </p:pic>
      <p:pic>
        <p:nvPicPr>
          <p:cNvPr id="5" name="图片 4"/>
          <p:cNvPicPr>
            <a:picLocks noChangeAspect="1"/>
          </p:cNvPicPr>
          <p:nvPr/>
        </p:nvPicPr>
        <p:blipFill>
          <a:blip r:embed="rId4"/>
          <a:stretch>
            <a:fillRect/>
          </a:stretch>
        </p:blipFill>
        <p:spPr>
          <a:xfrm>
            <a:off x="7124307" y="1491252"/>
            <a:ext cx="4886791" cy="2744068"/>
          </a:xfrm>
          <a:prstGeom prst="rect">
            <a:avLst/>
          </a:prstGeom>
        </p:spPr>
      </p:pic>
      <p:pic>
        <p:nvPicPr>
          <p:cNvPr id="14" name="officeArt object"/>
          <p:cNvPicPr/>
          <p:nvPr/>
        </p:nvPicPr>
        <p:blipFill>
          <a:blip r:embed="rId5">
            <a:extLst/>
          </a:blip>
          <a:stretch>
            <a:fillRect/>
          </a:stretch>
        </p:blipFill>
        <p:spPr>
          <a:xfrm>
            <a:off x="-3" y="1429828"/>
            <a:ext cx="6962271" cy="4780471"/>
          </a:xfrm>
          <a:prstGeom prst="rect">
            <a:avLst/>
          </a:prstGeom>
          <a:ln w="12700" cap="flat">
            <a:noFill/>
            <a:miter lim="400000"/>
          </a:ln>
          <a:effectLst/>
        </p:spPr>
      </p:pic>
      <p:pic>
        <p:nvPicPr>
          <p:cNvPr id="2" name="图片 1"/>
          <p:cNvPicPr>
            <a:picLocks noChangeAspect="1"/>
          </p:cNvPicPr>
          <p:nvPr/>
        </p:nvPicPr>
        <p:blipFill>
          <a:blip r:embed="rId6"/>
          <a:stretch>
            <a:fillRect/>
          </a:stretch>
        </p:blipFill>
        <p:spPr>
          <a:xfrm>
            <a:off x="6746866" y="2604997"/>
            <a:ext cx="4793309" cy="2738058"/>
          </a:xfrm>
          <a:prstGeom prst="rect">
            <a:avLst/>
          </a:prstGeom>
        </p:spPr>
      </p:pic>
    </p:spTree>
    <p:extLst>
      <p:ext uri="{BB962C8B-B14F-4D97-AF65-F5344CB8AC3E}">
        <p14:creationId xmlns:p14="http://schemas.microsoft.com/office/powerpoint/2010/main" val="3441688979"/>
      </p:ext>
    </p:extLst>
  </p:cSld>
  <p:clrMapOvr>
    <a:masterClrMapping/>
  </p:clrMapOvr>
  <p:transition spd="med" advClick="0" advTm="3000"/>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1500</Words>
  <Application>Microsoft Office PowerPoint</Application>
  <PresentationFormat>宽屏</PresentationFormat>
  <Paragraphs>173</Paragraphs>
  <Slides>18</Slides>
  <Notes>18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朴 雪</dc:creator>
  <cp:lastModifiedBy>朴 雪</cp:lastModifiedBy>
  <cp:revision>14</cp:revision>
  <dcterms:created xsi:type="dcterms:W3CDTF">2020-06-07T09:56:44Z</dcterms:created>
  <dcterms:modified xsi:type="dcterms:W3CDTF">2020-06-09T15:09:54Z</dcterms:modified>
</cp:coreProperties>
</file>