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  <p:sldId id="267" r:id="rId7"/>
    <p:sldId id="269" r:id="rId8"/>
    <p:sldId id="268" r:id="rId9"/>
    <p:sldId id="270" r:id="rId10"/>
    <p:sldId id="262" r:id="rId11"/>
    <p:sldId id="263" r:id="rId12"/>
    <p:sldId id="271" r:id="rId13"/>
    <p:sldId id="264" r:id="rId14"/>
    <p:sldId id="272" r:id="rId15"/>
    <p:sldId id="265" r:id="rId16"/>
    <p:sldId id="266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A0558-11D9-41D5-B601-77DF94E57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3A170C-7FB7-4F09-8263-873730175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F2098-7528-4AF3-B6E2-D225923F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91F5-527F-4537-BD50-A0A2395EEC4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4E956-00ED-4502-94C0-C0B0F19F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531EE-A9A2-4D14-B05C-55BE7E3F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191F-34FB-42BF-8258-24140BF99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2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AB212-D5AF-4031-967B-F249C28E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DB07C0-838A-4B8B-853D-E1BAE7BBE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4831B-0726-4DA1-94F0-FFD4C712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91F5-527F-4537-BD50-A0A2395EEC4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031C9-5171-43E6-8524-49294CD7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29109-F802-45E2-B12C-8EA56C29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191F-34FB-42BF-8258-24140BF99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2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BF1C22-2CBA-485A-BF2D-6FAA80792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0693A4-E15D-4778-997F-0D672D1A6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CD0CD-F558-4D9D-83E8-67A4DE45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91F5-527F-4537-BD50-A0A2395EEC4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1E6CC-E558-4E3B-AD2B-43A08A5B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88ED6-6E6E-4325-BAD8-77A64C79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191F-34FB-42BF-8258-24140BF99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8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986E8-CAF8-405C-91AC-7CBC836A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51207-67E3-47F2-B44D-ABA5C15D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D692A-7E31-4A69-A3F4-55CD8EC6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91F5-527F-4537-BD50-A0A2395EEC4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8545D-64C1-4CE0-934B-2E17D7BF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E5C71-221A-4D55-8F15-B2CFFCBE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191F-34FB-42BF-8258-24140BF99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7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CA54F-107E-4037-97D3-6BE64F66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CC1F5-19E5-43D3-9240-320D4CAB7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8245E-AC19-4D8C-AC2E-7EC654C1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91F5-527F-4537-BD50-A0A2395EEC4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E0A5E-4290-485E-B054-0E8D6B0D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72DE5-FB75-4B3F-A3A2-410466D4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191F-34FB-42BF-8258-24140BF99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13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63CA3-EEC4-41AF-ACA2-38F919C0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BB910-24FD-41B7-BBE5-AE92728AC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52989A-4D4A-445A-A3AC-5515DF85E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E6A5B-4507-4DC5-81C6-6003D4C8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91F5-527F-4537-BD50-A0A2395EEC4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09902-BC07-467D-99A4-968C9929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9019A8-ADD1-4C95-BD03-2E3854A3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191F-34FB-42BF-8258-24140BF99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7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29376-577D-4B5E-B96D-AF4044A1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F0CAF-6FB6-4191-8386-38EF0195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D6DC90-FD99-4CB3-8D05-FBD227AF7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CCB6D8-73B1-4B02-BD19-48AB5643F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69AC91-B803-4E53-A8FC-4A6B62999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8AC303-DE60-4D63-999E-9C5256F8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91F5-527F-4537-BD50-A0A2395EEC4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2E83EB-624F-4CCB-A7D1-1ABF0087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9D5058-CE23-40EB-93D2-C3193FA0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191F-34FB-42BF-8258-24140BF99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FE159-D5B8-4960-B948-D21F653F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39A75E-DD0A-4CCA-8D28-BD71ABDA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91F5-527F-4537-BD50-A0A2395EEC4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E8FA9B-CA51-4D31-86D7-8801D401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95AEDF-019F-43C8-93BD-2A53DA23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191F-34FB-42BF-8258-24140BF99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D266DE-6BDB-4D37-91D1-916DEDB4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91F5-527F-4537-BD50-A0A2395EEC4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45F3F3-61CF-4114-8EB7-9A2A4D8E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44B420-D0FA-47FD-B81C-D6F317DA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191F-34FB-42BF-8258-24140BF99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9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940AD-F3E5-47CA-B2BE-2601FB5ED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AB2F2-1C97-485F-9394-9317DA6D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4C0D5E-5AA3-47DA-8EB1-99E85A449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4A85AF-60CD-4ADB-A8DF-E4F30DAB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91F5-527F-4537-BD50-A0A2395EEC4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ADF7D6-760C-45EC-8201-A901AAE7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91D79-D68F-4C56-921F-59E0C1CE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191F-34FB-42BF-8258-24140BF99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0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CCF2A-CD33-4CFE-B246-9C58F36C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A39A8F-E273-4EE1-8602-4D65CC061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484205-C897-4BB9-9649-03DC40647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5E032-5496-46AA-BFD4-E90BA67D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91F5-527F-4537-BD50-A0A2395EEC4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C995FE-377A-44E4-9BF6-9DBBD555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CBAB0E-B51A-44FB-BA96-248A9E33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191F-34FB-42BF-8258-24140BF99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8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F46186-D212-45FD-A8DD-FEB1AF50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75200-056B-4D27-83B1-E28DA1D7D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F3BCB-EC2E-4B15-AFCF-27718DAF5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C91F5-527F-4537-BD50-A0A2395EEC4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4E61B-86C0-48CB-A647-A4F426169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71B8E-EA5B-4457-9937-4C92C99B5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0191F-34FB-42BF-8258-24140BF99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2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0.60.43.40:20201/logi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uex.vuejs.org/zh/guide/" TargetMode="External"/><Relationship Id="rId2" Type="http://schemas.openxmlformats.org/officeDocument/2006/relationships/hyperlink" Target="https://cn.vuejs.org/v2/gui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tdv.com/docs/vue/introduce-cn/" TargetMode="External"/><Relationship Id="rId4" Type="http://schemas.openxmlformats.org/officeDocument/2006/relationships/hyperlink" Target="https://router.vuejs.org/zh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GetALife/spme.be" TargetMode="External"/><Relationship Id="rId2" Type="http://schemas.openxmlformats.org/officeDocument/2006/relationships/hyperlink" Target="https://github.com/ReGetALife/spme.f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0.60.43.40:20201/log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en/SSLTBW_2.1.0/com.ibm.zos.v2r1.izua700/toc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bm.com/support/knowledgecenter/en/SSLTBW_2.1.0/com.ibm.zos.v2r1.izua700/toc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zosmf@zosmf.com" TargetMode="External"/><Relationship Id="rId2" Type="http://schemas.openxmlformats.org/officeDocument/2006/relationships/hyperlink" Target="http://139.199.75.41:3000/project/11/interface/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25010-A900-4573-B3E9-98F2FB1A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http://10.60.43.40:20201/login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A92B1-8503-464B-B167-768B8A94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软件架构</a:t>
            </a:r>
            <a:endParaRPr lang="en-US" altLang="zh-CN" dirty="0"/>
          </a:p>
          <a:p>
            <a:r>
              <a:rPr lang="en-US" altLang="zh-CN" dirty="0"/>
              <a:t>z/OSMF RESTful API</a:t>
            </a:r>
          </a:p>
          <a:p>
            <a:r>
              <a:rPr lang="zh-CN" altLang="en-US" dirty="0"/>
              <a:t>后端</a:t>
            </a:r>
            <a:endParaRPr lang="en-US" altLang="zh-CN" dirty="0"/>
          </a:p>
          <a:p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zh-CN" altLang="en-US" dirty="0"/>
              <a:t>前端</a:t>
            </a:r>
            <a:endParaRPr lang="en-US" altLang="zh-CN" dirty="0"/>
          </a:p>
          <a:p>
            <a:r>
              <a:rPr lang="zh-CN" altLang="en-US" dirty="0"/>
              <a:t>版本控制</a:t>
            </a:r>
            <a:endParaRPr lang="en-US" altLang="zh-CN" dirty="0"/>
          </a:p>
          <a:p>
            <a:r>
              <a:rPr lang="zh-CN" altLang="en-US" dirty="0"/>
              <a:t>持续集成（</a:t>
            </a:r>
            <a:r>
              <a:rPr lang="en-US" altLang="zh-CN" dirty="0"/>
              <a:t>CI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持续部署（</a:t>
            </a:r>
            <a:r>
              <a:rPr lang="en-US" altLang="zh-CN" dirty="0"/>
              <a:t>CD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91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398E8-4A4D-48D0-90BD-8B63F4BD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3C185-27C4-4741-8382-ACF7AA0B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数据库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mysql://139.199.75.41:8200/report</a:t>
            </a:r>
            <a:r>
              <a:rPr lang="zh-CN" altLang="en-US" sz="2000" dirty="0"/>
              <a:t>（开发环境）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username = root</a:t>
            </a:r>
          </a:p>
          <a:p>
            <a:pPr marL="457200" lvl="1" indent="0">
              <a:buNone/>
            </a:pPr>
            <a:r>
              <a:rPr lang="en-US" altLang="zh-CN" sz="2000" dirty="0"/>
              <a:t>password = 123456</a:t>
            </a:r>
          </a:p>
        </p:txBody>
      </p:sp>
      <p:grpSp>
        <p:nvGrpSpPr>
          <p:cNvPr id="8" name="图形 6">
            <a:extLst>
              <a:ext uri="{FF2B5EF4-FFF2-40B4-BE49-F238E27FC236}">
                <a16:creationId xmlns:a16="http://schemas.microsoft.com/office/drawing/2014/main" id="{6EB6BD7E-2D59-42F2-8255-4566CE0678CC}"/>
              </a:ext>
            </a:extLst>
          </p:cNvPr>
          <p:cNvGrpSpPr/>
          <p:nvPr/>
        </p:nvGrpSpPr>
        <p:grpSpPr>
          <a:xfrm>
            <a:off x="6919273" y="1690688"/>
            <a:ext cx="4020106" cy="4484446"/>
            <a:chOff x="2931231" y="3217721"/>
            <a:chExt cx="2512322" cy="2957413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EB336289-8F2A-44DA-B701-A21604EE5760}"/>
                </a:ext>
              </a:extLst>
            </p:cNvPr>
            <p:cNvSpPr/>
            <p:nvPr/>
          </p:nvSpPr>
          <p:spPr>
            <a:xfrm>
              <a:off x="3976501" y="3973597"/>
              <a:ext cx="396089" cy="12944"/>
            </a:xfrm>
            <a:custGeom>
              <a:avLst/>
              <a:gdLst>
                <a:gd name="connsiteX0" fmla="*/ 396253 w 396089"/>
                <a:gd name="connsiteY0" fmla="*/ 470 h 12944"/>
                <a:gd name="connsiteX1" fmla="*/ 163 w 396089"/>
                <a:gd name="connsiteY1" fmla="*/ 47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6089" h="12944">
                  <a:moveTo>
                    <a:pt x="396253" y="470"/>
                  </a:moveTo>
                  <a:lnTo>
                    <a:pt x="163" y="470"/>
                  </a:lnTo>
                </a:path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654EAED4-F9F8-4C8F-BD56-ECFB46D51701}"/>
                </a:ext>
              </a:extLst>
            </p:cNvPr>
            <p:cNvSpPr/>
            <p:nvPr/>
          </p:nvSpPr>
          <p:spPr>
            <a:xfrm rot="5400000">
              <a:off x="4295566" y="3933197"/>
              <a:ext cx="73385" cy="73418"/>
            </a:xfrm>
            <a:custGeom>
              <a:avLst/>
              <a:gdLst>
                <a:gd name="connsiteX0" fmla="*/ 203 w 73385"/>
                <a:gd name="connsiteY0" fmla="*/ 466 h 73418"/>
                <a:gd name="connsiteX1" fmla="*/ 36896 w 73385"/>
                <a:gd name="connsiteY1" fmla="*/ 73884 h 73418"/>
                <a:gd name="connsiteX2" fmla="*/ 73588 w 73385"/>
                <a:gd name="connsiteY2" fmla="*/ 466 h 7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85" h="73418">
                  <a:moveTo>
                    <a:pt x="203" y="466"/>
                  </a:moveTo>
                  <a:lnTo>
                    <a:pt x="36896" y="73884"/>
                  </a:lnTo>
                  <a:lnTo>
                    <a:pt x="73588" y="466"/>
                  </a:lnTo>
                </a:path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B236415-A24C-46AA-B673-F1F2D6B767DC}"/>
                </a:ext>
              </a:extLst>
            </p:cNvPr>
            <p:cNvSpPr/>
            <p:nvPr/>
          </p:nvSpPr>
          <p:spPr>
            <a:xfrm rot="5400000">
              <a:off x="4244216" y="3969906"/>
              <a:ext cx="73385" cy="12944"/>
            </a:xfrm>
            <a:custGeom>
              <a:avLst/>
              <a:gdLst>
                <a:gd name="connsiteX0" fmla="*/ 199 w 73385"/>
                <a:gd name="connsiteY0" fmla="*/ 459 h 12944"/>
                <a:gd name="connsiteX1" fmla="*/ 73584 w 73385"/>
                <a:gd name="connsiteY1" fmla="*/ 459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385" h="12944">
                  <a:moveTo>
                    <a:pt x="199" y="459"/>
                  </a:moveTo>
                  <a:lnTo>
                    <a:pt x="73584" y="459"/>
                  </a:lnTo>
                </a:path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1FDC6AD3-2136-4702-8CF5-9AD49F0F832D}"/>
                </a:ext>
              </a:extLst>
            </p:cNvPr>
            <p:cNvSpPr/>
            <p:nvPr/>
          </p:nvSpPr>
          <p:spPr>
            <a:xfrm rot="-5400000">
              <a:off x="3987493" y="3969931"/>
              <a:ext cx="58678" cy="12944"/>
            </a:xfrm>
            <a:custGeom>
              <a:avLst/>
              <a:gdLst>
                <a:gd name="connsiteX0" fmla="*/ 179 w 58678"/>
                <a:gd name="connsiteY0" fmla="*/ 465 h 12944"/>
                <a:gd name="connsiteX1" fmla="*/ 58857 w 58678"/>
                <a:gd name="connsiteY1" fmla="*/ 465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678" h="12944">
                  <a:moveTo>
                    <a:pt x="179" y="465"/>
                  </a:moveTo>
                  <a:lnTo>
                    <a:pt x="58857" y="465"/>
                  </a:lnTo>
                </a:path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11747769-8E9F-454B-A422-7B6397656D5E}"/>
                </a:ext>
              </a:extLst>
            </p:cNvPr>
            <p:cNvSpPr/>
            <p:nvPr/>
          </p:nvSpPr>
          <p:spPr>
            <a:xfrm rot="-5400000">
              <a:off x="4016858" y="3969931"/>
              <a:ext cx="58678" cy="12944"/>
            </a:xfrm>
            <a:custGeom>
              <a:avLst/>
              <a:gdLst>
                <a:gd name="connsiteX0" fmla="*/ 181 w 58678"/>
                <a:gd name="connsiteY0" fmla="*/ 461 h 12944"/>
                <a:gd name="connsiteX1" fmla="*/ 58859 w 58678"/>
                <a:gd name="connsiteY1" fmla="*/ 461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678" h="12944">
                  <a:moveTo>
                    <a:pt x="181" y="461"/>
                  </a:moveTo>
                  <a:lnTo>
                    <a:pt x="58859" y="461"/>
                  </a:lnTo>
                </a:path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B4ACA1E-AD46-4873-9B0B-6CF131EA0220}"/>
                </a:ext>
              </a:extLst>
            </p:cNvPr>
            <p:cNvSpPr/>
            <p:nvPr/>
          </p:nvSpPr>
          <p:spPr>
            <a:xfrm>
              <a:off x="3463055" y="4568023"/>
              <a:ext cx="12938" cy="418261"/>
            </a:xfrm>
            <a:custGeom>
              <a:avLst/>
              <a:gdLst>
                <a:gd name="connsiteX0" fmla="*/ 135 w 12938"/>
                <a:gd name="connsiteY0" fmla="*/ 418766 h 418261"/>
                <a:gd name="connsiteX1" fmla="*/ 135 w 12938"/>
                <a:gd name="connsiteY1" fmla="*/ 504 h 41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38" h="418261">
                  <a:moveTo>
                    <a:pt x="135" y="418766"/>
                  </a:moveTo>
                  <a:lnTo>
                    <a:pt x="135" y="504"/>
                  </a:lnTo>
                </a:path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1C457E9-27F1-4282-900C-0A8C919215B0}"/>
                </a:ext>
              </a:extLst>
            </p:cNvPr>
            <p:cNvSpPr/>
            <p:nvPr/>
          </p:nvSpPr>
          <p:spPr>
            <a:xfrm rot="10800000">
              <a:off x="3422673" y="4909226"/>
              <a:ext cx="73385" cy="73418"/>
            </a:xfrm>
            <a:custGeom>
              <a:avLst/>
              <a:gdLst>
                <a:gd name="connsiteX0" fmla="*/ 135 w 73385"/>
                <a:gd name="connsiteY0" fmla="*/ 541 h 73418"/>
                <a:gd name="connsiteX1" fmla="*/ 36828 w 73385"/>
                <a:gd name="connsiteY1" fmla="*/ 73959 h 73418"/>
                <a:gd name="connsiteX2" fmla="*/ 73521 w 73385"/>
                <a:gd name="connsiteY2" fmla="*/ 541 h 7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85" h="73418">
                  <a:moveTo>
                    <a:pt x="135" y="541"/>
                  </a:moveTo>
                  <a:lnTo>
                    <a:pt x="36828" y="73959"/>
                  </a:lnTo>
                  <a:lnTo>
                    <a:pt x="73521" y="541"/>
                  </a:lnTo>
                </a:path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6E0383A-9642-4071-A3A4-62C2A56BF02F}"/>
                </a:ext>
              </a:extLst>
            </p:cNvPr>
            <p:cNvSpPr/>
            <p:nvPr/>
          </p:nvSpPr>
          <p:spPr>
            <a:xfrm rot="10800000">
              <a:off x="3422673" y="4894562"/>
              <a:ext cx="73385" cy="12944"/>
            </a:xfrm>
            <a:custGeom>
              <a:avLst/>
              <a:gdLst>
                <a:gd name="connsiteX0" fmla="*/ 135 w 73385"/>
                <a:gd name="connsiteY0" fmla="*/ 530 h 12944"/>
                <a:gd name="connsiteX1" fmla="*/ 73521 w 73385"/>
                <a:gd name="connsiteY1" fmla="*/ 53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385" h="12944">
                  <a:moveTo>
                    <a:pt x="135" y="530"/>
                  </a:moveTo>
                  <a:lnTo>
                    <a:pt x="73521" y="530"/>
                  </a:lnTo>
                </a:path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668A603-DD61-4F79-AF08-6F7CFDEB7F33}"/>
                </a:ext>
              </a:extLst>
            </p:cNvPr>
            <p:cNvSpPr/>
            <p:nvPr/>
          </p:nvSpPr>
          <p:spPr>
            <a:xfrm>
              <a:off x="3430001" y="4608372"/>
              <a:ext cx="58728" cy="12944"/>
            </a:xfrm>
            <a:custGeom>
              <a:avLst/>
              <a:gdLst>
                <a:gd name="connsiteX0" fmla="*/ 135 w 58728"/>
                <a:gd name="connsiteY0" fmla="*/ 514 h 12944"/>
                <a:gd name="connsiteX1" fmla="*/ 58864 w 58728"/>
                <a:gd name="connsiteY1" fmla="*/ 514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28" h="12944">
                  <a:moveTo>
                    <a:pt x="135" y="514"/>
                  </a:moveTo>
                  <a:lnTo>
                    <a:pt x="58864" y="514"/>
                  </a:lnTo>
                </a:path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F4E10B3B-A0A8-4168-90BE-5F2C93A5D35E}"/>
                </a:ext>
              </a:extLst>
            </p:cNvPr>
            <p:cNvSpPr/>
            <p:nvPr/>
          </p:nvSpPr>
          <p:spPr>
            <a:xfrm>
              <a:off x="3430001" y="4637699"/>
              <a:ext cx="58728" cy="12944"/>
            </a:xfrm>
            <a:custGeom>
              <a:avLst/>
              <a:gdLst>
                <a:gd name="connsiteX0" fmla="*/ 135 w 58728"/>
                <a:gd name="connsiteY0" fmla="*/ 512 h 12944"/>
                <a:gd name="connsiteX1" fmla="*/ 58864 w 58728"/>
                <a:gd name="connsiteY1" fmla="*/ 512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28" h="12944">
                  <a:moveTo>
                    <a:pt x="135" y="512"/>
                  </a:moveTo>
                  <a:lnTo>
                    <a:pt x="58864" y="512"/>
                  </a:lnTo>
                </a:path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8D28A4C-3C32-4245-A3BF-4F57BDFF9E70}"/>
                </a:ext>
              </a:extLst>
            </p:cNvPr>
            <p:cNvSpPr/>
            <p:nvPr/>
          </p:nvSpPr>
          <p:spPr>
            <a:xfrm>
              <a:off x="2949559" y="3379171"/>
              <a:ext cx="1026941" cy="1188850"/>
            </a:xfrm>
            <a:custGeom>
              <a:avLst/>
              <a:gdLst>
                <a:gd name="connsiteX0" fmla="*/ -104 w 1026941"/>
                <a:gd name="connsiteY0" fmla="*/ 58345 h 1188850"/>
                <a:gd name="connsiteX1" fmla="*/ 58574 w 1026941"/>
                <a:gd name="connsiteY1" fmla="*/ -360 h 1188850"/>
                <a:gd name="connsiteX2" fmla="*/ 968160 w 1026941"/>
                <a:gd name="connsiteY2" fmla="*/ -360 h 1188850"/>
                <a:gd name="connsiteX3" fmla="*/ 1026838 w 1026941"/>
                <a:gd name="connsiteY3" fmla="*/ 58345 h 1188850"/>
                <a:gd name="connsiteX4" fmla="*/ 1026838 w 1026941"/>
                <a:gd name="connsiteY4" fmla="*/ 1129736 h 1188850"/>
                <a:gd name="connsiteX5" fmla="*/ 968160 w 1026941"/>
                <a:gd name="connsiteY5" fmla="*/ 1188491 h 1188850"/>
                <a:gd name="connsiteX6" fmla="*/ 58574 w 1026941"/>
                <a:gd name="connsiteY6" fmla="*/ 1188491 h 1188850"/>
                <a:gd name="connsiteX7" fmla="*/ -104 w 1026941"/>
                <a:gd name="connsiteY7" fmla="*/ 1129736 h 118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6941" h="1188850">
                  <a:moveTo>
                    <a:pt x="-104" y="58345"/>
                  </a:moveTo>
                  <a:cubicBezTo>
                    <a:pt x="-104" y="25933"/>
                    <a:pt x="26178" y="-360"/>
                    <a:pt x="58574" y="-360"/>
                  </a:cubicBezTo>
                  <a:lnTo>
                    <a:pt x="968160" y="-360"/>
                  </a:lnTo>
                  <a:cubicBezTo>
                    <a:pt x="1000557" y="-360"/>
                    <a:pt x="1026838" y="25933"/>
                    <a:pt x="1026838" y="58345"/>
                  </a:cubicBezTo>
                  <a:lnTo>
                    <a:pt x="1026838" y="1129736"/>
                  </a:lnTo>
                  <a:cubicBezTo>
                    <a:pt x="1026838" y="1162198"/>
                    <a:pt x="1000557" y="1188491"/>
                    <a:pt x="968160" y="1188491"/>
                  </a:cubicBezTo>
                  <a:lnTo>
                    <a:pt x="58574" y="1188491"/>
                  </a:lnTo>
                  <a:cubicBezTo>
                    <a:pt x="26178" y="1188491"/>
                    <a:pt x="-104" y="1162198"/>
                    <a:pt x="-104" y="1129736"/>
                  </a:cubicBezTo>
                  <a:close/>
                </a:path>
              </a:pathLst>
            </a:custGeom>
            <a:solidFill>
              <a:srgbClr val="FFFFFF"/>
            </a:solidFill>
            <a:ln w="7332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86894166-62EE-4803-87C9-01DB05950064}"/>
                </a:ext>
              </a:extLst>
            </p:cNvPr>
            <p:cNvSpPr/>
            <p:nvPr/>
          </p:nvSpPr>
          <p:spPr>
            <a:xfrm>
              <a:off x="2949559" y="3379172"/>
              <a:ext cx="1026941" cy="176112"/>
            </a:xfrm>
            <a:custGeom>
              <a:avLst/>
              <a:gdLst>
                <a:gd name="connsiteX0" fmla="*/ 65 w 1026941"/>
                <a:gd name="connsiteY0" fmla="*/ 59124 h 176112"/>
                <a:gd name="connsiteX1" fmla="*/ 58743 w 1026941"/>
                <a:gd name="connsiteY1" fmla="*/ 419 h 176112"/>
                <a:gd name="connsiteX2" fmla="*/ 968329 w 1026941"/>
                <a:gd name="connsiteY2" fmla="*/ 419 h 176112"/>
                <a:gd name="connsiteX3" fmla="*/ 1027007 w 1026941"/>
                <a:gd name="connsiteY3" fmla="*/ 59124 h 176112"/>
                <a:gd name="connsiteX4" fmla="*/ 1027007 w 1026941"/>
                <a:gd name="connsiteY4" fmla="*/ 176532 h 176112"/>
                <a:gd name="connsiteX5" fmla="*/ 65 w 1026941"/>
                <a:gd name="connsiteY5" fmla="*/ 176532 h 17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6941" h="176112">
                  <a:moveTo>
                    <a:pt x="65" y="59124"/>
                  </a:moveTo>
                  <a:cubicBezTo>
                    <a:pt x="65" y="26712"/>
                    <a:pt x="26347" y="419"/>
                    <a:pt x="58743" y="419"/>
                  </a:cubicBezTo>
                  <a:lnTo>
                    <a:pt x="968329" y="419"/>
                  </a:lnTo>
                  <a:cubicBezTo>
                    <a:pt x="1000725" y="419"/>
                    <a:pt x="1027007" y="26712"/>
                    <a:pt x="1027007" y="59124"/>
                  </a:cubicBezTo>
                  <a:lnTo>
                    <a:pt x="1027007" y="176532"/>
                  </a:lnTo>
                  <a:lnTo>
                    <a:pt x="65" y="176532"/>
                  </a:lnTo>
                  <a:close/>
                </a:path>
              </a:pathLst>
            </a:custGeom>
            <a:solidFill>
              <a:srgbClr val="98BFDA"/>
            </a:solidFill>
            <a:ln w="7332" cap="flat">
              <a:solidFill>
                <a:srgbClr val="B2B2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6E5D2827-7760-41BA-B46A-9E76141F1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9912" y="3404848"/>
              <a:ext cx="117363" cy="117415"/>
            </a:xfrm>
            <a:custGeom>
              <a:avLst/>
              <a:gdLst>
                <a:gd name="connsiteX0" fmla="*/ 96 w 117363"/>
                <a:gd name="connsiteY0" fmla="*/ 423 h 117415"/>
                <a:gd name="connsiteX1" fmla="*/ 117459 w 117363"/>
                <a:gd name="connsiteY1" fmla="*/ 423 h 117415"/>
                <a:gd name="connsiteX2" fmla="*/ 117459 w 117363"/>
                <a:gd name="connsiteY2" fmla="*/ 117839 h 117415"/>
                <a:gd name="connsiteX3" fmla="*/ 96 w 117363"/>
                <a:gd name="connsiteY3" fmla="*/ 117839 h 11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363" h="117415">
                  <a:moveTo>
                    <a:pt x="96" y="423"/>
                  </a:moveTo>
                  <a:lnTo>
                    <a:pt x="117459" y="423"/>
                  </a:lnTo>
                  <a:lnTo>
                    <a:pt x="117459" y="117839"/>
                  </a:lnTo>
                  <a:lnTo>
                    <a:pt x="96" y="117839"/>
                  </a:lnTo>
                  <a:close/>
                </a:path>
              </a:pathLst>
            </a:custGeom>
          </p:spPr>
        </p:pic>
        <p:grpSp>
          <p:nvGrpSpPr>
            <p:cNvPr id="22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3146261" y="3437017"/>
              <a:ext cx="375448" cy="84592"/>
              <a:chOff x="3146261" y="3437017"/>
              <a:chExt cx="375448" cy="84592"/>
            </a:xfrm>
            <a:solidFill>
              <a:srgbClr val="000000"/>
            </a:solidFill>
          </p:grpSpPr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E87F261B-B135-4B3F-8D29-176E6AC29EB1}"/>
                  </a:ext>
                </a:extLst>
              </p:cNvPr>
              <p:cNvSpPr/>
              <p:nvPr/>
            </p:nvSpPr>
            <p:spPr>
              <a:xfrm>
                <a:off x="3146261" y="3454309"/>
                <a:ext cx="47309" cy="67300"/>
              </a:xfrm>
              <a:custGeom>
                <a:avLst/>
                <a:gdLst>
                  <a:gd name="connsiteX0" fmla="*/ 47421 w 47309"/>
                  <a:gd name="connsiteY0" fmla="*/ 67735 h 67300"/>
                  <a:gd name="connsiteX1" fmla="*/ 32410 w 47309"/>
                  <a:gd name="connsiteY1" fmla="*/ 67735 h 67300"/>
                  <a:gd name="connsiteX2" fmla="*/ 32410 w 47309"/>
                  <a:gd name="connsiteY2" fmla="*/ 45284 h 67300"/>
                  <a:gd name="connsiteX3" fmla="*/ 29074 w 47309"/>
                  <a:gd name="connsiteY3" fmla="*/ 47813 h 67300"/>
                  <a:gd name="connsiteX4" fmla="*/ 25789 w 47309"/>
                  <a:gd name="connsiteY4" fmla="*/ 49734 h 67300"/>
                  <a:gd name="connsiteX5" fmla="*/ 22251 w 47309"/>
                  <a:gd name="connsiteY5" fmla="*/ 50998 h 67300"/>
                  <a:gd name="connsiteX6" fmla="*/ 18006 w 47309"/>
                  <a:gd name="connsiteY6" fmla="*/ 51352 h 67300"/>
                  <a:gd name="connsiteX7" fmla="*/ 4916 w 47309"/>
                  <a:gd name="connsiteY7" fmla="*/ 44526 h 67300"/>
                  <a:gd name="connsiteX8" fmla="*/ 114 w 47309"/>
                  <a:gd name="connsiteY8" fmla="*/ 26273 h 67300"/>
                  <a:gd name="connsiteX9" fmla="*/ 1732 w 47309"/>
                  <a:gd name="connsiteY9" fmla="*/ 15300 h 67300"/>
                  <a:gd name="connsiteX10" fmla="*/ 6280 w 47309"/>
                  <a:gd name="connsiteY10" fmla="*/ 7210 h 67300"/>
                  <a:gd name="connsiteX11" fmla="*/ 12598 w 47309"/>
                  <a:gd name="connsiteY11" fmla="*/ 2255 h 67300"/>
                  <a:gd name="connsiteX12" fmla="*/ 20533 w 47309"/>
                  <a:gd name="connsiteY12" fmla="*/ 435 h 67300"/>
                  <a:gd name="connsiteX13" fmla="*/ 26699 w 47309"/>
                  <a:gd name="connsiteY13" fmla="*/ 1345 h 67300"/>
                  <a:gd name="connsiteX14" fmla="*/ 32309 w 47309"/>
                  <a:gd name="connsiteY14" fmla="*/ 3923 h 67300"/>
                  <a:gd name="connsiteX15" fmla="*/ 32865 w 47309"/>
                  <a:gd name="connsiteY15" fmla="*/ 1749 h 67300"/>
                  <a:gd name="connsiteX16" fmla="*/ 47421 w 47309"/>
                  <a:gd name="connsiteY16" fmla="*/ 1749 h 67300"/>
                  <a:gd name="connsiteX17" fmla="*/ 32410 w 47309"/>
                  <a:gd name="connsiteY17" fmla="*/ 36689 h 67300"/>
                  <a:gd name="connsiteX18" fmla="*/ 32410 w 47309"/>
                  <a:gd name="connsiteY18" fmla="*/ 13025 h 67300"/>
                  <a:gd name="connsiteX19" fmla="*/ 29428 w 47309"/>
                  <a:gd name="connsiteY19" fmla="*/ 12115 h 67300"/>
                  <a:gd name="connsiteX20" fmla="*/ 26396 w 47309"/>
                  <a:gd name="connsiteY20" fmla="*/ 11710 h 67300"/>
                  <a:gd name="connsiteX21" fmla="*/ 18208 w 47309"/>
                  <a:gd name="connsiteY21" fmla="*/ 15502 h 67300"/>
                  <a:gd name="connsiteX22" fmla="*/ 15479 w 47309"/>
                  <a:gd name="connsiteY22" fmla="*/ 26070 h 67300"/>
                  <a:gd name="connsiteX23" fmla="*/ 17652 w 47309"/>
                  <a:gd name="connsiteY23" fmla="*/ 36385 h 67300"/>
                  <a:gd name="connsiteX24" fmla="*/ 24677 w 47309"/>
                  <a:gd name="connsiteY24" fmla="*/ 39571 h 67300"/>
                  <a:gd name="connsiteX25" fmla="*/ 28670 w 47309"/>
                  <a:gd name="connsiteY25" fmla="*/ 38812 h 67300"/>
                  <a:gd name="connsiteX26" fmla="*/ 32410 w 47309"/>
                  <a:gd name="connsiteY26" fmla="*/ 36689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309" h="67300">
                    <a:moveTo>
                      <a:pt x="47421" y="67735"/>
                    </a:moveTo>
                    <a:lnTo>
                      <a:pt x="32410" y="67735"/>
                    </a:lnTo>
                    <a:lnTo>
                      <a:pt x="32410" y="45284"/>
                    </a:lnTo>
                    <a:cubicBezTo>
                      <a:pt x="31298" y="46195"/>
                      <a:pt x="30186" y="47054"/>
                      <a:pt x="29074" y="47813"/>
                    </a:cubicBezTo>
                    <a:cubicBezTo>
                      <a:pt x="27912" y="48672"/>
                      <a:pt x="26800" y="49279"/>
                      <a:pt x="25789" y="49734"/>
                    </a:cubicBezTo>
                    <a:cubicBezTo>
                      <a:pt x="24475" y="50341"/>
                      <a:pt x="23313" y="50745"/>
                      <a:pt x="22251" y="50998"/>
                    </a:cubicBezTo>
                    <a:cubicBezTo>
                      <a:pt x="21190" y="51200"/>
                      <a:pt x="19775" y="51302"/>
                      <a:pt x="18006" y="51352"/>
                    </a:cubicBezTo>
                    <a:cubicBezTo>
                      <a:pt x="12497" y="51302"/>
                      <a:pt x="8150" y="49077"/>
                      <a:pt x="4916" y="44526"/>
                    </a:cubicBezTo>
                    <a:cubicBezTo>
                      <a:pt x="1681" y="40026"/>
                      <a:pt x="64" y="33958"/>
                      <a:pt x="114" y="26273"/>
                    </a:cubicBezTo>
                    <a:cubicBezTo>
                      <a:pt x="64" y="22126"/>
                      <a:pt x="620" y="18435"/>
                      <a:pt x="1732" y="15300"/>
                    </a:cubicBezTo>
                    <a:cubicBezTo>
                      <a:pt x="2843" y="12216"/>
                      <a:pt x="4360" y="9536"/>
                      <a:pt x="6280" y="7210"/>
                    </a:cubicBezTo>
                    <a:cubicBezTo>
                      <a:pt x="7999" y="5137"/>
                      <a:pt x="10071" y="3468"/>
                      <a:pt x="12598" y="2255"/>
                    </a:cubicBezTo>
                    <a:cubicBezTo>
                      <a:pt x="15024" y="1041"/>
                      <a:pt x="17703" y="435"/>
                      <a:pt x="20533" y="435"/>
                    </a:cubicBezTo>
                    <a:cubicBezTo>
                      <a:pt x="22858" y="435"/>
                      <a:pt x="24879" y="738"/>
                      <a:pt x="26699" y="1345"/>
                    </a:cubicBezTo>
                    <a:cubicBezTo>
                      <a:pt x="28417" y="1951"/>
                      <a:pt x="30287" y="2811"/>
                      <a:pt x="32309" y="3923"/>
                    </a:cubicBezTo>
                    <a:lnTo>
                      <a:pt x="32865" y="1749"/>
                    </a:lnTo>
                    <a:lnTo>
                      <a:pt x="47421" y="1749"/>
                    </a:lnTo>
                    <a:close/>
                    <a:moveTo>
                      <a:pt x="32410" y="36689"/>
                    </a:moveTo>
                    <a:lnTo>
                      <a:pt x="32410" y="13025"/>
                    </a:lnTo>
                    <a:cubicBezTo>
                      <a:pt x="31601" y="12671"/>
                      <a:pt x="30590" y="12368"/>
                      <a:pt x="29428" y="12115"/>
                    </a:cubicBezTo>
                    <a:cubicBezTo>
                      <a:pt x="28215" y="11862"/>
                      <a:pt x="27204" y="11761"/>
                      <a:pt x="26396" y="11710"/>
                    </a:cubicBezTo>
                    <a:cubicBezTo>
                      <a:pt x="22706" y="11761"/>
                      <a:pt x="19977" y="13025"/>
                      <a:pt x="18208" y="15502"/>
                    </a:cubicBezTo>
                    <a:cubicBezTo>
                      <a:pt x="16338" y="18081"/>
                      <a:pt x="15428" y="21570"/>
                      <a:pt x="15479" y="26070"/>
                    </a:cubicBezTo>
                    <a:cubicBezTo>
                      <a:pt x="15428" y="30823"/>
                      <a:pt x="16186" y="34262"/>
                      <a:pt x="17652" y="36385"/>
                    </a:cubicBezTo>
                    <a:cubicBezTo>
                      <a:pt x="19067" y="38509"/>
                      <a:pt x="21392" y="39571"/>
                      <a:pt x="24677" y="39571"/>
                    </a:cubicBezTo>
                    <a:cubicBezTo>
                      <a:pt x="25941" y="39571"/>
                      <a:pt x="27255" y="39318"/>
                      <a:pt x="28670" y="38812"/>
                    </a:cubicBezTo>
                    <a:cubicBezTo>
                      <a:pt x="29984" y="38307"/>
                      <a:pt x="31248" y="37599"/>
                      <a:pt x="32410" y="366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ADC89108-526A-495F-9FC5-4075BB8FE904}"/>
                  </a:ext>
                </a:extLst>
              </p:cNvPr>
              <p:cNvSpPr/>
              <p:nvPr/>
            </p:nvSpPr>
            <p:spPr>
              <a:xfrm>
                <a:off x="3204696" y="3455624"/>
                <a:ext cx="45235" cy="49602"/>
              </a:xfrm>
              <a:custGeom>
                <a:avLst/>
                <a:gdLst>
                  <a:gd name="connsiteX0" fmla="*/ 45351 w 45235"/>
                  <a:gd name="connsiteY0" fmla="*/ 48723 h 49602"/>
                  <a:gd name="connsiteX1" fmla="*/ 30290 w 45235"/>
                  <a:gd name="connsiteY1" fmla="*/ 48723 h 49602"/>
                  <a:gd name="connsiteX2" fmla="*/ 30290 w 45235"/>
                  <a:gd name="connsiteY2" fmla="*/ 43414 h 49602"/>
                  <a:gd name="connsiteX3" fmla="*/ 23113 w 45235"/>
                  <a:gd name="connsiteY3" fmla="*/ 48369 h 49602"/>
                  <a:gd name="connsiteX4" fmla="*/ 15330 w 45235"/>
                  <a:gd name="connsiteY4" fmla="*/ 50037 h 49602"/>
                  <a:gd name="connsiteX5" fmla="*/ 4110 w 45235"/>
                  <a:gd name="connsiteY5" fmla="*/ 45537 h 49602"/>
                  <a:gd name="connsiteX6" fmla="*/ 117 w 45235"/>
                  <a:gd name="connsiteY6" fmla="*/ 31885 h 49602"/>
                  <a:gd name="connsiteX7" fmla="*/ 117 w 45235"/>
                  <a:gd name="connsiteY7" fmla="*/ 435 h 49602"/>
                  <a:gd name="connsiteX8" fmla="*/ 15279 w 45235"/>
                  <a:gd name="connsiteY8" fmla="*/ 435 h 49602"/>
                  <a:gd name="connsiteX9" fmla="*/ 15279 w 45235"/>
                  <a:gd name="connsiteY9" fmla="*/ 24402 h 49602"/>
                  <a:gd name="connsiteX10" fmla="*/ 15431 w 45235"/>
                  <a:gd name="connsiteY10" fmla="*/ 30520 h 49602"/>
                  <a:gd name="connsiteX11" fmla="*/ 16391 w 45235"/>
                  <a:gd name="connsiteY11" fmla="*/ 34514 h 49602"/>
                  <a:gd name="connsiteX12" fmla="*/ 18463 w 45235"/>
                  <a:gd name="connsiteY12" fmla="*/ 36790 h 49602"/>
                  <a:gd name="connsiteX13" fmla="*/ 22506 w 45235"/>
                  <a:gd name="connsiteY13" fmla="*/ 37548 h 49602"/>
                  <a:gd name="connsiteX14" fmla="*/ 26297 w 45235"/>
                  <a:gd name="connsiteY14" fmla="*/ 36790 h 49602"/>
                  <a:gd name="connsiteX15" fmla="*/ 30290 w 45235"/>
                  <a:gd name="connsiteY15" fmla="*/ 34666 h 49602"/>
                  <a:gd name="connsiteX16" fmla="*/ 30290 w 45235"/>
                  <a:gd name="connsiteY16" fmla="*/ 435 h 49602"/>
                  <a:gd name="connsiteX17" fmla="*/ 45351 w 45235"/>
                  <a:gd name="connsiteY17" fmla="*/ 435 h 4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5" h="49602">
                    <a:moveTo>
                      <a:pt x="45351" y="48723"/>
                    </a:moveTo>
                    <a:lnTo>
                      <a:pt x="30290" y="48723"/>
                    </a:lnTo>
                    <a:lnTo>
                      <a:pt x="30290" y="43414"/>
                    </a:lnTo>
                    <a:cubicBezTo>
                      <a:pt x="27662" y="45588"/>
                      <a:pt x="25286" y="47256"/>
                      <a:pt x="23113" y="48369"/>
                    </a:cubicBezTo>
                    <a:cubicBezTo>
                      <a:pt x="20940" y="49481"/>
                      <a:pt x="18312" y="49987"/>
                      <a:pt x="15330" y="50037"/>
                    </a:cubicBezTo>
                    <a:cubicBezTo>
                      <a:pt x="10478" y="49987"/>
                      <a:pt x="6738" y="48521"/>
                      <a:pt x="4110" y="45537"/>
                    </a:cubicBezTo>
                    <a:cubicBezTo>
                      <a:pt x="1380" y="42503"/>
                      <a:pt x="66" y="37953"/>
                      <a:pt x="117" y="31885"/>
                    </a:cubicBezTo>
                    <a:lnTo>
                      <a:pt x="117" y="435"/>
                    </a:lnTo>
                    <a:lnTo>
                      <a:pt x="15279" y="435"/>
                    </a:lnTo>
                    <a:lnTo>
                      <a:pt x="15279" y="24402"/>
                    </a:lnTo>
                    <a:cubicBezTo>
                      <a:pt x="15229" y="26930"/>
                      <a:pt x="15279" y="28952"/>
                      <a:pt x="15431" y="30520"/>
                    </a:cubicBezTo>
                    <a:cubicBezTo>
                      <a:pt x="15532" y="32087"/>
                      <a:pt x="15835" y="33453"/>
                      <a:pt x="16391" y="34514"/>
                    </a:cubicBezTo>
                    <a:cubicBezTo>
                      <a:pt x="16795" y="35526"/>
                      <a:pt x="17503" y="36284"/>
                      <a:pt x="18463" y="36790"/>
                    </a:cubicBezTo>
                    <a:cubicBezTo>
                      <a:pt x="19423" y="37346"/>
                      <a:pt x="20788" y="37599"/>
                      <a:pt x="22506" y="37548"/>
                    </a:cubicBezTo>
                    <a:cubicBezTo>
                      <a:pt x="23568" y="37599"/>
                      <a:pt x="24831" y="37346"/>
                      <a:pt x="26297" y="36790"/>
                    </a:cubicBezTo>
                    <a:cubicBezTo>
                      <a:pt x="27712" y="36284"/>
                      <a:pt x="29026" y="35576"/>
                      <a:pt x="30290" y="34666"/>
                    </a:cubicBezTo>
                    <a:lnTo>
                      <a:pt x="30290" y="435"/>
                    </a:lnTo>
                    <a:lnTo>
                      <a:pt x="45351" y="435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8AD8C2A6-3893-4B8C-8A40-6FC15C7C5C53}"/>
                  </a:ext>
                </a:extLst>
              </p:cNvPr>
              <p:cNvSpPr/>
              <p:nvPr/>
            </p:nvSpPr>
            <p:spPr>
              <a:xfrm>
                <a:off x="3257910" y="3454107"/>
                <a:ext cx="48065" cy="51119"/>
              </a:xfrm>
              <a:custGeom>
                <a:avLst/>
                <a:gdLst>
                  <a:gd name="connsiteX0" fmla="*/ 28373 w 48065"/>
                  <a:gd name="connsiteY0" fmla="*/ 51554 h 51119"/>
                  <a:gd name="connsiteX1" fmla="*/ 7398 w 48065"/>
                  <a:gd name="connsiteY1" fmla="*/ 45032 h 51119"/>
                  <a:gd name="connsiteX2" fmla="*/ 121 w 48065"/>
                  <a:gd name="connsiteY2" fmla="*/ 26374 h 51119"/>
                  <a:gd name="connsiteX3" fmla="*/ 6893 w 48065"/>
                  <a:gd name="connsiteY3" fmla="*/ 7513 h 51119"/>
                  <a:gd name="connsiteX4" fmla="*/ 25896 w 48065"/>
                  <a:gd name="connsiteY4" fmla="*/ 435 h 51119"/>
                  <a:gd name="connsiteX5" fmla="*/ 42575 w 48065"/>
                  <a:gd name="connsiteY5" fmla="*/ 6452 h 51119"/>
                  <a:gd name="connsiteX6" fmla="*/ 48185 w 48065"/>
                  <a:gd name="connsiteY6" fmla="*/ 23542 h 51119"/>
                  <a:gd name="connsiteX7" fmla="*/ 48185 w 48065"/>
                  <a:gd name="connsiteY7" fmla="*/ 28952 h 51119"/>
                  <a:gd name="connsiteX8" fmla="*/ 15232 w 48065"/>
                  <a:gd name="connsiteY8" fmla="*/ 28952 h 51119"/>
                  <a:gd name="connsiteX9" fmla="*/ 16647 w 48065"/>
                  <a:gd name="connsiteY9" fmla="*/ 34565 h 51119"/>
                  <a:gd name="connsiteX10" fmla="*/ 19832 w 48065"/>
                  <a:gd name="connsiteY10" fmla="*/ 38155 h 51119"/>
                  <a:gd name="connsiteX11" fmla="*/ 24330 w 48065"/>
                  <a:gd name="connsiteY11" fmla="*/ 40076 h 51119"/>
                  <a:gd name="connsiteX12" fmla="*/ 29940 w 48065"/>
                  <a:gd name="connsiteY12" fmla="*/ 40633 h 51119"/>
                  <a:gd name="connsiteX13" fmla="*/ 35095 w 48065"/>
                  <a:gd name="connsiteY13" fmla="*/ 40076 h 51119"/>
                  <a:gd name="connsiteX14" fmla="*/ 39745 w 48065"/>
                  <a:gd name="connsiteY14" fmla="*/ 38559 h 51119"/>
                  <a:gd name="connsiteX15" fmla="*/ 43181 w 48065"/>
                  <a:gd name="connsiteY15" fmla="*/ 36790 h 51119"/>
                  <a:gd name="connsiteX16" fmla="*/ 45709 w 48065"/>
                  <a:gd name="connsiteY16" fmla="*/ 35121 h 51119"/>
                  <a:gd name="connsiteX17" fmla="*/ 47326 w 48065"/>
                  <a:gd name="connsiteY17" fmla="*/ 35121 h 51119"/>
                  <a:gd name="connsiteX18" fmla="*/ 47326 w 48065"/>
                  <a:gd name="connsiteY18" fmla="*/ 47509 h 51119"/>
                  <a:gd name="connsiteX19" fmla="*/ 43940 w 48065"/>
                  <a:gd name="connsiteY19" fmla="*/ 48925 h 51119"/>
                  <a:gd name="connsiteX20" fmla="*/ 39745 w 48065"/>
                  <a:gd name="connsiteY20" fmla="*/ 50139 h 51119"/>
                  <a:gd name="connsiteX21" fmla="*/ 34691 w 48065"/>
                  <a:gd name="connsiteY21" fmla="*/ 51150 h 51119"/>
                  <a:gd name="connsiteX22" fmla="*/ 28373 w 48065"/>
                  <a:gd name="connsiteY22" fmla="*/ 51554 h 51119"/>
                  <a:gd name="connsiteX23" fmla="*/ 33377 w 48065"/>
                  <a:gd name="connsiteY23" fmla="*/ 19902 h 51119"/>
                  <a:gd name="connsiteX24" fmla="*/ 31153 w 48065"/>
                  <a:gd name="connsiteY24" fmla="*/ 12620 h 51119"/>
                  <a:gd name="connsiteX25" fmla="*/ 24734 w 48065"/>
                  <a:gd name="connsiteY25" fmla="*/ 10143 h 51119"/>
                  <a:gd name="connsiteX26" fmla="*/ 17911 w 48065"/>
                  <a:gd name="connsiteY26" fmla="*/ 12772 h 51119"/>
                  <a:gd name="connsiteX27" fmla="*/ 15182 w 48065"/>
                  <a:gd name="connsiteY27" fmla="*/ 19902 h 5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8065" h="51119">
                    <a:moveTo>
                      <a:pt x="28373" y="51554"/>
                    </a:moveTo>
                    <a:cubicBezTo>
                      <a:pt x="19276" y="51504"/>
                      <a:pt x="12250" y="49380"/>
                      <a:pt x="7398" y="45032"/>
                    </a:cubicBezTo>
                    <a:cubicBezTo>
                      <a:pt x="2496" y="40683"/>
                      <a:pt x="70" y="34464"/>
                      <a:pt x="121" y="26374"/>
                    </a:cubicBezTo>
                    <a:cubicBezTo>
                      <a:pt x="70" y="18536"/>
                      <a:pt x="2344" y="12266"/>
                      <a:pt x="6893" y="7513"/>
                    </a:cubicBezTo>
                    <a:cubicBezTo>
                      <a:pt x="11391" y="2862"/>
                      <a:pt x="17709" y="485"/>
                      <a:pt x="25896" y="435"/>
                    </a:cubicBezTo>
                    <a:cubicBezTo>
                      <a:pt x="33275" y="485"/>
                      <a:pt x="38835" y="2508"/>
                      <a:pt x="42575" y="6452"/>
                    </a:cubicBezTo>
                    <a:cubicBezTo>
                      <a:pt x="46264" y="10497"/>
                      <a:pt x="48134" y="16160"/>
                      <a:pt x="48185" y="23542"/>
                    </a:cubicBezTo>
                    <a:lnTo>
                      <a:pt x="48185" y="28952"/>
                    </a:lnTo>
                    <a:lnTo>
                      <a:pt x="15232" y="28952"/>
                    </a:lnTo>
                    <a:cubicBezTo>
                      <a:pt x="15333" y="31228"/>
                      <a:pt x="15788" y="33099"/>
                      <a:pt x="16647" y="34565"/>
                    </a:cubicBezTo>
                    <a:cubicBezTo>
                      <a:pt x="17406" y="36132"/>
                      <a:pt x="18467" y="37346"/>
                      <a:pt x="19832" y="38155"/>
                    </a:cubicBezTo>
                    <a:cubicBezTo>
                      <a:pt x="21045" y="39065"/>
                      <a:pt x="22561" y="39672"/>
                      <a:pt x="24330" y="40076"/>
                    </a:cubicBezTo>
                    <a:cubicBezTo>
                      <a:pt x="25998" y="40481"/>
                      <a:pt x="27868" y="40683"/>
                      <a:pt x="29940" y="40633"/>
                    </a:cubicBezTo>
                    <a:cubicBezTo>
                      <a:pt x="31658" y="40683"/>
                      <a:pt x="33377" y="40481"/>
                      <a:pt x="35095" y="40076"/>
                    </a:cubicBezTo>
                    <a:cubicBezTo>
                      <a:pt x="36763" y="39672"/>
                      <a:pt x="38330" y="39166"/>
                      <a:pt x="39745" y="38559"/>
                    </a:cubicBezTo>
                    <a:cubicBezTo>
                      <a:pt x="40958" y="38054"/>
                      <a:pt x="42070" y="37498"/>
                      <a:pt x="43181" y="36790"/>
                    </a:cubicBezTo>
                    <a:cubicBezTo>
                      <a:pt x="44192" y="36183"/>
                      <a:pt x="45051" y="35627"/>
                      <a:pt x="45709" y="35121"/>
                    </a:cubicBezTo>
                    <a:lnTo>
                      <a:pt x="47326" y="35121"/>
                    </a:lnTo>
                    <a:lnTo>
                      <a:pt x="47326" y="47509"/>
                    </a:lnTo>
                    <a:cubicBezTo>
                      <a:pt x="46062" y="48015"/>
                      <a:pt x="44900" y="48521"/>
                      <a:pt x="43940" y="48925"/>
                    </a:cubicBezTo>
                    <a:cubicBezTo>
                      <a:pt x="42878" y="49380"/>
                      <a:pt x="41514" y="49785"/>
                      <a:pt x="39745" y="50139"/>
                    </a:cubicBezTo>
                    <a:cubicBezTo>
                      <a:pt x="38127" y="50594"/>
                      <a:pt x="36409" y="50897"/>
                      <a:pt x="34691" y="51150"/>
                    </a:cubicBezTo>
                    <a:cubicBezTo>
                      <a:pt x="32922" y="51403"/>
                      <a:pt x="30849" y="51504"/>
                      <a:pt x="28373" y="51554"/>
                    </a:cubicBezTo>
                    <a:close/>
                    <a:moveTo>
                      <a:pt x="33377" y="19902"/>
                    </a:moveTo>
                    <a:cubicBezTo>
                      <a:pt x="33275" y="16716"/>
                      <a:pt x="32517" y="14289"/>
                      <a:pt x="31153" y="12620"/>
                    </a:cubicBezTo>
                    <a:cubicBezTo>
                      <a:pt x="29738" y="11002"/>
                      <a:pt x="27615" y="10193"/>
                      <a:pt x="24734" y="10143"/>
                    </a:cubicBezTo>
                    <a:cubicBezTo>
                      <a:pt x="21803" y="10193"/>
                      <a:pt x="19528" y="11053"/>
                      <a:pt x="17911" y="12772"/>
                    </a:cubicBezTo>
                    <a:cubicBezTo>
                      <a:pt x="16243" y="14491"/>
                      <a:pt x="15333" y="16868"/>
                      <a:pt x="15182" y="199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B66C541-149E-49F2-83D5-764701419C0D}"/>
                  </a:ext>
                </a:extLst>
              </p:cNvPr>
              <p:cNvSpPr/>
              <p:nvPr/>
            </p:nvSpPr>
            <p:spPr>
              <a:xfrm>
                <a:off x="3310477" y="3454309"/>
                <a:ext cx="41342" cy="50917"/>
              </a:xfrm>
              <a:custGeom>
                <a:avLst/>
                <a:gdLst>
                  <a:gd name="connsiteX0" fmla="*/ 18066 w 41342"/>
                  <a:gd name="connsiteY0" fmla="*/ 51352 h 50917"/>
                  <a:gd name="connsiteX1" fmla="*/ 7958 w 41342"/>
                  <a:gd name="connsiteY1" fmla="*/ 50189 h 50917"/>
                  <a:gd name="connsiteX2" fmla="*/ 124 w 41342"/>
                  <a:gd name="connsiteY2" fmla="*/ 47509 h 50917"/>
                  <a:gd name="connsiteX3" fmla="*/ 124 w 41342"/>
                  <a:gd name="connsiteY3" fmla="*/ 34767 h 50917"/>
                  <a:gd name="connsiteX4" fmla="*/ 1387 w 41342"/>
                  <a:gd name="connsiteY4" fmla="*/ 34767 h 50917"/>
                  <a:gd name="connsiteX5" fmla="*/ 3813 w 41342"/>
                  <a:gd name="connsiteY5" fmla="*/ 36587 h 50917"/>
                  <a:gd name="connsiteX6" fmla="*/ 7654 w 41342"/>
                  <a:gd name="connsiteY6" fmla="*/ 38661 h 50917"/>
                  <a:gd name="connsiteX7" fmla="*/ 12405 w 41342"/>
                  <a:gd name="connsiteY7" fmla="*/ 40329 h 50917"/>
                  <a:gd name="connsiteX8" fmla="*/ 18116 w 41342"/>
                  <a:gd name="connsiteY8" fmla="*/ 41037 h 50917"/>
                  <a:gd name="connsiteX9" fmla="*/ 23726 w 41342"/>
                  <a:gd name="connsiteY9" fmla="*/ 40076 h 50917"/>
                  <a:gd name="connsiteX10" fmla="*/ 26203 w 41342"/>
                  <a:gd name="connsiteY10" fmla="*/ 36941 h 50917"/>
                  <a:gd name="connsiteX11" fmla="*/ 25040 w 41342"/>
                  <a:gd name="connsiteY11" fmla="*/ 34363 h 50917"/>
                  <a:gd name="connsiteX12" fmla="*/ 20745 w 41342"/>
                  <a:gd name="connsiteY12" fmla="*/ 32745 h 50917"/>
                  <a:gd name="connsiteX13" fmla="*/ 16347 w 41342"/>
                  <a:gd name="connsiteY13" fmla="*/ 31835 h 50917"/>
                  <a:gd name="connsiteX14" fmla="*/ 11748 w 41342"/>
                  <a:gd name="connsiteY14" fmla="*/ 30672 h 50917"/>
                  <a:gd name="connsiteX15" fmla="*/ 3207 w 41342"/>
                  <a:gd name="connsiteY15" fmla="*/ 25464 h 50917"/>
                  <a:gd name="connsiteX16" fmla="*/ 326 w 41342"/>
                  <a:gd name="connsiteY16" fmla="*/ 16362 h 50917"/>
                  <a:gd name="connsiteX17" fmla="*/ 1792 w 41342"/>
                  <a:gd name="connsiteY17" fmla="*/ 10294 h 50917"/>
                  <a:gd name="connsiteX18" fmla="*/ 6189 w 41342"/>
                  <a:gd name="connsiteY18" fmla="*/ 5188 h 50917"/>
                  <a:gd name="connsiteX19" fmla="*/ 13315 w 41342"/>
                  <a:gd name="connsiteY19" fmla="*/ 1749 h 50917"/>
                  <a:gd name="connsiteX20" fmla="*/ 22867 w 41342"/>
                  <a:gd name="connsiteY20" fmla="*/ 435 h 50917"/>
                  <a:gd name="connsiteX21" fmla="*/ 32167 w 41342"/>
                  <a:gd name="connsiteY21" fmla="*/ 1446 h 50917"/>
                  <a:gd name="connsiteX22" fmla="*/ 39394 w 41342"/>
                  <a:gd name="connsiteY22" fmla="*/ 3873 h 50917"/>
                  <a:gd name="connsiteX23" fmla="*/ 39394 w 41342"/>
                  <a:gd name="connsiteY23" fmla="*/ 16059 h 50917"/>
                  <a:gd name="connsiteX24" fmla="*/ 38181 w 41342"/>
                  <a:gd name="connsiteY24" fmla="*/ 16059 h 50917"/>
                  <a:gd name="connsiteX25" fmla="*/ 35705 w 41342"/>
                  <a:gd name="connsiteY25" fmla="*/ 14441 h 50917"/>
                  <a:gd name="connsiteX26" fmla="*/ 32470 w 41342"/>
                  <a:gd name="connsiteY26" fmla="*/ 12721 h 50917"/>
                  <a:gd name="connsiteX27" fmla="*/ 28225 w 41342"/>
                  <a:gd name="connsiteY27" fmla="*/ 11306 h 50917"/>
                  <a:gd name="connsiteX28" fmla="*/ 23423 w 41342"/>
                  <a:gd name="connsiteY28" fmla="*/ 10750 h 50917"/>
                  <a:gd name="connsiteX29" fmla="*/ 17864 w 41342"/>
                  <a:gd name="connsiteY29" fmla="*/ 11862 h 50917"/>
                  <a:gd name="connsiteX30" fmla="*/ 15640 w 41342"/>
                  <a:gd name="connsiteY30" fmla="*/ 14845 h 50917"/>
                  <a:gd name="connsiteX31" fmla="*/ 16752 w 41342"/>
                  <a:gd name="connsiteY31" fmla="*/ 17424 h 50917"/>
                  <a:gd name="connsiteX32" fmla="*/ 21604 w 41342"/>
                  <a:gd name="connsiteY32" fmla="*/ 19244 h 50917"/>
                  <a:gd name="connsiteX33" fmla="*/ 26051 w 41342"/>
                  <a:gd name="connsiteY33" fmla="*/ 20154 h 50917"/>
                  <a:gd name="connsiteX34" fmla="*/ 30903 w 41342"/>
                  <a:gd name="connsiteY34" fmla="*/ 21418 h 50917"/>
                  <a:gd name="connsiteX35" fmla="*/ 38788 w 41342"/>
                  <a:gd name="connsiteY35" fmla="*/ 26323 h 50917"/>
                  <a:gd name="connsiteX36" fmla="*/ 41466 w 41342"/>
                  <a:gd name="connsiteY36" fmla="*/ 34969 h 50917"/>
                  <a:gd name="connsiteX37" fmla="*/ 39849 w 41342"/>
                  <a:gd name="connsiteY37" fmla="*/ 41442 h 50917"/>
                  <a:gd name="connsiteX38" fmla="*/ 35351 w 41342"/>
                  <a:gd name="connsiteY38" fmla="*/ 46599 h 50917"/>
                  <a:gd name="connsiteX39" fmla="*/ 28073 w 41342"/>
                  <a:gd name="connsiteY39" fmla="*/ 50088 h 50917"/>
                  <a:gd name="connsiteX40" fmla="*/ 18066 w 41342"/>
                  <a:gd name="connsiteY40" fmla="*/ 51352 h 5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1342" h="50917">
                    <a:moveTo>
                      <a:pt x="18066" y="51352"/>
                    </a:moveTo>
                    <a:cubicBezTo>
                      <a:pt x="14477" y="51302"/>
                      <a:pt x="11091" y="50948"/>
                      <a:pt x="7958" y="50189"/>
                    </a:cubicBezTo>
                    <a:cubicBezTo>
                      <a:pt x="4774" y="49431"/>
                      <a:pt x="2145" y="48571"/>
                      <a:pt x="124" y="47509"/>
                    </a:cubicBezTo>
                    <a:lnTo>
                      <a:pt x="124" y="34767"/>
                    </a:lnTo>
                    <a:lnTo>
                      <a:pt x="1387" y="34767"/>
                    </a:lnTo>
                    <a:cubicBezTo>
                      <a:pt x="2095" y="35374"/>
                      <a:pt x="2904" y="35981"/>
                      <a:pt x="3813" y="36587"/>
                    </a:cubicBezTo>
                    <a:cubicBezTo>
                      <a:pt x="4723" y="37295"/>
                      <a:pt x="5987" y="37953"/>
                      <a:pt x="7654" y="38661"/>
                    </a:cubicBezTo>
                    <a:cubicBezTo>
                      <a:pt x="9019" y="39318"/>
                      <a:pt x="10586" y="39874"/>
                      <a:pt x="12405" y="40329"/>
                    </a:cubicBezTo>
                    <a:cubicBezTo>
                      <a:pt x="14124" y="40835"/>
                      <a:pt x="16044" y="41088"/>
                      <a:pt x="18116" y="41037"/>
                    </a:cubicBezTo>
                    <a:cubicBezTo>
                      <a:pt x="20189" y="41088"/>
                      <a:pt x="22059" y="40784"/>
                      <a:pt x="23726" y="40076"/>
                    </a:cubicBezTo>
                    <a:cubicBezTo>
                      <a:pt x="25344" y="39470"/>
                      <a:pt x="26152" y="38408"/>
                      <a:pt x="26203" y="36941"/>
                    </a:cubicBezTo>
                    <a:cubicBezTo>
                      <a:pt x="26152" y="35829"/>
                      <a:pt x="25799" y="34969"/>
                      <a:pt x="25040" y="34363"/>
                    </a:cubicBezTo>
                    <a:cubicBezTo>
                      <a:pt x="24282" y="33807"/>
                      <a:pt x="22817" y="33250"/>
                      <a:pt x="20745" y="32745"/>
                    </a:cubicBezTo>
                    <a:cubicBezTo>
                      <a:pt x="19532" y="32492"/>
                      <a:pt x="18066" y="32188"/>
                      <a:pt x="16347" y="31835"/>
                    </a:cubicBezTo>
                    <a:cubicBezTo>
                      <a:pt x="14579" y="31531"/>
                      <a:pt x="13062" y="31177"/>
                      <a:pt x="11748" y="30672"/>
                    </a:cubicBezTo>
                    <a:cubicBezTo>
                      <a:pt x="7958" y="29559"/>
                      <a:pt x="5127" y="27789"/>
                      <a:pt x="3207" y="25464"/>
                    </a:cubicBezTo>
                    <a:cubicBezTo>
                      <a:pt x="1286" y="23188"/>
                      <a:pt x="326" y="20154"/>
                      <a:pt x="326" y="16362"/>
                    </a:cubicBezTo>
                    <a:cubicBezTo>
                      <a:pt x="326" y="14238"/>
                      <a:pt x="781" y="12216"/>
                      <a:pt x="1792" y="10294"/>
                    </a:cubicBezTo>
                    <a:cubicBezTo>
                      <a:pt x="2752" y="8373"/>
                      <a:pt x="4218" y="6704"/>
                      <a:pt x="6189" y="5188"/>
                    </a:cubicBezTo>
                    <a:cubicBezTo>
                      <a:pt x="8059" y="3772"/>
                      <a:pt x="10434" y="2609"/>
                      <a:pt x="13315" y="1749"/>
                    </a:cubicBezTo>
                    <a:cubicBezTo>
                      <a:pt x="16095" y="890"/>
                      <a:pt x="19279" y="435"/>
                      <a:pt x="22867" y="435"/>
                    </a:cubicBezTo>
                    <a:cubicBezTo>
                      <a:pt x="26203" y="435"/>
                      <a:pt x="29336" y="788"/>
                      <a:pt x="32167" y="1446"/>
                    </a:cubicBezTo>
                    <a:cubicBezTo>
                      <a:pt x="34997" y="2154"/>
                      <a:pt x="37372" y="2963"/>
                      <a:pt x="39394" y="3873"/>
                    </a:cubicBezTo>
                    <a:lnTo>
                      <a:pt x="39394" y="16059"/>
                    </a:lnTo>
                    <a:lnTo>
                      <a:pt x="38181" y="16059"/>
                    </a:lnTo>
                    <a:cubicBezTo>
                      <a:pt x="37575" y="15654"/>
                      <a:pt x="36766" y="15149"/>
                      <a:pt x="35705" y="14441"/>
                    </a:cubicBezTo>
                    <a:cubicBezTo>
                      <a:pt x="34542" y="13834"/>
                      <a:pt x="33481" y="13227"/>
                      <a:pt x="32470" y="12721"/>
                    </a:cubicBezTo>
                    <a:cubicBezTo>
                      <a:pt x="31156" y="12165"/>
                      <a:pt x="29741" y="11710"/>
                      <a:pt x="28225" y="11306"/>
                    </a:cubicBezTo>
                    <a:cubicBezTo>
                      <a:pt x="26658" y="10952"/>
                      <a:pt x="25040" y="10750"/>
                      <a:pt x="23423" y="10750"/>
                    </a:cubicBezTo>
                    <a:cubicBezTo>
                      <a:pt x="21199" y="10750"/>
                      <a:pt x="19329" y="11154"/>
                      <a:pt x="17864" y="11862"/>
                    </a:cubicBezTo>
                    <a:cubicBezTo>
                      <a:pt x="16347" y="12671"/>
                      <a:pt x="15640" y="13632"/>
                      <a:pt x="15640" y="14845"/>
                    </a:cubicBezTo>
                    <a:cubicBezTo>
                      <a:pt x="15640" y="15958"/>
                      <a:pt x="15994" y="16817"/>
                      <a:pt x="16752" y="17424"/>
                    </a:cubicBezTo>
                    <a:cubicBezTo>
                      <a:pt x="17459" y="18031"/>
                      <a:pt x="19077" y="18637"/>
                      <a:pt x="21604" y="19244"/>
                    </a:cubicBezTo>
                    <a:cubicBezTo>
                      <a:pt x="22867" y="19548"/>
                      <a:pt x="24333" y="19851"/>
                      <a:pt x="26051" y="20154"/>
                    </a:cubicBezTo>
                    <a:cubicBezTo>
                      <a:pt x="27669" y="20458"/>
                      <a:pt x="29286" y="20913"/>
                      <a:pt x="30903" y="21418"/>
                    </a:cubicBezTo>
                    <a:cubicBezTo>
                      <a:pt x="34340" y="22581"/>
                      <a:pt x="36968" y="24199"/>
                      <a:pt x="38788" y="26323"/>
                    </a:cubicBezTo>
                    <a:cubicBezTo>
                      <a:pt x="40506" y="28497"/>
                      <a:pt x="41416" y="31379"/>
                      <a:pt x="41466" y="34969"/>
                    </a:cubicBezTo>
                    <a:cubicBezTo>
                      <a:pt x="41416" y="37245"/>
                      <a:pt x="40860" y="39419"/>
                      <a:pt x="39849" y="41442"/>
                    </a:cubicBezTo>
                    <a:cubicBezTo>
                      <a:pt x="38737" y="43515"/>
                      <a:pt x="37271" y="45234"/>
                      <a:pt x="35351" y="46599"/>
                    </a:cubicBezTo>
                    <a:cubicBezTo>
                      <a:pt x="33279" y="48167"/>
                      <a:pt x="30853" y="49279"/>
                      <a:pt x="28073" y="50088"/>
                    </a:cubicBezTo>
                    <a:cubicBezTo>
                      <a:pt x="25243" y="50897"/>
                      <a:pt x="21907" y="51302"/>
                      <a:pt x="18066" y="513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73B3E89F-457F-400C-A11C-68B87792C2FB}"/>
                  </a:ext>
                </a:extLst>
              </p:cNvPr>
              <p:cNvSpPr/>
              <p:nvPr/>
            </p:nvSpPr>
            <p:spPr>
              <a:xfrm>
                <a:off x="3354160" y="3441820"/>
                <a:ext cx="35277" cy="63052"/>
              </a:xfrm>
              <a:custGeom>
                <a:avLst/>
                <a:gdLst>
                  <a:gd name="connsiteX0" fmla="*/ 23477 w 35277"/>
                  <a:gd name="connsiteY0" fmla="*/ 63487 h 63052"/>
                  <a:gd name="connsiteX1" fmla="*/ 10084 w 35277"/>
                  <a:gd name="connsiteY1" fmla="*/ 59695 h 63052"/>
                  <a:gd name="connsiteX2" fmla="*/ 5889 w 35277"/>
                  <a:gd name="connsiteY2" fmla="*/ 47307 h 63052"/>
                  <a:gd name="connsiteX3" fmla="*/ 5889 w 35277"/>
                  <a:gd name="connsiteY3" fmla="*/ 24756 h 63052"/>
                  <a:gd name="connsiteX4" fmla="*/ 127 w 35277"/>
                  <a:gd name="connsiteY4" fmla="*/ 24756 h 63052"/>
                  <a:gd name="connsiteX5" fmla="*/ 127 w 35277"/>
                  <a:gd name="connsiteY5" fmla="*/ 14238 h 63052"/>
                  <a:gd name="connsiteX6" fmla="*/ 5889 w 35277"/>
                  <a:gd name="connsiteY6" fmla="*/ 14238 h 63052"/>
                  <a:gd name="connsiteX7" fmla="*/ 5889 w 35277"/>
                  <a:gd name="connsiteY7" fmla="*/ 435 h 63052"/>
                  <a:gd name="connsiteX8" fmla="*/ 20900 w 35277"/>
                  <a:gd name="connsiteY8" fmla="*/ 435 h 63052"/>
                  <a:gd name="connsiteX9" fmla="*/ 20900 w 35277"/>
                  <a:gd name="connsiteY9" fmla="*/ 14238 h 63052"/>
                  <a:gd name="connsiteX10" fmla="*/ 35405 w 35277"/>
                  <a:gd name="connsiteY10" fmla="*/ 14238 h 63052"/>
                  <a:gd name="connsiteX11" fmla="*/ 35405 w 35277"/>
                  <a:gd name="connsiteY11" fmla="*/ 24756 h 63052"/>
                  <a:gd name="connsiteX12" fmla="*/ 20900 w 35277"/>
                  <a:gd name="connsiteY12" fmla="*/ 24756 h 63052"/>
                  <a:gd name="connsiteX13" fmla="*/ 20900 w 35277"/>
                  <a:gd name="connsiteY13" fmla="*/ 41846 h 63052"/>
                  <a:gd name="connsiteX14" fmla="*/ 20950 w 35277"/>
                  <a:gd name="connsiteY14" fmla="*/ 46296 h 63052"/>
                  <a:gd name="connsiteX15" fmla="*/ 21658 w 35277"/>
                  <a:gd name="connsiteY15" fmla="*/ 49683 h 63052"/>
                  <a:gd name="connsiteX16" fmla="*/ 23780 w 35277"/>
                  <a:gd name="connsiteY16" fmla="*/ 52060 h 63052"/>
                  <a:gd name="connsiteX17" fmla="*/ 28228 w 35277"/>
                  <a:gd name="connsiteY17" fmla="*/ 52920 h 63052"/>
                  <a:gd name="connsiteX18" fmla="*/ 31362 w 35277"/>
                  <a:gd name="connsiteY18" fmla="*/ 52414 h 63052"/>
                  <a:gd name="connsiteX19" fmla="*/ 34141 w 35277"/>
                  <a:gd name="connsiteY19" fmla="*/ 51453 h 63052"/>
                  <a:gd name="connsiteX20" fmla="*/ 35405 w 35277"/>
                  <a:gd name="connsiteY20" fmla="*/ 51453 h 63052"/>
                  <a:gd name="connsiteX21" fmla="*/ 35405 w 35277"/>
                  <a:gd name="connsiteY21" fmla="*/ 62072 h 63052"/>
                  <a:gd name="connsiteX22" fmla="*/ 30199 w 35277"/>
                  <a:gd name="connsiteY22" fmla="*/ 63083 h 63052"/>
                  <a:gd name="connsiteX23" fmla="*/ 23477 w 35277"/>
                  <a:gd name="connsiteY23" fmla="*/ 63487 h 6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5277" h="63052">
                    <a:moveTo>
                      <a:pt x="23477" y="63487"/>
                    </a:moveTo>
                    <a:cubicBezTo>
                      <a:pt x="17311" y="63437"/>
                      <a:pt x="12813" y="62223"/>
                      <a:pt x="10084" y="59695"/>
                    </a:cubicBezTo>
                    <a:cubicBezTo>
                      <a:pt x="7254" y="57217"/>
                      <a:pt x="5889" y="53071"/>
                      <a:pt x="5889" y="47307"/>
                    </a:cubicBezTo>
                    <a:lnTo>
                      <a:pt x="5889" y="24756"/>
                    </a:lnTo>
                    <a:lnTo>
                      <a:pt x="127" y="24756"/>
                    </a:lnTo>
                    <a:lnTo>
                      <a:pt x="127" y="14238"/>
                    </a:lnTo>
                    <a:lnTo>
                      <a:pt x="5889" y="14238"/>
                    </a:lnTo>
                    <a:lnTo>
                      <a:pt x="5889" y="435"/>
                    </a:lnTo>
                    <a:lnTo>
                      <a:pt x="20900" y="435"/>
                    </a:lnTo>
                    <a:lnTo>
                      <a:pt x="20900" y="14238"/>
                    </a:lnTo>
                    <a:lnTo>
                      <a:pt x="35405" y="14238"/>
                    </a:lnTo>
                    <a:lnTo>
                      <a:pt x="35405" y="24756"/>
                    </a:lnTo>
                    <a:lnTo>
                      <a:pt x="20900" y="24756"/>
                    </a:lnTo>
                    <a:lnTo>
                      <a:pt x="20900" y="41846"/>
                    </a:lnTo>
                    <a:cubicBezTo>
                      <a:pt x="20900" y="43565"/>
                      <a:pt x="20900" y="45032"/>
                      <a:pt x="20950" y="46296"/>
                    </a:cubicBezTo>
                    <a:cubicBezTo>
                      <a:pt x="20950" y="47560"/>
                      <a:pt x="21203" y="48723"/>
                      <a:pt x="21658" y="49683"/>
                    </a:cubicBezTo>
                    <a:cubicBezTo>
                      <a:pt x="22062" y="50695"/>
                      <a:pt x="22770" y="51453"/>
                      <a:pt x="23780" y="52060"/>
                    </a:cubicBezTo>
                    <a:cubicBezTo>
                      <a:pt x="24791" y="52667"/>
                      <a:pt x="26257" y="52970"/>
                      <a:pt x="28228" y="52920"/>
                    </a:cubicBezTo>
                    <a:cubicBezTo>
                      <a:pt x="28986" y="52970"/>
                      <a:pt x="30048" y="52818"/>
                      <a:pt x="31362" y="52414"/>
                    </a:cubicBezTo>
                    <a:cubicBezTo>
                      <a:pt x="32676" y="52111"/>
                      <a:pt x="33585" y="51757"/>
                      <a:pt x="34141" y="51453"/>
                    </a:cubicBezTo>
                    <a:lnTo>
                      <a:pt x="35405" y="51453"/>
                    </a:lnTo>
                    <a:lnTo>
                      <a:pt x="35405" y="62072"/>
                    </a:lnTo>
                    <a:cubicBezTo>
                      <a:pt x="33737" y="62476"/>
                      <a:pt x="32019" y="62779"/>
                      <a:pt x="30199" y="63083"/>
                    </a:cubicBezTo>
                    <a:cubicBezTo>
                      <a:pt x="28329" y="63285"/>
                      <a:pt x="26105" y="63437"/>
                      <a:pt x="23477" y="634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99C8BD7-BC04-4669-B2E4-24FAEF436585}"/>
                  </a:ext>
                </a:extLst>
              </p:cNvPr>
              <p:cNvSpPr/>
              <p:nvPr/>
            </p:nvSpPr>
            <p:spPr>
              <a:xfrm>
                <a:off x="3395133" y="3437017"/>
                <a:ext cx="15920" cy="66895"/>
              </a:xfrm>
              <a:custGeom>
                <a:avLst/>
                <a:gdLst>
                  <a:gd name="connsiteX0" fmla="*/ 15646 w 15920"/>
                  <a:gd name="connsiteY0" fmla="*/ 67330 h 66895"/>
                  <a:gd name="connsiteX1" fmla="*/ 585 w 15920"/>
                  <a:gd name="connsiteY1" fmla="*/ 67330 h 66895"/>
                  <a:gd name="connsiteX2" fmla="*/ 585 w 15920"/>
                  <a:gd name="connsiteY2" fmla="*/ 19042 h 66895"/>
                  <a:gd name="connsiteX3" fmla="*/ 15646 w 15920"/>
                  <a:gd name="connsiteY3" fmla="*/ 19042 h 66895"/>
                  <a:gd name="connsiteX4" fmla="*/ 16051 w 15920"/>
                  <a:gd name="connsiteY4" fmla="*/ 12165 h 66895"/>
                  <a:gd name="connsiteX5" fmla="*/ 130 w 15920"/>
                  <a:gd name="connsiteY5" fmla="*/ 12165 h 66895"/>
                  <a:gd name="connsiteX6" fmla="*/ 130 w 15920"/>
                  <a:gd name="connsiteY6" fmla="*/ 435 h 66895"/>
                  <a:gd name="connsiteX7" fmla="*/ 16051 w 15920"/>
                  <a:gd name="connsiteY7" fmla="*/ 435 h 6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920" h="66895">
                    <a:moveTo>
                      <a:pt x="15646" y="67330"/>
                    </a:moveTo>
                    <a:lnTo>
                      <a:pt x="585" y="67330"/>
                    </a:lnTo>
                    <a:lnTo>
                      <a:pt x="585" y="19042"/>
                    </a:lnTo>
                    <a:lnTo>
                      <a:pt x="15646" y="19042"/>
                    </a:lnTo>
                    <a:close/>
                    <a:moveTo>
                      <a:pt x="16051" y="12165"/>
                    </a:moveTo>
                    <a:lnTo>
                      <a:pt x="130" y="12165"/>
                    </a:lnTo>
                    <a:lnTo>
                      <a:pt x="130" y="435"/>
                    </a:lnTo>
                    <a:lnTo>
                      <a:pt x="16051" y="435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0CF31387-83FC-4C34-AD2C-46F1F3C872B8}"/>
                  </a:ext>
                </a:extLst>
              </p:cNvPr>
              <p:cNvSpPr/>
              <p:nvPr/>
            </p:nvSpPr>
            <p:spPr>
              <a:xfrm>
                <a:off x="3418611" y="3454107"/>
                <a:ext cx="49884" cy="51322"/>
              </a:xfrm>
              <a:custGeom>
                <a:avLst/>
                <a:gdLst>
                  <a:gd name="connsiteX0" fmla="*/ 50017 w 49884"/>
                  <a:gd name="connsiteY0" fmla="*/ 26121 h 51322"/>
                  <a:gd name="connsiteX1" fmla="*/ 43497 w 49884"/>
                  <a:gd name="connsiteY1" fmla="*/ 44880 h 51322"/>
                  <a:gd name="connsiteX2" fmla="*/ 25050 w 49884"/>
                  <a:gd name="connsiteY2" fmla="*/ 51757 h 51322"/>
                  <a:gd name="connsiteX3" fmla="*/ 6703 w 49884"/>
                  <a:gd name="connsiteY3" fmla="*/ 44880 h 51322"/>
                  <a:gd name="connsiteX4" fmla="*/ 133 w 49884"/>
                  <a:gd name="connsiteY4" fmla="*/ 26121 h 51322"/>
                  <a:gd name="connsiteX5" fmla="*/ 6703 w 49884"/>
                  <a:gd name="connsiteY5" fmla="*/ 7261 h 51322"/>
                  <a:gd name="connsiteX6" fmla="*/ 25050 w 49884"/>
                  <a:gd name="connsiteY6" fmla="*/ 435 h 51322"/>
                  <a:gd name="connsiteX7" fmla="*/ 43447 w 49884"/>
                  <a:gd name="connsiteY7" fmla="*/ 7311 h 51322"/>
                  <a:gd name="connsiteX8" fmla="*/ 50017 w 49884"/>
                  <a:gd name="connsiteY8" fmla="*/ 26121 h 51322"/>
                  <a:gd name="connsiteX9" fmla="*/ 34551 w 49884"/>
                  <a:gd name="connsiteY9" fmla="*/ 26222 h 51322"/>
                  <a:gd name="connsiteX10" fmla="*/ 33844 w 49884"/>
                  <a:gd name="connsiteY10" fmla="*/ 19042 h 51322"/>
                  <a:gd name="connsiteX11" fmla="*/ 31923 w 49884"/>
                  <a:gd name="connsiteY11" fmla="*/ 14441 h 51322"/>
                  <a:gd name="connsiteX12" fmla="*/ 28891 w 49884"/>
                  <a:gd name="connsiteY12" fmla="*/ 11963 h 51322"/>
                  <a:gd name="connsiteX13" fmla="*/ 25050 w 49884"/>
                  <a:gd name="connsiteY13" fmla="*/ 11255 h 51322"/>
                  <a:gd name="connsiteX14" fmla="*/ 21411 w 49884"/>
                  <a:gd name="connsiteY14" fmla="*/ 11862 h 51322"/>
                  <a:gd name="connsiteX15" fmla="*/ 18429 w 49884"/>
                  <a:gd name="connsiteY15" fmla="*/ 14238 h 51322"/>
                  <a:gd name="connsiteX16" fmla="*/ 16357 w 49884"/>
                  <a:gd name="connsiteY16" fmla="*/ 18840 h 51322"/>
                  <a:gd name="connsiteX17" fmla="*/ 15599 w 49884"/>
                  <a:gd name="connsiteY17" fmla="*/ 26222 h 51322"/>
                  <a:gd name="connsiteX18" fmla="*/ 16306 w 49884"/>
                  <a:gd name="connsiteY18" fmla="*/ 33351 h 51322"/>
                  <a:gd name="connsiteX19" fmla="*/ 18176 w 49884"/>
                  <a:gd name="connsiteY19" fmla="*/ 37750 h 51322"/>
                  <a:gd name="connsiteX20" fmla="*/ 21209 w 49884"/>
                  <a:gd name="connsiteY20" fmla="*/ 40178 h 51322"/>
                  <a:gd name="connsiteX21" fmla="*/ 25201 w 49884"/>
                  <a:gd name="connsiteY21" fmla="*/ 40936 h 51322"/>
                  <a:gd name="connsiteX22" fmla="*/ 28891 w 49884"/>
                  <a:gd name="connsiteY22" fmla="*/ 40178 h 51322"/>
                  <a:gd name="connsiteX23" fmla="*/ 31873 w 49884"/>
                  <a:gd name="connsiteY23" fmla="*/ 37852 h 51322"/>
                  <a:gd name="connsiteX24" fmla="*/ 33844 w 49884"/>
                  <a:gd name="connsiteY24" fmla="*/ 33453 h 51322"/>
                  <a:gd name="connsiteX25" fmla="*/ 34551 w 49884"/>
                  <a:gd name="connsiteY25" fmla="*/ 26222 h 51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9884" h="51322">
                    <a:moveTo>
                      <a:pt x="50017" y="26121"/>
                    </a:moveTo>
                    <a:cubicBezTo>
                      <a:pt x="49966" y="34059"/>
                      <a:pt x="47793" y="40329"/>
                      <a:pt x="43497" y="44880"/>
                    </a:cubicBezTo>
                    <a:cubicBezTo>
                      <a:pt x="39100" y="49481"/>
                      <a:pt x="32985" y="51757"/>
                      <a:pt x="25050" y="51757"/>
                    </a:cubicBezTo>
                    <a:cubicBezTo>
                      <a:pt x="17165" y="51757"/>
                      <a:pt x="11050" y="49481"/>
                      <a:pt x="6703" y="44880"/>
                    </a:cubicBezTo>
                    <a:cubicBezTo>
                      <a:pt x="2306" y="40329"/>
                      <a:pt x="82" y="34059"/>
                      <a:pt x="133" y="26121"/>
                    </a:cubicBezTo>
                    <a:cubicBezTo>
                      <a:pt x="82" y="18132"/>
                      <a:pt x="2306" y="11862"/>
                      <a:pt x="6703" y="7261"/>
                    </a:cubicBezTo>
                    <a:cubicBezTo>
                      <a:pt x="11050" y="2760"/>
                      <a:pt x="17165" y="485"/>
                      <a:pt x="25050" y="435"/>
                    </a:cubicBezTo>
                    <a:cubicBezTo>
                      <a:pt x="32934" y="485"/>
                      <a:pt x="39050" y="2760"/>
                      <a:pt x="43447" y="7311"/>
                    </a:cubicBezTo>
                    <a:cubicBezTo>
                      <a:pt x="47793" y="11912"/>
                      <a:pt x="49966" y="18182"/>
                      <a:pt x="50017" y="26121"/>
                    </a:cubicBezTo>
                    <a:close/>
                    <a:moveTo>
                      <a:pt x="34551" y="26222"/>
                    </a:moveTo>
                    <a:cubicBezTo>
                      <a:pt x="34501" y="23390"/>
                      <a:pt x="34299" y="21014"/>
                      <a:pt x="33844" y="19042"/>
                    </a:cubicBezTo>
                    <a:cubicBezTo>
                      <a:pt x="33338" y="17171"/>
                      <a:pt x="32681" y="15604"/>
                      <a:pt x="31923" y="14441"/>
                    </a:cubicBezTo>
                    <a:cubicBezTo>
                      <a:pt x="30963" y="13278"/>
                      <a:pt x="29952" y="12469"/>
                      <a:pt x="28891" y="11963"/>
                    </a:cubicBezTo>
                    <a:cubicBezTo>
                      <a:pt x="27728" y="11508"/>
                      <a:pt x="26465" y="11255"/>
                      <a:pt x="25050" y="11255"/>
                    </a:cubicBezTo>
                    <a:cubicBezTo>
                      <a:pt x="23685" y="11255"/>
                      <a:pt x="22472" y="11457"/>
                      <a:pt x="21411" y="11862"/>
                    </a:cubicBezTo>
                    <a:cubicBezTo>
                      <a:pt x="20299" y="12266"/>
                      <a:pt x="19288" y="13075"/>
                      <a:pt x="18429" y="14238"/>
                    </a:cubicBezTo>
                    <a:cubicBezTo>
                      <a:pt x="17519" y="15401"/>
                      <a:pt x="16812" y="16918"/>
                      <a:pt x="16357" y="18840"/>
                    </a:cubicBezTo>
                    <a:cubicBezTo>
                      <a:pt x="15801" y="20812"/>
                      <a:pt x="15548" y="23289"/>
                      <a:pt x="15599" y="26222"/>
                    </a:cubicBezTo>
                    <a:cubicBezTo>
                      <a:pt x="15548" y="29205"/>
                      <a:pt x="15801" y="31582"/>
                      <a:pt x="16306" y="33351"/>
                    </a:cubicBezTo>
                    <a:cubicBezTo>
                      <a:pt x="16761" y="35222"/>
                      <a:pt x="17367" y="36689"/>
                      <a:pt x="18176" y="37750"/>
                    </a:cubicBezTo>
                    <a:cubicBezTo>
                      <a:pt x="18934" y="38913"/>
                      <a:pt x="19945" y="39722"/>
                      <a:pt x="21209" y="40178"/>
                    </a:cubicBezTo>
                    <a:cubicBezTo>
                      <a:pt x="22371" y="40734"/>
                      <a:pt x="23736" y="40987"/>
                      <a:pt x="25201" y="40936"/>
                    </a:cubicBezTo>
                    <a:cubicBezTo>
                      <a:pt x="26414" y="40987"/>
                      <a:pt x="27627" y="40734"/>
                      <a:pt x="28891" y="40178"/>
                    </a:cubicBezTo>
                    <a:cubicBezTo>
                      <a:pt x="30104" y="39722"/>
                      <a:pt x="31115" y="38964"/>
                      <a:pt x="31873" y="37852"/>
                    </a:cubicBezTo>
                    <a:cubicBezTo>
                      <a:pt x="32732" y="36689"/>
                      <a:pt x="33389" y="35222"/>
                      <a:pt x="33844" y="33453"/>
                    </a:cubicBezTo>
                    <a:cubicBezTo>
                      <a:pt x="34299" y="31733"/>
                      <a:pt x="34501" y="29306"/>
                      <a:pt x="34551" y="262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63166C3F-BE12-44DB-8B40-1570344C978D}"/>
                  </a:ext>
                </a:extLst>
              </p:cNvPr>
              <p:cNvSpPr/>
              <p:nvPr/>
            </p:nvSpPr>
            <p:spPr>
              <a:xfrm>
                <a:off x="3476476" y="3454309"/>
                <a:ext cx="45234" cy="49602"/>
              </a:xfrm>
              <a:custGeom>
                <a:avLst/>
                <a:gdLst>
                  <a:gd name="connsiteX0" fmla="*/ 45371 w 45234"/>
                  <a:gd name="connsiteY0" fmla="*/ 50037 h 49602"/>
                  <a:gd name="connsiteX1" fmla="*/ 30208 w 45234"/>
                  <a:gd name="connsiteY1" fmla="*/ 50037 h 49602"/>
                  <a:gd name="connsiteX2" fmla="*/ 30208 w 45234"/>
                  <a:gd name="connsiteY2" fmla="*/ 26070 h 49602"/>
                  <a:gd name="connsiteX3" fmla="*/ 29956 w 45234"/>
                  <a:gd name="connsiteY3" fmla="*/ 20306 h 49602"/>
                  <a:gd name="connsiteX4" fmla="*/ 29096 w 45234"/>
                  <a:gd name="connsiteY4" fmla="*/ 15958 h 49602"/>
                  <a:gd name="connsiteX5" fmla="*/ 26873 w 45234"/>
                  <a:gd name="connsiteY5" fmla="*/ 13632 h 49602"/>
                  <a:gd name="connsiteX6" fmla="*/ 22981 w 45234"/>
                  <a:gd name="connsiteY6" fmla="*/ 12924 h 49602"/>
                  <a:gd name="connsiteX7" fmla="*/ 19190 w 45234"/>
                  <a:gd name="connsiteY7" fmla="*/ 13632 h 49602"/>
                  <a:gd name="connsiteX8" fmla="*/ 15198 w 45234"/>
                  <a:gd name="connsiteY8" fmla="*/ 15806 h 49602"/>
                  <a:gd name="connsiteX9" fmla="*/ 15198 w 45234"/>
                  <a:gd name="connsiteY9" fmla="*/ 50037 h 49602"/>
                  <a:gd name="connsiteX10" fmla="*/ 136 w 45234"/>
                  <a:gd name="connsiteY10" fmla="*/ 50037 h 49602"/>
                  <a:gd name="connsiteX11" fmla="*/ 136 w 45234"/>
                  <a:gd name="connsiteY11" fmla="*/ 1749 h 49602"/>
                  <a:gd name="connsiteX12" fmla="*/ 15198 w 45234"/>
                  <a:gd name="connsiteY12" fmla="*/ 1749 h 49602"/>
                  <a:gd name="connsiteX13" fmla="*/ 15198 w 45234"/>
                  <a:gd name="connsiteY13" fmla="*/ 7058 h 49602"/>
                  <a:gd name="connsiteX14" fmla="*/ 22374 w 45234"/>
                  <a:gd name="connsiteY14" fmla="*/ 2204 h 49602"/>
                  <a:gd name="connsiteX15" fmla="*/ 30158 w 45234"/>
                  <a:gd name="connsiteY15" fmla="*/ 435 h 49602"/>
                  <a:gd name="connsiteX16" fmla="*/ 41428 w 45234"/>
                  <a:gd name="connsiteY16" fmla="*/ 5086 h 49602"/>
                  <a:gd name="connsiteX17" fmla="*/ 45371 w 45234"/>
                  <a:gd name="connsiteY17" fmla="*/ 18587 h 4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4" h="49602">
                    <a:moveTo>
                      <a:pt x="45371" y="50037"/>
                    </a:moveTo>
                    <a:lnTo>
                      <a:pt x="30208" y="50037"/>
                    </a:lnTo>
                    <a:lnTo>
                      <a:pt x="30208" y="26070"/>
                    </a:lnTo>
                    <a:cubicBezTo>
                      <a:pt x="30158" y="24149"/>
                      <a:pt x="30057" y="22227"/>
                      <a:pt x="29956" y="20306"/>
                    </a:cubicBezTo>
                    <a:cubicBezTo>
                      <a:pt x="29753" y="18385"/>
                      <a:pt x="29501" y="16969"/>
                      <a:pt x="29096" y="15958"/>
                    </a:cubicBezTo>
                    <a:cubicBezTo>
                      <a:pt x="28591" y="14946"/>
                      <a:pt x="27833" y="14137"/>
                      <a:pt x="26873" y="13632"/>
                    </a:cubicBezTo>
                    <a:cubicBezTo>
                      <a:pt x="25862" y="13177"/>
                      <a:pt x="24548" y="12974"/>
                      <a:pt x="22981" y="12924"/>
                    </a:cubicBezTo>
                    <a:cubicBezTo>
                      <a:pt x="21667" y="12974"/>
                      <a:pt x="20403" y="13177"/>
                      <a:pt x="19190" y="13632"/>
                    </a:cubicBezTo>
                    <a:cubicBezTo>
                      <a:pt x="17876" y="14087"/>
                      <a:pt x="16562" y="14845"/>
                      <a:pt x="15198" y="15806"/>
                    </a:cubicBezTo>
                    <a:lnTo>
                      <a:pt x="15198" y="50037"/>
                    </a:lnTo>
                    <a:lnTo>
                      <a:pt x="136" y="50037"/>
                    </a:lnTo>
                    <a:lnTo>
                      <a:pt x="136" y="1749"/>
                    </a:lnTo>
                    <a:lnTo>
                      <a:pt x="15198" y="1749"/>
                    </a:lnTo>
                    <a:lnTo>
                      <a:pt x="15198" y="7058"/>
                    </a:lnTo>
                    <a:cubicBezTo>
                      <a:pt x="17624" y="4985"/>
                      <a:pt x="19999" y="3367"/>
                      <a:pt x="22374" y="2204"/>
                    </a:cubicBezTo>
                    <a:cubicBezTo>
                      <a:pt x="24649" y="1041"/>
                      <a:pt x="27277" y="435"/>
                      <a:pt x="30158" y="435"/>
                    </a:cubicBezTo>
                    <a:cubicBezTo>
                      <a:pt x="35060" y="435"/>
                      <a:pt x="38800" y="2002"/>
                      <a:pt x="41428" y="5086"/>
                    </a:cubicBezTo>
                    <a:cubicBezTo>
                      <a:pt x="44006" y="8221"/>
                      <a:pt x="45320" y="12721"/>
                      <a:pt x="45371" y="185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9626D861-06B1-45A2-AF87-F5B69CCBAB22}"/>
                </a:ext>
              </a:extLst>
            </p:cNvPr>
            <p:cNvSpPr/>
            <p:nvPr/>
          </p:nvSpPr>
          <p:spPr>
            <a:xfrm>
              <a:off x="3859145" y="3437876"/>
              <a:ext cx="66006" cy="58704"/>
            </a:xfrm>
            <a:custGeom>
              <a:avLst/>
              <a:gdLst>
                <a:gd name="connsiteX0" fmla="*/ 0 w 66006"/>
                <a:gd name="connsiteY0" fmla="*/ 0 h 58704"/>
                <a:gd name="connsiteX1" fmla="*/ 66006 w 66006"/>
                <a:gd name="connsiteY1" fmla="*/ 0 h 58704"/>
                <a:gd name="connsiteX2" fmla="*/ 33003 w 66006"/>
                <a:gd name="connsiteY2" fmla="*/ 58704 h 5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006" h="58704">
                  <a:moveTo>
                    <a:pt x="0" y="0"/>
                  </a:moveTo>
                  <a:lnTo>
                    <a:pt x="66006" y="0"/>
                  </a:lnTo>
                  <a:lnTo>
                    <a:pt x="33003" y="58704"/>
                  </a:lnTo>
                  <a:close/>
                </a:path>
              </a:pathLst>
            </a:custGeom>
            <a:solidFill>
              <a:srgbClr val="666666"/>
            </a:solidFill>
            <a:ln w="129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D71F7D84-6CD4-4D08-B983-986D58646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5242" y="3588310"/>
              <a:ext cx="80687" cy="80723"/>
            </a:xfrm>
            <a:custGeom>
              <a:avLst/>
              <a:gdLst>
                <a:gd name="connsiteX0" fmla="*/ 96 w 80687"/>
                <a:gd name="connsiteY0" fmla="*/ 439 h 80723"/>
                <a:gd name="connsiteX1" fmla="*/ 80783 w 80687"/>
                <a:gd name="connsiteY1" fmla="*/ 439 h 80723"/>
                <a:gd name="connsiteX2" fmla="*/ 80783 w 80687"/>
                <a:gd name="connsiteY2" fmla="*/ 81162 h 80723"/>
                <a:gd name="connsiteX3" fmla="*/ 96 w 80687"/>
                <a:gd name="connsiteY3" fmla="*/ 81162 h 8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87" h="80723">
                  <a:moveTo>
                    <a:pt x="96" y="439"/>
                  </a:moveTo>
                  <a:lnTo>
                    <a:pt x="80783" y="439"/>
                  </a:lnTo>
                  <a:lnTo>
                    <a:pt x="80783" y="81162"/>
                  </a:lnTo>
                  <a:lnTo>
                    <a:pt x="96" y="81162"/>
                  </a:lnTo>
                  <a:close/>
                </a:path>
              </a:pathLst>
            </a:custGeom>
          </p:spPr>
        </p:pic>
        <p:grpSp>
          <p:nvGrpSpPr>
            <p:cNvPr id="33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3076114" y="3604028"/>
              <a:ext cx="618716" cy="77564"/>
              <a:chOff x="3076114" y="3604028"/>
              <a:chExt cx="618716" cy="77564"/>
            </a:xfrm>
            <a:solidFill>
              <a:srgbClr val="000000"/>
            </a:solidFill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D11CF916-9A06-4485-A398-2876B06F5756}"/>
                  </a:ext>
                </a:extLst>
              </p:cNvPr>
              <p:cNvSpPr/>
              <p:nvPr/>
            </p:nvSpPr>
            <p:spPr>
              <a:xfrm>
                <a:off x="3076114" y="3604028"/>
                <a:ext cx="7429" cy="61333"/>
              </a:xfrm>
              <a:custGeom>
                <a:avLst/>
                <a:gdLst>
                  <a:gd name="connsiteX0" fmla="*/ 7535 w 7429"/>
                  <a:gd name="connsiteY0" fmla="*/ 61781 h 61333"/>
                  <a:gd name="connsiteX1" fmla="*/ 105 w 7429"/>
                  <a:gd name="connsiteY1" fmla="*/ 61781 h 61333"/>
                  <a:gd name="connsiteX2" fmla="*/ 105 w 7429"/>
                  <a:gd name="connsiteY2" fmla="*/ 447 h 61333"/>
                  <a:gd name="connsiteX3" fmla="*/ 7535 w 7429"/>
                  <a:gd name="connsiteY3" fmla="*/ 447 h 61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" h="61333">
                    <a:moveTo>
                      <a:pt x="7535" y="61781"/>
                    </a:moveTo>
                    <a:lnTo>
                      <a:pt x="105" y="61781"/>
                    </a:lnTo>
                    <a:lnTo>
                      <a:pt x="105" y="447"/>
                    </a:lnTo>
                    <a:lnTo>
                      <a:pt x="7535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366D0CAC-BF6E-4663-B4AF-02FAED1812D8}"/>
                  </a:ext>
                </a:extLst>
              </p:cNvPr>
              <p:cNvSpPr/>
              <p:nvPr/>
            </p:nvSpPr>
            <p:spPr>
              <a:xfrm>
                <a:off x="3091317" y="3620259"/>
                <a:ext cx="35024" cy="46316"/>
              </a:xfrm>
              <a:custGeom>
                <a:avLst/>
                <a:gdLst>
                  <a:gd name="connsiteX0" fmla="*/ 27753 w 35024"/>
                  <a:gd name="connsiteY0" fmla="*/ 34729 h 46316"/>
                  <a:gd name="connsiteX1" fmla="*/ 27753 w 35024"/>
                  <a:gd name="connsiteY1" fmla="*/ 22493 h 46316"/>
                  <a:gd name="connsiteX2" fmla="*/ 21081 w 35024"/>
                  <a:gd name="connsiteY2" fmla="*/ 23150 h 46316"/>
                  <a:gd name="connsiteX3" fmla="*/ 14562 w 35024"/>
                  <a:gd name="connsiteY3" fmla="*/ 24313 h 46316"/>
                  <a:gd name="connsiteX4" fmla="*/ 9659 w 35024"/>
                  <a:gd name="connsiteY4" fmla="*/ 27094 h 46316"/>
                  <a:gd name="connsiteX5" fmla="*/ 7739 w 35024"/>
                  <a:gd name="connsiteY5" fmla="*/ 32302 h 46316"/>
                  <a:gd name="connsiteX6" fmla="*/ 9861 w 35024"/>
                  <a:gd name="connsiteY6" fmla="*/ 38016 h 46316"/>
                  <a:gd name="connsiteX7" fmla="*/ 16128 w 35024"/>
                  <a:gd name="connsiteY7" fmla="*/ 39937 h 46316"/>
                  <a:gd name="connsiteX8" fmla="*/ 22446 w 35024"/>
                  <a:gd name="connsiteY8" fmla="*/ 38420 h 46316"/>
                  <a:gd name="connsiteX9" fmla="*/ 27753 w 35024"/>
                  <a:gd name="connsiteY9" fmla="*/ 34729 h 46316"/>
                  <a:gd name="connsiteX10" fmla="*/ 27753 w 35024"/>
                  <a:gd name="connsiteY10" fmla="*/ 40847 h 46316"/>
                  <a:gd name="connsiteX11" fmla="*/ 25327 w 35024"/>
                  <a:gd name="connsiteY11" fmla="*/ 42718 h 46316"/>
                  <a:gd name="connsiteX12" fmla="*/ 22395 w 35024"/>
                  <a:gd name="connsiteY12" fmla="*/ 44640 h 46316"/>
                  <a:gd name="connsiteX13" fmla="*/ 18605 w 35024"/>
                  <a:gd name="connsiteY13" fmla="*/ 46207 h 46316"/>
                  <a:gd name="connsiteX14" fmla="*/ 13450 w 35024"/>
                  <a:gd name="connsiteY14" fmla="*/ 46763 h 46316"/>
                  <a:gd name="connsiteX15" fmla="*/ 8295 w 35024"/>
                  <a:gd name="connsiteY15" fmla="*/ 45752 h 46316"/>
                  <a:gd name="connsiteX16" fmla="*/ 3999 w 35024"/>
                  <a:gd name="connsiteY16" fmla="*/ 42870 h 46316"/>
                  <a:gd name="connsiteX17" fmla="*/ 1168 w 35024"/>
                  <a:gd name="connsiteY17" fmla="*/ 38420 h 46316"/>
                  <a:gd name="connsiteX18" fmla="*/ 107 w 35024"/>
                  <a:gd name="connsiteY18" fmla="*/ 32757 h 46316"/>
                  <a:gd name="connsiteX19" fmla="*/ 2027 w 35024"/>
                  <a:gd name="connsiteY19" fmla="*/ 25021 h 46316"/>
                  <a:gd name="connsiteX20" fmla="*/ 8143 w 35024"/>
                  <a:gd name="connsiteY20" fmla="*/ 19914 h 46316"/>
                  <a:gd name="connsiteX21" fmla="*/ 16886 w 35024"/>
                  <a:gd name="connsiteY21" fmla="*/ 17538 h 46316"/>
                  <a:gd name="connsiteX22" fmla="*/ 27753 w 35024"/>
                  <a:gd name="connsiteY22" fmla="*/ 16577 h 46316"/>
                  <a:gd name="connsiteX23" fmla="*/ 27753 w 35024"/>
                  <a:gd name="connsiteY23" fmla="*/ 15161 h 46316"/>
                  <a:gd name="connsiteX24" fmla="*/ 26944 w 35024"/>
                  <a:gd name="connsiteY24" fmla="*/ 10964 h 46316"/>
                  <a:gd name="connsiteX25" fmla="*/ 24771 w 35024"/>
                  <a:gd name="connsiteY25" fmla="*/ 8487 h 46316"/>
                  <a:gd name="connsiteX26" fmla="*/ 21284 w 35024"/>
                  <a:gd name="connsiteY26" fmla="*/ 7324 h 46316"/>
                  <a:gd name="connsiteX27" fmla="*/ 17089 w 35024"/>
                  <a:gd name="connsiteY27" fmla="*/ 7020 h 46316"/>
                  <a:gd name="connsiteX28" fmla="*/ 11074 w 35024"/>
                  <a:gd name="connsiteY28" fmla="*/ 7779 h 46316"/>
                  <a:gd name="connsiteX29" fmla="*/ 4150 w 35024"/>
                  <a:gd name="connsiteY29" fmla="*/ 10004 h 46316"/>
                  <a:gd name="connsiteX30" fmla="*/ 3695 w 35024"/>
                  <a:gd name="connsiteY30" fmla="*/ 10004 h 46316"/>
                  <a:gd name="connsiteX31" fmla="*/ 3695 w 35024"/>
                  <a:gd name="connsiteY31" fmla="*/ 2470 h 46316"/>
                  <a:gd name="connsiteX32" fmla="*/ 9558 w 35024"/>
                  <a:gd name="connsiteY32" fmla="*/ 1155 h 46316"/>
                  <a:gd name="connsiteX33" fmla="*/ 17139 w 35024"/>
                  <a:gd name="connsiteY33" fmla="*/ 447 h 46316"/>
                  <a:gd name="connsiteX34" fmla="*/ 24771 w 35024"/>
                  <a:gd name="connsiteY34" fmla="*/ 1155 h 46316"/>
                  <a:gd name="connsiteX35" fmla="*/ 30381 w 35024"/>
                  <a:gd name="connsiteY35" fmla="*/ 3734 h 46316"/>
                  <a:gd name="connsiteX36" fmla="*/ 33919 w 35024"/>
                  <a:gd name="connsiteY36" fmla="*/ 8436 h 46316"/>
                  <a:gd name="connsiteX37" fmla="*/ 35132 w 35024"/>
                  <a:gd name="connsiteY37" fmla="*/ 15414 h 46316"/>
                  <a:gd name="connsiteX38" fmla="*/ 35132 w 35024"/>
                  <a:gd name="connsiteY38" fmla="*/ 45550 h 46316"/>
                  <a:gd name="connsiteX39" fmla="*/ 27753 w 35024"/>
                  <a:gd name="connsiteY39" fmla="*/ 45550 h 4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5024" h="46316">
                    <a:moveTo>
                      <a:pt x="27753" y="34729"/>
                    </a:moveTo>
                    <a:lnTo>
                      <a:pt x="27753" y="22493"/>
                    </a:lnTo>
                    <a:cubicBezTo>
                      <a:pt x="25984" y="22695"/>
                      <a:pt x="23760" y="22948"/>
                      <a:pt x="21081" y="23150"/>
                    </a:cubicBezTo>
                    <a:cubicBezTo>
                      <a:pt x="18352" y="23453"/>
                      <a:pt x="16179" y="23807"/>
                      <a:pt x="14562" y="24313"/>
                    </a:cubicBezTo>
                    <a:cubicBezTo>
                      <a:pt x="12590" y="24920"/>
                      <a:pt x="10973" y="25881"/>
                      <a:pt x="9659" y="27094"/>
                    </a:cubicBezTo>
                    <a:cubicBezTo>
                      <a:pt x="8345" y="28409"/>
                      <a:pt x="7688" y="30128"/>
                      <a:pt x="7739" y="32302"/>
                    </a:cubicBezTo>
                    <a:cubicBezTo>
                      <a:pt x="7688" y="34881"/>
                      <a:pt x="8396" y="36802"/>
                      <a:pt x="9861" y="38016"/>
                    </a:cubicBezTo>
                    <a:cubicBezTo>
                      <a:pt x="11276" y="39330"/>
                      <a:pt x="13349" y="39937"/>
                      <a:pt x="16128" y="39937"/>
                    </a:cubicBezTo>
                    <a:cubicBezTo>
                      <a:pt x="18403" y="39937"/>
                      <a:pt x="20525" y="39432"/>
                      <a:pt x="22446" y="38420"/>
                    </a:cubicBezTo>
                    <a:cubicBezTo>
                      <a:pt x="24316" y="37409"/>
                      <a:pt x="26085" y="36195"/>
                      <a:pt x="27753" y="34729"/>
                    </a:cubicBezTo>
                    <a:close/>
                    <a:moveTo>
                      <a:pt x="27753" y="40847"/>
                    </a:moveTo>
                    <a:cubicBezTo>
                      <a:pt x="27146" y="41302"/>
                      <a:pt x="26338" y="41960"/>
                      <a:pt x="25327" y="42718"/>
                    </a:cubicBezTo>
                    <a:cubicBezTo>
                      <a:pt x="24265" y="43578"/>
                      <a:pt x="23305" y="44185"/>
                      <a:pt x="22395" y="44640"/>
                    </a:cubicBezTo>
                    <a:cubicBezTo>
                      <a:pt x="21081" y="45297"/>
                      <a:pt x="19818" y="45803"/>
                      <a:pt x="18605" y="46207"/>
                    </a:cubicBezTo>
                    <a:cubicBezTo>
                      <a:pt x="17392" y="46561"/>
                      <a:pt x="15673" y="46763"/>
                      <a:pt x="13450" y="46763"/>
                    </a:cubicBezTo>
                    <a:cubicBezTo>
                      <a:pt x="11630" y="46763"/>
                      <a:pt x="9912" y="46409"/>
                      <a:pt x="8295" y="45752"/>
                    </a:cubicBezTo>
                    <a:cubicBezTo>
                      <a:pt x="6677" y="45095"/>
                      <a:pt x="5212" y="44185"/>
                      <a:pt x="3999" y="42870"/>
                    </a:cubicBezTo>
                    <a:cubicBezTo>
                      <a:pt x="2786" y="41707"/>
                      <a:pt x="1876" y="40190"/>
                      <a:pt x="1168" y="38420"/>
                    </a:cubicBezTo>
                    <a:cubicBezTo>
                      <a:pt x="461" y="36651"/>
                      <a:pt x="107" y="34780"/>
                      <a:pt x="107" y="32757"/>
                    </a:cubicBezTo>
                    <a:cubicBezTo>
                      <a:pt x="107" y="29774"/>
                      <a:pt x="713" y="27195"/>
                      <a:pt x="2027" y="25021"/>
                    </a:cubicBezTo>
                    <a:cubicBezTo>
                      <a:pt x="3291" y="22897"/>
                      <a:pt x="5363" y="21178"/>
                      <a:pt x="8143" y="19914"/>
                    </a:cubicBezTo>
                    <a:cubicBezTo>
                      <a:pt x="10619" y="18802"/>
                      <a:pt x="13500" y="18043"/>
                      <a:pt x="16886" y="17538"/>
                    </a:cubicBezTo>
                    <a:cubicBezTo>
                      <a:pt x="20222" y="17133"/>
                      <a:pt x="23861" y="16779"/>
                      <a:pt x="27753" y="16577"/>
                    </a:cubicBezTo>
                    <a:lnTo>
                      <a:pt x="27753" y="15161"/>
                    </a:lnTo>
                    <a:cubicBezTo>
                      <a:pt x="27702" y="13492"/>
                      <a:pt x="27450" y="12077"/>
                      <a:pt x="26944" y="10964"/>
                    </a:cubicBezTo>
                    <a:cubicBezTo>
                      <a:pt x="26439" y="9902"/>
                      <a:pt x="25681" y="9093"/>
                      <a:pt x="24771" y="8487"/>
                    </a:cubicBezTo>
                    <a:cubicBezTo>
                      <a:pt x="23760" y="7930"/>
                      <a:pt x="22598" y="7526"/>
                      <a:pt x="21284" y="7324"/>
                    </a:cubicBezTo>
                    <a:cubicBezTo>
                      <a:pt x="19868" y="7121"/>
                      <a:pt x="18504" y="7020"/>
                      <a:pt x="17089" y="7020"/>
                    </a:cubicBezTo>
                    <a:cubicBezTo>
                      <a:pt x="15370" y="7020"/>
                      <a:pt x="13349" y="7273"/>
                      <a:pt x="11074" y="7779"/>
                    </a:cubicBezTo>
                    <a:cubicBezTo>
                      <a:pt x="8699" y="8284"/>
                      <a:pt x="6374" y="9043"/>
                      <a:pt x="4150" y="10004"/>
                    </a:cubicBezTo>
                    <a:lnTo>
                      <a:pt x="3695" y="10004"/>
                    </a:lnTo>
                    <a:lnTo>
                      <a:pt x="3695" y="2470"/>
                    </a:lnTo>
                    <a:cubicBezTo>
                      <a:pt x="5009" y="2065"/>
                      <a:pt x="6980" y="1661"/>
                      <a:pt x="9558" y="1155"/>
                    </a:cubicBezTo>
                    <a:cubicBezTo>
                      <a:pt x="12085" y="750"/>
                      <a:pt x="14612" y="498"/>
                      <a:pt x="17139" y="447"/>
                    </a:cubicBezTo>
                    <a:cubicBezTo>
                      <a:pt x="20121" y="498"/>
                      <a:pt x="22648" y="750"/>
                      <a:pt x="24771" y="1155"/>
                    </a:cubicBezTo>
                    <a:cubicBezTo>
                      <a:pt x="26793" y="1661"/>
                      <a:pt x="28663" y="2520"/>
                      <a:pt x="30381" y="3734"/>
                    </a:cubicBezTo>
                    <a:cubicBezTo>
                      <a:pt x="31897" y="4998"/>
                      <a:pt x="33110" y="6565"/>
                      <a:pt x="33919" y="8436"/>
                    </a:cubicBezTo>
                    <a:cubicBezTo>
                      <a:pt x="34727" y="10408"/>
                      <a:pt x="35132" y="12734"/>
                      <a:pt x="35132" y="15414"/>
                    </a:cubicBezTo>
                    <a:lnTo>
                      <a:pt x="35132" y="45550"/>
                    </a:lnTo>
                    <a:lnTo>
                      <a:pt x="27753" y="45550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F0136B57-751A-4E21-B880-2CCE2E309B86}"/>
                  </a:ext>
                </a:extLst>
              </p:cNvPr>
              <p:cNvSpPr/>
              <p:nvPr/>
            </p:nvSpPr>
            <p:spPr>
              <a:xfrm>
                <a:off x="3136753" y="3604028"/>
                <a:ext cx="36894" cy="62547"/>
              </a:xfrm>
              <a:custGeom>
                <a:avLst/>
                <a:gdLst>
                  <a:gd name="connsiteX0" fmla="*/ 29373 w 36894"/>
                  <a:gd name="connsiteY0" fmla="*/ 39634 h 62547"/>
                  <a:gd name="connsiteX1" fmla="*/ 26947 w 36894"/>
                  <a:gd name="connsiteY1" fmla="*/ 27701 h 62547"/>
                  <a:gd name="connsiteX2" fmla="*/ 19265 w 36894"/>
                  <a:gd name="connsiteY2" fmla="*/ 23605 h 62547"/>
                  <a:gd name="connsiteX3" fmla="*/ 13099 w 36894"/>
                  <a:gd name="connsiteY3" fmla="*/ 25021 h 62547"/>
                  <a:gd name="connsiteX4" fmla="*/ 7540 w 36894"/>
                  <a:gd name="connsiteY4" fmla="*/ 28611 h 62547"/>
                  <a:gd name="connsiteX5" fmla="*/ 7540 w 36894"/>
                  <a:gd name="connsiteY5" fmla="*/ 53842 h 62547"/>
                  <a:gd name="connsiteX6" fmla="*/ 12493 w 36894"/>
                  <a:gd name="connsiteY6" fmla="*/ 55764 h 62547"/>
                  <a:gd name="connsiteX7" fmla="*/ 17244 w 36894"/>
                  <a:gd name="connsiteY7" fmla="*/ 56320 h 62547"/>
                  <a:gd name="connsiteX8" fmla="*/ 26139 w 36894"/>
                  <a:gd name="connsiteY8" fmla="*/ 52325 h 62547"/>
                  <a:gd name="connsiteX9" fmla="*/ 29373 w 36894"/>
                  <a:gd name="connsiteY9" fmla="*/ 39634 h 62547"/>
                  <a:gd name="connsiteX10" fmla="*/ 37005 w 36894"/>
                  <a:gd name="connsiteY10" fmla="*/ 39027 h 62547"/>
                  <a:gd name="connsiteX11" fmla="*/ 31749 w 36894"/>
                  <a:gd name="connsiteY11" fmla="*/ 56421 h 62547"/>
                  <a:gd name="connsiteX12" fmla="*/ 18659 w 36894"/>
                  <a:gd name="connsiteY12" fmla="*/ 62994 h 62547"/>
                  <a:gd name="connsiteX13" fmla="*/ 12543 w 36894"/>
                  <a:gd name="connsiteY13" fmla="*/ 62084 h 62547"/>
                  <a:gd name="connsiteX14" fmla="*/ 7540 w 36894"/>
                  <a:gd name="connsiteY14" fmla="*/ 59708 h 62547"/>
                  <a:gd name="connsiteX15" fmla="*/ 7034 w 36894"/>
                  <a:gd name="connsiteY15" fmla="*/ 61781 h 62547"/>
                  <a:gd name="connsiteX16" fmla="*/ 110 w 36894"/>
                  <a:gd name="connsiteY16" fmla="*/ 61781 h 62547"/>
                  <a:gd name="connsiteX17" fmla="*/ 110 w 36894"/>
                  <a:gd name="connsiteY17" fmla="*/ 447 h 62547"/>
                  <a:gd name="connsiteX18" fmla="*/ 7540 w 36894"/>
                  <a:gd name="connsiteY18" fmla="*/ 447 h 62547"/>
                  <a:gd name="connsiteX19" fmla="*/ 7540 w 36894"/>
                  <a:gd name="connsiteY19" fmla="*/ 22341 h 62547"/>
                  <a:gd name="connsiteX20" fmla="*/ 13554 w 36894"/>
                  <a:gd name="connsiteY20" fmla="*/ 18195 h 62547"/>
                  <a:gd name="connsiteX21" fmla="*/ 20984 w 36894"/>
                  <a:gd name="connsiteY21" fmla="*/ 16526 h 62547"/>
                  <a:gd name="connsiteX22" fmla="*/ 32709 w 36894"/>
                  <a:gd name="connsiteY22" fmla="*/ 22493 h 62547"/>
                  <a:gd name="connsiteX23" fmla="*/ 37005 w 36894"/>
                  <a:gd name="connsiteY23" fmla="*/ 39027 h 6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894" h="62547">
                    <a:moveTo>
                      <a:pt x="29373" y="39634"/>
                    </a:moveTo>
                    <a:cubicBezTo>
                      <a:pt x="29323" y="34375"/>
                      <a:pt x="28514" y="30431"/>
                      <a:pt x="26947" y="27701"/>
                    </a:cubicBezTo>
                    <a:cubicBezTo>
                      <a:pt x="25330" y="25021"/>
                      <a:pt x="22752" y="23656"/>
                      <a:pt x="19265" y="23605"/>
                    </a:cubicBezTo>
                    <a:cubicBezTo>
                      <a:pt x="17193" y="23656"/>
                      <a:pt x="15171" y="24111"/>
                      <a:pt x="13099" y="25021"/>
                    </a:cubicBezTo>
                    <a:cubicBezTo>
                      <a:pt x="11027" y="25982"/>
                      <a:pt x="9157" y="27195"/>
                      <a:pt x="7540" y="28611"/>
                    </a:cubicBezTo>
                    <a:lnTo>
                      <a:pt x="7540" y="53842"/>
                    </a:lnTo>
                    <a:cubicBezTo>
                      <a:pt x="9359" y="54803"/>
                      <a:pt x="11027" y="55460"/>
                      <a:pt x="12493" y="55764"/>
                    </a:cubicBezTo>
                    <a:cubicBezTo>
                      <a:pt x="13908" y="56168"/>
                      <a:pt x="15475" y="56320"/>
                      <a:pt x="17244" y="56320"/>
                    </a:cubicBezTo>
                    <a:cubicBezTo>
                      <a:pt x="20984" y="56320"/>
                      <a:pt x="23965" y="55005"/>
                      <a:pt x="26139" y="52325"/>
                    </a:cubicBezTo>
                    <a:cubicBezTo>
                      <a:pt x="28261" y="49645"/>
                      <a:pt x="29323" y="45398"/>
                      <a:pt x="29373" y="39634"/>
                    </a:cubicBezTo>
                    <a:close/>
                    <a:moveTo>
                      <a:pt x="37005" y="39027"/>
                    </a:moveTo>
                    <a:cubicBezTo>
                      <a:pt x="36955" y="46258"/>
                      <a:pt x="35236" y="52072"/>
                      <a:pt x="31749" y="56421"/>
                    </a:cubicBezTo>
                    <a:cubicBezTo>
                      <a:pt x="28261" y="60820"/>
                      <a:pt x="23864" y="62994"/>
                      <a:pt x="18659" y="62994"/>
                    </a:cubicBezTo>
                    <a:cubicBezTo>
                      <a:pt x="16233" y="62994"/>
                      <a:pt x="14211" y="62691"/>
                      <a:pt x="12543" y="62084"/>
                    </a:cubicBezTo>
                    <a:cubicBezTo>
                      <a:pt x="10825" y="61528"/>
                      <a:pt x="9157" y="60769"/>
                      <a:pt x="7540" y="59708"/>
                    </a:cubicBezTo>
                    <a:lnTo>
                      <a:pt x="7034" y="61781"/>
                    </a:lnTo>
                    <a:lnTo>
                      <a:pt x="110" y="61781"/>
                    </a:lnTo>
                    <a:lnTo>
                      <a:pt x="110" y="447"/>
                    </a:lnTo>
                    <a:lnTo>
                      <a:pt x="7540" y="447"/>
                    </a:lnTo>
                    <a:lnTo>
                      <a:pt x="7540" y="22341"/>
                    </a:lnTo>
                    <a:cubicBezTo>
                      <a:pt x="9359" y="20723"/>
                      <a:pt x="11381" y="19358"/>
                      <a:pt x="13554" y="18195"/>
                    </a:cubicBezTo>
                    <a:cubicBezTo>
                      <a:pt x="15727" y="17133"/>
                      <a:pt x="18204" y="16577"/>
                      <a:pt x="20984" y="16526"/>
                    </a:cubicBezTo>
                    <a:cubicBezTo>
                      <a:pt x="25937" y="16577"/>
                      <a:pt x="29828" y="18549"/>
                      <a:pt x="32709" y="22493"/>
                    </a:cubicBezTo>
                    <a:cubicBezTo>
                      <a:pt x="35539" y="26487"/>
                      <a:pt x="36955" y="31999"/>
                      <a:pt x="37005" y="390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77715B7-E78F-4582-9648-1EF72F291B42}"/>
                  </a:ext>
                </a:extLst>
              </p:cNvPr>
              <p:cNvSpPr/>
              <p:nvPr/>
            </p:nvSpPr>
            <p:spPr>
              <a:xfrm>
                <a:off x="3175994" y="3665362"/>
                <a:ext cx="12938" cy="12944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12944"/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E95CEC9F-5C63-4B9F-8559-11200D81C1D9}"/>
                  </a:ext>
                </a:extLst>
              </p:cNvPr>
              <p:cNvSpPr/>
              <p:nvPr/>
            </p:nvSpPr>
            <p:spPr>
              <a:xfrm>
                <a:off x="3200906" y="3606657"/>
                <a:ext cx="48772" cy="58704"/>
              </a:xfrm>
              <a:custGeom>
                <a:avLst/>
                <a:gdLst>
                  <a:gd name="connsiteX0" fmla="*/ 48888 w 48772"/>
                  <a:gd name="connsiteY0" fmla="*/ 447 h 58704"/>
                  <a:gd name="connsiteX1" fmla="*/ 28722 w 48772"/>
                  <a:gd name="connsiteY1" fmla="*/ 59151 h 58704"/>
                  <a:gd name="connsiteX2" fmla="*/ 20281 w 48772"/>
                  <a:gd name="connsiteY2" fmla="*/ 59151 h 58704"/>
                  <a:gd name="connsiteX3" fmla="*/ 116 w 48772"/>
                  <a:gd name="connsiteY3" fmla="*/ 447 h 58704"/>
                  <a:gd name="connsiteX4" fmla="*/ 8455 w 48772"/>
                  <a:gd name="connsiteY4" fmla="*/ 447 h 58704"/>
                  <a:gd name="connsiteX5" fmla="*/ 24678 w 48772"/>
                  <a:gd name="connsiteY5" fmla="*/ 49190 h 58704"/>
                  <a:gd name="connsiteX6" fmla="*/ 40902 w 48772"/>
                  <a:gd name="connsiteY6" fmla="*/ 447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2" h="58704">
                    <a:moveTo>
                      <a:pt x="48888" y="447"/>
                    </a:moveTo>
                    <a:lnTo>
                      <a:pt x="28722" y="59151"/>
                    </a:lnTo>
                    <a:lnTo>
                      <a:pt x="20281" y="59151"/>
                    </a:lnTo>
                    <a:lnTo>
                      <a:pt x="116" y="447"/>
                    </a:lnTo>
                    <a:lnTo>
                      <a:pt x="8455" y="447"/>
                    </a:lnTo>
                    <a:lnTo>
                      <a:pt x="24678" y="49190"/>
                    </a:lnTo>
                    <a:lnTo>
                      <a:pt x="4090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849293D5-A2D3-49CC-8DF6-5F5965EDB0ED}"/>
                  </a:ext>
                </a:extLst>
              </p:cNvPr>
              <p:cNvSpPr/>
              <p:nvPr/>
            </p:nvSpPr>
            <p:spPr>
              <a:xfrm>
                <a:off x="3248949" y="3606657"/>
                <a:ext cx="49176" cy="58704"/>
              </a:xfrm>
              <a:custGeom>
                <a:avLst/>
                <a:gdLst>
                  <a:gd name="connsiteX0" fmla="*/ 119 w 49176"/>
                  <a:gd name="connsiteY0" fmla="*/ 59151 h 58704"/>
                  <a:gd name="connsiteX1" fmla="*/ 19931 w 49176"/>
                  <a:gd name="connsiteY1" fmla="*/ 447 h 58704"/>
                  <a:gd name="connsiteX2" fmla="*/ 29534 w 49176"/>
                  <a:gd name="connsiteY2" fmla="*/ 447 h 58704"/>
                  <a:gd name="connsiteX3" fmla="*/ 49296 w 49176"/>
                  <a:gd name="connsiteY3" fmla="*/ 59151 h 58704"/>
                  <a:gd name="connsiteX4" fmla="*/ 41057 w 49176"/>
                  <a:gd name="connsiteY4" fmla="*/ 59151 h 58704"/>
                  <a:gd name="connsiteX5" fmla="*/ 35751 w 49176"/>
                  <a:gd name="connsiteY5" fmla="*/ 42769 h 58704"/>
                  <a:gd name="connsiteX6" fmla="*/ 13310 w 49176"/>
                  <a:gd name="connsiteY6" fmla="*/ 42769 h 58704"/>
                  <a:gd name="connsiteX7" fmla="*/ 8004 w 49176"/>
                  <a:gd name="connsiteY7" fmla="*/ 59151 h 58704"/>
                  <a:gd name="connsiteX8" fmla="*/ 33577 w 49176"/>
                  <a:gd name="connsiteY8" fmla="*/ 36094 h 58704"/>
                  <a:gd name="connsiteX9" fmla="*/ 24531 w 49176"/>
                  <a:gd name="connsiteY9" fmla="*/ 8436 h 58704"/>
                  <a:gd name="connsiteX10" fmla="*/ 15484 w 49176"/>
                  <a:gd name="connsiteY10" fmla="*/ 36094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119" y="59151"/>
                    </a:moveTo>
                    <a:lnTo>
                      <a:pt x="19931" y="447"/>
                    </a:lnTo>
                    <a:lnTo>
                      <a:pt x="29534" y="447"/>
                    </a:lnTo>
                    <a:lnTo>
                      <a:pt x="49296" y="59151"/>
                    </a:lnTo>
                    <a:lnTo>
                      <a:pt x="41057" y="59151"/>
                    </a:lnTo>
                    <a:lnTo>
                      <a:pt x="35751" y="42769"/>
                    </a:lnTo>
                    <a:lnTo>
                      <a:pt x="13310" y="42769"/>
                    </a:lnTo>
                    <a:lnTo>
                      <a:pt x="8004" y="59151"/>
                    </a:lnTo>
                    <a:close/>
                    <a:moveTo>
                      <a:pt x="33577" y="36094"/>
                    </a:moveTo>
                    <a:lnTo>
                      <a:pt x="24531" y="8436"/>
                    </a:lnTo>
                    <a:lnTo>
                      <a:pt x="15484" y="3609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FB953BB6-90A0-4813-B57F-28B6010E28FC}"/>
                  </a:ext>
                </a:extLst>
              </p:cNvPr>
              <p:cNvSpPr/>
              <p:nvPr/>
            </p:nvSpPr>
            <p:spPr>
              <a:xfrm>
                <a:off x="3303698" y="3606657"/>
                <a:ext cx="45436" cy="58704"/>
              </a:xfrm>
              <a:custGeom>
                <a:avLst/>
                <a:gdLst>
                  <a:gd name="connsiteX0" fmla="*/ 45559 w 45436"/>
                  <a:gd name="connsiteY0" fmla="*/ 59151 h 58704"/>
                  <a:gd name="connsiteX1" fmla="*/ 35401 w 45436"/>
                  <a:gd name="connsiteY1" fmla="*/ 59151 h 58704"/>
                  <a:gd name="connsiteX2" fmla="*/ 16802 w 45436"/>
                  <a:gd name="connsiteY2" fmla="*/ 35842 h 58704"/>
                  <a:gd name="connsiteX3" fmla="*/ 7906 w 45436"/>
                  <a:gd name="connsiteY3" fmla="*/ 35842 h 58704"/>
                  <a:gd name="connsiteX4" fmla="*/ 7906 w 45436"/>
                  <a:gd name="connsiteY4" fmla="*/ 59151 h 58704"/>
                  <a:gd name="connsiteX5" fmla="*/ 123 w 45436"/>
                  <a:gd name="connsiteY5" fmla="*/ 59151 h 58704"/>
                  <a:gd name="connsiteX6" fmla="*/ 123 w 45436"/>
                  <a:gd name="connsiteY6" fmla="*/ 447 h 58704"/>
                  <a:gd name="connsiteX7" fmla="*/ 15235 w 45436"/>
                  <a:gd name="connsiteY7" fmla="*/ 447 h 58704"/>
                  <a:gd name="connsiteX8" fmla="*/ 23675 w 45436"/>
                  <a:gd name="connsiteY8" fmla="*/ 1003 h 58704"/>
                  <a:gd name="connsiteX9" fmla="*/ 30144 w 45436"/>
                  <a:gd name="connsiteY9" fmla="*/ 3582 h 58704"/>
                  <a:gd name="connsiteX10" fmla="*/ 34996 w 45436"/>
                  <a:gd name="connsiteY10" fmla="*/ 8689 h 58704"/>
                  <a:gd name="connsiteX11" fmla="*/ 36816 w 45436"/>
                  <a:gd name="connsiteY11" fmla="*/ 16375 h 58704"/>
                  <a:gd name="connsiteX12" fmla="*/ 33531 w 45436"/>
                  <a:gd name="connsiteY12" fmla="*/ 27195 h 58704"/>
                  <a:gd name="connsiteX13" fmla="*/ 24635 w 45436"/>
                  <a:gd name="connsiteY13" fmla="*/ 33617 h 58704"/>
                  <a:gd name="connsiteX14" fmla="*/ 28679 w 45436"/>
                  <a:gd name="connsiteY14" fmla="*/ 16981 h 58704"/>
                  <a:gd name="connsiteX15" fmla="*/ 27769 w 45436"/>
                  <a:gd name="connsiteY15" fmla="*/ 12431 h 58704"/>
                  <a:gd name="connsiteX16" fmla="*/ 24989 w 45436"/>
                  <a:gd name="connsiteY16" fmla="*/ 9195 h 58704"/>
                  <a:gd name="connsiteX17" fmla="*/ 21097 w 45436"/>
                  <a:gd name="connsiteY17" fmla="*/ 7627 h 58704"/>
                  <a:gd name="connsiteX18" fmla="*/ 15639 w 45436"/>
                  <a:gd name="connsiteY18" fmla="*/ 7172 h 58704"/>
                  <a:gd name="connsiteX19" fmla="*/ 7906 w 45436"/>
                  <a:gd name="connsiteY19" fmla="*/ 7172 h 58704"/>
                  <a:gd name="connsiteX20" fmla="*/ 7906 w 45436"/>
                  <a:gd name="connsiteY20" fmla="*/ 29319 h 58704"/>
                  <a:gd name="connsiteX21" fmla="*/ 14780 w 45436"/>
                  <a:gd name="connsiteY21" fmla="*/ 29319 h 58704"/>
                  <a:gd name="connsiteX22" fmla="*/ 20794 w 45436"/>
                  <a:gd name="connsiteY22" fmla="*/ 28763 h 58704"/>
                  <a:gd name="connsiteX23" fmla="*/ 25343 w 45436"/>
                  <a:gd name="connsiteY23" fmla="*/ 26285 h 58704"/>
                  <a:gd name="connsiteX24" fmla="*/ 27870 w 45436"/>
                  <a:gd name="connsiteY24" fmla="*/ 22341 h 58704"/>
                  <a:gd name="connsiteX25" fmla="*/ 28679 w 45436"/>
                  <a:gd name="connsiteY25" fmla="*/ 16981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559" y="59151"/>
                    </a:moveTo>
                    <a:lnTo>
                      <a:pt x="35401" y="59151"/>
                    </a:lnTo>
                    <a:lnTo>
                      <a:pt x="16802" y="35842"/>
                    </a:lnTo>
                    <a:lnTo>
                      <a:pt x="7906" y="35842"/>
                    </a:lnTo>
                    <a:lnTo>
                      <a:pt x="7906" y="59151"/>
                    </a:lnTo>
                    <a:lnTo>
                      <a:pt x="123" y="59151"/>
                    </a:lnTo>
                    <a:lnTo>
                      <a:pt x="123" y="447"/>
                    </a:lnTo>
                    <a:lnTo>
                      <a:pt x="15235" y="447"/>
                    </a:lnTo>
                    <a:cubicBezTo>
                      <a:pt x="18570" y="447"/>
                      <a:pt x="21350" y="649"/>
                      <a:pt x="23675" y="1003"/>
                    </a:cubicBezTo>
                    <a:cubicBezTo>
                      <a:pt x="25899" y="1408"/>
                      <a:pt x="28072" y="2267"/>
                      <a:pt x="30144" y="3582"/>
                    </a:cubicBezTo>
                    <a:cubicBezTo>
                      <a:pt x="32166" y="4947"/>
                      <a:pt x="33783" y="6666"/>
                      <a:pt x="34996" y="8689"/>
                    </a:cubicBezTo>
                    <a:cubicBezTo>
                      <a:pt x="36159" y="10813"/>
                      <a:pt x="36765" y="13341"/>
                      <a:pt x="36816" y="16375"/>
                    </a:cubicBezTo>
                    <a:cubicBezTo>
                      <a:pt x="36765" y="20723"/>
                      <a:pt x="35653" y="24364"/>
                      <a:pt x="33531" y="27195"/>
                    </a:cubicBezTo>
                    <a:cubicBezTo>
                      <a:pt x="31307" y="30128"/>
                      <a:pt x="28375" y="32252"/>
                      <a:pt x="24635" y="33617"/>
                    </a:cubicBezTo>
                    <a:close/>
                    <a:moveTo>
                      <a:pt x="28679" y="16981"/>
                    </a:moveTo>
                    <a:cubicBezTo>
                      <a:pt x="28628" y="15262"/>
                      <a:pt x="28325" y="13745"/>
                      <a:pt x="27769" y="12431"/>
                    </a:cubicBezTo>
                    <a:cubicBezTo>
                      <a:pt x="27112" y="11116"/>
                      <a:pt x="26202" y="10054"/>
                      <a:pt x="24989" y="9195"/>
                    </a:cubicBezTo>
                    <a:cubicBezTo>
                      <a:pt x="23827" y="8487"/>
                      <a:pt x="22513" y="7981"/>
                      <a:pt x="21097" y="7627"/>
                    </a:cubicBezTo>
                    <a:cubicBezTo>
                      <a:pt x="19581" y="7374"/>
                      <a:pt x="17762" y="7223"/>
                      <a:pt x="15639" y="7172"/>
                    </a:cubicBezTo>
                    <a:lnTo>
                      <a:pt x="7906" y="7172"/>
                    </a:lnTo>
                    <a:lnTo>
                      <a:pt x="7906" y="29319"/>
                    </a:lnTo>
                    <a:lnTo>
                      <a:pt x="14780" y="29319"/>
                    </a:lnTo>
                    <a:cubicBezTo>
                      <a:pt x="17004" y="29369"/>
                      <a:pt x="18975" y="29167"/>
                      <a:pt x="20794" y="28763"/>
                    </a:cubicBezTo>
                    <a:cubicBezTo>
                      <a:pt x="22513" y="28409"/>
                      <a:pt x="24029" y="27600"/>
                      <a:pt x="25343" y="26285"/>
                    </a:cubicBezTo>
                    <a:cubicBezTo>
                      <a:pt x="26455" y="25223"/>
                      <a:pt x="27314" y="23909"/>
                      <a:pt x="27870" y="22341"/>
                    </a:cubicBezTo>
                    <a:cubicBezTo>
                      <a:pt x="28375" y="20875"/>
                      <a:pt x="28628" y="19054"/>
                      <a:pt x="28679" y="169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32C0F591-3390-40CE-9A4E-A218331CDEC8}"/>
                  </a:ext>
                </a:extLst>
              </p:cNvPr>
              <p:cNvSpPr/>
              <p:nvPr/>
            </p:nvSpPr>
            <p:spPr>
              <a:xfrm>
                <a:off x="3350387" y="3605595"/>
                <a:ext cx="44526" cy="60827"/>
              </a:xfrm>
              <a:custGeom>
                <a:avLst/>
                <a:gdLst>
                  <a:gd name="connsiteX0" fmla="*/ 26408 w 44526"/>
                  <a:gd name="connsiteY0" fmla="*/ 61275 h 60827"/>
                  <a:gd name="connsiteX1" fmla="*/ 15845 w 44526"/>
                  <a:gd name="connsiteY1" fmla="*/ 59354 h 60827"/>
                  <a:gd name="connsiteX2" fmla="*/ 7506 w 44526"/>
                  <a:gd name="connsiteY2" fmla="*/ 53589 h 60827"/>
                  <a:gd name="connsiteX3" fmla="*/ 2047 w 44526"/>
                  <a:gd name="connsiteY3" fmla="*/ 44033 h 60827"/>
                  <a:gd name="connsiteX4" fmla="*/ 127 w 44526"/>
                  <a:gd name="connsiteY4" fmla="*/ 30937 h 60827"/>
                  <a:gd name="connsiteX5" fmla="*/ 1997 w 44526"/>
                  <a:gd name="connsiteY5" fmla="*/ 18094 h 60827"/>
                  <a:gd name="connsiteX6" fmla="*/ 7455 w 44526"/>
                  <a:gd name="connsiteY6" fmla="*/ 8537 h 60827"/>
                  <a:gd name="connsiteX7" fmla="*/ 15795 w 44526"/>
                  <a:gd name="connsiteY7" fmla="*/ 2520 h 60827"/>
                  <a:gd name="connsiteX8" fmla="*/ 26560 w 44526"/>
                  <a:gd name="connsiteY8" fmla="*/ 447 h 60827"/>
                  <a:gd name="connsiteX9" fmla="*/ 32069 w 44526"/>
                  <a:gd name="connsiteY9" fmla="*/ 902 h 60827"/>
                  <a:gd name="connsiteX10" fmla="*/ 36870 w 44526"/>
                  <a:gd name="connsiteY10" fmla="*/ 2014 h 60827"/>
                  <a:gd name="connsiteX11" fmla="*/ 40711 w 44526"/>
                  <a:gd name="connsiteY11" fmla="*/ 3481 h 60827"/>
                  <a:gd name="connsiteX12" fmla="*/ 44653 w 44526"/>
                  <a:gd name="connsiteY12" fmla="*/ 5402 h 60827"/>
                  <a:gd name="connsiteX13" fmla="*/ 44653 w 44526"/>
                  <a:gd name="connsiteY13" fmla="*/ 14858 h 60827"/>
                  <a:gd name="connsiteX14" fmla="*/ 44047 w 44526"/>
                  <a:gd name="connsiteY14" fmla="*/ 14858 h 60827"/>
                  <a:gd name="connsiteX15" fmla="*/ 41419 w 44526"/>
                  <a:gd name="connsiteY15" fmla="*/ 12582 h 60827"/>
                  <a:gd name="connsiteX16" fmla="*/ 37477 w 44526"/>
                  <a:gd name="connsiteY16" fmla="*/ 9902 h 60827"/>
                  <a:gd name="connsiteX17" fmla="*/ 32574 w 44526"/>
                  <a:gd name="connsiteY17" fmla="*/ 7930 h 60827"/>
                  <a:gd name="connsiteX18" fmla="*/ 26459 w 44526"/>
                  <a:gd name="connsiteY18" fmla="*/ 7121 h 60827"/>
                  <a:gd name="connsiteX19" fmla="*/ 19383 w 44526"/>
                  <a:gd name="connsiteY19" fmla="*/ 8689 h 60827"/>
                  <a:gd name="connsiteX20" fmla="*/ 13520 w 44526"/>
                  <a:gd name="connsiteY20" fmla="*/ 13189 h 60827"/>
                  <a:gd name="connsiteX21" fmla="*/ 9629 w 44526"/>
                  <a:gd name="connsiteY21" fmla="*/ 20723 h 60827"/>
                  <a:gd name="connsiteX22" fmla="*/ 8264 w 44526"/>
                  <a:gd name="connsiteY22" fmla="*/ 30937 h 60827"/>
                  <a:gd name="connsiteX23" fmla="*/ 9730 w 44526"/>
                  <a:gd name="connsiteY23" fmla="*/ 41302 h 60827"/>
                  <a:gd name="connsiteX24" fmla="*/ 13722 w 44526"/>
                  <a:gd name="connsiteY24" fmla="*/ 48685 h 60827"/>
                  <a:gd name="connsiteX25" fmla="*/ 19434 w 44526"/>
                  <a:gd name="connsiteY25" fmla="*/ 53084 h 60827"/>
                  <a:gd name="connsiteX26" fmla="*/ 26459 w 44526"/>
                  <a:gd name="connsiteY26" fmla="*/ 54550 h 60827"/>
                  <a:gd name="connsiteX27" fmla="*/ 32726 w 44526"/>
                  <a:gd name="connsiteY27" fmla="*/ 53741 h 60827"/>
                  <a:gd name="connsiteX28" fmla="*/ 37830 w 44526"/>
                  <a:gd name="connsiteY28" fmla="*/ 51617 h 60827"/>
                  <a:gd name="connsiteX29" fmla="*/ 41570 w 44526"/>
                  <a:gd name="connsiteY29" fmla="*/ 49140 h 60827"/>
                  <a:gd name="connsiteX30" fmla="*/ 44098 w 44526"/>
                  <a:gd name="connsiteY30" fmla="*/ 46915 h 60827"/>
                  <a:gd name="connsiteX31" fmla="*/ 44653 w 44526"/>
                  <a:gd name="connsiteY31" fmla="*/ 46915 h 60827"/>
                  <a:gd name="connsiteX32" fmla="*/ 44653 w 44526"/>
                  <a:gd name="connsiteY32" fmla="*/ 56219 h 60827"/>
                  <a:gd name="connsiteX33" fmla="*/ 41015 w 44526"/>
                  <a:gd name="connsiteY33" fmla="*/ 57988 h 60827"/>
                  <a:gd name="connsiteX34" fmla="*/ 36870 w 44526"/>
                  <a:gd name="connsiteY34" fmla="*/ 59606 h 60827"/>
                  <a:gd name="connsiteX35" fmla="*/ 32119 w 44526"/>
                  <a:gd name="connsiteY35" fmla="*/ 60820 h 60827"/>
                  <a:gd name="connsiteX36" fmla="*/ 26408 w 44526"/>
                  <a:gd name="connsiteY36" fmla="*/ 61275 h 6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526" h="60827">
                    <a:moveTo>
                      <a:pt x="26408" y="61275"/>
                    </a:moveTo>
                    <a:cubicBezTo>
                      <a:pt x="22567" y="61275"/>
                      <a:pt x="19029" y="60668"/>
                      <a:pt x="15845" y="59354"/>
                    </a:cubicBezTo>
                    <a:cubicBezTo>
                      <a:pt x="12610" y="58140"/>
                      <a:pt x="9831" y="56219"/>
                      <a:pt x="7506" y="53589"/>
                    </a:cubicBezTo>
                    <a:cubicBezTo>
                      <a:pt x="5130" y="51061"/>
                      <a:pt x="3311" y="47876"/>
                      <a:pt x="2047" y="44033"/>
                    </a:cubicBezTo>
                    <a:cubicBezTo>
                      <a:pt x="733" y="40291"/>
                      <a:pt x="127" y="35892"/>
                      <a:pt x="127" y="30937"/>
                    </a:cubicBezTo>
                    <a:cubicBezTo>
                      <a:pt x="127" y="26032"/>
                      <a:pt x="733" y="21785"/>
                      <a:pt x="1997" y="18094"/>
                    </a:cubicBezTo>
                    <a:cubicBezTo>
                      <a:pt x="3260" y="14453"/>
                      <a:pt x="5080" y="11268"/>
                      <a:pt x="7455" y="8537"/>
                    </a:cubicBezTo>
                    <a:cubicBezTo>
                      <a:pt x="9780" y="5958"/>
                      <a:pt x="12560" y="3936"/>
                      <a:pt x="15795" y="2520"/>
                    </a:cubicBezTo>
                    <a:cubicBezTo>
                      <a:pt x="18979" y="1155"/>
                      <a:pt x="22567" y="447"/>
                      <a:pt x="26560" y="447"/>
                    </a:cubicBezTo>
                    <a:cubicBezTo>
                      <a:pt x="28480" y="447"/>
                      <a:pt x="30300" y="599"/>
                      <a:pt x="32069" y="902"/>
                    </a:cubicBezTo>
                    <a:cubicBezTo>
                      <a:pt x="33737" y="1205"/>
                      <a:pt x="35354" y="1610"/>
                      <a:pt x="36870" y="2014"/>
                    </a:cubicBezTo>
                    <a:cubicBezTo>
                      <a:pt x="38083" y="2419"/>
                      <a:pt x="39347" y="2874"/>
                      <a:pt x="40711" y="3481"/>
                    </a:cubicBezTo>
                    <a:cubicBezTo>
                      <a:pt x="42025" y="4088"/>
                      <a:pt x="43339" y="4745"/>
                      <a:pt x="44653" y="5402"/>
                    </a:cubicBezTo>
                    <a:lnTo>
                      <a:pt x="44653" y="14858"/>
                    </a:lnTo>
                    <a:lnTo>
                      <a:pt x="44047" y="14858"/>
                    </a:lnTo>
                    <a:cubicBezTo>
                      <a:pt x="43339" y="14251"/>
                      <a:pt x="42480" y="13492"/>
                      <a:pt x="41419" y="12582"/>
                    </a:cubicBezTo>
                    <a:cubicBezTo>
                      <a:pt x="40307" y="11672"/>
                      <a:pt x="38993" y="10813"/>
                      <a:pt x="37477" y="9902"/>
                    </a:cubicBezTo>
                    <a:cubicBezTo>
                      <a:pt x="35910" y="9144"/>
                      <a:pt x="34293" y="8487"/>
                      <a:pt x="32574" y="7930"/>
                    </a:cubicBezTo>
                    <a:cubicBezTo>
                      <a:pt x="30805" y="7425"/>
                      <a:pt x="28733" y="7121"/>
                      <a:pt x="26459" y="7121"/>
                    </a:cubicBezTo>
                    <a:cubicBezTo>
                      <a:pt x="23932" y="7121"/>
                      <a:pt x="21607" y="7678"/>
                      <a:pt x="19383" y="8689"/>
                    </a:cubicBezTo>
                    <a:cubicBezTo>
                      <a:pt x="17159" y="9751"/>
                      <a:pt x="15188" y="11217"/>
                      <a:pt x="13520" y="13189"/>
                    </a:cubicBezTo>
                    <a:cubicBezTo>
                      <a:pt x="11852" y="15212"/>
                      <a:pt x="10538" y="17740"/>
                      <a:pt x="9629" y="20723"/>
                    </a:cubicBezTo>
                    <a:cubicBezTo>
                      <a:pt x="8668" y="23807"/>
                      <a:pt x="8213" y="27195"/>
                      <a:pt x="8264" y="30937"/>
                    </a:cubicBezTo>
                    <a:cubicBezTo>
                      <a:pt x="8213" y="34982"/>
                      <a:pt x="8719" y="38471"/>
                      <a:pt x="9730" y="41302"/>
                    </a:cubicBezTo>
                    <a:cubicBezTo>
                      <a:pt x="10690" y="44235"/>
                      <a:pt x="12004" y="46662"/>
                      <a:pt x="13722" y="48685"/>
                    </a:cubicBezTo>
                    <a:cubicBezTo>
                      <a:pt x="15289" y="50606"/>
                      <a:pt x="17210" y="52072"/>
                      <a:pt x="19434" y="53084"/>
                    </a:cubicBezTo>
                    <a:cubicBezTo>
                      <a:pt x="21607" y="54095"/>
                      <a:pt x="23932" y="54601"/>
                      <a:pt x="26459" y="54550"/>
                    </a:cubicBezTo>
                    <a:cubicBezTo>
                      <a:pt x="28683" y="54601"/>
                      <a:pt x="30805" y="54348"/>
                      <a:pt x="32726" y="53741"/>
                    </a:cubicBezTo>
                    <a:cubicBezTo>
                      <a:pt x="34646" y="53235"/>
                      <a:pt x="36314" y="52528"/>
                      <a:pt x="37830" y="51617"/>
                    </a:cubicBezTo>
                    <a:cubicBezTo>
                      <a:pt x="39246" y="50859"/>
                      <a:pt x="40509" y="49999"/>
                      <a:pt x="41570" y="49140"/>
                    </a:cubicBezTo>
                    <a:cubicBezTo>
                      <a:pt x="42632" y="48280"/>
                      <a:pt x="43491" y="47572"/>
                      <a:pt x="44098" y="46915"/>
                    </a:cubicBezTo>
                    <a:lnTo>
                      <a:pt x="44653" y="46915"/>
                    </a:lnTo>
                    <a:lnTo>
                      <a:pt x="44653" y="56219"/>
                    </a:lnTo>
                    <a:cubicBezTo>
                      <a:pt x="43339" y="56876"/>
                      <a:pt x="42126" y="57483"/>
                      <a:pt x="41015" y="57988"/>
                    </a:cubicBezTo>
                    <a:cubicBezTo>
                      <a:pt x="39802" y="58595"/>
                      <a:pt x="38437" y="59101"/>
                      <a:pt x="36870" y="59606"/>
                    </a:cubicBezTo>
                    <a:cubicBezTo>
                      <a:pt x="35101" y="60112"/>
                      <a:pt x="33534" y="60517"/>
                      <a:pt x="32119" y="60820"/>
                    </a:cubicBezTo>
                    <a:cubicBezTo>
                      <a:pt x="30654" y="61123"/>
                      <a:pt x="28733" y="61275"/>
                      <a:pt x="26408" y="612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D2B18F15-875C-44E8-9CA0-B284D9E38150}"/>
                  </a:ext>
                </a:extLst>
              </p:cNvPr>
              <p:cNvSpPr/>
              <p:nvPr/>
            </p:nvSpPr>
            <p:spPr>
              <a:xfrm>
                <a:off x="3402233" y="3606657"/>
                <a:ext cx="42555" cy="58704"/>
              </a:xfrm>
              <a:custGeom>
                <a:avLst/>
                <a:gdLst>
                  <a:gd name="connsiteX0" fmla="*/ 42686 w 42555"/>
                  <a:gd name="connsiteY0" fmla="*/ 59151 h 58704"/>
                  <a:gd name="connsiteX1" fmla="*/ 34903 w 42555"/>
                  <a:gd name="connsiteY1" fmla="*/ 59151 h 58704"/>
                  <a:gd name="connsiteX2" fmla="*/ 34903 w 42555"/>
                  <a:gd name="connsiteY2" fmla="*/ 30431 h 58704"/>
                  <a:gd name="connsiteX3" fmla="*/ 7914 w 42555"/>
                  <a:gd name="connsiteY3" fmla="*/ 30431 h 58704"/>
                  <a:gd name="connsiteX4" fmla="*/ 7914 w 42555"/>
                  <a:gd name="connsiteY4" fmla="*/ 59151 h 58704"/>
                  <a:gd name="connsiteX5" fmla="*/ 131 w 42555"/>
                  <a:gd name="connsiteY5" fmla="*/ 59151 h 58704"/>
                  <a:gd name="connsiteX6" fmla="*/ 131 w 42555"/>
                  <a:gd name="connsiteY6" fmla="*/ 447 h 58704"/>
                  <a:gd name="connsiteX7" fmla="*/ 7914 w 42555"/>
                  <a:gd name="connsiteY7" fmla="*/ 447 h 58704"/>
                  <a:gd name="connsiteX8" fmla="*/ 7914 w 42555"/>
                  <a:gd name="connsiteY8" fmla="*/ 23504 h 58704"/>
                  <a:gd name="connsiteX9" fmla="*/ 34903 w 42555"/>
                  <a:gd name="connsiteY9" fmla="*/ 23504 h 58704"/>
                  <a:gd name="connsiteX10" fmla="*/ 34903 w 42555"/>
                  <a:gd name="connsiteY10" fmla="*/ 447 h 58704"/>
                  <a:gd name="connsiteX11" fmla="*/ 42686 w 42555"/>
                  <a:gd name="connsiteY11" fmla="*/ 447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2555" h="58704">
                    <a:moveTo>
                      <a:pt x="42686" y="59151"/>
                    </a:moveTo>
                    <a:lnTo>
                      <a:pt x="34903" y="59151"/>
                    </a:lnTo>
                    <a:lnTo>
                      <a:pt x="34903" y="30431"/>
                    </a:lnTo>
                    <a:lnTo>
                      <a:pt x="7914" y="30431"/>
                    </a:lnTo>
                    <a:lnTo>
                      <a:pt x="7914" y="59151"/>
                    </a:lnTo>
                    <a:lnTo>
                      <a:pt x="131" y="59151"/>
                    </a:lnTo>
                    <a:lnTo>
                      <a:pt x="131" y="447"/>
                    </a:lnTo>
                    <a:lnTo>
                      <a:pt x="7914" y="447"/>
                    </a:lnTo>
                    <a:lnTo>
                      <a:pt x="7914" y="23504"/>
                    </a:lnTo>
                    <a:lnTo>
                      <a:pt x="34903" y="23504"/>
                    </a:lnTo>
                    <a:lnTo>
                      <a:pt x="34903" y="447"/>
                    </a:lnTo>
                    <a:lnTo>
                      <a:pt x="42686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AAB4E84-0059-445D-A728-7B469DBE3500}"/>
                  </a:ext>
                </a:extLst>
              </p:cNvPr>
              <p:cNvSpPr/>
              <p:nvPr/>
            </p:nvSpPr>
            <p:spPr>
              <a:xfrm>
                <a:off x="3450352" y="3606657"/>
                <a:ext cx="49176" cy="58704"/>
              </a:xfrm>
              <a:custGeom>
                <a:avLst/>
                <a:gdLst>
                  <a:gd name="connsiteX0" fmla="*/ 135 w 49176"/>
                  <a:gd name="connsiteY0" fmla="*/ 59151 h 58704"/>
                  <a:gd name="connsiteX1" fmla="*/ 19947 w 49176"/>
                  <a:gd name="connsiteY1" fmla="*/ 447 h 58704"/>
                  <a:gd name="connsiteX2" fmla="*/ 29550 w 49176"/>
                  <a:gd name="connsiteY2" fmla="*/ 447 h 58704"/>
                  <a:gd name="connsiteX3" fmla="*/ 49311 w 49176"/>
                  <a:gd name="connsiteY3" fmla="*/ 59151 h 58704"/>
                  <a:gd name="connsiteX4" fmla="*/ 41073 w 49176"/>
                  <a:gd name="connsiteY4" fmla="*/ 59151 h 58704"/>
                  <a:gd name="connsiteX5" fmla="*/ 35766 w 49176"/>
                  <a:gd name="connsiteY5" fmla="*/ 42769 h 58704"/>
                  <a:gd name="connsiteX6" fmla="*/ 13326 w 49176"/>
                  <a:gd name="connsiteY6" fmla="*/ 42769 h 58704"/>
                  <a:gd name="connsiteX7" fmla="*/ 8019 w 49176"/>
                  <a:gd name="connsiteY7" fmla="*/ 59151 h 58704"/>
                  <a:gd name="connsiteX8" fmla="*/ 33593 w 49176"/>
                  <a:gd name="connsiteY8" fmla="*/ 36094 h 58704"/>
                  <a:gd name="connsiteX9" fmla="*/ 24546 w 49176"/>
                  <a:gd name="connsiteY9" fmla="*/ 8436 h 58704"/>
                  <a:gd name="connsiteX10" fmla="*/ 15499 w 49176"/>
                  <a:gd name="connsiteY10" fmla="*/ 36094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135" y="59151"/>
                    </a:moveTo>
                    <a:lnTo>
                      <a:pt x="19947" y="447"/>
                    </a:lnTo>
                    <a:lnTo>
                      <a:pt x="29550" y="447"/>
                    </a:lnTo>
                    <a:lnTo>
                      <a:pt x="49311" y="59151"/>
                    </a:lnTo>
                    <a:lnTo>
                      <a:pt x="41073" y="59151"/>
                    </a:lnTo>
                    <a:lnTo>
                      <a:pt x="35766" y="42769"/>
                    </a:lnTo>
                    <a:lnTo>
                      <a:pt x="13326" y="42769"/>
                    </a:lnTo>
                    <a:lnTo>
                      <a:pt x="8019" y="59151"/>
                    </a:lnTo>
                    <a:close/>
                    <a:moveTo>
                      <a:pt x="33593" y="36094"/>
                    </a:moveTo>
                    <a:lnTo>
                      <a:pt x="24546" y="8436"/>
                    </a:lnTo>
                    <a:lnTo>
                      <a:pt x="15499" y="3609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BE3D9AD2-0ABC-4DA3-A860-67A78AB34F41}"/>
                  </a:ext>
                </a:extLst>
              </p:cNvPr>
              <p:cNvSpPr/>
              <p:nvPr/>
            </p:nvSpPr>
            <p:spPr>
              <a:xfrm>
                <a:off x="3505101" y="3606657"/>
                <a:ext cx="45436" cy="58704"/>
              </a:xfrm>
              <a:custGeom>
                <a:avLst/>
                <a:gdLst>
                  <a:gd name="connsiteX0" fmla="*/ 45575 w 45436"/>
                  <a:gd name="connsiteY0" fmla="*/ 59151 h 58704"/>
                  <a:gd name="connsiteX1" fmla="*/ 35416 w 45436"/>
                  <a:gd name="connsiteY1" fmla="*/ 59151 h 58704"/>
                  <a:gd name="connsiteX2" fmla="*/ 16817 w 45436"/>
                  <a:gd name="connsiteY2" fmla="*/ 35842 h 58704"/>
                  <a:gd name="connsiteX3" fmla="*/ 7922 w 45436"/>
                  <a:gd name="connsiteY3" fmla="*/ 35842 h 58704"/>
                  <a:gd name="connsiteX4" fmla="*/ 7922 w 45436"/>
                  <a:gd name="connsiteY4" fmla="*/ 59151 h 58704"/>
                  <a:gd name="connsiteX5" fmla="*/ 139 w 45436"/>
                  <a:gd name="connsiteY5" fmla="*/ 59151 h 58704"/>
                  <a:gd name="connsiteX6" fmla="*/ 139 w 45436"/>
                  <a:gd name="connsiteY6" fmla="*/ 447 h 58704"/>
                  <a:gd name="connsiteX7" fmla="*/ 15250 w 45436"/>
                  <a:gd name="connsiteY7" fmla="*/ 447 h 58704"/>
                  <a:gd name="connsiteX8" fmla="*/ 23691 w 45436"/>
                  <a:gd name="connsiteY8" fmla="*/ 1003 h 58704"/>
                  <a:gd name="connsiteX9" fmla="*/ 30160 w 45436"/>
                  <a:gd name="connsiteY9" fmla="*/ 3582 h 58704"/>
                  <a:gd name="connsiteX10" fmla="*/ 35012 w 45436"/>
                  <a:gd name="connsiteY10" fmla="*/ 8689 h 58704"/>
                  <a:gd name="connsiteX11" fmla="*/ 36831 w 45436"/>
                  <a:gd name="connsiteY11" fmla="*/ 16375 h 58704"/>
                  <a:gd name="connsiteX12" fmla="*/ 33546 w 45436"/>
                  <a:gd name="connsiteY12" fmla="*/ 27195 h 58704"/>
                  <a:gd name="connsiteX13" fmla="*/ 24651 w 45436"/>
                  <a:gd name="connsiteY13" fmla="*/ 33617 h 58704"/>
                  <a:gd name="connsiteX14" fmla="*/ 28694 w 45436"/>
                  <a:gd name="connsiteY14" fmla="*/ 16981 h 58704"/>
                  <a:gd name="connsiteX15" fmla="*/ 27784 w 45436"/>
                  <a:gd name="connsiteY15" fmla="*/ 12431 h 58704"/>
                  <a:gd name="connsiteX16" fmla="*/ 25005 w 45436"/>
                  <a:gd name="connsiteY16" fmla="*/ 9195 h 58704"/>
                  <a:gd name="connsiteX17" fmla="*/ 21113 w 45436"/>
                  <a:gd name="connsiteY17" fmla="*/ 7627 h 58704"/>
                  <a:gd name="connsiteX18" fmla="*/ 15655 w 45436"/>
                  <a:gd name="connsiteY18" fmla="*/ 7172 h 58704"/>
                  <a:gd name="connsiteX19" fmla="*/ 7922 w 45436"/>
                  <a:gd name="connsiteY19" fmla="*/ 7172 h 58704"/>
                  <a:gd name="connsiteX20" fmla="*/ 7922 w 45436"/>
                  <a:gd name="connsiteY20" fmla="*/ 29319 h 58704"/>
                  <a:gd name="connsiteX21" fmla="*/ 14795 w 45436"/>
                  <a:gd name="connsiteY21" fmla="*/ 29319 h 58704"/>
                  <a:gd name="connsiteX22" fmla="*/ 20810 w 45436"/>
                  <a:gd name="connsiteY22" fmla="*/ 28763 h 58704"/>
                  <a:gd name="connsiteX23" fmla="*/ 25358 w 45436"/>
                  <a:gd name="connsiteY23" fmla="*/ 26285 h 58704"/>
                  <a:gd name="connsiteX24" fmla="*/ 27886 w 45436"/>
                  <a:gd name="connsiteY24" fmla="*/ 22341 h 58704"/>
                  <a:gd name="connsiteX25" fmla="*/ 28694 w 45436"/>
                  <a:gd name="connsiteY25" fmla="*/ 16981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575" y="59151"/>
                    </a:moveTo>
                    <a:lnTo>
                      <a:pt x="35416" y="59151"/>
                    </a:lnTo>
                    <a:lnTo>
                      <a:pt x="16817" y="35842"/>
                    </a:lnTo>
                    <a:lnTo>
                      <a:pt x="7922" y="35842"/>
                    </a:lnTo>
                    <a:lnTo>
                      <a:pt x="7922" y="59151"/>
                    </a:lnTo>
                    <a:lnTo>
                      <a:pt x="139" y="59151"/>
                    </a:lnTo>
                    <a:lnTo>
                      <a:pt x="139" y="447"/>
                    </a:lnTo>
                    <a:lnTo>
                      <a:pt x="15250" y="447"/>
                    </a:lnTo>
                    <a:cubicBezTo>
                      <a:pt x="18586" y="447"/>
                      <a:pt x="21366" y="649"/>
                      <a:pt x="23691" y="1003"/>
                    </a:cubicBezTo>
                    <a:cubicBezTo>
                      <a:pt x="25914" y="1408"/>
                      <a:pt x="28088" y="2267"/>
                      <a:pt x="30160" y="3582"/>
                    </a:cubicBezTo>
                    <a:cubicBezTo>
                      <a:pt x="32182" y="4947"/>
                      <a:pt x="33799" y="6666"/>
                      <a:pt x="35012" y="8689"/>
                    </a:cubicBezTo>
                    <a:cubicBezTo>
                      <a:pt x="36174" y="10813"/>
                      <a:pt x="36781" y="13341"/>
                      <a:pt x="36831" y="16375"/>
                    </a:cubicBezTo>
                    <a:cubicBezTo>
                      <a:pt x="36781" y="20723"/>
                      <a:pt x="35669" y="24364"/>
                      <a:pt x="33546" y="27195"/>
                    </a:cubicBezTo>
                    <a:cubicBezTo>
                      <a:pt x="31322" y="30128"/>
                      <a:pt x="28391" y="32252"/>
                      <a:pt x="24651" y="33617"/>
                    </a:cubicBezTo>
                    <a:close/>
                    <a:moveTo>
                      <a:pt x="28694" y="16981"/>
                    </a:moveTo>
                    <a:cubicBezTo>
                      <a:pt x="28644" y="15262"/>
                      <a:pt x="28340" y="13745"/>
                      <a:pt x="27784" y="12431"/>
                    </a:cubicBezTo>
                    <a:cubicBezTo>
                      <a:pt x="27127" y="11116"/>
                      <a:pt x="26218" y="10054"/>
                      <a:pt x="25005" y="9195"/>
                    </a:cubicBezTo>
                    <a:cubicBezTo>
                      <a:pt x="23842" y="8487"/>
                      <a:pt x="22528" y="7981"/>
                      <a:pt x="21113" y="7627"/>
                    </a:cubicBezTo>
                    <a:cubicBezTo>
                      <a:pt x="19597" y="7374"/>
                      <a:pt x="17777" y="7223"/>
                      <a:pt x="15655" y="7172"/>
                    </a:cubicBezTo>
                    <a:lnTo>
                      <a:pt x="7922" y="7172"/>
                    </a:lnTo>
                    <a:lnTo>
                      <a:pt x="7922" y="29319"/>
                    </a:lnTo>
                    <a:lnTo>
                      <a:pt x="14795" y="29319"/>
                    </a:lnTo>
                    <a:cubicBezTo>
                      <a:pt x="17019" y="29369"/>
                      <a:pt x="18990" y="29167"/>
                      <a:pt x="20810" y="28763"/>
                    </a:cubicBezTo>
                    <a:cubicBezTo>
                      <a:pt x="22528" y="28409"/>
                      <a:pt x="24044" y="27600"/>
                      <a:pt x="25358" y="26285"/>
                    </a:cubicBezTo>
                    <a:cubicBezTo>
                      <a:pt x="26470" y="25223"/>
                      <a:pt x="27330" y="23909"/>
                      <a:pt x="27886" y="22341"/>
                    </a:cubicBezTo>
                    <a:cubicBezTo>
                      <a:pt x="28391" y="20875"/>
                      <a:pt x="28644" y="19054"/>
                      <a:pt x="28694" y="169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94D046BE-7540-4151-A826-2E4F03E5B82D}"/>
                  </a:ext>
                </a:extLst>
              </p:cNvPr>
              <p:cNvSpPr/>
              <p:nvPr/>
            </p:nvSpPr>
            <p:spPr>
              <a:xfrm>
                <a:off x="3553458" y="3604028"/>
                <a:ext cx="23703" cy="77564"/>
              </a:xfrm>
              <a:custGeom>
                <a:avLst/>
                <a:gdLst>
                  <a:gd name="connsiteX0" fmla="*/ 23846 w 23703"/>
                  <a:gd name="connsiteY0" fmla="*/ 78012 h 77564"/>
                  <a:gd name="connsiteX1" fmla="*/ 14850 w 23703"/>
                  <a:gd name="connsiteY1" fmla="*/ 78012 h 77564"/>
                  <a:gd name="connsiteX2" fmla="*/ 4034 w 23703"/>
                  <a:gd name="connsiteY2" fmla="*/ 60769 h 77564"/>
                  <a:gd name="connsiteX3" fmla="*/ 142 w 23703"/>
                  <a:gd name="connsiteY3" fmla="*/ 39229 h 77564"/>
                  <a:gd name="connsiteX4" fmla="*/ 4034 w 23703"/>
                  <a:gd name="connsiteY4" fmla="*/ 17841 h 77564"/>
                  <a:gd name="connsiteX5" fmla="*/ 14850 w 23703"/>
                  <a:gd name="connsiteY5" fmla="*/ 447 h 77564"/>
                  <a:gd name="connsiteX6" fmla="*/ 23846 w 23703"/>
                  <a:gd name="connsiteY6" fmla="*/ 447 h 77564"/>
                  <a:gd name="connsiteX7" fmla="*/ 23846 w 23703"/>
                  <a:gd name="connsiteY7" fmla="*/ 852 h 77564"/>
                  <a:gd name="connsiteX8" fmla="*/ 17781 w 23703"/>
                  <a:gd name="connsiteY8" fmla="*/ 7526 h 77564"/>
                  <a:gd name="connsiteX9" fmla="*/ 12424 w 23703"/>
                  <a:gd name="connsiteY9" fmla="*/ 16273 h 77564"/>
                  <a:gd name="connsiteX10" fmla="*/ 8532 w 23703"/>
                  <a:gd name="connsiteY10" fmla="*/ 26942 h 77564"/>
                  <a:gd name="connsiteX11" fmla="*/ 7067 w 23703"/>
                  <a:gd name="connsiteY11" fmla="*/ 39229 h 77564"/>
                  <a:gd name="connsiteX12" fmla="*/ 8482 w 23703"/>
                  <a:gd name="connsiteY12" fmla="*/ 51567 h 77564"/>
                  <a:gd name="connsiteX13" fmla="*/ 12424 w 23703"/>
                  <a:gd name="connsiteY13" fmla="*/ 62236 h 77564"/>
                  <a:gd name="connsiteX14" fmla="*/ 17781 w 23703"/>
                  <a:gd name="connsiteY14" fmla="*/ 70983 h 77564"/>
                  <a:gd name="connsiteX15" fmla="*/ 23846 w 23703"/>
                  <a:gd name="connsiteY15" fmla="*/ 77607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03" h="77564">
                    <a:moveTo>
                      <a:pt x="23846" y="78012"/>
                    </a:moveTo>
                    <a:lnTo>
                      <a:pt x="14850" y="78012"/>
                    </a:lnTo>
                    <a:cubicBezTo>
                      <a:pt x="10251" y="72551"/>
                      <a:pt x="6612" y="66837"/>
                      <a:pt x="4034" y="60769"/>
                    </a:cubicBezTo>
                    <a:cubicBezTo>
                      <a:pt x="1406" y="54752"/>
                      <a:pt x="142" y="47572"/>
                      <a:pt x="142" y="39229"/>
                    </a:cubicBezTo>
                    <a:cubicBezTo>
                      <a:pt x="142" y="31190"/>
                      <a:pt x="1406" y="24060"/>
                      <a:pt x="4034" y="17841"/>
                    </a:cubicBezTo>
                    <a:cubicBezTo>
                      <a:pt x="6561" y="11723"/>
                      <a:pt x="10200" y="5908"/>
                      <a:pt x="14850" y="447"/>
                    </a:cubicBezTo>
                    <a:lnTo>
                      <a:pt x="23846" y="447"/>
                    </a:lnTo>
                    <a:lnTo>
                      <a:pt x="23846" y="852"/>
                    </a:lnTo>
                    <a:cubicBezTo>
                      <a:pt x="21673" y="2823"/>
                      <a:pt x="19651" y="5048"/>
                      <a:pt x="17781" y="7526"/>
                    </a:cubicBezTo>
                    <a:cubicBezTo>
                      <a:pt x="15810" y="10054"/>
                      <a:pt x="14041" y="12936"/>
                      <a:pt x="12424" y="16273"/>
                    </a:cubicBezTo>
                    <a:cubicBezTo>
                      <a:pt x="10807" y="19509"/>
                      <a:pt x="9493" y="23100"/>
                      <a:pt x="8532" y="26942"/>
                    </a:cubicBezTo>
                    <a:cubicBezTo>
                      <a:pt x="7521" y="30886"/>
                      <a:pt x="7016" y="34982"/>
                      <a:pt x="7067" y="39229"/>
                    </a:cubicBezTo>
                    <a:cubicBezTo>
                      <a:pt x="7016" y="43780"/>
                      <a:pt x="7521" y="47876"/>
                      <a:pt x="8482" y="51567"/>
                    </a:cubicBezTo>
                    <a:cubicBezTo>
                      <a:pt x="9442" y="55359"/>
                      <a:pt x="10756" y="58899"/>
                      <a:pt x="12424" y="62236"/>
                    </a:cubicBezTo>
                    <a:cubicBezTo>
                      <a:pt x="13940" y="65421"/>
                      <a:pt x="15709" y="68303"/>
                      <a:pt x="17781" y="70983"/>
                    </a:cubicBezTo>
                    <a:cubicBezTo>
                      <a:pt x="19752" y="73562"/>
                      <a:pt x="21774" y="75787"/>
                      <a:pt x="23846" y="776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FE59AE7A-24D0-45B0-B16F-0CF93A5A294C}"/>
                  </a:ext>
                </a:extLst>
              </p:cNvPr>
              <p:cNvSpPr/>
              <p:nvPr/>
            </p:nvSpPr>
            <p:spPr>
              <a:xfrm>
                <a:off x="3584396" y="3605444"/>
                <a:ext cx="36187" cy="59917"/>
              </a:xfrm>
              <a:custGeom>
                <a:avLst/>
                <a:gdLst>
                  <a:gd name="connsiteX0" fmla="*/ 36332 w 36187"/>
                  <a:gd name="connsiteY0" fmla="*/ 60365 h 59917"/>
                  <a:gd name="connsiteX1" fmla="*/ 145 w 36187"/>
                  <a:gd name="connsiteY1" fmla="*/ 60365 h 59917"/>
                  <a:gd name="connsiteX2" fmla="*/ 145 w 36187"/>
                  <a:gd name="connsiteY2" fmla="*/ 52123 h 59917"/>
                  <a:gd name="connsiteX3" fmla="*/ 7473 w 36187"/>
                  <a:gd name="connsiteY3" fmla="*/ 45044 h 59917"/>
                  <a:gd name="connsiteX4" fmla="*/ 14296 w 36187"/>
                  <a:gd name="connsiteY4" fmla="*/ 37965 h 59917"/>
                  <a:gd name="connsiteX5" fmla="*/ 23394 w 36187"/>
                  <a:gd name="connsiteY5" fmla="*/ 26184 h 59917"/>
                  <a:gd name="connsiteX6" fmla="*/ 25870 w 36187"/>
                  <a:gd name="connsiteY6" fmla="*/ 17032 h 59917"/>
                  <a:gd name="connsiteX7" fmla="*/ 25112 w 36187"/>
                  <a:gd name="connsiteY7" fmla="*/ 12734 h 59917"/>
                  <a:gd name="connsiteX8" fmla="*/ 22989 w 36187"/>
                  <a:gd name="connsiteY8" fmla="*/ 9650 h 59917"/>
                  <a:gd name="connsiteX9" fmla="*/ 19805 w 36187"/>
                  <a:gd name="connsiteY9" fmla="*/ 7880 h 59917"/>
                  <a:gd name="connsiteX10" fmla="*/ 15813 w 36187"/>
                  <a:gd name="connsiteY10" fmla="*/ 7273 h 59917"/>
                  <a:gd name="connsiteX11" fmla="*/ 11567 w 36187"/>
                  <a:gd name="connsiteY11" fmla="*/ 7829 h 59917"/>
                  <a:gd name="connsiteX12" fmla="*/ 7473 w 36187"/>
                  <a:gd name="connsiteY12" fmla="*/ 9144 h 59917"/>
                  <a:gd name="connsiteX13" fmla="*/ 4239 w 36187"/>
                  <a:gd name="connsiteY13" fmla="*/ 10762 h 59917"/>
                  <a:gd name="connsiteX14" fmla="*/ 1813 w 36187"/>
                  <a:gd name="connsiteY14" fmla="*/ 12380 h 59917"/>
                  <a:gd name="connsiteX15" fmla="*/ 1358 w 36187"/>
                  <a:gd name="connsiteY15" fmla="*/ 12380 h 59917"/>
                  <a:gd name="connsiteX16" fmla="*/ 1358 w 36187"/>
                  <a:gd name="connsiteY16" fmla="*/ 3986 h 59917"/>
                  <a:gd name="connsiteX17" fmla="*/ 8130 w 36187"/>
                  <a:gd name="connsiteY17" fmla="*/ 1610 h 59917"/>
                  <a:gd name="connsiteX18" fmla="*/ 16419 w 36187"/>
                  <a:gd name="connsiteY18" fmla="*/ 447 h 59917"/>
                  <a:gd name="connsiteX19" fmla="*/ 29256 w 36187"/>
                  <a:gd name="connsiteY19" fmla="*/ 4795 h 59917"/>
                  <a:gd name="connsiteX20" fmla="*/ 33906 w 36187"/>
                  <a:gd name="connsiteY20" fmla="*/ 16627 h 59917"/>
                  <a:gd name="connsiteX21" fmla="*/ 33098 w 36187"/>
                  <a:gd name="connsiteY21" fmla="*/ 22998 h 59917"/>
                  <a:gd name="connsiteX22" fmla="*/ 30874 w 36187"/>
                  <a:gd name="connsiteY22" fmla="*/ 28358 h 59917"/>
                  <a:gd name="connsiteX23" fmla="*/ 27336 w 36187"/>
                  <a:gd name="connsiteY23" fmla="*/ 33465 h 59917"/>
                  <a:gd name="connsiteX24" fmla="*/ 23040 w 36187"/>
                  <a:gd name="connsiteY24" fmla="*/ 38420 h 59917"/>
                  <a:gd name="connsiteX25" fmla="*/ 14802 w 36187"/>
                  <a:gd name="connsiteY25" fmla="*/ 46763 h 59917"/>
                  <a:gd name="connsiteX26" fmla="*/ 7524 w 36187"/>
                  <a:gd name="connsiteY26" fmla="*/ 53640 h 59917"/>
                  <a:gd name="connsiteX27" fmla="*/ 36332 w 36187"/>
                  <a:gd name="connsiteY27" fmla="*/ 53640 h 59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6187" h="59917">
                    <a:moveTo>
                      <a:pt x="36332" y="60365"/>
                    </a:moveTo>
                    <a:lnTo>
                      <a:pt x="145" y="60365"/>
                    </a:lnTo>
                    <a:lnTo>
                      <a:pt x="145" y="52123"/>
                    </a:lnTo>
                    <a:cubicBezTo>
                      <a:pt x="2722" y="49696"/>
                      <a:pt x="5148" y="47319"/>
                      <a:pt x="7473" y="45044"/>
                    </a:cubicBezTo>
                    <a:cubicBezTo>
                      <a:pt x="9748" y="42819"/>
                      <a:pt x="12022" y="40493"/>
                      <a:pt x="14296" y="37965"/>
                    </a:cubicBezTo>
                    <a:cubicBezTo>
                      <a:pt x="18693" y="33111"/>
                      <a:pt x="21726" y="29167"/>
                      <a:pt x="23394" y="26184"/>
                    </a:cubicBezTo>
                    <a:cubicBezTo>
                      <a:pt x="25011" y="23251"/>
                      <a:pt x="25870" y="20217"/>
                      <a:pt x="25870" y="17032"/>
                    </a:cubicBezTo>
                    <a:cubicBezTo>
                      <a:pt x="25870" y="15414"/>
                      <a:pt x="25617" y="13947"/>
                      <a:pt x="25112" y="12734"/>
                    </a:cubicBezTo>
                    <a:cubicBezTo>
                      <a:pt x="24607" y="11520"/>
                      <a:pt x="23899" y="10509"/>
                      <a:pt x="22989" y="9650"/>
                    </a:cubicBezTo>
                    <a:cubicBezTo>
                      <a:pt x="22080" y="8891"/>
                      <a:pt x="21018" y="8284"/>
                      <a:pt x="19805" y="7880"/>
                    </a:cubicBezTo>
                    <a:cubicBezTo>
                      <a:pt x="18592" y="7475"/>
                      <a:pt x="17228" y="7273"/>
                      <a:pt x="15813" y="7273"/>
                    </a:cubicBezTo>
                    <a:cubicBezTo>
                      <a:pt x="14397" y="7273"/>
                      <a:pt x="12982" y="7475"/>
                      <a:pt x="11567" y="7829"/>
                    </a:cubicBezTo>
                    <a:cubicBezTo>
                      <a:pt x="10101" y="8183"/>
                      <a:pt x="8737" y="8638"/>
                      <a:pt x="7473" y="9144"/>
                    </a:cubicBezTo>
                    <a:cubicBezTo>
                      <a:pt x="6311" y="9650"/>
                      <a:pt x="5249" y="10155"/>
                      <a:pt x="4239" y="10762"/>
                    </a:cubicBezTo>
                    <a:cubicBezTo>
                      <a:pt x="3177" y="11369"/>
                      <a:pt x="2369" y="11925"/>
                      <a:pt x="1813" y="12380"/>
                    </a:cubicBezTo>
                    <a:lnTo>
                      <a:pt x="1358" y="12380"/>
                    </a:lnTo>
                    <a:lnTo>
                      <a:pt x="1358" y="3986"/>
                    </a:lnTo>
                    <a:cubicBezTo>
                      <a:pt x="2925" y="3228"/>
                      <a:pt x="5199" y="2419"/>
                      <a:pt x="8130" y="1610"/>
                    </a:cubicBezTo>
                    <a:cubicBezTo>
                      <a:pt x="11062" y="852"/>
                      <a:pt x="13791" y="447"/>
                      <a:pt x="16419" y="447"/>
                    </a:cubicBezTo>
                    <a:cubicBezTo>
                      <a:pt x="21827" y="447"/>
                      <a:pt x="26123" y="1913"/>
                      <a:pt x="29256" y="4795"/>
                    </a:cubicBezTo>
                    <a:cubicBezTo>
                      <a:pt x="32339" y="7728"/>
                      <a:pt x="33906" y="11672"/>
                      <a:pt x="33906" y="16627"/>
                    </a:cubicBezTo>
                    <a:cubicBezTo>
                      <a:pt x="33906" y="18953"/>
                      <a:pt x="33603" y="21077"/>
                      <a:pt x="33098" y="22998"/>
                    </a:cubicBezTo>
                    <a:cubicBezTo>
                      <a:pt x="32491" y="24970"/>
                      <a:pt x="31783" y="26740"/>
                      <a:pt x="30874" y="28358"/>
                    </a:cubicBezTo>
                    <a:cubicBezTo>
                      <a:pt x="29863" y="30077"/>
                      <a:pt x="28650" y="31796"/>
                      <a:pt x="27336" y="33465"/>
                    </a:cubicBezTo>
                    <a:cubicBezTo>
                      <a:pt x="25921" y="35134"/>
                      <a:pt x="24506" y="36802"/>
                      <a:pt x="23040" y="38420"/>
                    </a:cubicBezTo>
                    <a:cubicBezTo>
                      <a:pt x="20563" y="41151"/>
                      <a:pt x="17834" y="43932"/>
                      <a:pt x="14802" y="46763"/>
                    </a:cubicBezTo>
                    <a:cubicBezTo>
                      <a:pt x="11769" y="49696"/>
                      <a:pt x="9343" y="51971"/>
                      <a:pt x="7524" y="53640"/>
                    </a:cubicBezTo>
                    <a:lnTo>
                      <a:pt x="36332" y="53640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96C00275-198C-4DA1-A706-F82C6D1C2159}"/>
                  </a:ext>
                </a:extLst>
              </p:cNvPr>
              <p:cNvSpPr/>
              <p:nvPr/>
            </p:nvSpPr>
            <p:spPr>
              <a:xfrm>
                <a:off x="3627431" y="3605494"/>
                <a:ext cx="37502" cy="61080"/>
              </a:xfrm>
              <a:custGeom>
                <a:avLst/>
                <a:gdLst>
                  <a:gd name="connsiteX0" fmla="*/ 37651 w 37502"/>
                  <a:gd name="connsiteY0" fmla="*/ 30937 h 61080"/>
                  <a:gd name="connsiteX1" fmla="*/ 33052 w 37502"/>
                  <a:gd name="connsiteY1" fmla="*/ 54146 h 61080"/>
                  <a:gd name="connsiteX2" fmla="*/ 18900 w 37502"/>
                  <a:gd name="connsiteY2" fmla="*/ 61528 h 61080"/>
                  <a:gd name="connsiteX3" fmla="*/ 4648 w 37502"/>
                  <a:gd name="connsiteY3" fmla="*/ 53994 h 61080"/>
                  <a:gd name="connsiteX4" fmla="*/ 149 w 37502"/>
                  <a:gd name="connsiteY4" fmla="*/ 31038 h 61080"/>
                  <a:gd name="connsiteX5" fmla="*/ 4698 w 37502"/>
                  <a:gd name="connsiteY5" fmla="*/ 7829 h 61080"/>
                  <a:gd name="connsiteX6" fmla="*/ 18900 w 37502"/>
                  <a:gd name="connsiteY6" fmla="*/ 447 h 61080"/>
                  <a:gd name="connsiteX7" fmla="*/ 33102 w 37502"/>
                  <a:gd name="connsiteY7" fmla="*/ 8082 h 61080"/>
                  <a:gd name="connsiteX8" fmla="*/ 37651 w 37502"/>
                  <a:gd name="connsiteY8" fmla="*/ 30937 h 61080"/>
                  <a:gd name="connsiteX9" fmla="*/ 27543 w 37502"/>
                  <a:gd name="connsiteY9" fmla="*/ 48836 h 61080"/>
                  <a:gd name="connsiteX10" fmla="*/ 29160 w 37502"/>
                  <a:gd name="connsiteY10" fmla="*/ 41454 h 61080"/>
                  <a:gd name="connsiteX11" fmla="*/ 29665 w 37502"/>
                  <a:gd name="connsiteY11" fmla="*/ 30937 h 61080"/>
                  <a:gd name="connsiteX12" fmla="*/ 29160 w 37502"/>
                  <a:gd name="connsiteY12" fmla="*/ 20470 h 61080"/>
                  <a:gd name="connsiteX13" fmla="*/ 27492 w 37502"/>
                  <a:gd name="connsiteY13" fmla="*/ 13037 h 61080"/>
                  <a:gd name="connsiteX14" fmla="*/ 24258 w 37502"/>
                  <a:gd name="connsiteY14" fmla="*/ 8537 h 61080"/>
                  <a:gd name="connsiteX15" fmla="*/ 18900 w 37502"/>
                  <a:gd name="connsiteY15" fmla="*/ 6970 h 61080"/>
                  <a:gd name="connsiteX16" fmla="*/ 13492 w 37502"/>
                  <a:gd name="connsiteY16" fmla="*/ 8537 h 61080"/>
                  <a:gd name="connsiteX17" fmla="*/ 10157 w 37502"/>
                  <a:gd name="connsiteY17" fmla="*/ 13138 h 61080"/>
                  <a:gd name="connsiteX18" fmla="*/ 8539 w 37502"/>
                  <a:gd name="connsiteY18" fmla="*/ 20723 h 61080"/>
                  <a:gd name="connsiteX19" fmla="*/ 8135 w 37502"/>
                  <a:gd name="connsiteY19" fmla="*/ 31038 h 61080"/>
                  <a:gd name="connsiteX20" fmla="*/ 8489 w 37502"/>
                  <a:gd name="connsiteY20" fmla="*/ 41302 h 61080"/>
                  <a:gd name="connsiteX21" fmla="*/ 10157 w 37502"/>
                  <a:gd name="connsiteY21" fmla="*/ 48735 h 61080"/>
                  <a:gd name="connsiteX22" fmla="*/ 13391 w 37502"/>
                  <a:gd name="connsiteY22" fmla="*/ 53438 h 61080"/>
                  <a:gd name="connsiteX23" fmla="*/ 18900 w 37502"/>
                  <a:gd name="connsiteY23" fmla="*/ 55056 h 61080"/>
                  <a:gd name="connsiteX24" fmla="*/ 24258 w 37502"/>
                  <a:gd name="connsiteY24" fmla="*/ 53488 h 61080"/>
                  <a:gd name="connsiteX25" fmla="*/ 27543 w 37502"/>
                  <a:gd name="connsiteY25" fmla="*/ 48836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651" y="30937"/>
                    </a:moveTo>
                    <a:cubicBezTo>
                      <a:pt x="37651" y="41555"/>
                      <a:pt x="36084" y="49291"/>
                      <a:pt x="33052" y="54146"/>
                    </a:cubicBezTo>
                    <a:cubicBezTo>
                      <a:pt x="29918" y="59101"/>
                      <a:pt x="25218" y="61528"/>
                      <a:pt x="18900" y="61528"/>
                    </a:cubicBezTo>
                    <a:cubicBezTo>
                      <a:pt x="12380" y="61528"/>
                      <a:pt x="7630" y="59050"/>
                      <a:pt x="4648" y="53994"/>
                    </a:cubicBezTo>
                    <a:cubicBezTo>
                      <a:pt x="1615" y="49039"/>
                      <a:pt x="99" y="41353"/>
                      <a:pt x="149" y="31038"/>
                    </a:cubicBezTo>
                    <a:cubicBezTo>
                      <a:pt x="99" y="20470"/>
                      <a:pt x="1615" y="12734"/>
                      <a:pt x="4698" y="7829"/>
                    </a:cubicBezTo>
                    <a:cubicBezTo>
                      <a:pt x="7731" y="2925"/>
                      <a:pt x="12481" y="498"/>
                      <a:pt x="18900" y="447"/>
                    </a:cubicBezTo>
                    <a:cubicBezTo>
                      <a:pt x="25319" y="498"/>
                      <a:pt x="30070" y="3026"/>
                      <a:pt x="33102" y="8082"/>
                    </a:cubicBezTo>
                    <a:cubicBezTo>
                      <a:pt x="36135" y="13189"/>
                      <a:pt x="37651" y="20824"/>
                      <a:pt x="37651" y="30937"/>
                    </a:cubicBezTo>
                    <a:close/>
                    <a:moveTo>
                      <a:pt x="27543" y="48836"/>
                    </a:moveTo>
                    <a:cubicBezTo>
                      <a:pt x="28301" y="46915"/>
                      <a:pt x="28857" y="44437"/>
                      <a:pt x="29160" y="41454"/>
                    </a:cubicBezTo>
                    <a:cubicBezTo>
                      <a:pt x="29463" y="38521"/>
                      <a:pt x="29615" y="35033"/>
                      <a:pt x="29665" y="30937"/>
                    </a:cubicBezTo>
                    <a:cubicBezTo>
                      <a:pt x="29615" y="26993"/>
                      <a:pt x="29463" y="23504"/>
                      <a:pt x="29160" y="20470"/>
                    </a:cubicBezTo>
                    <a:cubicBezTo>
                      <a:pt x="28857" y="17538"/>
                      <a:pt x="28301" y="15060"/>
                      <a:pt x="27492" y="13037"/>
                    </a:cubicBezTo>
                    <a:cubicBezTo>
                      <a:pt x="26683" y="11116"/>
                      <a:pt x="25572" y="9599"/>
                      <a:pt x="24258" y="8537"/>
                    </a:cubicBezTo>
                    <a:cubicBezTo>
                      <a:pt x="22842" y="7526"/>
                      <a:pt x="21073" y="7020"/>
                      <a:pt x="18900" y="6970"/>
                    </a:cubicBezTo>
                    <a:cubicBezTo>
                      <a:pt x="16676" y="7020"/>
                      <a:pt x="14857" y="7526"/>
                      <a:pt x="13492" y="8537"/>
                    </a:cubicBezTo>
                    <a:cubicBezTo>
                      <a:pt x="12077" y="9599"/>
                      <a:pt x="10965" y="11116"/>
                      <a:pt x="10157" y="13138"/>
                    </a:cubicBezTo>
                    <a:cubicBezTo>
                      <a:pt x="9348" y="15161"/>
                      <a:pt x="8842" y="17689"/>
                      <a:pt x="8539" y="20723"/>
                    </a:cubicBezTo>
                    <a:cubicBezTo>
                      <a:pt x="8236" y="23757"/>
                      <a:pt x="8084" y="27195"/>
                      <a:pt x="8135" y="31038"/>
                    </a:cubicBezTo>
                    <a:cubicBezTo>
                      <a:pt x="8084" y="35134"/>
                      <a:pt x="8185" y="38572"/>
                      <a:pt x="8489" y="41302"/>
                    </a:cubicBezTo>
                    <a:cubicBezTo>
                      <a:pt x="8691" y="44083"/>
                      <a:pt x="9247" y="46561"/>
                      <a:pt x="10157" y="48735"/>
                    </a:cubicBezTo>
                    <a:cubicBezTo>
                      <a:pt x="10864" y="50808"/>
                      <a:pt x="11976" y="52376"/>
                      <a:pt x="13391" y="53438"/>
                    </a:cubicBezTo>
                    <a:cubicBezTo>
                      <a:pt x="14806" y="54550"/>
                      <a:pt x="16626" y="55106"/>
                      <a:pt x="18900" y="55056"/>
                    </a:cubicBezTo>
                    <a:cubicBezTo>
                      <a:pt x="21023" y="55106"/>
                      <a:pt x="22792" y="54550"/>
                      <a:pt x="24258" y="53488"/>
                    </a:cubicBezTo>
                    <a:cubicBezTo>
                      <a:pt x="25622" y="52477"/>
                      <a:pt x="26734" y="50960"/>
                      <a:pt x="27543" y="488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7123DE34-51FA-4350-A53F-4B2F6DBC41F2}"/>
                  </a:ext>
                </a:extLst>
              </p:cNvPr>
              <p:cNvSpPr/>
              <p:nvPr/>
            </p:nvSpPr>
            <p:spPr>
              <a:xfrm>
                <a:off x="3671126" y="3604028"/>
                <a:ext cx="23703" cy="77564"/>
              </a:xfrm>
              <a:custGeom>
                <a:avLst/>
                <a:gdLst>
                  <a:gd name="connsiteX0" fmla="*/ 23855 w 23703"/>
                  <a:gd name="connsiteY0" fmla="*/ 39229 h 77564"/>
                  <a:gd name="connsiteX1" fmla="*/ 19964 w 23703"/>
                  <a:gd name="connsiteY1" fmla="*/ 60668 h 77564"/>
                  <a:gd name="connsiteX2" fmla="*/ 9148 w 23703"/>
                  <a:gd name="connsiteY2" fmla="*/ 78012 h 77564"/>
                  <a:gd name="connsiteX3" fmla="*/ 152 w 23703"/>
                  <a:gd name="connsiteY3" fmla="*/ 78012 h 77564"/>
                  <a:gd name="connsiteX4" fmla="*/ 152 w 23703"/>
                  <a:gd name="connsiteY4" fmla="*/ 77607 h 77564"/>
                  <a:gd name="connsiteX5" fmla="*/ 6217 w 23703"/>
                  <a:gd name="connsiteY5" fmla="*/ 70933 h 77564"/>
                  <a:gd name="connsiteX6" fmla="*/ 11624 w 23703"/>
                  <a:gd name="connsiteY6" fmla="*/ 62236 h 77564"/>
                  <a:gd name="connsiteX7" fmla="*/ 15466 w 23703"/>
                  <a:gd name="connsiteY7" fmla="*/ 51466 h 77564"/>
                  <a:gd name="connsiteX8" fmla="*/ 16931 w 23703"/>
                  <a:gd name="connsiteY8" fmla="*/ 39229 h 77564"/>
                  <a:gd name="connsiteX9" fmla="*/ 15466 w 23703"/>
                  <a:gd name="connsiteY9" fmla="*/ 26942 h 77564"/>
                  <a:gd name="connsiteX10" fmla="*/ 11624 w 23703"/>
                  <a:gd name="connsiteY10" fmla="*/ 16273 h 77564"/>
                  <a:gd name="connsiteX11" fmla="*/ 6166 w 23703"/>
                  <a:gd name="connsiteY11" fmla="*/ 7475 h 77564"/>
                  <a:gd name="connsiteX12" fmla="*/ 152 w 23703"/>
                  <a:gd name="connsiteY12" fmla="*/ 852 h 77564"/>
                  <a:gd name="connsiteX13" fmla="*/ 152 w 23703"/>
                  <a:gd name="connsiteY13" fmla="*/ 447 h 77564"/>
                  <a:gd name="connsiteX14" fmla="*/ 9148 w 23703"/>
                  <a:gd name="connsiteY14" fmla="*/ 447 h 77564"/>
                  <a:gd name="connsiteX15" fmla="*/ 19913 w 23703"/>
                  <a:gd name="connsiteY15" fmla="*/ 17790 h 77564"/>
                  <a:gd name="connsiteX16" fmla="*/ 23855 w 23703"/>
                  <a:gd name="connsiteY16" fmla="*/ 39229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03" h="77564">
                    <a:moveTo>
                      <a:pt x="23855" y="39229"/>
                    </a:moveTo>
                    <a:cubicBezTo>
                      <a:pt x="23805" y="47421"/>
                      <a:pt x="22541" y="54550"/>
                      <a:pt x="19964" y="60668"/>
                    </a:cubicBezTo>
                    <a:cubicBezTo>
                      <a:pt x="17336" y="66786"/>
                      <a:pt x="13697" y="72551"/>
                      <a:pt x="9148" y="78012"/>
                    </a:cubicBezTo>
                    <a:lnTo>
                      <a:pt x="152" y="78012"/>
                    </a:lnTo>
                    <a:lnTo>
                      <a:pt x="152" y="77607"/>
                    </a:lnTo>
                    <a:cubicBezTo>
                      <a:pt x="2123" y="75787"/>
                      <a:pt x="4144" y="73562"/>
                      <a:pt x="6217" y="70933"/>
                    </a:cubicBezTo>
                    <a:cubicBezTo>
                      <a:pt x="8238" y="68253"/>
                      <a:pt x="10058" y="65371"/>
                      <a:pt x="11624" y="62236"/>
                    </a:cubicBezTo>
                    <a:cubicBezTo>
                      <a:pt x="13242" y="58848"/>
                      <a:pt x="14505" y="55258"/>
                      <a:pt x="15466" y="51466"/>
                    </a:cubicBezTo>
                    <a:cubicBezTo>
                      <a:pt x="16426" y="47724"/>
                      <a:pt x="16931" y="43679"/>
                      <a:pt x="16931" y="39229"/>
                    </a:cubicBezTo>
                    <a:cubicBezTo>
                      <a:pt x="16931" y="34931"/>
                      <a:pt x="16426" y="30836"/>
                      <a:pt x="15466" y="26942"/>
                    </a:cubicBezTo>
                    <a:cubicBezTo>
                      <a:pt x="14455" y="23100"/>
                      <a:pt x="13191" y="19509"/>
                      <a:pt x="11624" y="16273"/>
                    </a:cubicBezTo>
                    <a:cubicBezTo>
                      <a:pt x="10007" y="13037"/>
                      <a:pt x="8188" y="10105"/>
                      <a:pt x="6166" y="7475"/>
                    </a:cubicBezTo>
                    <a:cubicBezTo>
                      <a:pt x="4144" y="4897"/>
                      <a:pt x="2123" y="2722"/>
                      <a:pt x="152" y="852"/>
                    </a:cubicBezTo>
                    <a:lnTo>
                      <a:pt x="152" y="447"/>
                    </a:lnTo>
                    <a:lnTo>
                      <a:pt x="9148" y="447"/>
                    </a:lnTo>
                    <a:cubicBezTo>
                      <a:pt x="13697" y="5908"/>
                      <a:pt x="17285" y="11672"/>
                      <a:pt x="19913" y="17790"/>
                    </a:cubicBezTo>
                    <a:cubicBezTo>
                      <a:pt x="22491" y="23959"/>
                      <a:pt x="23805" y="31139"/>
                      <a:pt x="23855" y="39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7A622C26-490A-47D8-AF7D-1A2120D6329A}"/>
                </a:ext>
              </a:extLst>
            </p:cNvPr>
            <p:cNvSpPr/>
            <p:nvPr/>
          </p:nvSpPr>
          <p:spPr>
            <a:xfrm>
              <a:off x="3041259" y="3551617"/>
              <a:ext cx="12938" cy="12944"/>
            </a:xfrm>
            <a:custGeom>
              <a:avLst/>
              <a:gdLst/>
              <a:ahLst/>
              <a:cxnLst/>
              <a:rect l="l" t="t" r="r" b="b"/>
              <a:pathLst>
                <a:path w="12938" h="12944"/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94B92A54-BFF4-4ED0-9CE6-14C02108D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5242" y="3749757"/>
              <a:ext cx="80687" cy="80723"/>
            </a:xfrm>
            <a:custGeom>
              <a:avLst/>
              <a:gdLst>
                <a:gd name="connsiteX0" fmla="*/ 96 w 80687"/>
                <a:gd name="connsiteY0" fmla="*/ 451 h 80723"/>
                <a:gd name="connsiteX1" fmla="*/ 80783 w 80687"/>
                <a:gd name="connsiteY1" fmla="*/ 451 h 80723"/>
                <a:gd name="connsiteX2" fmla="*/ 80783 w 80687"/>
                <a:gd name="connsiteY2" fmla="*/ 81174 h 80723"/>
                <a:gd name="connsiteX3" fmla="*/ 96 w 80687"/>
                <a:gd name="connsiteY3" fmla="*/ 81174 h 8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87" h="80723">
                  <a:moveTo>
                    <a:pt x="96" y="451"/>
                  </a:moveTo>
                  <a:lnTo>
                    <a:pt x="80783" y="451"/>
                  </a:lnTo>
                  <a:lnTo>
                    <a:pt x="80783" y="81174"/>
                  </a:lnTo>
                  <a:lnTo>
                    <a:pt x="96" y="81174"/>
                  </a:lnTo>
                  <a:close/>
                </a:path>
              </a:pathLst>
            </a:custGeom>
          </p:spPr>
        </p:pic>
        <p:grpSp>
          <p:nvGrpSpPr>
            <p:cNvPr id="51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3073233" y="3765478"/>
              <a:ext cx="449348" cy="77564"/>
              <a:chOff x="3073233" y="3765478"/>
              <a:chExt cx="449348" cy="77564"/>
            </a:xfrm>
            <a:solidFill>
              <a:srgbClr val="000000"/>
            </a:solidFill>
          </p:grpSpPr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CFB72962-CB57-4851-BD59-7DDC22068FB9}"/>
                  </a:ext>
                </a:extLst>
              </p:cNvPr>
              <p:cNvSpPr/>
              <p:nvPr/>
            </p:nvSpPr>
            <p:spPr>
              <a:xfrm>
                <a:off x="3073233" y="3781708"/>
                <a:ext cx="31840" cy="46164"/>
              </a:xfrm>
              <a:custGeom>
                <a:avLst/>
                <a:gdLst>
                  <a:gd name="connsiteX0" fmla="*/ 14712 w 31840"/>
                  <a:gd name="connsiteY0" fmla="*/ 46624 h 46164"/>
                  <a:gd name="connsiteX1" fmla="*/ 6474 w 31840"/>
                  <a:gd name="connsiteY1" fmla="*/ 45461 h 46164"/>
                  <a:gd name="connsiteX2" fmla="*/ 105 w 31840"/>
                  <a:gd name="connsiteY2" fmla="*/ 42933 h 46164"/>
                  <a:gd name="connsiteX3" fmla="*/ 105 w 31840"/>
                  <a:gd name="connsiteY3" fmla="*/ 34590 h 46164"/>
                  <a:gd name="connsiteX4" fmla="*/ 510 w 31840"/>
                  <a:gd name="connsiteY4" fmla="*/ 34590 h 46164"/>
                  <a:gd name="connsiteX5" fmla="*/ 2734 w 31840"/>
                  <a:gd name="connsiteY5" fmla="*/ 36259 h 46164"/>
                  <a:gd name="connsiteX6" fmla="*/ 6120 w 31840"/>
                  <a:gd name="connsiteY6" fmla="*/ 38129 h 46164"/>
                  <a:gd name="connsiteX7" fmla="*/ 10315 w 31840"/>
                  <a:gd name="connsiteY7" fmla="*/ 39697 h 46164"/>
                  <a:gd name="connsiteX8" fmla="*/ 15015 w 31840"/>
                  <a:gd name="connsiteY8" fmla="*/ 40354 h 46164"/>
                  <a:gd name="connsiteX9" fmla="*/ 18755 w 31840"/>
                  <a:gd name="connsiteY9" fmla="*/ 39950 h 46164"/>
                  <a:gd name="connsiteX10" fmla="*/ 21788 w 31840"/>
                  <a:gd name="connsiteY10" fmla="*/ 38888 h 46164"/>
                  <a:gd name="connsiteX11" fmla="*/ 23759 w 31840"/>
                  <a:gd name="connsiteY11" fmla="*/ 36966 h 46164"/>
                  <a:gd name="connsiteX12" fmla="*/ 24365 w 31840"/>
                  <a:gd name="connsiteY12" fmla="*/ 33882 h 46164"/>
                  <a:gd name="connsiteX13" fmla="*/ 22950 w 31840"/>
                  <a:gd name="connsiteY13" fmla="*/ 29938 h 46164"/>
                  <a:gd name="connsiteX14" fmla="*/ 17845 w 31840"/>
                  <a:gd name="connsiteY14" fmla="*/ 27663 h 46164"/>
                  <a:gd name="connsiteX15" fmla="*/ 14156 w 31840"/>
                  <a:gd name="connsiteY15" fmla="*/ 26854 h 46164"/>
                  <a:gd name="connsiteX16" fmla="*/ 9910 w 31840"/>
                  <a:gd name="connsiteY16" fmla="*/ 25792 h 46164"/>
                  <a:gd name="connsiteX17" fmla="*/ 2582 w 31840"/>
                  <a:gd name="connsiteY17" fmla="*/ 21342 h 46164"/>
                  <a:gd name="connsiteX18" fmla="*/ 308 w 31840"/>
                  <a:gd name="connsiteY18" fmla="*/ 13909 h 46164"/>
                  <a:gd name="connsiteX19" fmla="*/ 4806 w 31840"/>
                  <a:gd name="connsiteY19" fmla="*/ 4201 h 46164"/>
                  <a:gd name="connsiteX20" fmla="*/ 16733 w 31840"/>
                  <a:gd name="connsiteY20" fmla="*/ 459 h 46164"/>
                  <a:gd name="connsiteX21" fmla="*/ 24112 w 31840"/>
                  <a:gd name="connsiteY21" fmla="*/ 1370 h 46164"/>
                  <a:gd name="connsiteX22" fmla="*/ 30329 w 31840"/>
                  <a:gd name="connsiteY22" fmla="*/ 3645 h 46164"/>
                  <a:gd name="connsiteX23" fmla="*/ 30329 w 31840"/>
                  <a:gd name="connsiteY23" fmla="*/ 11583 h 46164"/>
                  <a:gd name="connsiteX24" fmla="*/ 29925 w 31840"/>
                  <a:gd name="connsiteY24" fmla="*/ 11583 h 46164"/>
                  <a:gd name="connsiteX25" fmla="*/ 23607 w 31840"/>
                  <a:gd name="connsiteY25" fmla="*/ 8044 h 46164"/>
                  <a:gd name="connsiteX26" fmla="*/ 16582 w 31840"/>
                  <a:gd name="connsiteY26" fmla="*/ 6729 h 46164"/>
                  <a:gd name="connsiteX27" fmla="*/ 10416 w 31840"/>
                  <a:gd name="connsiteY27" fmla="*/ 8297 h 46164"/>
                  <a:gd name="connsiteX28" fmla="*/ 7889 w 31840"/>
                  <a:gd name="connsiteY28" fmla="*/ 12949 h 46164"/>
                  <a:gd name="connsiteX29" fmla="*/ 9354 w 31840"/>
                  <a:gd name="connsiteY29" fmla="*/ 17044 h 46164"/>
                  <a:gd name="connsiteX30" fmla="*/ 14206 w 31840"/>
                  <a:gd name="connsiteY30" fmla="*/ 19269 h 46164"/>
                  <a:gd name="connsiteX31" fmla="*/ 17845 w 31840"/>
                  <a:gd name="connsiteY31" fmla="*/ 20129 h 46164"/>
                  <a:gd name="connsiteX32" fmla="*/ 22141 w 31840"/>
                  <a:gd name="connsiteY32" fmla="*/ 21089 h 46164"/>
                  <a:gd name="connsiteX33" fmla="*/ 29470 w 31840"/>
                  <a:gd name="connsiteY33" fmla="*/ 25135 h 46164"/>
                  <a:gd name="connsiteX34" fmla="*/ 31946 w 31840"/>
                  <a:gd name="connsiteY34" fmla="*/ 32871 h 46164"/>
                  <a:gd name="connsiteX35" fmla="*/ 30834 w 31840"/>
                  <a:gd name="connsiteY35" fmla="*/ 38281 h 46164"/>
                  <a:gd name="connsiteX36" fmla="*/ 27549 w 31840"/>
                  <a:gd name="connsiteY36" fmla="*/ 42630 h 46164"/>
                  <a:gd name="connsiteX37" fmla="*/ 22192 w 31840"/>
                  <a:gd name="connsiteY37" fmla="*/ 45613 h 46164"/>
                  <a:gd name="connsiteX38" fmla="*/ 14712 w 31840"/>
                  <a:gd name="connsiteY38" fmla="*/ 46624 h 46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1840" h="46164">
                    <a:moveTo>
                      <a:pt x="14712" y="46624"/>
                    </a:moveTo>
                    <a:cubicBezTo>
                      <a:pt x="11730" y="46624"/>
                      <a:pt x="9001" y="46270"/>
                      <a:pt x="6474" y="45461"/>
                    </a:cubicBezTo>
                    <a:cubicBezTo>
                      <a:pt x="3896" y="44703"/>
                      <a:pt x="1773" y="43843"/>
                      <a:pt x="105" y="42933"/>
                    </a:cubicBezTo>
                    <a:lnTo>
                      <a:pt x="105" y="34590"/>
                    </a:lnTo>
                    <a:lnTo>
                      <a:pt x="510" y="34590"/>
                    </a:lnTo>
                    <a:cubicBezTo>
                      <a:pt x="1116" y="35146"/>
                      <a:pt x="1824" y="35702"/>
                      <a:pt x="2734" y="36259"/>
                    </a:cubicBezTo>
                    <a:cubicBezTo>
                      <a:pt x="3542" y="36916"/>
                      <a:pt x="4705" y="37523"/>
                      <a:pt x="6120" y="38129"/>
                    </a:cubicBezTo>
                    <a:cubicBezTo>
                      <a:pt x="7383" y="38736"/>
                      <a:pt x="8748" y="39292"/>
                      <a:pt x="10315" y="39697"/>
                    </a:cubicBezTo>
                    <a:cubicBezTo>
                      <a:pt x="11780" y="40202"/>
                      <a:pt x="13347" y="40405"/>
                      <a:pt x="15015" y="40354"/>
                    </a:cubicBezTo>
                    <a:cubicBezTo>
                      <a:pt x="16127" y="40405"/>
                      <a:pt x="17390" y="40253"/>
                      <a:pt x="18755" y="39950"/>
                    </a:cubicBezTo>
                    <a:cubicBezTo>
                      <a:pt x="20069" y="39697"/>
                      <a:pt x="21080" y="39343"/>
                      <a:pt x="21788" y="38888"/>
                    </a:cubicBezTo>
                    <a:cubicBezTo>
                      <a:pt x="22647" y="38281"/>
                      <a:pt x="23304" y="37674"/>
                      <a:pt x="23759" y="36966"/>
                    </a:cubicBezTo>
                    <a:cubicBezTo>
                      <a:pt x="24112" y="36360"/>
                      <a:pt x="24315" y="35298"/>
                      <a:pt x="24365" y="33882"/>
                    </a:cubicBezTo>
                    <a:cubicBezTo>
                      <a:pt x="24315" y="32163"/>
                      <a:pt x="23860" y="30848"/>
                      <a:pt x="22950" y="29938"/>
                    </a:cubicBezTo>
                    <a:cubicBezTo>
                      <a:pt x="21990" y="29028"/>
                      <a:pt x="20271" y="28269"/>
                      <a:pt x="17845" y="27663"/>
                    </a:cubicBezTo>
                    <a:cubicBezTo>
                      <a:pt x="16885" y="27460"/>
                      <a:pt x="15672" y="27208"/>
                      <a:pt x="14156" y="26854"/>
                    </a:cubicBezTo>
                    <a:cubicBezTo>
                      <a:pt x="12640" y="26550"/>
                      <a:pt x="11224" y="26196"/>
                      <a:pt x="9910" y="25792"/>
                    </a:cubicBezTo>
                    <a:cubicBezTo>
                      <a:pt x="6575" y="24882"/>
                      <a:pt x="4098" y="23415"/>
                      <a:pt x="2582" y="21342"/>
                    </a:cubicBezTo>
                    <a:cubicBezTo>
                      <a:pt x="1015" y="19320"/>
                      <a:pt x="257" y="16842"/>
                      <a:pt x="308" y="13909"/>
                    </a:cubicBezTo>
                    <a:cubicBezTo>
                      <a:pt x="257" y="9965"/>
                      <a:pt x="1773" y="6729"/>
                      <a:pt x="4806" y="4201"/>
                    </a:cubicBezTo>
                    <a:cubicBezTo>
                      <a:pt x="7788" y="1774"/>
                      <a:pt x="11780" y="510"/>
                      <a:pt x="16733" y="459"/>
                    </a:cubicBezTo>
                    <a:cubicBezTo>
                      <a:pt x="19159" y="510"/>
                      <a:pt x="21585" y="813"/>
                      <a:pt x="24112" y="1370"/>
                    </a:cubicBezTo>
                    <a:cubicBezTo>
                      <a:pt x="26538" y="2027"/>
                      <a:pt x="28611" y="2785"/>
                      <a:pt x="30329" y="3645"/>
                    </a:cubicBezTo>
                    <a:lnTo>
                      <a:pt x="30329" y="11583"/>
                    </a:lnTo>
                    <a:lnTo>
                      <a:pt x="29925" y="11583"/>
                    </a:lnTo>
                    <a:cubicBezTo>
                      <a:pt x="28004" y="10117"/>
                      <a:pt x="25881" y="8954"/>
                      <a:pt x="23607" y="8044"/>
                    </a:cubicBezTo>
                    <a:cubicBezTo>
                      <a:pt x="21232" y="7184"/>
                      <a:pt x="18907" y="6729"/>
                      <a:pt x="16582" y="6729"/>
                    </a:cubicBezTo>
                    <a:cubicBezTo>
                      <a:pt x="14156" y="6729"/>
                      <a:pt x="12084" y="7286"/>
                      <a:pt x="10416" y="8297"/>
                    </a:cubicBezTo>
                    <a:cubicBezTo>
                      <a:pt x="8697" y="9359"/>
                      <a:pt x="7838" y="10876"/>
                      <a:pt x="7889" y="12949"/>
                    </a:cubicBezTo>
                    <a:cubicBezTo>
                      <a:pt x="7838" y="14769"/>
                      <a:pt x="8344" y="16134"/>
                      <a:pt x="9354" y="17044"/>
                    </a:cubicBezTo>
                    <a:cubicBezTo>
                      <a:pt x="10315" y="17954"/>
                      <a:pt x="11932" y="18713"/>
                      <a:pt x="14206" y="19269"/>
                    </a:cubicBezTo>
                    <a:cubicBezTo>
                      <a:pt x="15268" y="19623"/>
                      <a:pt x="16481" y="19926"/>
                      <a:pt x="17845" y="20129"/>
                    </a:cubicBezTo>
                    <a:cubicBezTo>
                      <a:pt x="19210" y="20432"/>
                      <a:pt x="20625" y="20735"/>
                      <a:pt x="22141" y="21089"/>
                    </a:cubicBezTo>
                    <a:cubicBezTo>
                      <a:pt x="25376" y="21949"/>
                      <a:pt x="27852" y="23314"/>
                      <a:pt x="29470" y="25135"/>
                    </a:cubicBezTo>
                    <a:cubicBezTo>
                      <a:pt x="31087" y="27056"/>
                      <a:pt x="31896" y="29635"/>
                      <a:pt x="31946" y="32871"/>
                    </a:cubicBezTo>
                    <a:cubicBezTo>
                      <a:pt x="31896" y="34792"/>
                      <a:pt x="31542" y="36562"/>
                      <a:pt x="30834" y="38281"/>
                    </a:cubicBezTo>
                    <a:cubicBezTo>
                      <a:pt x="30076" y="40000"/>
                      <a:pt x="28964" y="41467"/>
                      <a:pt x="27549" y="42630"/>
                    </a:cubicBezTo>
                    <a:cubicBezTo>
                      <a:pt x="25932" y="43995"/>
                      <a:pt x="24163" y="44955"/>
                      <a:pt x="22192" y="45613"/>
                    </a:cubicBezTo>
                    <a:cubicBezTo>
                      <a:pt x="20170" y="46270"/>
                      <a:pt x="17643" y="46624"/>
                      <a:pt x="14712" y="466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B384A4AC-B3E3-4296-A144-946556E40983}"/>
                  </a:ext>
                </a:extLst>
              </p:cNvPr>
              <p:cNvSpPr/>
              <p:nvPr/>
            </p:nvSpPr>
            <p:spPr>
              <a:xfrm>
                <a:off x="3107423" y="3770129"/>
                <a:ext cx="26079" cy="57541"/>
              </a:xfrm>
              <a:custGeom>
                <a:avLst/>
                <a:gdLst>
                  <a:gd name="connsiteX0" fmla="*/ 17949 w 26079"/>
                  <a:gd name="connsiteY0" fmla="*/ 58001 h 57541"/>
                  <a:gd name="connsiteX1" fmla="*/ 8498 w 26079"/>
                  <a:gd name="connsiteY1" fmla="*/ 54563 h 57541"/>
                  <a:gd name="connsiteX2" fmla="*/ 5112 w 26079"/>
                  <a:gd name="connsiteY2" fmla="*/ 43641 h 57541"/>
                  <a:gd name="connsiteX3" fmla="*/ 5112 w 26079"/>
                  <a:gd name="connsiteY3" fmla="*/ 19269 h 57541"/>
                  <a:gd name="connsiteX4" fmla="*/ 108 w 26079"/>
                  <a:gd name="connsiteY4" fmla="*/ 19269 h 57541"/>
                  <a:gd name="connsiteX5" fmla="*/ 108 w 26079"/>
                  <a:gd name="connsiteY5" fmla="*/ 13100 h 57541"/>
                  <a:gd name="connsiteX6" fmla="*/ 5112 w 26079"/>
                  <a:gd name="connsiteY6" fmla="*/ 13100 h 57541"/>
                  <a:gd name="connsiteX7" fmla="*/ 5112 w 26079"/>
                  <a:gd name="connsiteY7" fmla="*/ 459 h 57541"/>
                  <a:gd name="connsiteX8" fmla="*/ 12541 w 26079"/>
                  <a:gd name="connsiteY8" fmla="*/ 459 h 57541"/>
                  <a:gd name="connsiteX9" fmla="*/ 12541 w 26079"/>
                  <a:gd name="connsiteY9" fmla="*/ 13100 h 57541"/>
                  <a:gd name="connsiteX10" fmla="*/ 26187 w 26079"/>
                  <a:gd name="connsiteY10" fmla="*/ 13100 h 57541"/>
                  <a:gd name="connsiteX11" fmla="*/ 26187 w 26079"/>
                  <a:gd name="connsiteY11" fmla="*/ 19269 h 57541"/>
                  <a:gd name="connsiteX12" fmla="*/ 12541 w 26079"/>
                  <a:gd name="connsiteY12" fmla="*/ 19269 h 57541"/>
                  <a:gd name="connsiteX13" fmla="*/ 12541 w 26079"/>
                  <a:gd name="connsiteY13" fmla="*/ 40202 h 57541"/>
                  <a:gd name="connsiteX14" fmla="*/ 12642 w 26079"/>
                  <a:gd name="connsiteY14" fmla="*/ 45360 h 57541"/>
                  <a:gd name="connsiteX15" fmla="*/ 13552 w 26079"/>
                  <a:gd name="connsiteY15" fmla="*/ 48748 h 57541"/>
                  <a:gd name="connsiteX16" fmla="*/ 15725 w 26079"/>
                  <a:gd name="connsiteY16" fmla="*/ 50821 h 57541"/>
                  <a:gd name="connsiteX17" fmla="*/ 19769 w 26079"/>
                  <a:gd name="connsiteY17" fmla="*/ 51529 h 57541"/>
                  <a:gd name="connsiteX18" fmla="*/ 23256 w 26079"/>
                  <a:gd name="connsiteY18" fmla="*/ 50972 h 57541"/>
                  <a:gd name="connsiteX19" fmla="*/ 25733 w 26079"/>
                  <a:gd name="connsiteY19" fmla="*/ 50062 h 57541"/>
                  <a:gd name="connsiteX20" fmla="*/ 26187 w 26079"/>
                  <a:gd name="connsiteY20" fmla="*/ 50062 h 57541"/>
                  <a:gd name="connsiteX21" fmla="*/ 26187 w 26079"/>
                  <a:gd name="connsiteY21" fmla="*/ 56737 h 57541"/>
                  <a:gd name="connsiteX22" fmla="*/ 21891 w 26079"/>
                  <a:gd name="connsiteY22" fmla="*/ 57647 h 57541"/>
                  <a:gd name="connsiteX23" fmla="*/ 17949 w 26079"/>
                  <a:gd name="connsiteY23" fmla="*/ 58001 h 57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079" h="57541">
                    <a:moveTo>
                      <a:pt x="17949" y="58001"/>
                    </a:moveTo>
                    <a:cubicBezTo>
                      <a:pt x="13906" y="57950"/>
                      <a:pt x="10722" y="56838"/>
                      <a:pt x="8498" y="54563"/>
                    </a:cubicBezTo>
                    <a:cubicBezTo>
                      <a:pt x="6173" y="52287"/>
                      <a:pt x="5061" y="48647"/>
                      <a:pt x="5112" y="43641"/>
                    </a:cubicBezTo>
                    <a:lnTo>
                      <a:pt x="5112" y="19269"/>
                    </a:lnTo>
                    <a:lnTo>
                      <a:pt x="108" y="19269"/>
                    </a:lnTo>
                    <a:lnTo>
                      <a:pt x="108" y="13100"/>
                    </a:lnTo>
                    <a:lnTo>
                      <a:pt x="5112" y="13100"/>
                    </a:lnTo>
                    <a:lnTo>
                      <a:pt x="5112" y="459"/>
                    </a:lnTo>
                    <a:lnTo>
                      <a:pt x="12541" y="459"/>
                    </a:lnTo>
                    <a:lnTo>
                      <a:pt x="12541" y="13100"/>
                    </a:lnTo>
                    <a:lnTo>
                      <a:pt x="26187" y="13100"/>
                    </a:lnTo>
                    <a:lnTo>
                      <a:pt x="26187" y="19269"/>
                    </a:lnTo>
                    <a:lnTo>
                      <a:pt x="12541" y="19269"/>
                    </a:lnTo>
                    <a:lnTo>
                      <a:pt x="12541" y="40202"/>
                    </a:lnTo>
                    <a:cubicBezTo>
                      <a:pt x="12491" y="42478"/>
                      <a:pt x="12541" y="44197"/>
                      <a:pt x="12642" y="45360"/>
                    </a:cubicBezTo>
                    <a:cubicBezTo>
                      <a:pt x="12743" y="46624"/>
                      <a:pt x="13047" y="47736"/>
                      <a:pt x="13552" y="48748"/>
                    </a:cubicBezTo>
                    <a:cubicBezTo>
                      <a:pt x="13956" y="49708"/>
                      <a:pt x="14664" y="50416"/>
                      <a:pt x="15725" y="50821"/>
                    </a:cubicBezTo>
                    <a:cubicBezTo>
                      <a:pt x="16686" y="51326"/>
                      <a:pt x="18050" y="51529"/>
                      <a:pt x="19769" y="51529"/>
                    </a:cubicBezTo>
                    <a:cubicBezTo>
                      <a:pt x="20982" y="51529"/>
                      <a:pt x="22144" y="51377"/>
                      <a:pt x="23256" y="50972"/>
                    </a:cubicBezTo>
                    <a:cubicBezTo>
                      <a:pt x="24368" y="50669"/>
                      <a:pt x="25177" y="50366"/>
                      <a:pt x="25733" y="50062"/>
                    </a:cubicBezTo>
                    <a:lnTo>
                      <a:pt x="26187" y="50062"/>
                    </a:lnTo>
                    <a:lnTo>
                      <a:pt x="26187" y="56737"/>
                    </a:lnTo>
                    <a:cubicBezTo>
                      <a:pt x="24722" y="57141"/>
                      <a:pt x="23307" y="57394"/>
                      <a:pt x="21891" y="57647"/>
                    </a:cubicBezTo>
                    <a:cubicBezTo>
                      <a:pt x="20476" y="57849"/>
                      <a:pt x="19162" y="57950"/>
                      <a:pt x="17949" y="580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AF637CB2-6474-4F6D-BC9D-81F1C5E6C8DD}"/>
                  </a:ext>
                </a:extLst>
              </p:cNvPr>
              <p:cNvSpPr/>
              <p:nvPr/>
            </p:nvSpPr>
            <p:spPr>
              <a:xfrm>
                <a:off x="3135926" y="3781557"/>
                <a:ext cx="38007" cy="46265"/>
              </a:xfrm>
              <a:custGeom>
                <a:avLst/>
                <a:gdLst>
                  <a:gd name="connsiteX0" fmla="*/ 22248 w 38007"/>
                  <a:gd name="connsiteY0" fmla="*/ 46725 h 46265"/>
                  <a:gd name="connsiteX1" fmla="*/ 5924 w 38007"/>
                  <a:gd name="connsiteY1" fmla="*/ 40809 h 46265"/>
                  <a:gd name="connsiteX2" fmla="*/ 111 w 38007"/>
                  <a:gd name="connsiteY2" fmla="*/ 23972 h 46265"/>
                  <a:gd name="connsiteX3" fmla="*/ 5721 w 38007"/>
                  <a:gd name="connsiteY3" fmla="*/ 6831 h 46265"/>
                  <a:gd name="connsiteX4" fmla="*/ 20479 w 38007"/>
                  <a:gd name="connsiteY4" fmla="*/ 459 h 46265"/>
                  <a:gd name="connsiteX5" fmla="*/ 27707 w 38007"/>
                  <a:gd name="connsiteY5" fmla="*/ 1673 h 46265"/>
                  <a:gd name="connsiteX6" fmla="*/ 33266 w 38007"/>
                  <a:gd name="connsiteY6" fmla="*/ 5364 h 46265"/>
                  <a:gd name="connsiteX7" fmla="*/ 36855 w 38007"/>
                  <a:gd name="connsiteY7" fmla="*/ 11533 h 46265"/>
                  <a:gd name="connsiteX8" fmla="*/ 38118 w 38007"/>
                  <a:gd name="connsiteY8" fmla="*/ 20432 h 46265"/>
                  <a:gd name="connsiteX9" fmla="*/ 38118 w 38007"/>
                  <a:gd name="connsiteY9" fmla="*/ 24477 h 46265"/>
                  <a:gd name="connsiteX10" fmla="*/ 7642 w 38007"/>
                  <a:gd name="connsiteY10" fmla="*/ 24477 h 46265"/>
                  <a:gd name="connsiteX11" fmla="*/ 11483 w 38007"/>
                  <a:gd name="connsiteY11" fmla="*/ 36208 h 46265"/>
                  <a:gd name="connsiteX12" fmla="*/ 22198 w 38007"/>
                  <a:gd name="connsiteY12" fmla="*/ 40253 h 46265"/>
                  <a:gd name="connsiteX13" fmla="*/ 26949 w 38007"/>
                  <a:gd name="connsiteY13" fmla="*/ 39747 h 46265"/>
                  <a:gd name="connsiteX14" fmla="*/ 31194 w 38007"/>
                  <a:gd name="connsiteY14" fmla="*/ 38281 h 46265"/>
                  <a:gd name="connsiteX15" fmla="*/ 34580 w 38007"/>
                  <a:gd name="connsiteY15" fmla="*/ 36562 h 46265"/>
                  <a:gd name="connsiteX16" fmla="*/ 36855 w 38007"/>
                  <a:gd name="connsiteY16" fmla="*/ 34944 h 46265"/>
                  <a:gd name="connsiteX17" fmla="*/ 37309 w 38007"/>
                  <a:gd name="connsiteY17" fmla="*/ 34944 h 46265"/>
                  <a:gd name="connsiteX18" fmla="*/ 37309 w 38007"/>
                  <a:gd name="connsiteY18" fmla="*/ 43034 h 46265"/>
                  <a:gd name="connsiteX19" fmla="*/ 34075 w 38007"/>
                  <a:gd name="connsiteY19" fmla="*/ 44349 h 46265"/>
                  <a:gd name="connsiteX20" fmla="*/ 30588 w 38007"/>
                  <a:gd name="connsiteY20" fmla="*/ 45512 h 46265"/>
                  <a:gd name="connsiteX21" fmla="*/ 26645 w 38007"/>
                  <a:gd name="connsiteY21" fmla="*/ 46422 h 46265"/>
                  <a:gd name="connsiteX22" fmla="*/ 22248 w 38007"/>
                  <a:gd name="connsiteY22" fmla="*/ 46725 h 46265"/>
                  <a:gd name="connsiteX23" fmla="*/ 30941 w 38007"/>
                  <a:gd name="connsiteY23" fmla="*/ 18814 h 46265"/>
                  <a:gd name="connsiteX24" fmla="*/ 30183 w 38007"/>
                  <a:gd name="connsiteY24" fmla="*/ 13657 h 46265"/>
                  <a:gd name="connsiteX25" fmla="*/ 28414 w 38007"/>
                  <a:gd name="connsiteY25" fmla="*/ 9965 h 46265"/>
                  <a:gd name="connsiteX26" fmla="*/ 25079 w 38007"/>
                  <a:gd name="connsiteY26" fmla="*/ 7437 h 46265"/>
                  <a:gd name="connsiteX27" fmla="*/ 20024 w 38007"/>
                  <a:gd name="connsiteY27" fmla="*/ 6578 h 46265"/>
                  <a:gd name="connsiteX28" fmla="*/ 15021 w 38007"/>
                  <a:gd name="connsiteY28" fmla="*/ 7488 h 46265"/>
                  <a:gd name="connsiteX29" fmla="*/ 11281 w 38007"/>
                  <a:gd name="connsiteY29" fmla="*/ 10067 h 46265"/>
                  <a:gd name="connsiteX30" fmla="*/ 8754 w 38007"/>
                  <a:gd name="connsiteY30" fmla="*/ 13909 h 46265"/>
                  <a:gd name="connsiteX31" fmla="*/ 7642 w 38007"/>
                  <a:gd name="connsiteY31" fmla="*/ 18814 h 4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8007" h="46265">
                    <a:moveTo>
                      <a:pt x="22248" y="46725"/>
                    </a:moveTo>
                    <a:cubicBezTo>
                      <a:pt x="15223" y="46675"/>
                      <a:pt x="9765" y="44753"/>
                      <a:pt x="5924" y="40809"/>
                    </a:cubicBezTo>
                    <a:cubicBezTo>
                      <a:pt x="1981" y="36916"/>
                      <a:pt x="61" y="31303"/>
                      <a:pt x="111" y="23972"/>
                    </a:cubicBezTo>
                    <a:cubicBezTo>
                      <a:pt x="61" y="16842"/>
                      <a:pt x="1931" y="11128"/>
                      <a:pt x="5721" y="6831"/>
                    </a:cubicBezTo>
                    <a:cubicBezTo>
                      <a:pt x="9461" y="2634"/>
                      <a:pt x="14364" y="510"/>
                      <a:pt x="20479" y="459"/>
                    </a:cubicBezTo>
                    <a:cubicBezTo>
                      <a:pt x="23158" y="510"/>
                      <a:pt x="25584" y="915"/>
                      <a:pt x="27707" y="1673"/>
                    </a:cubicBezTo>
                    <a:cubicBezTo>
                      <a:pt x="29779" y="2482"/>
                      <a:pt x="31649" y="3696"/>
                      <a:pt x="33266" y="5364"/>
                    </a:cubicBezTo>
                    <a:cubicBezTo>
                      <a:pt x="34782" y="7083"/>
                      <a:pt x="35945" y="9156"/>
                      <a:pt x="36855" y="11533"/>
                    </a:cubicBezTo>
                    <a:cubicBezTo>
                      <a:pt x="37663" y="14011"/>
                      <a:pt x="38118" y="16994"/>
                      <a:pt x="38118" y="20432"/>
                    </a:cubicBezTo>
                    <a:lnTo>
                      <a:pt x="38118" y="24477"/>
                    </a:lnTo>
                    <a:lnTo>
                      <a:pt x="7642" y="24477"/>
                    </a:lnTo>
                    <a:cubicBezTo>
                      <a:pt x="7642" y="29635"/>
                      <a:pt x="8905" y="33579"/>
                      <a:pt x="11483" y="36208"/>
                    </a:cubicBezTo>
                    <a:cubicBezTo>
                      <a:pt x="14061" y="38938"/>
                      <a:pt x="17649" y="40253"/>
                      <a:pt x="22198" y="40253"/>
                    </a:cubicBezTo>
                    <a:cubicBezTo>
                      <a:pt x="23815" y="40253"/>
                      <a:pt x="25382" y="40101"/>
                      <a:pt x="26949" y="39747"/>
                    </a:cubicBezTo>
                    <a:cubicBezTo>
                      <a:pt x="28515" y="39393"/>
                      <a:pt x="29930" y="38888"/>
                      <a:pt x="31194" y="38281"/>
                    </a:cubicBezTo>
                    <a:cubicBezTo>
                      <a:pt x="32508" y="37725"/>
                      <a:pt x="33620" y="37169"/>
                      <a:pt x="34580" y="36562"/>
                    </a:cubicBezTo>
                    <a:cubicBezTo>
                      <a:pt x="35439" y="36006"/>
                      <a:pt x="36198" y="35449"/>
                      <a:pt x="36855" y="34944"/>
                    </a:cubicBezTo>
                    <a:lnTo>
                      <a:pt x="37309" y="34944"/>
                    </a:lnTo>
                    <a:lnTo>
                      <a:pt x="37309" y="43034"/>
                    </a:lnTo>
                    <a:cubicBezTo>
                      <a:pt x="36400" y="43439"/>
                      <a:pt x="35338" y="43843"/>
                      <a:pt x="34075" y="44349"/>
                    </a:cubicBezTo>
                    <a:cubicBezTo>
                      <a:pt x="32761" y="44854"/>
                      <a:pt x="31598" y="45259"/>
                      <a:pt x="30588" y="45512"/>
                    </a:cubicBezTo>
                    <a:cubicBezTo>
                      <a:pt x="29122" y="45916"/>
                      <a:pt x="27808" y="46169"/>
                      <a:pt x="26645" y="46422"/>
                    </a:cubicBezTo>
                    <a:cubicBezTo>
                      <a:pt x="25483" y="46573"/>
                      <a:pt x="24017" y="46675"/>
                      <a:pt x="22248" y="46725"/>
                    </a:cubicBezTo>
                    <a:close/>
                    <a:moveTo>
                      <a:pt x="30941" y="18814"/>
                    </a:moveTo>
                    <a:cubicBezTo>
                      <a:pt x="30840" y="16842"/>
                      <a:pt x="30588" y="15123"/>
                      <a:pt x="30183" y="13657"/>
                    </a:cubicBezTo>
                    <a:cubicBezTo>
                      <a:pt x="29728" y="12241"/>
                      <a:pt x="29172" y="11027"/>
                      <a:pt x="28414" y="9965"/>
                    </a:cubicBezTo>
                    <a:cubicBezTo>
                      <a:pt x="27505" y="8904"/>
                      <a:pt x="26393" y="8044"/>
                      <a:pt x="25079" y="7437"/>
                    </a:cubicBezTo>
                    <a:cubicBezTo>
                      <a:pt x="23714" y="6881"/>
                      <a:pt x="21996" y="6578"/>
                      <a:pt x="20024" y="6578"/>
                    </a:cubicBezTo>
                    <a:cubicBezTo>
                      <a:pt x="18003" y="6578"/>
                      <a:pt x="16335" y="6881"/>
                      <a:pt x="15021" y="7488"/>
                    </a:cubicBezTo>
                    <a:cubicBezTo>
                      <a:pt x="13606" y="8095"/>
                      <a:pt x="12393" y="8954"/>
                      <a:pt x="11281" y="10067"/>
                    </a:cubicBezTo>
                    <a:cubicBezTo>
                      <a:pt x="10169" y="11230"/>
                      <a:pt x="9310" y="12544"/>
                      <a:pt x="8754" y="13909"/>
                    </a:cubicBezTo>
                    <a:cubicBezTo>
                      <a:pt x="8147" y="15325"/>
                      <a:pt x="7794" y="16943"/>
                      <a:pt x="7642" y="188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FA5CF82A-4CF6-4B1F-8528-715176739F92}"/>
                  </a:ext>
                </a:extLst>
              </p:cNvPr>
              <p:cNvSpPr/>
              <p:nvPr/>
            </p:nvSpPr>
            <p:spPr>
              <a:xfrm>
                <a:off x="3181431" y="3781557"/>
                <a:ext cx="36894" cy="61485"/>
              </a:xfrm>
              <a:custGeom>
                <a:avLst/>
                <a:gdLst>
                  <a:gd name="connsiteX0" fmla="*/ 37008 w 36894"/>
                  <a:gd name="connsiteY0" fmla="*/ 22556 h 61485"/>
                  <a:gd name="connsiteX1" fmla="*/ 31752 w 36894"/>
                  <a:gd name="connsiteY1" fmla="*/ 40051 h 61485"/>
                  <a:gd name="connsiteX2" fmla="*/ 18460 w 36894"/>
                  <a:gd name="connsiteY2" fmla="*/ 46573 h 61485"/>
                  <a:gd name="connsiteX3" fmla="*/ 12698 w 36894"/>
                  <a:gd name="connsiteY3" fmla="*/ 45815 h 61485"/>
                  <a:gd name="connsiteX4" fmla="*/ 7543 w 36894"/>
                  <a:gd name="connsiteY4" fmla="*/ 43489 h 61485"/>
                  <a:gd name="connsiteX5" fmla="*/ 7543 w 36894"/>
                  <a:gd name="connsiteY5" fmla="*/ 61945 h 61485"/>
                  <a:gd name="connsiteX6" fmla="*/ 114 w 36894"/>
                  <a:gd name="connsiteY6" fmla="*/ 61945 h 61485"/>
                  <a:gd name="connsiteX7" fmla="*/ 114 w 36894"/>
                  <a:gd name="connsiteY7" fmla="*/ 1673 h 61485"/>
                  <a:gd name="connsiteX8" fmla="*/ 7543 w 36894"/>
                  <a:gd name="connsiteY8" fmla="*/ 1673 h 61485"/>
                  <a:gd name="connsiteX9" fmla="*/ 7543 w 36894"/>
                  <a:gd name="connsiteY9" fmla="*/ 6274 h 61485"/>
                  <a:gd name="connsiteX10" fmla="*/ 13608 w 36894"/>
                  <a:gd name="connsiteY10" fmla="*/ 2128 h 61485"/>
                  <a:gd name="connsiteX11" fmla="*/ 20987 w 36894"/>
                  <a:gd name="connsiteY11" fmla="*/ 459 h 61485"/>
                  <a:gd name="connsiteX12" fmla="*/ 32763 w 36894"/>
                  <a:gd name="connsiteY12" fmla="*/ 6477 h 61485"/>
                  <a:gd name="connsiteX13" fmla="*/ 37008 w 36894"/>
                  <a:gd name="connsiteY13" fmla="*/ 22556 h 61485"/>
                  <a:gd name="connsiteX14" fmla="*/ 29377 w 36894"/>
                  <a:gd name="connsiteY14" fmla="*/ 23365 h 61485"/>
                  <a:gd name="connsiteX15" fmla="*/ 26951 w 36894"/>
                  <a:gd name="connsiteY15" fmla="*/ 11685 h 61485"/>
                  <a:gd name="connsiteX16" fmla="*/ 19168 w 36894"/>
                  <a:gd name="connsiteY16" fmla="*/ 7538 h 61485"/>
                  <a:gd name="connsiteX17" fmla="*/ 13103 w 36894"/>
                  <a:gd name="connsiteY17" fmla="*/ 8954 h 61485"/>
                  <a:gd name="connsiteX18" fmla="*/ 7543 w 36894"/>
                  <a:gd name="connsiteY18" fmla="*/ 12544 h 61485"/>
                  <a:gd name="connsiteX19" fmla="*/ 7543 w 36894"/>
                  <a:gd name="connsiteY19" fmla="*/ 37472 h 61485"/>
                  <a:gd name="connsiteX20" fmla="*/ 12496 w 36894"/>
                  <a:gd name="connsiteY20" fmla="*/ 39393 h 61485"/>
                  <a:gd name="connsiteX21" fmla="*/ 17247 w 36894"/>
                  <a:gd name="connsiteY21" fmla="*/ 39899 h 61485"/>
                  <a:gd name="connsiteX22" fmla="*/ 26193 w 36894"/>
                  <a:gd name="connsiteY22" fmla="*/ 35702 h 61485"/>
                  <a:gd name="connsiteX23" fmla="*/ 29377 w 36894"/>
                  <a:gd name="connsiteY23" fmla="*/ 23365 h 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894" h="61485">
                    <a:moveTo>
                      <a:pt x="37008" y="22556"/>
                    </a:moveTo>
                    <a:cubicBezTo>
                      <a:pt x="36958" y="29938"/>
                      <a:pt x="35240" y="35753"/>
                      <a:pt x="31752" y="40051"/>
                    </a:cubicBezTo>
                    <a:cubicBezTo>
                      <a:pt x="28214" y="44399"/>
                      <a:pt x="23767" y="46523"/>
                      <a:pt x="18460" y="46573"/>
                    </a:cubicBezTo>
                    <a:cubicBezTo>
                      <a:pt x="16287" y="46523"/>
                      <a:pt x="14366" y="46270"/>
                      <a:pt x="12698" y="45815"/>
                    </a:cubicBezTo>
                    <a:cubicBezTo>
                      <a:pt x="10980" y="45309"/>
                      <a:pt x="9262" y="44602"/>
                      <a:pt x="7543" y="43489"/>
                    </a:cubicBezTo>
                    <a:lnTo>
                      <a:pt x="7543" y="61945"/>
                    </a:lnTo>
                    <a:lnTo>
                      <a:pt x="114" y="61945"/>
                    </a:lnTo>
                    <a:lnTo>
                      <a:pt x="114" y="1673"/>
                    </a:lnTo>
                    <a:lnTo>
                      <a:pt x="7543" y="1673"/>
                    </a:lnTo>
                    <a:lnTo>
                      <a:pt x="7543" y="6274"/>
                    </a:lnTo>
                    <a:cubicBezTo>
                      <a:pt x="9312" y="4656"/>
                      <a:pt x="11334" y="3291"/>
                      <a:pt x="13608" y="2128"/>
                    </a:cubicBezTo>
                    <a:cubicBezTo>
                      <a:pt x="15832" y="1066"/>
                      <a:pt x="18308" y="510"/>
                      <a:pt x="20987" y="459"/>
                    </a:cubicBezTo>
                    <a:cubicBezTo>
                      <a:pt x="26041" y="510"/>
                      <a:pt x="29933" y="2533"/>
                      <a:pt x="32763" y="6477"/>
                    </a:cubicBezTo>
                    <a:cubicBezTo>
                      <a:pt x="35543" y="10522"/>
                      <a:pt x="36958" y="15881"/>
                      <a:pt x="37008" y="22556"/>
                    </a:cubicBezTo>
                    <a:close/>
                    <a:moveTo>
                      <a:pt x="29377" y="23365"/>
                    </a:moveTo>
                    <a:cubicBezTo>
                      <a:pt x="29326" y="18359"/>
                      <a:pt x="28518" y="14466"/>
                      <a:pt x="26951" y="11685"/>
                    </a:cubicBezTo>
                    <a:cubicBezTo>
                      <a:pt x="25334" y="8954"/>
                      <a:pt x="22756" y="7589"/>
                      <a:pt x="19168" y="7538"/>
                    </a:cubicBezTo>
                    <a:cubicBezTo>
                      <a:pt x="17045" y="7589"/>
                      <a:pt x="15023" y="8044"/>
                      <a:pt x="13103" y="8954"/>
                    </a:cubicBezTo>
                    <a:cubicBezTo>
                      <a:pt x="11132" y="9915"/>
                      <a:pt x="9262" y="11128"/>
                      <a:pt x="7543" y="12544"/>
                    </a:cubicBezTo>
                    <a:lnTo>
                      <a:pt x="7543" y="37472"/>
                    </a:lnTo>
                    <a:cubicBezTo>
                      <a:pt x="9413" y="38433"/>
                      <a:pt x="11081" y="39090"/>
                      <a:pt x="12496" y="39393"/>
                    </a:cubicBezTo>
                    <a:cubicBezTo>
                      <a:pt x="13861" y="39798"/>
                      <a:pt x="15428" y="39950"/>
                      <a:pt x="17247" y="39899"/>
                    </a:cubicBezTo>
                    <a:cubicBezTo>
                      <a:pt x="21038" y="39950"/>
                      <a:pt x="24019" y="38534"/>
                      <a:pt x="26193" y="35702"/>
                    </a:cubicBezTo>
                    <a:cubicBezTo>
                      <a:pt x="28265" y="32921"/>
                      <a:pt x="29326" y="28826"/>
                      <a:pt x="29377" y="233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902A3072-2114-4709-A7FE-C3303AAEB146}"/>
                  </a:ext>
                </a:extLst>
              </p:cNvPr>
              <p:cNvSpPr/>
              <p:nvPr/>
            </p:nvSpPr>
            <p:spPr>
              <a:xfrm>
                <a:off x="3220672" y="3826811"/>
                <a:ext cx="12938" cy="12944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12944"/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A2F8471F-6461-411A-ADAC-E930403AA717}"/>
                  </a:ext>
                </a:extLst>
              </p:cNvPr>
              <p:cNvSpPr/>
              <p:nvPr/>
            </p:nvSpPr>
            <p:spPr>
              <a:xfrm>
                <a:off x="3249526" y="3768107"/>
                <a:ext cx="22793" cy="58704"/>
              </a:xfrm>
              <a:custGeom>
                <a:avLst/>
                <a:gdLst>
                  <a:gd name="connsiteX0" fmla="*/ 22913 w 22793"/>
                  <a:gd name="connsiteY0" fmla="*/ 59164 h 58704"/>
                  <a:gd name="connsiteX1" fmla="*/ 119 w 22793"/>
                  <a:gd name="connsiteY1" fmla="*/ 59164 h 58704"/>
                  <a:gd name="connsiteX2" fmla="*/ 119 w 22793"/>
                  <a:gd name="connsiteY2" fmla="*/ 53197 h 58704"/>
                  <a:gd name="connsiteX3" fmla="*/ 7650 w 22793"/>
                  <a:gd name="connsiteY3" fmla="*/ 53197 h 58704"/>
                  <a:gd name="connsiteX4" fmla="*/ 7650 w 22793"/>
                  <a:gd name="connsiteY4" fmla="*/ 6477 h 58704"/>
                  <a:gd name="connsiteX5" fmla="*/ 119 w 22793"/>
                  <a:gd name="connsiteY5" fmla="*/ 6477 h 58704"/>
                  <a:gd name="connsiteX6" fmla="*/ 119 w 22793"/>
                  <a:gd name="connsiteY6" fmla="*/ 459 h 58704"/>
                  <a:gd name="connsiteX7" fmla="*/ 22913 w 22793"/>
                  <a:gd name="connsiteY7" fmla="*/ 459 h 58704"/>
                  <a:gd name="connsiteX8" fmla="*/ 22913 w 22793"/>
                  <a:gd name="connsiteY8" fmla="*/ 6477 h 58704"/>
                  <a:gd name="connsiteX9" fmla="*/ 15433 w 22793"/>
                  <a:gd name="connsiteY9" fmla="*/ 6477 h 58704"/>
                  <a:gd name="connsiteX10" fmla="*/ 15433 w 22793"/>
                  <a:gd name="connsiteY10" fmla="*/ 53197 h 58704"/>
                  <a:gd name="connsiteX11" fmla="*/ 22913 w 22793"/>
                  <a:gd name="connsiteY11" fmla="*/ 53197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793" h="58704">
                    <a:moveTo>
                      <a:pt x="22913" y="59164"/>
                    </a:moveTo>
                    <a:lnTo>
                      <a:pt x="119" y="59164"/>
                    </a:lnTo>
                    <a:lnTo>
                      <a:pt x="119" y="53197"/>
                    </a:lnTo>
                    <a:lnTo>
                      <a:pt x="7650" y="53197"/>
                    </a:lnTo>
                    <a:lnTo>
                      <a:pt x="7650" y="6477"/>
                    </a:lnTo>
                    <a:lnTo>
                      <a:pt x="119" y="6477"/>
                    </a:lnTo>
                    <a:lnTo>
                      <a:pt x="119" y="459"/>
                    </a:lnTo>
                    <a:lnTo>
                      <a:pt x="22913" y="459"/>
                    </a:lnTo>
                    <a:lnTo>
                      <a:pt x="22913" y="6477"/>
                    </a:lnTo>
                    <a:lnTo>
                      <a:pt x="15433" y="6477"/>
                    </a:lnTo>
                    <a:lnTo>
                      <a:pt x="15433" y="53197"/>
                    </a:lnTo>
                    <a:lnTo>
                      <a:pt x="22913" y="5319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457F6101-BA70-4563-853C-152488DADD69}"/>
                  </a:ext>
                </a:extLst>
              </p:cNvPr>
              <p:cNvSpPr/>
              <p:nvPr/>
            </p:nvSpPr>
            <p:spPr>
              <a:xfrm>
                <a:off x="3281951" y="3768107"/>
                <a:ext cx="41948" cy="58704"/>
              </a:xfrm>
              <a:custGeom>
                <a:avLst/>
                <a:gdLst>
                  <a:gd name="connsiteX0" fmla="*/ 42070 w 41948"/>
                  <a:gd name="connsiteY0" fmla="*/ 59164 h 58704"/>
                  <a:gd name="connsiteX1" fmla="*/ 33327 w 41948"/>
                  <a:gd name="connsiteY1" fmla="*/ 59164 h 58704"/>
                  <a:gd name="connsiteX2" fmla="*/ 7399 w 41948"/>
                  <a:gd name="connsiteY2" fmla="*/ 8550 h 58704"/>
                  <a:gd name="connsiteX3" fmla="*/ 7399 w 41948"/>
                  <a:gd name="connsiteY3" fmla="*/ 59164 h 58704"/>
                  <a:gd name="connsiteX4" fmla="*/ 121 w 41948"/>
                  <a:gd name="connsiteY4" fmla="*/ 59164 h 58704"/>
                  <a:gd name="connsiteX5" fmla="*/ 121 w 41948"/>
                  <a:gd name="connsiteY5" fmla="*/ 459 h 58704"/>
                  <a:gd name="connsiteX6" fmla="*/ 11190 w 41948"/>
                  <a:gd name="connsiteY6" fmla="*/ 459 h 58704"/>
                  <a:gd name="connsiteX7" fmla="*/ 34792 w 41948"/>
                  <a:gd name="connsiteY7" fmla="*/ 46927 h 58704"/>
                  <a:gd name="connsiteX8" fmla="*/ 34792 w 41948"/>
                  <a:gd name="connsiteY8" fmla="*/ 459 h 58704"/>
                  <a:gd name="connsiteX9" fmla="*/ 42070 w 41948"/>
                  <a:gd name="connsiteY9" fmla="*/ 459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948" h="58704">
                    <a:moveTo>
                      <a:pt x="42070" y="59164"/>
                    </a:moveTo>
                    <a:lnTo>
                      <a:pt x="33327" y="59164"/>
                    </a:lnTo>
                    <a:lnTo>
                      <a:pt x="7399" y="8550"/>
                    </a:lnTo>
                    <a:lnTo>
                      <a:pt x="7399" y="59164"/>
                    </a:lnTo>
                    <a:lnTo>
                      <a:pt x="121" y="59164"/>
                    </a:lnTo>
                    <a:lnTo>
                      <a:pt x="121" y="459"/>
                    </a:lnTo>
                    <a:lnTo>
                      <a:pt x="11190" y="459"/>
                    </a:lnTo>
                    <a:lnTo>
                      <a:pt x="34792" y="46927"/>
                    </a:lnTo>
                    <a:lnTo>
                      <a:pt x="34792" y="459"/>
                    </a:lnTo>
                    <a:lnTo>
                      <a:pt x="42070" y="459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0CB5298A-2835-448E-B916-738A30560506}"/>
                  </a:ext>
                </a:extLst>
              </p:cNvPr>
              <p:cNvSpPr/>
              <p:nvPr/>
            </p:nvSpPr>
            <p:spPr>
              <a:xfrm>
                <a:off x="3329793" y="3768107"/>
                <a:ext cx="47205" cy="58704"/>
              </a:xfrm>
              <a:custGeom>
                <a:avLst/>
                <a:gdLst>
                  <a:gd name="connsiteX0" fmla="*/ 19836 w 47205"/>
                  <a:gd name="connsiteY0" fmla="*/ 59164 h 58704"/>
                  <a:gd name="connsiteX1" fmla="*/ 19836 w 47205"/>
                  <a:gd name="connsiteY1" fmla="*/ 7387 h 58704"/>
                  <a:gd name="connsiteX2" fmla="*/ 125 w 47205"/>
                  <a:gd name="connsiteY2" fmla="*/ 7387 h 58704"/>
                  <a:gd name="connsiteX3" fmla="*/ 125 w 47205"/>
                  <a:gd name="connsiteY3" fmla="*/ 459 h 58704"/>
                  <a:gd name="connsiteX4" fmla="*/ 47331 w 47205"/>
                  <a:gd name="connsiteY4" fmla="*/ 459 h 58704"/>
                  <a:gd name="connsiteX5" fmla="*/ 47331 w 47205"/>
                  <a:gd name="connsiteY5" fmla="*/ 7387 h 58704"/>
                  <a:gd name="connsiteX6" fmla="*/ 27620 w 47205"/>
                  <a:gd name="connsiteY6" fmla="*/ 7387 h 58704"/>
                  <a:gd name="connsiteX7" fmla="*/ 27620 w 47205"/>
                  <a:gd name="connsiteY7" fmla="*/ 59164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205" h="58704">
                    <a:moveTo>
                      <a:pt x="19836" y="59164"/>
                    </a:moveTo>
                    <a:lnTo>
                      <a:pt x="19836" y="7387"/>
                    </a:lnTo>
                    <a:lnTo>
                      <a:pt x="125" y="7387"/>
                    </a:lnTo>
                    <a:lnTo>
                      <a:pt x="125" y="459"/>
                    </a:lnTo>
                    <a:lnTo>
                      <a:pt x="47331" y="459"/>
                    </a:lnTo>
                    <a:lnTo>
                      <a:pt x="47331" y="7387"/>
                    </a:lnTo>
                    <a:lnTo>
                      <a:pt x="27620" y="7387"/>
                    </a:lnTo>
                    <a:lnTo>
                      <a:pt x="27620" y="5916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B3888BE9-A945-4946-9091-C24861686450}"/>
                  </a:ext>
                </a:extLst>
              </p:cNvPr>
              <p:cNvSpPr/>
              <p:nvPr/>
            </p:nvSpPr>
            <p:spPr>
              <a:xfrm>
                <a:off x="3381209" y="3765478"/>
                <a:ext cx="23703" cy="77564"/>
              </a:xfrm>
              <a:custGeom>
                <a:avLst/>
                <a:gdLst>
                  <a:gd name="connsiteX0" fmla="*/ 23833 w 23703"/>
                  <a:gd name="connsiteY0" fmla="*/ 78024 h 77564"/>
                  <a:gd name="connsiteX1" fmla="*/ 14837 w 23703"/>
                  <a:gd name="connsiteY1" fmla="*/ 78024 h 77564"/>
                  <a:gd name="connsiteX2" fmla="*/ 4021 w 23703"/>
                  <a:gd name="connsiteY2" fmla="*/ 60782 h 77564"/>
                  <a:gd name="connsiteX3" fmla="*/ 129 w 23703"/>
                  <a:gd name="connsiteY3" fmla="*/ 39242 h 77564"/>
                  <a:gd name="connsiteX4" fmla="*/ 4021 w 23703"/>
                  <a:gd name="connsiteY4" fmla="*/ 17853 h 77564"/>
                  <a:gd name="connsiteX5" fmla="*/ 14837 w 23703"/>
                  <a:gd name="connsiteY5" fmla="*/ 459 h 77564"/>
                  <a:gd name="connsiteX6" fmla="*/ 23833 w 23703"/>
                  <a:gd name="connsiteY6" fmla="*/ 459 h 77564"/>
                  <a:gd name="connsiteX7" fmla="*/ 23833 w 23703"/>
                  <a:gd name="connsiteY7" fmla="*/ 864 h 77564"/>
                  <a:gd name="connsiteX8" fmla="*/ 17768 w 23703"/>
                  <a:gd name="connsiteY8" fmla="*/ 7538 h 77564"/>
                  <a:gd name="connsiteX9" fmla="*/ 12411 w 23703"/>
                  <a:gd name="connsiteY9" fmla="*/ 16286 h 77564"/>
                  <a:gd name="connsiteX10" fmla="*/ 8519 w 23703"/>
                  <a:gd name="connsiteY10" fmla="*/ 26955 h 77564"/>
                  <a:gd name="connsiteX11" fmla="*/ 7053 w 23703"/>
                  <a:gd name="connsiteY11" fmla="*/ 39242 h 77564"/>
                  <a:gd name="connsiteX12" fmla="*/ 8468 w 23703"/>
                  <a:gd name="connsiteY12" fmla="*/ 51579 h 77564"/>
                  <a:gd name="connsiteX13" fmla="*/ 12411 w 23703"/>
                  <a:gd name="connsiteY13" fmla="*/ 62248 h 77564"/>
                  <a:gd name="connsiteX14" fmla="*/ 17768 w 23703"/>
                  <a:gd name="connsiteY14" fmla="*/ 70996 h 77564"/>
                  <a:gd name="connsiteX15" fmla="*/ 23833 w 23703"/>
                  <a:gd name="connsiteY15" fmla="*/ 77620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03" h="77564">
                    <a:moveTo>
                      <a:pt x="23833" y="78024"/>
                    </a:moveTo>
                    <a:lnTo>
                      <a:pt x="14837" y="78024"/>
                    </a:lnTo>
                    <a:cubicBezTo>
                      <a:pt x="10237" y="72563"/>
                      <a:pt x="6598" y="66849"/>
                      <a:pt x="4021" y="60782"/>
                    </a:cubicBezTo>
                    <a:cubicBezTo>
                      <a:pt x="1393" y="54765"/>
                      <a:pt x="129" y="47585"/>
                      <a:pt x="129" y="39242"/>
                    </a:cubicBezTo>
                    <a:cubicBezTo>
                      <a:pt x="129" y="31202"/>
                      <a:pt x="1393" y="24073"/>
                      <a:pt x="4021" y="17853"/>
                    </a:cubicBezTo>
                    <a:cubicBezTo>
                      <a:pt x="6548" y="11735"/>
                      <a:pt x="10187" y="5920"/>
                      <a:pt x="14837" y="459"/>
                    </a:cubicBezTo>
                    <a:lnTo>
                      <a:pt x="23833" y="459"/>
                    </a:lnTo>
                    <a:lnTo>
                      <a:pt x="23833" y="864"/>
                    </a:lnTo>
                    <a:cubicBezTo>
                      <a:pt x="21660" y="2836"/>
                      <a:pt x="19638" y="5061"/>
                      <a:pt x="17768" y="7538"/>
                    </a:cubicBezTo>
                    <a:cubicBezTo>
                      <a:pt x="15797" y="10067"/>
                      <a:pt x="14028" y="12949"/>
                      <a:pt x="12411" y="16286"/>
                    </a:cubicBezTo>
                    <a:cubicBezTo>
                      <a:pt x="10793" y="19522"/>
                      <a:pt x="9479" y="23112"/>
                      <a:pt x="8519" y="26955"/>
                    </a:cubicBezTo>
                    <a:cubicBezTo>
                      <a:pt x="7508" y="30899"/>
                      <a:pt x="7003" y="34994"/>
                      <a:pt x="7053" y="39242"/>
                    </a:cubicBezTo>
                    <a:cubicBezTo>
                      <a:pt x="7003" y="43792"/>
                      <a:pt x="7508" y="47888"/>
                      <a:pt x="8468" y="51579"/>
                    </a:cubicBezTo>
                    <a:cubicBezTo>
                      <a:pt x="9429" y="55372"/>
                      <a:pt x="10743" y="58911"/>
                      <a:pt x="12411" y="62248"/>
                    </a:cubicBezTo>
                    <a:cubicBezTo>
                      <a:pt x="13927" y="65434"/>
                      <a:pt x="15696" y="68316"/>
                      <a:pt x="17768" y="70996"/>
                    </a:cubicBezTo>
                    <a:cubicBezTo>
                      <a:pt x="19739" y="73574"/>
                      <a:pt x="21761" y="75799"/>
                      <a:pt x="23833" y="776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A040DB7E-49E8-465D-9F73-968BAC47B628}"/>
                  </a:ext>
                </a:extLst>
              </p:cNvPr>
              <p:cNvSpPr/>
              <p:nvPr/>
            </p:nvSpPr>
            <p:spPr>
              <a:xfrm>
                <a:off x="3416747" y="3767905"/>
                <a:ext cx="28606" cy="58906"/>
              </a:xfrm>
              <a:custGeom>
                <a:avLst/>
                <a:gdLst>
                  <a:gd name="connsiteX0" fmla="*/ 28738 w 28606"/>
                  <a:gd name="connsiteY0" fmla="*/ 59366 h 58906"/>
                  <a:gd name="connsiteX1" fmla="*/ 132 w 28606"/>
                  <a:gd name="connsiteY1" fmla="*/ 59366 h 58906"/>
                  <a:gd name="connsiteX2" fmla="*/ 132 w 28606"/>
                  <a:gd name="connsiteY2" fmla="*/ 53400 h 58906"/>
                  <a:gd name="connsiteX3" fmla="*/ 10796 w 28606"/>
                  <a:gd name="connsiteY3" fmla="*/ 53400 h 58906"/>
                  <a:gd name="connsiteX4" fmla="*/ 10796 w 28606"/>
                  <a:gd name="connsiteY4" fmla="*/ 14061 h 58906"/>
                  <a:gd name="connsiteX5" fmla="*/ 132 w 28606"/>
                  <a:gd name="connsiteY5" fmla="*/ 14061 h 58906"/>
                  <a:gd name="connsiteX6" fmla="*/ 132 w 28606"/>
                  <a:gd name="connsiteY6" fmla="*/ 8701 h 58906"/>
                  <a:gd name="connsiteX7" fmla="*/ 8976 w 28606"/>
                  <a:gd name="connsiteY7" fmla="*/ 6982 h 58906"/>
                  <a:gd name="connsiteX8" fmla="*/ 12211 w 28606"/>
                  <a:gd name="connsiteY8" fmla="*/ 459 h 58906"/>
                  <a:gd name="connsiteX9" fmla="*/ 18326 w 28606"/>
                  <a:gd name="connsiteY9" fmla="*/ 459 h 58906"/>
                  <a:gd name="connsiteX10" fmla="*/ 18326 w 28606"/>
                  <a:gd name="connsiteY10" fmla="*/ 53400 h 58906"/>
                  <a:gd name="connsiteX11" fmla="*/ 28738 w 28606"/>
                  <a:gd name="connsiteY11" fmla="*/ 53400 h 5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606" h="58906">
                    <a:moveTo>
                      <a:pt x="28738" y="59366"/>
                    </a:moveTo>
                    <a:lnTo>
                      <a:pt x="132" y="59366"/>
                    </a:lnTo>
                    <a:lnTo>
                      <a:pt x="132" y="53400"/>
                    </a:lnTo>
                    <a:lnTo>
                      <a:pt x="10796" y="53400"/>
                    </a:lnTo>
                    <a:lnTo>
                      <a:pt x="10796" y="14061"/>
                    </a:lnTo>
                    <a:lnTo>
                      <a:pt x="132" y="14061"/>
                    </a:lnTo>
                    <a:lnTo>
                      <a:pt x="132" y="8701"/>
                    </a:lnTo>
                    <a:cubicBezTo>
                      <a:pt x="4074" y="8701"/>
                      <a:pt x="7056" y="8145"/>
                      <a:pt x="8976" y="6982"/>
                    </a:cubicBezTo>
                    <a:cubicBezTo>
                      <a:pt x="10897" y="5870"/>
                      <a:pt x="11958" y="3696"/>
                      <a:pt x="12211" y="459"/>
                    </a:cubicBezTo>
                    <a:lnTo>
                      <a:pt x="18326" y="459"/>
                    </a:lnTo>
                    <a:lnTo>
                      <a:pt x="18326" y="53400"/>
                    </a:lnTo>
                    <a:lnTo>
                      <a:pt x="28738" y="53400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2D134B3F-E2C6-4096-9ED8-3A3004CF909E}"/>
                  </a:ext>
                </a:extLst>
              </p:cNvPr>
              <p:cNvSpPr/>
              <p:nvPr/>
            </p:nvSpPr>
            <p:spPr>
              <a:xfrm>
                <a:off x="3455183" y="3766944"/>
                <a:ext cx="37502" cy="61080"/>
              </a:xfrm>
              <a:custGeom>
                <a:avLst/>
                <a:gdLst>
                  <a:gd name="connsiteX0" fmla="*/ 37638 w 37502"/>
                  <a:gd name="connsiteY0" fmla="*/ 30949 h 61080"/>
                  <a:gd name="connsiteX1" fmla="*/ 33038 w 37502"/>
                  <a:gd name="connsiteY1" fmla="*/ 54158 h 61080"/>
                  <a:gd name="connsiteX2" fmla="*/ 18887 w 37502"/>
                  <a:gd name="connsiteY2" fmla="*/ 61540 h 61080"/>
                  <a:gd name="connsiteX3" fmla="*/ 4634 w 37502"/>
                  <a:gd name="connsiteY3" fmla="*/ 54006 h 61080"/>
                  <a:gd name="connsiteX4" fmla="*/ 136 w 37502"/>
                  <a:gd name="connsiteY4" fmla="*/ 31050 h 61080"/>
                  <a:gd name="connsiteX5" fmla="*/ 4685 w 37502"/>
                  <a:gd name="connsiteY5" fmla="*/ 7842 h 61080"/>
                  <a:gd name="connsiteX6" fmla="*/ 18887 w 37502"/>
                  <a:gd name="connsiteY6" fmla="*/ 459 h 61080"/>
                  <a:gd name="connsiteX7" fmla="*/ 33089 w 37502"/>
                  <a:gd name="connsiteY7" fmla="*/ 8095 h 61080"/>
                  <a:gd name="connsiteX8" fmla="*/ 37638 w 37502"/>
                  <a:gd name="connsiteY8" fmla="*/ 30949 h 61080"/>
                  <a:gd name="connsiteX9" fmla="*/ 27529 w 37502"/>
                  <a:gd name="connsiteY9" fmla="*/ 48849 h 61080"/>
                  <a:gd name="connsiteX10" fmla="*/ 29147 w 37502"/>
                  <a:gd name="connsiteY10" fmla="*/ 41467 h 61080"/>
                  <a:gd name="connsiteX11" fmla="*/ 29652 w 37502"/>
                  <a:gd name="connsiteY11" fmla="*/ 30949 h 61080"/>
                  <a:gd name="connsiteX12" fmla="*/ 29147 w 37502"/>
                  <a:gd name="connsiteY12" fmla="*/ 20483 h 61080"/>
                  <a:gd name="connsiteX13" fmla="*/ 27479 w 37502"/>
                  <a:gd name="connsiteY13" fmla="*/ 13050 h 61080"/>
                  <a:gd name="connsiteX14" fmla="*/ 24244 w 37502"/>
                  <a:gd name="connsiteY14" fmla="*/ 8550 h 61080"/>
                  <a:gd name="connsiteX15" fmla="*/ 18887 w 37502"/>
                  <a:gd name="connsiteY15" fmla="*/ 6982 h 61080"/>
                  <a:gd name="connsiteX16" fmla="*/ 13479 w 37502"/>
                  <a:gd name="connsiteY16" fmla="*/ 8550 h 61080"/>
                  <a:gd name="connsiteX17" fmla="*/ 10143 w 37502"/>
                  <a:gd name="connsiteY17" fmla="*/ 13151 h 61080"/>
                  <a:gd name="connsiteX18" fmla="*/ 8526 w 37502"/>
                  <a:gd name="connsiteY18" fmla="*/ 20735 h 61080"/>
                  <a:gd name="connsiteX19" fmla="*/ 8122 w 37502"/>
                  <a:gd name="connsiteY19" fmla="*/ 31050 h 61080"/>
                  <a:gd name="connsiteX20" fmla="*/ 8475 w 37502"/>
                  <a:gd name="connsiteY20" fmla="*/ 41315 h 61080"/>
                  <a:gd name="connsiteX21" fmla="*/ 10143 w 37502"/>
                  <a:gd name="connsiteY21" fmla="*/ 48748 h 61080"/>
                  <a:gd name="connsiteX22" fmla="*/ 13378 w 37502"/>
                  <a:gd name="connsiteY22" fmla="*/ 53450 h 61080"/>
                  <a:gd name="connsiteX23" fmla="*/ 18887 w 37502"/>
                  <a:gd name="connsiteY23" fmla="*/ 55068 h 61080"/>
                  <a:gd name="connsiteX24" fmla="*/ 24244 w 37502"/>
                  <a:gd name="connsiteY24" fmla="*/ 53501 h 61080"/>
                  <a:gd name="connsiteX25" fmla="*/ 27529 w 37502"/>
                  <a:gd name="connsiteY25" fmla="*/ 48849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638" y="30949"/>
                    </a:moveTo>
                    <a:cubicBezTo>
                      <a:pt x="37638" y="41568"/>
                      <a:pt x="36071" y="49304"/>
                      <a:pt x="33038" y="54158"/>
                    </a:cubicBezTo>
                    <a:cubicBezTo>
                      <a:pt x="29905" y="59113"/>
                      <a:pt x="25204" y="61540"/>
                      <a:pt x="18887" y="61540"/>
                    </a:cubicBezTo>
                    <a:cubicBezTo>
                      <a:pt x="12367" y="61540"/>
                      <a:pt x="7616" y="59063"/>
                      <a:pt x="4634" y="54006"/>
                    </a:cubicBezTo>
                    <a:cubicBezTo>
                      <a:pt x="1602" y="49051"/>
                      <a:pt x="86" y="41365"/>
                      <a:pt x="136" y="31050"/>
                    </a:cubicBezTo>
                    <a:cubicBezTo>
                      <a:pt x="86" y="20483"/>
                      <a:pt x="1602" y="12746"/>
                      <a:pt x="4685" y="7842"/>
                    </a:cubicBezTo>
                    <a:cubicBezTo>
                      <a:pt x="7717" y="2937"/>
                      <a:pt x="12468" y="510"/>
                      <a:pt x="18887" y="459"/>
                    </a:cubicBezTo>
                    <a:cubicBezTo>
                      <a:pt x="25306" y="510"/>
                      <a:pt x="30056" y="3038"/>
                      <a:pt x="33089" y="8095"/>
                    </a:cubicBezTo>
                    <a:cubicBezTo>
                      <a:pt x="36121" y="13202"/>
                      <a:pt x="37638" y="20837"/>
                      <a:pt x="37638" y="30949"/>
                    </a:cubicBezTo>
                    <a:close/>
                    <a:moveTo>
                      <a:pt x="27529" y="48849"/>
                    </a:moveTo>
                    <a:cubicBezTo>
                      <a:pt x="28287" y="46927"/>
                      <a:pt x="28843" y="44450"/>
                      <a:pt x="29147" y="41467"/>
                    </a:cubicBezTo>
                    <a:cubicBezTo>
                      <a:pt x="29450" y="38534"/>
                      <a:pt x="29602" y="35045"/>
                      <a:pt x="29652" y="30949"/>
                    </a:cubicBezTo>
                    <a:cubicBezTo>
                      <a:pt x="29602" y="27005"/>
                      <a:pt x="29450" y="23516"/>
                      <a:pt x="29147" y="20483"/>
                    </a:cubicBezTo>
                    <a:cubicBezTo>
                      <a:pt x="28843" y="17550"/>
                      <a:pt x="28287" y="15072"/>
                      <a:pt x="27479" y="13050"/>
                    </a:cubicBezTo>
                    <a:cubicBezTo>
                      <a:pt x="26670" y="11128"/>
                      <a:pt x="25558" y="9612"/>
                      <a:pt x="24244" y="8550"/>
                    </a:cubicBezTo>
                    <a:cubicBezTo>
                      <a:pt x="22829" y="7538"/>
                      <a:pt x="21060" y="7033"/>
                      <a:pt x="18887" y="6982"/>
                    </a:cubicBezTo>
                    <a:cubicBezTo>
                      <a:pt x="16663" y="7033"/>
                      <a:pt x="14844" y="7538"/>
                      <a:pt x="13479" y="8550"/>
                    </a:cubicBezTo>
                    <a:cubicBezTo>
                      <a:pt x="12064" y="9612"/>
                      <a:pt x="10952" y="11128"/>
                      <a:pt x="10143" y="13151"/>
                    </a:cubicBezTo>
                    <a:cubicBezTo>
                      <a:pt x="9335" y="15173"/>
                      <a:pt x="8829" y="17702"/>
                      <a:pt x="8526" y="20735"/>
                    </a:cubicBezTo>
                    <a:cubicBezTo>
                      <a:pt x="8223" y="23769"/>
                      <a:pt x="8071" y="27208"/>
                      <a:pt x="8122" y="31050"/>
                    </a:cubicBezTo>
                    <a:cubicBezTo>
                      <a:pt x="8071" y="35146"/>
                      <a:pt x="8172" y="38584"/>
                      <a:pt x="8475" y="41315"/>
                    </a:cubicBezTo>
                    <a:cubicBezTo>
                      <a:pt x="8678" y="44096"/>
                      <a:pt x="9234" y="46573"/>
                      <a:pt x="10143" y="48748"/>
                    </a:cubicBezTo>
                    <a:cubicBezTo>
                      <a:pt x="10851" y="50821"/>
                      <a:pt x="11963" y="52388"/>
                      <a:pt x="13378" y="53450"/>
                    </a:cubicBezTo>
                    <a:cubicBezTo>
                      <a:pt x="14793" y="54563"/>
                      <a:pt x="16613" y="55119"/>
                      <a:pt x="18887" y="55068"/>
                    </a:cubicBezTo>
                    <a:cubicBezTo>
                      <a:pt x="21010" y="55119"/>
                      <a:pt x="22778" y="54563"/>
                      <a:pt x="24244" y="53501"/>
                    </a:cubicBezTo>
                    <a:cubicBezTo>
                      <a:pt x="25609" y="52489"/>
                      <a:pt x="26721" y="50973"/>
                      <a:pt x="27529" y="488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4111AE97-3378-4A57-8F78-6701C2E30EC5}"/>
                  </a:ext>
                </a:extLst>
              </p:cNvPr>
              <p:cNvSpPr/>
              <p:nvPr/>
            </p:nvSpPr>
            <p:spPr>
              <a:xfrm>
                <a:off x="3498878" y="3765478"/>
                <a:ext cx="23703" cy="77564"/>
              </a:xfrm>
              <a:custGeom>
                <a:avLst/>
                <a:gdLst>
                  <a:gd name="connsiteX0" fmla="*/ 23842 w 23703"/>
                  <a:gd name="connsiteY0" fmla="*/ 39242 h 77564"/>
                  <a:gd name="connsiteX1" fmla="*/ 19950 w 23703"/>
                  <a:gd name="connsiteY1" fmla="*/ 60681 h 77564"/>
                  <a:gd name="connsiteX2" fmla="*/ 9135 w 23703"/>
                  <a:gd name="connsiteY2" fmla="*/ 78024 h 77564"/>
                  <a:gd name="connsiteX3" fmla="*/ 138 w 23703"/>
                  <a:gd name="connsiteY3" fmla="*/ 78024 h 77564"/>
                  <a:gd name="connsiteX4" fmla="*/ 138 w 23703"/>
                  <a:gd name="connsiteY4" fmla="*/ 77620 h 77564"/>
                  <a:gd name="connsiteX5" fmla="*/ 6203 w 23703"/>
                  <a:gd name="connsiteY5" fmla="*/ 70945 h 77564"/>
                  <a:gd name="connsiteX6" fmla="*/ 11611 w 23703"/>
                  <a:gd name="connsiteY6" fmla="*/ 62248 h 77564"/>
                  <a:gd name="connsiteX7" fmla="*/ 15452 w 23703"/>
                  <a:gd name="connsiteY7" fmla="*/ 51478 h 77564"/>
                  <a:gd name="connsiteX8" fmla="*/ 16918 w 23703"/>
                  <a:gd name="connsiteY8" fmla="*/ 39242 h 77564"/>
                  <a:gd name="connsiteX9" fmla="*/ 15452 w 23703"/>
                  <a:gd name="connsiteY9" fmla="*/ 26955 h 77564"/>
                  <a:gd name="connsiteX10" fmla="*/ 11611 w 23703"/>
                  <a:gd name="connsiteY10" fmla="*/ 16286 h 77564"/>
                  <a:gd name="connsiteX11" fmla="*/ 6153 w 23703"/>
                  <a:gd name="connsiteY11" fmla="*/ 7488 h 77564"/>
                  <a:gd name="connsiteX12" fmla="*/ 138 w 23703"/>
                  <a:gd name="connsiteY12" fmla="*/ 864 h 77564"/>
                  <a:gd name="connsiteX13" fmla="*/ 138 w 23703"/>
                  <a:gd name="connsiteY13" fmla="*/ 459 h 77564"/>
                  <a:gd name="connsiteX14" fmla="*/ 9135 w 23703"/>
                  <a:gd name="connsiteY14" fmla="*/ 459 h 77564"/>
                  <a:gd name="connsiteX15" fmla="*/ 19900 w 23703"/>
                  <a:gd name="connsiteY15" fmla="*/ 17803 h 77564"/>
                  <a:gd name="connsiteX16" fmla="*/ 23842 w 23703"/>
                  <a:gd name="connsiteY16" fmla="*/ 39242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03" h="77564">
                    <a:moveTo>
                      <a:pt x="23842" y="39242"/>
                    </a:moveTo>
                    <a:cubicBezTo>
                      <a:pt x="23791" y="47433"/>
                      <a:pt x="22528" y="54563"/>
                      <a:pt x="19950" y="60681"/>
                    </a:cubicBezTo>
                    <a:cubicBezTo>
                      <a:pt x="17322" y="66799"/>
                      <a:pt x="13683" y="72563"/>
                      <a:pt x="9135" y="78024"/>
                    </a:cubicBezTo>
                    <a:lnTo>
                      <a:pt x="138" y="78024"/>
                    </a:lnTo>
                    <a:lnTo>
                      <a:pt x="138" y="77620"/>
                    </a:lnTo>
                    <a:cubicBezTo>
                      <a:pt x="2109" y="75799"/>
                      <a:pt x="4131" y="73574"/>
                      <a:pt x="6203" y="70945"/>
                    </a:cubicBezTo>
                    <a:cubicBezTo>
                      <a:pt x="8225" y="68265"/>
                      <a:pt x="10044" y="65383"/>
                      <a:pt x="11611" y="62248"/>
                    </a:cubicBezTo>
                    <a:cubicBezTo>
                      <a:pt x="13228" y="58860"/>
                      <a:pt x="14492" y="55270"/>
                      <a:pt x="15452" y="51478"/>
                    </a:cubicBezTo>
                    <a:cubicBezTo>
                      <a:pt x="16413" y="47736"/>
                      <a:pt x="16918" y="43691"/>
                      <a:pt x="16918" y="39242"/>
                    </a:cubicBezTo>
                    <a:cubicBezTo>
                      <a:pt x="16918" y="34944"/>
                      <a:pt x="16413" y="30848"/>
                      <a:pt x="15452" y="26955"/>
                    </a:cubicBezTo>
                    <a:cubicBezTo>
                      <a:pt x="14441" y="23112"/>
                      <a:pt x="13178" y="19522"/>
                      <a:pt x="11611" y="16286"/>
                    </a:cubicBezTo>
                    <a:cubicBezTo>
                      <a:pt x="9994" y="13050"/>
                      <a:pt x="8174" y="10117"/>
                      <a:pt x="6153" y="7488"/>
                    </a:cubicBezTo>
                    <a:cubicBezTo>
                      <a:pt x="4131" y="4909"/>
                      <a:pt x="2109" y="2735"/>
                      <a:pt x="138" y="864"/>
                    </a:cubicBezTo>
                    <a:lnTo>
                      <a:pt x="138" y="459"/>
                    </a:lnTo>
                    <a:lnTo>
                      <a:pt x="9135" y="459"/>
                    </a:lnTo>
                    <a:cubicBezTo>
                      <a:pt x="13683" y="5920"/>
                      <a:pt x="17272" y="11685"/>
                      <a:pt x="19900" y="17803"/>
                    </a:cubicBezTo>
                    <a:cubicBezTo>
                      <a:pt x="22477" y="23972"/>
                      <a:pt x="23791" y="31152"/>
                      <a:pt x="23842" y="392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91C85A15-BBF7-4DD6-8586-9F963A0C65C5}"/>
                </a:ext>
              </a:extLst>
            </p:cNvPr>
            <p:cNvSpPr/>
            <p:nvPr/>
          </p:nvSpPr>
          <p:spPr>
            <a:xfrm>
              <a:off x="3041259" y="3551617"/>
              <a:ext cx="12938" cy="12944"/>
            </a:xfrm>
            <a:custGeom>
              <a:avLst/>
              <a:gdLst/>
              <a:ahLst/>
              <a:cxnLst/>
              <a:rect l="l" t="t" r="r" b="b"/>
              <a:pathLst>
                <a:path w="12938" h="12944"/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0E5EAA29-1E6D-4650-B850-6C6B8C4E8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5242" y="3911203"/>
              <a:ext cx="80687" cy="80723"/>
            </a:xfrm>
            <a:custGeom>
              <a:avLst/>
              <a:gdLst>
                <a:gd name="connsiteX0" fmla="*/ 96 w 80687"/>
                <a:gd name="connsiteY0" fmla="*/ 464 h 80723"/>
                <a:gd name="connsiteX1" fmla="*/ 80783 w 80687"/>
                <a:gd name="connsiteY1" fmla="*/ 464 h 80723"/>
                <a:gd name="connsiteX2" fmla="*/ 80783 w 80687"/>
                <a:gd name="connsiteY2" fmla="*/ 81187 h 80723"/>
                <a:gd name="connsiteX3" fmla="*/ 96 w 80687"/>
                <a:gd name="connsiteY3" fmla="*/ 81187 h 8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87" h="80723">
                  <a:moveTo>
                    <a:pt x="96" y="464"/>
                  </a:moveTo>
                  <a:lnTo>
                    <a:pt x="80783" y="464"/>
                  </a:lnTo>
                  <a:lnTo>
                    <a:pt x="80783" y="81187"/>
                  </a:lnTo>
                  <a:lnTo>
                    <a:pt x="96" y="81187"/>
                  </a:lnTo>
                  <a:close/>
                </a:path>
              </a:pathLst>
            </a:custGeom>
          </p:spPr>
        </p:pic>
        <p:grpSp>
          <p:nvGrpSpPr>
            <p:cNvPr id="66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3072926" y="3926927"/>
              <a:ext cx="862862" cy="77564"/>
              <a:chOff x="3072926" y="3926927"/>
              <a:chExt cx="862862" cy="77564"/>
            </a:xfrm>
            <a:solidFill>
              <a:srgbClr val="000000"/>
            </a:solidFill>
          </p:grpSpPr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48437987-EE61-4CA0-9E2D-A0A718FE4A5E}"/>
                  </a:ext>
                </a:extLst>
              </p:cNvPr>
              <p:cNvSpPr/>
              <p:nvPr/>
            </p:nvSpPr>
            <p:spPr>
              <a:xfrm>
                <a:off x="3072926" y="3943006"/>
                <a:ext cx="36898" cy="61485"/>
              </a:xfrm>
              <a:custGeom>
                <a:avLst/>
                <a:gdLst>
                  <a:gd name="connsiteX0" fmla="*/ 37004 w 36898"/>
                  <a:gd name="connsiteY0" fmla="*/ 61957 h 61485"/>
                  <a:gd name="connsiteX1" fmla="*/ 29625 w 36898"/>
                  <a:gd name="connsiteY1" fmla="*/ 61957 h 61485"/>
                  <a:gd name="connsiteX2" fmla="*/ 29625 w 36898"/>
                  <a:gd name="connsiteY2" fmla="*/ 40923 h 61485"/>
                  <a:gd name="connsiteX3" fmla="*/ 23307 w 36898"/>
                  <a:gd name="connsiteY3" fmla="*/ 45221 h 61485"/>
                  <a:gd name="connsiteX4" fmla="*/ 16484 w 36898"/>
                  <a:gd name="connsiteY4" fmla="*/ 46586 h 61485"/>
                  <a:gd name="connsiteX5" fmla="*/ 4556 w 36898"/>
                  <a:gd name="connsiteY5" fmla="*/ 40569 h 61485"/>
                  <a:gd name="connsiteX6" fmla="*/ 109 w 36898"/>
                  <a:gd name="connsiteY6" fmla="*/ 23832 h 61485"/>
                  <a:gd name="connsiteX7" fmla="*/ 1676 w 36898"/>
                  <a:gd name="connsiteY7" fmla="*/ 13821 h 61485"/>
                  <a:gd name="connsiteX8" fmla="*/ 5769 w 36898"/>
                  <a:gd name="connsiteY8" fmla="*/ 6489 h 61485"/>
                  <a:gd name="connsiteX9" fmla="*/ 11632 w 36898"/>
                  <a:gd name="connsiteY9" fmla="*/ 2039 h 61485"/>
                  <a:gd name="connsiteX10" fmla="*/ 18657 w 36898"/>
                  <a:gd name="connsiteY10" fmla="*/ 472 h 61485"/>
                  <a:gd name="connsiteX11" fmla="*/ 24520 w 36898"/>
                  <a:gd name="connsiteY11" fmla="*/ 1281 h 61485"/>
                  <a:gd name="connsiteX12" fmla="*/ 29625 w 36898"/>
                  <a:gd name="connsiteY12" fmla="*/ 3607 h 61485"/>
                  <a:gd name="connsiteX13" fmla="*/ 30080 w 36898"/>
                  <a:gd name="connsiteY13" fmla="*/ 1685 h 61485"/>
                  <a:gd name="connsiteX14" fmla="*/ 37004 w 36898"/>
                  <a:gd name="connsiteY14" fmla="*/ 1685 h 61485"/>
                  <a:gd name="connsiteX15" fmla="*/ 29625 w 36898"/>
                  <a:gd name="connsiteY15" fmla="*/ 34704 h 61485"/>
                  <a:gd name="connsiteX16" fmla="*/ 29625 w 36898"/>
                  <a:gd name="connsiteY16" fmla="*/ 9624 h 61485"/>
                  <a:gd name="connsiteX17" fmla="*/ 24621 w 36898"/>
                  <a:gd name="connsiteY17" fmla="*/ 7703 h 61485"/>
                  <a:gd name="connsiteX18" fmla="*/ 19870 w 36898"/>
                  <a:gd name="connsiteY18" fmla="*/ 7146 h 61485"/>
                  <a:gd name="connsiteX19" fmla="*/ 10874 w 36898"/>
                  <a:gd name="connsiteY19" fmla="*/ 11394 h 61485"/>
                  <a:gd name="connsiteX20" fmla="*/ 7741 w 36898"/>
                  <a:gd name="connsiteY20" fmla="*/ 23478 h 61485"/>
                  <a:gd name="connsiteX21" fmla="*/ 10268 w 36898"/>
                  <a:gd name="connsiteY21" fmla="*/ 35411 h 61485"/>
                  <a:gd name="connsiteX22" fmla="*/ 18101 w 36898"/>
                  <a:gd name="connsiteY22" fmla="*/ 39558 h 61485"/>
                  <a:gd name="connsiteX23" fmla="*/ 24166 w 36898"/>
                  <a:gd name="connsiteY23" fmla="*/ 38243 h 61485"/>
                  <a:gd name="connsiteX24" fmla="*/ 29625 w 36898"/>
                  <a:gd name="connsiteY24" fmla="*/ 34704 h 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898" h="61485">
                    <a:moveTo>
                      <a:pt x="37004" y="61957"/>
                    </a:moveTo>
                    <a:lnTo>
                      <a:pt x="29625" y="61957"/>
                    </a:lnTo>
                    <a:lnTo>
                      <a:pt x="29625" y="40923"/>
                    </a:lnTo>
                    <a:cubicBezTo>
                      <a:pt x="27452" y="42945"/>
                      <a:pt x="25329" y="44361"/>
                      <a:pt x="23307" y="45221"/>
                    </a:cubicBezTo>
                    <a:cubicBezTo>
                      <a:pt x="21235" y="46131"/>
                      <a:pt x="18961" y="46535"/>
                      <a:pt x="16484" y="46586"/>
                    </a:cubicBezTo>
                    <a:cubicBezTo>
                      <a:pt x="11481" y="46535"/>
                      <a:pt x="7488" y="44563"/>
                      <a:pt x="4556" y="40569"/>
                    </a:cubicBezTo>
                    <a:cubicBezTo>
                      <a:pt x="1524" y="36574"/>
                      <a:pt x="58" y="31012"/>
                      <a:pt x="109" y="23832"/>
                    </a:cubicBezTo>
                    <a:cubicBezTo>
                      <a:pt x="58" y="20091"/>
                      <a:pt x="564" y="16753"/>
                      <a:pt x="1676" y="13821"/>
                    </a:cubicBezTo>
                    <a:cubicBezTo>
                      <a:pt x="2686" y="10939"/>
                      <a:pt x="4051" y="8512"/>
                      <a:pt x="5769" y="6489"/>
                    </a:cubicBezTo>
                    <a:cubicBezTo>
                      <a:pt x="7387" y="4618"/>
                      <a:pt x="9358" y="3101"/>
                      <a:pt x="11632" y="2039"/>
                    </a:cubicBezTo>
                    <a:cubicBezTo>
                      <a:pt x="13856" y="1028"/>
                      <a:pt x="16181" y="523"/>
                      <a:pt x="18657" y="472"/>
                    </a:cubicBezTo>
                    <a:cubicBezTo>
                      <a:pt x="20881" y="523"/>
                      <a:pt x="22852" y="775"/>
                      <a:pt x="24520" y="1281"/>
                    </a:cubicBezTo>
                    <a:cubicBezTo>
                      <a:pt x="26137" y="1787"/>
                      <a:pt x="27856" y="2596"/>
                      <a:pt x="29625" y="3607"/>
                    </a:cubicBezTo>
                    <a:lnTo>
                      <a:pt x="30080" y="1685"/>
                    </a:lnTo>
                    <a:lnTo>
                      <a:pt x="37004" y="1685"/>
                    </a:lnTo>
                    <a:close/>
                    <a:moveTo>
                      <a:pt x="29625" y="34704"/>
                    </a:moveTo>
                    <a:lnTo>
                      <a:pt x="29625" y="9624"/>
                    </a:lnTo>
                    <a:cubicBezTo>
                      <a:pt x="27755" y="8714"/>
                      <a:pt x="26087" y="8107"/>
                      <a:pt x="24621" y="7703"/>
                    </a:cubicBezTo>
                    <a:cubicBezTo>
                      <a:pt x="23105" y="7399"/>
                      <a:pt x="21488" y="7197"/>
                      <a:pt x="19870" y="7146"/>
                    </a:cubicBezTo>
                    <a:cubicBezTo>
                      <a:pt x="15928" y="7197"/>
                      <a:pt x="12946" y="8613"/>
                      <a:pt x="10874" y="11394"/>
                    </a:cubicBezTo>
                    <a:cubicBezTo>
                      <a:pt x="8751" y="14225"/>
                      <a:pt x="7690" y="18270"/>
                      <a:pt x="7741" y="23478"/>
                    </a:cubicBezTo>
                    <a:cubicBezTo>
                      <a:pt x="7690" y="28686"/>
                      <a:pt x="8549" y="32630"/>
                      <a:pt x="10268" y="35411"/>
                    </a:cubicBezTo>
                    <a:cubicBezTo>
                      <a:pt x="11935" y="38192"/>
                      <a:pt x="14564" y="39608"/>
                      <a:pt x="18101" y="39558"/>
                    </a:cubicBezTo>
                    <a:cubicBezTo>
                      <a:pt x="20174" y="39608"/>
                      <a:pt x="22195" y="39153"/>
                      <a:pt x="24166" y="38243"/>
                    </a:cubicBezTo>
                    <a:cubicBezTo>
                      <a:pt x="26137" y="37383"/>
                      <a:pt x="27957" y="36220"/>
                      <a:pt x="29625" y="347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0EE5B11F-3C3C-42A6-B99A-C09139A4B9AA}"/>
                  </a:ext>
                </a:extLst>
              </p:cNvPr>
              <p:cNvSpPr/>
              <p:nvPr/>
            </p:nvSpPr>
            <p:spPr>
              <a:xfrm>
                <a:off x="3120253" y="3944220"/>
                <a:ext cx="34574" cy="45254"/>
              </a:xfrm>
              <a:custGeom>
                <a:avLst/>
                <a:gdLst>
                  <a:gd name="connsiteX0" fmla="*/ 34684 w 34574"/>
                  <a:gd name="connsiteY0" fmla="*/ 44513 h 45254"/>
                  <a:gd name="connsiteX1" fmla="*/ 27305 w 34574"/>
                  <a:gd name="connsiteY1" fmla="*/ 44513 h 45254"/>
                  <a:gd name="connsiteX2" fmla="*/ 27305 w 34574"/>
                  <a:gd name="connsiteY2" fmla="*/ 39608 h 45254"/>
                  <a:gd name="connsiteX3" fmla="*/ 20785 w 34574"/>
                  <a:gd name="connsiteY3" fmla="*/ 44209 h 45254"/>
                  <a:gd name="connsiteX4" fmla="*/ 13911 w 34574"/>
                  <a:gd name="connsiteY4" fmla="*/ 45726 h 45254"/>
                  <a:gd name="connsiteX5" fmla="*/ 8503 w 34574"/>
                  <a:gd name="connsiteY5" fmla="*/ 44766 h 45254"/>
                  <a:gd name="connsiteX6" fmla="*/ 4106 w 34574"/>
                  <a:gd name="connsiteY6" fmla="*/ 41782 h 45254"/>
                  <a:gd name="connsiteX7" fmla="*/ 1124 w 34574"/>
                  <a:gd name="connsiteY7" fmla="*/ 36675 h 45254"/>
                  <a:gd name="connsiteX8" fmla="*/ 114 w 34574"/>
                  <a:gd name="connsiteY8" fmla="*/ 29040 h 45254"/>
                  <a:gd name="connsiteX9" fmla="*/ 114 w 34574"/>
                  <a:gd name="connsiteY9" fmla="*/ 472 h 45254"/>
                  <a:gd name="connsiteX10" fmla="*/ 7493 w 34574"/>
                  <a:gd name="connsiteY10" fmla="*/ 472 h 45254"/>
                  <a:gd name="connsiteX11" fmla="*/ 7493 w 34574"/>
                  <a:gd name="connsiteY11" fmla="*/ 25552 h 45254"/>
                  <a:gd name="connsiteX12" fmla="*/ 7745 w 34574"/>
                  <a:gd name="connsiteY12" fmla="*/ 31366 h 45254"/>
                  <a:gd name="connsiteX13" fmla="*/ 8908 w 34574"/>
                  <a:gd name="connsiteY13" fmla="*/ 35411 h 45254"/>
                  <a:gd name="connsiteX14" fmla="*/ 11384 w 34574"/>
                  <a:gd name="connsiteY14" fmla="*/ 37889 h 45254"/>
                  <a:gd name="connsiteX15" fmla="*/ 15882 w 34574"/>
                  <a:gd name="connsiteY15" fmla="*/ 38698 h 45254"/>
                  <a:gd name="connsiteX16" fmla="*/ 21644 w 34574"/>
                  <a:gd name="connsiteY16" fmla="*/ 37181 h 45254"/>
                  <a:gd name="connsiteX17" fmla="*/ 27305 w 34574"/>
                  <a:gd name="connsiteY17" fmla="*/ 33338 h 45254"/>
                  <a:gd name="connsiteX18" fmla="*/ 27305 w 34574"/>
                  <a:gd name="connsiteY18" fmla="*/ 472 h 45254"/>
                  <a:gd name="connsiteX19" fmla="*/ 34684 w 34574"/>
                  <a:gd name="connsiteY19" fmla="*/ 472 h 4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4574" h="45254">
                    <a:moveTo>
                      <a:pt x="34684" y="44513"/>
                    </a:moveTo>
                    <a:lnTo>
                      <a:pt x="27305" y="44513"/>
                    </a:lnTo>
                    <a:lnTo>
                      <a:pt x="27305" y="39608"/>
                    </a:lnTo>
                    <a:cubicBezTo>
                      <a:pt x="24980" y="41681"/>
                      <a:pt x="22807" y="43198"/>
                      <a:pt x="20785" y="44209"/>
                    </a:cubicBezTo>
                    <a:cubicBezTo>
                      <a:pt x="18662" y="45221"/>
                      <a:pt x="16388" y="45726"/>
                      <a:pt x="13911" y="45726"/>
                    </a:cubicBezTo>
                    <a:cubicBezTo>
                      <a:pt x="11940" y="45726"/>
                      <a:pt x="10121" y="45372"/>
                      <a:pt x="8503" y="44766"/>
                    </a:cubicBezTo>
                    <a:cubicBezTo>
                      <a:pt x="6785" y="44159"/>
                      <a:pt x="5319" y="43198"/>
                      <a:pt x="4106" y="41782"/>
                    </a:cubicBezTo>
                    <a:cubicBezTo>
                      <a:pt x="2792" y="40468"/>
                      <a:pt x="1832" y="38799"/>
                      <a:pt x="1124" y="36675"/>
                    </a:cubicBezTo>
                    <a:cubicBezTo>
                      <a:pt x="417" y="34653"/>
                      <a:pt x="63" y="32074"/>
                      <a:pt x="114" y="29040"/>
                    </a:cubicBezTo>
                    <a:lnTo>
                      <a:pt x="114" y="472"/>
                    </a:lnTo>
                    <a:lnTo>
                      <a:pt x="7493" y="472"/>
                    </a:lnTo>
                    <a:lnTo>
                      <a:pt x="7493" y="25552"/>
                    </a:lnTo>
                    <a:cubicBezTo>
                      <a:pt x="7493" y="27877"/>
                      <a:pt x="7543" y="29849"/>
                      <a:pt x="7745" y="31366"/>
                    </a:cubicBezTo>
                    <a:cubicBezTo>
                      <a:pt x="7846" y="32984"/>
                      <a:pt x="8251" y="34299"/>
                      <a:pt x="8908" y="35411"/>
                    </a:cubicBezTo>
                    <a:cubicBezTo>
                      <a:pt x="9464" y="36524"/>
                      <a:pt x="10272" y="37383"/>
                      <a:pt x="11384" y="37889"/>
                    </a:cubicBezTo>
                    <a:cubicBezTo>
                      <a:pt x="12395" y="38496"/>
                      <a:pt x="13911" y="38749"/>
                      <a:pt x="15882" y="38698"/>
                    </a:cubicBezTo>
                    <a:cubicBezTo>
                      <a:pt x="17651" y="38749"/>
                      <a:pt x="19572" y="38243"/>
                      <a:pt x="21644" y="37181"/>
                    </a:cubicBezTo>
                    <a:cubicBezTo>
                      <a:pt x="23666" y="36170"/>
                      <a:pt x="25536" y="34906"/>
                      <a:pt x="27305" y="33338"/>
                    </a:cubicBezTo>
                    <a:lnTo>
                      <a:pt x="27305" y="472"/>
                    </a:lnTo>
                    <a:lnTo>
                      <a:pt x="34684" y="472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6B353179-3AAC-4939-992E-7800694032FF}"/>
                  </a:ext>
                </a:extLst>
              </p:cNvPr>
              <p:cNvSpPr/>
              <p:nvPr/>
            </p:nvSpPr>
            <p:spPr>
              <a:xfrm>
                <a:off x="3162520" y="3943006"/>
                <a:ext cx="38007" cy="46265"/>
              </a:xfrm>
              <a:custGeom>
                <a:avLst/>
                <a:gdLst>
                  <a:gd name="connsiteX0" fmla="*/ 22250 w 38007"/>
                  <a:gd name="connsiteY0" fmla="*/ 46738 h 46265"/>
                  <a:gd name="connsiteX1" fmla="*/ 5926 w 38007"/>
                  <a:gd name="connsiteY1" fmla="*/ 40822 h 46265"/>
                  <a:gd name="connsiteX2" fmla="*/ 113 w 38007"/>
                  <a:gd name="connsiteY2" fmla="*/ 23984 h 46265"/>
                  <a:gd name="connsiteX3" fmla="*/ 5723 w 38007"/>
                  <a:gd name="connsiteY3" fmla="*/ 6843 h 46265"/>
                  <a:gd name="connsiteX4" fmla="*/ 20481 w 38007"/>
                  <a:gd name="connsiteY4" fmla="*/ 472 h 46265"/>
                  <a:gd name="connsiteX5" fmla="*/ 27709 w 38007"/>
                  <a:gd name="connsiteY5" fmla="*/ 1685 h 46265"/>
                  <a:gd name="connsiteX6" fmla="*/ 33268 w 38007"/>
                  <a:gd name="connsiteY6" fmla="*/ 5377 h 46265"/>
                  <a:gd name="connsiteX7" fmla="*/ 36857 w 38007"/>
                  <a:gd name="connsiteY7" fmla="*/ 11545 h 46265"/>
                  <a:gd name="connsiteX8" fmla="*/ 38120 w 38007"/>
                  <a:gd name="connsiteY8" fmla="*/ 20445 h 46265"/>
                  <a:gd name="connsiteX9" fmla="*/ 38120 w 38007"/>
                  <a:gd name="connsiteY9" fmla="*/ 24490 h 46265"/>
                  <a:gd name="connsiteX10" fmla="*/ 7644 w 38007"/>
                  <a:gd name="connsiteY10" fmla="*/ 24490 h 46265"/>
                  <a:gd name="connsiteX11" fmla="*/ 11485 w 38007"/>
                  <a:gd name="connsiteY11" fmla="*/ 36220 h 46265"/>
                  <a:gd name="connsiteX12" fmla="*/ 22200 w 38007"/>
                  <a:gd name="connsiteY12" fmla="*/ 40266 h 46265"/>
                  <a:gd name="connsiteX13" fmla="*/ 26951 w 38007"/>
                  <a:gd name="connsiteY13" fmla="*/ 39760 h 46265"/>
                  <a:gd name="connsiteX14" fmla="*/ 31196 w 38007"/>
                  <a:gd name="connsiteY14" fmla="*/ 38294 h 46265"/>
                  <a:gd name="connsiteX15" fmla="*/ 34582 w 38007"/>
                  <a:gd name="connsiteY15" fmla="*/ 36574 h 46265"/>
                  <a:gd name="connsiteX16" fmla="*/ 36857 w 38007"/>
                  <a:gd name="connsiteY16" fmla="*/ 34956 h 46265"/>
                  <a:gd name="connsiteX17" fmla="*/ 37312 w 38007"/>
                  <a:gd name="connsiteY17" fmla="*/ 34956 h 46265"/>
                  <a:gd name="connsiteX18" fmla="*/ 37312 w 38007"/>
                  <a:gd name="connsiteY18" fmla="*/ 43047 h 46265"/>
                  <a:gd name="connsiteX19" fmla="*/ 34077 w 38007"/>
                  <a:gd name="connsiteY19" fmla="*/ 44361 h 46265"/>
                  <a:gd name="connsiteX20" fmla="*/ 30590 w 38007"/>
                  <a:gd name="connsiteY20" fmla="*/ 45524 h 46265"/>
                  <a:gd name="connsiteX21" fmla="*/ 26647 w 38007"/>
                  <a:gd name="connsiteY21" fmla="*/ 46434 h 46265"/>
                  <a:gd name="connsiteX22" fmla="*/ 22250 w 38007"/>
                  <a:gd name="connsiteY22" fmla="*/ 46738 h 46265"/>
                  <a:gd name="connsiteX23" fmla="*/ 30943 w 38007"/>
                  <a:gd name="connsiteY23" fmla="*/ 18827 h 46265"/>
                  <a:gd name="connsiteX24" fmla="*/ 30185 w 38007"/>
                  <a:gd name="connsiteY24" fmla="*/ 13669 h 46265"/>
                  <a:gd name="connsiteX25" fmla="*/ 28416 w 38007"/>
                  <a:gd name="connsiteY25" fmla="*/ 9978 h 46265"/>
                  <a:gd name="connsiteX26" fmla="*/ 25081 w 38007"/>
                  <a:gd name="connsiteY26" fmla="*/ 7450 h 46265"/>
                  <a:gd name="connsiteX27" fmla="*/ 20027 w 38007"/>
                  <a:gd name="connsiteY27" fmla="*/ 6590 h 46265"/>
                  <a:gd name="connsiteX28" fmla="*/ 15023 w 38007"/>
                  <a:gd name="connsiteY28" fmla="*/ 7500 h 46265"/>
                  <a:gd name="connsiteX29" fmla="*/ 11283 w 38007"/>
                  <a:gd name="connsiteY29" fmla="*/ 10079 h 46265"/>
                  <a:gd name="connsiteX30" fmla="*/ 8756 w 38007"/>
                  <a:gd name="connsiteY30" fmla="*/ 13922 h 46265"/>
                  <a:gd name="connsiteX31" fmla="*/ 7644 w 38007"/>
                  <a:gd name="connsiteY31" fmla="*/ 18827 h 4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8007" h="46265">
                    <a:moveTo>
                      <a:pt x="22250" y="46738"/>
                    </a:moveTo>
                    <a:cubicBezTo>
                      <a:pt x="15225" y="46687"/>
                      <a:pt x="9767" y="44766"/>
                      <a:pt x="5926" y="40822"/>
                    </a:cubicBezTo>
                    <a:cubicBezTo>
                      <a:pt x="1983" y="36928"/>
                      <a:pt x="63" y="31316"/>
                      <a:pt x="113" y="23984"/>
                    </a:cubicBezTo>
                    <a:cubicBezTo>
                      <a:pt x="63" y="16855"/>
                      <a:pt x="1933" y="11141"/>
                      <a:pt x="5723" y="6843"/>
                    </a:cubicBezTo>
                    <a:cubicBezTo>
                      <a:pt x="9463" y="2646"/>
                      <a:pt x="14366" y="523"/>
                      <a:pt x="20481" y="472"/>
                    </a:cubicBezTo>
                    <a:cubicBezTo>
                      <a:pt x="23160" y="523"/>
                      <a:pt x="25586" y="927"/>
                      <a:pt x="27709" y="1685"/>
                    </a:cubicBezTo>
                    <a:cubicBezTo>
                      <a:pt x="29781" y="2495"/>
                      <a:pt x="31651" y="3708"/>
                      <a:pt x="33268" y="5377"/>
                    </a:cubicBezTo>
                    <a:cubicBezTo>
                      <a:pt x="34784" y="7096"/>
                      <a:pt x="35947" y="9169"/>
                      <a:pt x="36857" y="11545"/>
                    </a:cubicBezTo>
                    <a:cubicBezTo>
                      <a:pt x="37665" y="14023"/>
                      <a:pt x="38120" y="17006"/>
                      <a:pt x="38120" y="20445"/>
                    </a:cubicBezTo>
                    <a:lnTo>
                      <a:pt x="38120" y="24490"/>
                    </a:lnTo>
                    <a:lnTo>
                      <a:pt x="7644" y="24490"/>
                    </a:lnTo>
                    <a:cubicBezTo>
                      <a:pt x="7644" y="29647"/>
                      <a:pt x="8907" y="33591"/>
                      <a:pt x="11485" y="36220"/>
                    </a:cubicBezTo>
                    <a:cubicBezTo>
                      <a:pt x="14063" y="38951"/>
                      <a:pt x="17651" y="40266"/>
                      <a:pt x="22200" y="40266"/>
                    </a:cubicBezTo>
                    <a:cubicBezTo>
                      <a:pt x="23817" y="40266"/>
                      <a:pt x="25384" y="40114"/>
                      <a:pt x="26951" y="39760"/>
                    </a:cubicBezTo>
                    <a:cubicBezTo>
                      <a:pt x="28517" y="39406"/>
                      <a:pt x="29933" y="38900"/>
                      <a:pt x="31196" y="38294"/>
                    </a:cubicBezTo>
                    <a:cubicBezTo>
                      <a:pt x="32510" y="37737"/>
                      <a:pt x="33622" y="37181"/>
                      <a:pt x="34582" y="36574"/>
                    </a:cubicBezTo>
                    <a:cubicBezTo>
                      <a:pt x="35441" y="36018"/>
                      <a:pt x="36200" y="35462"/>
                      <a:pt x="36857" y="34956"/>
                    </a:cubicBezTo>
                    <a:lnTo>
                      <a:pt x="37312" y="34956"/>
                    </a:lnTo>
                    <a:lnTo>
                      <a:pt x="37312" y="43047"/>
                    </a:lnTo>
                    <a:cubicBezTo>
                      <a:pt x="36402" y="43451"/>
                      <a:pt x="35340" y="43856"/>
                      <a:pt x="34077" y="44361"/>
                    </a:cubicBezTo>
                    <a:cubicBezTo>
                      <a:pt x="32763" y="44867"/>
                      <a:pt x="31600" y="45271"/>
                      <a:pt x="30590" y="45524"/>
                    </a:cubicBezTo>
                    <a:cubicBezTo>
                      <a:pt x="29124" y="45929"/>
                      <a:pt x="27810" y="46181"/>
                      <a:pt x="26647" y="46434"/>
                    </a:cubicBezTo>
                    <a:cubicBezTo>
                      <a:pt x="25485" y="46586"/>
                      <a:pt x="24019" y="46687"/>
                      <a:pt x="22250" y="46738"/>
                    </a:cubicBezTo>
                    <a:close/>
                    <a:moveTo>
                      <a:pt x="30943" y="18827"/>
                    </a:moveTo>
                    <a:cubicBezTo>
                      <a:pt x="30842" y="16855"/>
                      <a:pt x="30590" y="15135"/>
                      <a:pt x="30185" y="13669"/>
                    </a:cubicBezTo>
                    <a:cubicBezTo>
                      <a:pt x="29730" y="12253"/>
                      <a:pt x="29174" y="11040"/>
                      <a:pt x="28416" y="9978"/>
                    </a:cubicBezTo>
                    <a:cubicBezTo>
                      <a:pt x="27507" y="8916"/>
                      <a:pt x="26395" y="8057"/>
                      <a:pt x="25081" y="7450"/>
                    </a:cubicBezTo>
                    <a:cubicBezTo>
                      <a:pt x="23716" y="6894"/>
                      <a:pt x="21998" y="6590"/>
                      <a:pt x="20027" y="6590"/>
                    </a:cubicBezTo>
                    <a:cubicBezTo>
                      <a:pt x="18005" y="6590"/>
                      <a:pt x="16337" y="6894"/>
                      <a:pt x="15023" y="7500"/>
                    </a:cubicBezTo>
                    <a:cubicBezTo>
                      <a:pt x="13608" y="8107"/>
                      <a:pt x="12395" y="8967"/>
                      <a:pt x="11283" y="10079"/>
                    </a:cubicBezTo>
                    <a:cubicBezTo>
                      <a:pt x="10171" y="11242"/>
                      <a:pt x="9312" y="12557"/>
                      <a:pt x="8756" y="13922"/>
                    </a:cubicBezTo>
                    <a:cubicBezTo>
                      <a:pt x="8149" y="15338"/>
                      <a:pt x="7796" y="16956"/>
                      <a:pt x="7644" y="188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6F5B3402-9625-4D9A-949F-B986B33FC302}"/>
                  </a:ext>
                </a:extLst>
              </p:cNvPr>
              <p:cNvSpPr/>
              <p:nvPr/>
            </p:nvSpPr>
            <p:spPr>
              <a:xfrm>
                <a:off x="3205295" y="3943158"/>
                <a:ext cx="31840" cy="46164"/>
              </a:xfrm>
              <a:custGeom>
                <a:avLst/>
                <a:gdLst>
                  <a:gd name="connsiteX0" fmla="*/ 14722 w 31840"/>
                  <a:gd name="connsiteY0" fmla="*/ 46637 h 46164"/>
                  <a:gd name="connsiteX1" fmla="*/ 6484 w 31840"/>
                  <a:gd name="connsiteY1" fmla="*/ 45474 h 46164"/>
                  <a:gd name="connsiteX2" fmla="*/ 116 w 31840"/>
                  <a:gd name="connsiteY2" fmla="*/ 42945 h 46164"/>
                  <a:gd name="connsiteX3" fmla="*/ 116 w 31840"/>
                  <a:gd name="connsiteY3" fmla="*/ 34602 h 46164"/>
                  <a:gd name="connsiteX4" fmla="*/ 520 w 31840"/>
                  <a:gd name="connsiteY4" fmla="*/ 34602 h 46164"/>
                  <a:gd name="connsiteX5" fmla="*/ 2744 w 31840"/>
                  <a:gd name="connsiteY5" fmla="*/ 36271 h 46164"/>
                  <a:gd name="connsiteX6" fmla="*/ 6130 w 31840"/>
                  <a:gd name="connsiteY6" fmla="*/ 38142 h 46164"/>
                  <a:gd name="connsiteX7" fmla="*/ 10325 w 31840"/>
                  <a:gd name="connsiteY7" fmla="*/ 39709 h 46164"/>
                  <a:gd name="connsiteX8" fmla="*/ 15025 w 31840"/>
                  <a:gd name="connsiteY8" fmla="*/ 40367 h 46164"/>
                  <a:gd name="connsiteX9" fmla="*/ 18765 w 31840"/>
                  <a:gd name="connsiteY9" fmla="*/ 39962 h 46164"/>
                  <a:gd name="connsiteX10" fmla="*/ 21798 w 31840"/>
                  <a:gd name="connsiteY10" fmla="*/ 38900 h 46164"/>
                  <a:gd name="connsiteX11" fmla="*/ 23769 w 31840"/>
                  <a:gd name="connsiteY11" fmla="*/ 36979 h 46164"/>
                  <a:gd name="connsiteX12" fmla="*/ 24375 w 31840"/>
                  <a:gd name="connsiteY12" fmla="*/ 33894 h 46164"/>
                  <a:gd name="connsiteX13" fmla="*/ 22960 w 31840"/>
                  <a:gd name="connsiteY13" fmla="*/ 29951 h 46164"/>
                  <a:gd name="connsiteX14" fmla="*/ 17856 w 31840"/>
                  <a:gd name="connsiteY14" fmla="*/ 27675 h 46164"/>
                  <a:gd name="connsiteX15" fmla="*/ 14166 w 31840"/>
                  <a:gd name="connsiteY15" fmla="*/ 26866 h 46164"/>
                  <a:gd name="connsiteX16" fmla="*/ 9921 w 31840"/>
                  <a:gd name="connsiteY16" fmla="*/ 25804 h 46164"/>
                  <a:gd name="connsiteX17" fmla="*/ 2592 w 31840"/>
                  <a:gd name="connsiteY17" fmla="*/ 21355 h 46164"/>
                  <a:gd name="connsiteX18" fmla="*/ 318 w 31840"/>
                  <a:gd name="connsiteY18" fmla="*/ 13922 h 46164"/>
                  <a:gd name="connsiteX19" fmla="*/ 4816 w 31840"/>
                  <a:gd name="connsiteY19" fmla="*/ 4214 h 46164"/>
                  <a:gd name="connsiteX20" fmla="*/ 16744 w 31840"/>
                  <a:gd name="connsiteY20" fmla="*/ 472 h 46164"/>
                  <a:gd name="connsiteX21" fmla="*/ 24123 w 31840"/>
                  <a:gd name="connsiteY21" fmla="*/ 1382 h 46164"/>
                  <a:gd name="connsiteX22" fmla="*/ 30339 w 31840"/>
                  <a:gd name="connsiteY22" fmla="*/ 3657 h 46164"/>
                  <a:gd name="connsiteX23" fmla="*/ 30339 w 31840"/>
                  <a:gd name="connsiteY23" fmla="*/ 11596 h 46164"/>
                  <a:gd name="connsiteX24" fmla="*/ 29935 w 31840"/>
                  <a:gd name="connsiteY24" fmla="*/ 11596 h 46164"/>
                  <a:gd name="connsiteX25" fmla="*/ 23617 w 31840"/>
                  <a:gd name="connsiteY25" fmla="*/ 8056 h 46164"/>
                  <a:gd name="connsiteX26" fmla="*/ 16592 w 31840"/>
                  <a:gd name="connsiteY26" fmla="*/ 6742 h 46164"/>
                  <a:gd name="connsiteX27" fmla="*/ 10426 w 31840"/>
                  <a:gd name="connsiteY27" fmla="*/ 8309 h 46164"/>
                  <a:gd name="connsiteX28" fmla="*/ 7899 w 31840"/>
                  <a:gd name="connsiteY28" fmla="*/ 12961 h 46164"/>
                  <a:gd name="connsiteX29" fmla="*/ 9365 w 31840"/>
                  <a:gd name="connsiteY29" fmla="*/ 17057 h 46164"/>
                  <a:gd name="connsiteX30" fmla="*/ 14217 w 31840"/>
                  <a:gd name="connsiteY30" fmla="*/ 19282 h 46164"/>
                  <a:gd name="connsiteX31" fmla="*/ 17856 w 31840"/>
                  <a:gd name="connsiteY31" fmla="*/ 20141 h 46164"/>
                  <a:gd name="connsiteX32" fmla="*/ 22152 w 31840"/>
                  <a:gd name="connsiteY32" fmla="*/ 21102 h 46164"/>
                  <a:gd name="connsiteX33" fmla="*/ 29480 w 31840"/>
                  <a:gd name="connsiteY33" fmla="*/ 25147 h 46164"/>
                  <a:gd name="connsiteX34" fmla="*/ 31956 w 31840"/>
                  <a:gd name="connsiteY34" fmla="*/ 32883 h 46164"/>
                  <a:gd name="connsiteX35" fmla="*/ 30845 w 31840"/>
                  <a:gd name="connsiteY35" fmla="*/ 38294 h 46164"/>
                  <a:gd name="connsiteX36" fmla="*/ 27559 w 31840"/>
                  <a:gd name="connsiteY36" fmla="*/ 42642 h 46164"/>
                  <a:gd name="connsiteX37" fmla="*/ 22202 w 31840"/>
                  <a:gd name="connsiteY37" fmla="*/ 45625 h 46164"/>
                  <a:gd name="connsiteX38" fmla="*/ 14722 w 31840"/>
                  <a:gd name="connsiteY38" fmla="*/ 46637 h 46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1840" h="46164">
                    <a:moveTo>
                      <a:pt x="14722" y="46637"/>
                    </a:moveTo>
                    <a:cubicBezTo>
                      <a:pt x="11740" y="46637"/>
                      <a:pt x="9011" y="46283"/>
                      <a:pt x="6484" y="45474"/>
                    </a:cubicBezTo>
                    <a:cubicBezTo>
                      <a:pt x="3906" y="44715"/>
                      <a:pt x="1784" y="43856"/>
                      <a:pt x="116" y="42945"/>
                    </a:cubicBezTo>
                    <a:lnTo>
                      <a:pt x="116" y="34602"/>
                    </a:lnTo>
                    <a:lnTo>
                      <a:pt x="520" y="34602"/>
                    </a:lnTo>
                    <a:cubicBezTo>
                      <a:pt x="1126" y="35159"/>
                      <a:pt x="1834" y="35715"/>
                      <a:pt x="2744" y="36271"/>
                    </a:cubicBezTo>
                    <a:cubicBezTo>
                      <a:pt x="3552" y="36928"/>
                      <a:pt x="4715" y="37535"/>
                      <a:pt x="6130" y="38142"/>
                    </a:cubicBezTo>
                    <a:cubicBezTo>
                      <a:pt x="7394" y="38749"/>
                      <a:pt x="8758" y="39305"/>
                      <a:pt x="10325" y="39709"/>
                    </a:cubicBezTo>
                    <a:cubicBezTo>
                      <a:pt x="11791" y="40215"/>
                      <a:pt x="13357" y="40417"/>
                      <a:pt x="15025" y="40367"/>
                    </a:cubicBezTo>
                    <a:cubicBezTo>
                      <a:pt x="16137" y="40417"/>
                      <a:pt x="17401" y="40266"/>
                      <a:pt x="18765" y="39962"/>
                    </a:cubicBezTo>
                    <a:cubicBezTo>
                      <a:pt x="20079" y="39709"/>
                      <a:pt x="21090" y="39355"/>
                      <a:pt x="21798" y="38900"/>
                    </a:cubicBezTo>
                    <a:cubicBezTo>
                      <a:pt x="22657" y="38294"/>
                      <a:pt x="23314" y="37687"/>
                      <a:pt x="23769" y="36979"/>
                    </a:cubicBezTo>
                    <a:cubicBezTo>
                      <a:pt x="24123" y="36372"/>
                      <a:pt x="24325" y="35310"/>
                      <a:pt x="24375" y="33894"/>
                    </a:cubicBezTo>
                    <a:cubicBezTo>
                      <a:pt x="24325" y="32175"/>
                      <a:pt x="23870" y="30861"/>
                      <a:pt x="22960" y="29951"/>
                    </a:cubicBezTo>
                    <a:cubicBezTo>
                      <a:pt x="22000" y="29040"/>
                      <a:pt x="20282" y="28282"/>
                      <a:pt x="17856" y="27675"/>
                    </a:cubicBezTo>
                    <a:cubicBezTo>
                      <a:pt x="16895" y="27473"/>
                      <a:pt x="15682" y="27220"/>
                      <a:pt x="14166" y="26866"/>
                    </a:cubicBezTo>
                    <a:cubicBezTo>
                      <a:pt x="12650" y="26563"/>
                      <a:pt x="11235" y="26209"/>
                      <a:pt x="9921" y="25804"/>
                    </a:cubicBezTo>
                    <a:cubicBezTo>
                      <a:pt x="6585" y="24894"/>
                      <a:pt x="4108" y="23428"/>
                      <a:pt x="2592" y="21355"/>
                    </a:cubicBezTo>
                    <a:cubicBezTo>
                      <a:pt x="1025" y="19332"/>
                      <a:pt x="267" y="16855"/>
                      <a:pt x="318" y="13922"/>
                    </a:cubicBezTo>
                    <a:cubicBezTo>
                      <a:pt x="267" y="9978"/>
                      <a:pt x="1784" y="6742"/>
                      <a:pt x="4816" y="4214"/>
                    </a:cubicBezTo>
                    <a:cubicBezTo>
                      <a:pt x="7798" y="1787"/>
                      <a:pt x="11791" y="523"/>
                      <a:pt x="16744" y="472"/>
                    </a:cubicBezTo>
                    <a:cubicBezTo>
                      <a:pt x="19170" y="523"/>
                      <a:pt x="21596" y="826"/>
                      <a:pt x="24123" y="1382"/>
                    </a:cubicBezTo>
                    <a:cubicBezTo>
                      <a:pt x="26549" y="2039"/>
                      <a:pt x="28621" y="2798"/>
                      <a:pt x="30339" y="3657"/>
                    </a:cubicBezTo>
                    <a:lnTo>
                      <a:pt x="30339" y="11596"/>
                    </a:lnTo>
                    <a:lnTo>
                      <a:pt x="29935" y="11596"/>
                    </a:lnTo>
                    <a:cubicBezTo>
                      <a:pt x="28014" y="10130"/>
                      <a:pt x="25892" y="8967"/>
                      <a:pt x="23617" y="8056"/>
                    </a:cubicBezTo>
                    <a:cubicBezTo>
                      <a:pt x="21242" y="7197"/>
                      <a:pt x="18917" y="6742"/>
                      <a:pt x="16592" y="6742"/>
                    </a:cubicBezTo>
                    <a:cubicBezTo>
                      <a:pt x="14166" y="6742"/>
                      <a:pt x="12094" y="7298"/>
                      <a:pt x="10426" y="8309"/>
                    </a:cubicBezTo>
                    <a:cubicBezTo>
                      <a:pt x="8708" y="9371"/>
                      <a:pt x="7848" y="10888"/>
                      <a:pt x="7899" y="12961"/>
                    </a:cubicBezTo>
                    <a:cubicBezTo>
                      <a:pt x="7848" y="14781"/>
                      <a:pt x="8354" y="16147"/>
                      <a:pt x="9365" y="17057"/>
                    </a:cubicBezTo>
                    <a:cubicBezTo>
                      <a:pt x="10325" y="17967"/>
                      <a:pt x="11942" y="18725"/>
                      <a:pt x="14217" y="19282"/>
                    </a:cubicBezTo>
                    <a:cubicBezTo>
                      <a:pt x="15278" y="19636"/>
                      <a:pt x="16491" y="19939"/>
                      <a:pt x="17856" y="20141"/>
                    </a:cubicBezTo>
                    <a:cubicBezTo>
                      <a:pt x="19220" y="20445"/>
                      <a:pt x="20635" y="20748"/>
                      <a:pt x="22152" y="21102"/>
                    </a:cubicBezTo>
                    <a:cubicBezTo>
                      <a:pt x="25386" y="21961"/>
                      <a:pt x="27863" y="23327"/>
                      <a:pt x="29480" y="25147"/>
                    </a:cubicBezTo>
                    <a:cubicBezTo>
                      <a:pt x="31097" y="27068"/>
                      <a:pt x="31906" y="29647"/>
                      <a:pt x="31956" y="32883"/>
                    </a:cubicBezTo>
                    <a:cubicBezTo>
                      <a:pt x="31906" y="34805"/>
                      <a:pt x="31552" y="36574"/>
                      <a:pt x="30845" y="38294"/>
                    </a:cubicBezTo>
                    <a:cubicBezTo>
                      <a:pt x="30086" y="40013"/>
                      <a:pt x="28975" y="41479"/>
                      <a:pt x="27559" y="42642"/>
                    </a:cubicBezTo>
                    <a:cubicBezTo>
                      <a:pt x="25942" y="44007"/>
                      <a:pt x="24173" y="44968"/>
                      <a:pt x="22202" y="45625"/>
                    </a:cubicBezTo>
                    <a:cubicBezTo>
                      <a:pt x="20180" y="46283"/>
                      <a:pt x="17653" y="46637"/>
                      <a:pt x="14722" y="466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5205E88C-C7D8-4C23-9026-0223781E9C66}"/>
                  </a:ext>
                </a:extLst>
              </p:cNvPr>
              <p:cNvSpPr/>
              <p:nvPr/>
            </p:nvSpPr>
            <p:spPr>
              <a:xfrm>
                <a:off x="3239485" y="3931579"/>
                <a:ext cx="26079" cy="57541"/>
              </a:xfrm>
              <a:custGeom>
                <a:avLst/>
                <a:gdLst>
                  <a:gd name="connsiteX0" fmla="*/ 17959 w 26079"/>
                  <a:gd name="connsiteY0" fmla="*/ 58013 h 57541"/>
                  <a:gd name="connsiteX1" fmla="*/ 8508 w 26079"/>
                  <a:gd name="connsiteY1" fmla="*/ 54575 h 57541"/>
                  <a:gd name="connsiteX2" fmla="*/ 5122 w 26079"/>
                  <a:gd name="connsiteY2" fmla="*/ 43653 h 57541"/>
                  <a:gd name="connsiteX3" fmla="*/ 5122 w 26079"/>
                  <a:gd name="connsiteY3" fmla="*/ 19282 h 57541"/>
                  <a:gd name="connsiteX4" fmla="*/ 118 w 26079"/>
                  <a:gd name="connsiteY4" fmla="*/ 19282 h 57541"/>
                  <a:gd name="connsiteX5" fmla="*/ 118 w 26079"/>
                  <a:gd name="connsiteY5" fmla="*/ 13113 h 57541"/>
                  <a:gd name="connsiteX6" fmla="*/ 5122 w 26079"/>
                  <a:gd name="connsiteY6" fmla="*/ 13113 h 57541"/>
                  <a:gd name="connsiteX7" fmla="*/ 5122 w 26079"/>
                  <a:gd name="connsiteY7" fmla="*/ 472 h 57541"/>
                  <a:gd name="connsiteX8" fmla="*/ 12552 w 26079"/>
                  <a:gd name="connsiteY8" fmla="*/ 472 h 57541"/>
                  <a:gd name="connsiteX9" fmla="*/ 12552 w 26079"/>
                  <a:gd name="connsiteY9" fmla="*/ 13113 h 57541"/>
                  <a:gd name="connsiteX10" fmla="*/ 26198 w 26079"/>
                  <a:gd name="connsiteY10" fmla="*/ 13113 h 57541"/>
                  <a:gd name="connsiteX11" fmla="*/ 26198 w 26079"/>
                  <a:gd name="connsiteY11" fmla="*/ 19282 h 57541"/>
                  <a:gd name="connsiteX12" fmla="*/ 12552 w 26079"/>
                  <a:gd name="connsiteY12" fmla="*/ 19282 h 57541"/>
                  <a:gd name="connsiteX13" fmla="*/ 12552 w 26079"/>
                  <a:gd name="connsiteY13" fmla="*/ 40215 h 57541"/>
                  <a:gd name="connsiteX14" fmla="*/ 12653 w 26079"/>
                  <a:gd name="connsiteY14" fmla="*/ 45372 h 57541"/>
                  <a:gd name="connsiteX15" fmla="*/ 13562 w 26079"/>
                  <a:gd name="connsiteY15" fmla="*/ 48760 h 57541"/>
                  <a:gd name="connsiteX16" fmla="*/ 15736 w 26079"/>
                  <a:gd name="connsiteY16" fmla="*/ 50833 h 57541"/>
                  <a:gd name="connsiteX17" fmla="*/ 19779 w 26079"/>
                  <a:gd name="connsiteY17" fmla="*/ 51541 h 57541"/>
                  <a:gd name="connsiteX18" fmla="*/ 23266 w 26079"/>
                  <a:gd name="connsiteY18" fmla="*/ 50985 h 57541"/>
                  <a:gd name="connsiteX19" fmla="*/ 25743 w 26079"/>
                  <a:gd name="connsiteY19" fmla="*/ 50075 h 57541"/>
                  <a:gd name="connsiteX20" fmla="*/ 26198 w 26079"/>
                  <a:gd name="connsiteY20" fmla="*/ 50075 h 57541"/>
                  <a:gd name="connsiteX21" fmla="*/ 26198 w 26079"/>
                  <a:gd name="connsiteY21" fmla="*/ 56749 h 57541"/>
                  <a:gd name="connsiteX22" fmla="*/ 21902 w 26079"/>
                  <a:gd name="connsiteY22" fmla="*/ 57659 h 57541"/>
                  <a:gd name="connsiteX23" fmla="*/ 17959 w 26079"/>
                  <a:gd name="connsiteY23" fmla="*/ 58013 h 57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079" h="57541">
                    <a:moveTo>
                      <a:pt x="17959" y="58013"/>
                    </a:moveTo>
                    <a:cubicBezTo>
                      <a:pt x="13916" y="57963"/>
                      <a:pt x="10732" y="56850"/>
                      <a:pt x="8508" y="54575"/>
                    </a:cubicBezTo>
                    <a:cubicBezTo>
                      <a:pt x="6183" y="52300"/>
                      <a:pt x="5071" y="48659"/>
                      <a:pt x="5122" y="43653"/>
                    </a:cubicBezTo>
                    <a:lnTo>
                      <a:pt x="5122" y="19282"/>
                    </a:lnTo>
                    <a:lnTo>
                      <a:pt x="118" y="19282"/>
                    </a:lnTo>
                    <a:lnTo>
                      <a:pt x="118" y="13113"/>
                    </a:lnTo>
                    <a:lnTo>
                      <a:pt x="5122" y="13113"/>
                    </a:lnTo>
                    <a:lnTo>
                      <a:pt x="5122" y="472"/>
                    </a:lnTo>
                    <a:lnTo>
                      <a:pt x="12552" y="472"/>
                    </a:lnTo>
                    <a:lnTo>
                      <a:pt x="12552" y="13113"/>
                    </a:lnTo>
                    <a:lnTo>
                      <a:pt x="26198" y="13113"/>
                    </a:lnTo>
                    <a:lnTo>
                      <a:pt x="26198" y="19282"/>
                    </a:lnTo>
                    <a:lnTo>
                      <a:pt x="12552" y="19282"/>
                    </a:lnTo>
                    <a:lnTo>
                      <a:pt x="12552" y="40215"/>
                    </a:lnTo>
                    <a:cubicBezTo>
                      <a:pt x="12501" y="42490"/>
                      <a:pt x="12552" y="44209"/>
                      <a:pt x="12653" y="45372"/>
                    </a:cubicBezTo>
                    <a:cubicBezTo>
                      <a:pt x="12754" y="46637"/>
                      <a:pt x="13057" y="47749"/>
                      <a:pt x="13562" y="48760"/>
                    </a:cubicBezTo>
                    <a:cubicBezTo>
                      <a:pt x="13967" y="49721"/>
                      <a:pt x="14674" y="50429"/>
                      <a:pt x="15736" y="50833"/>
                    </a:cubicBezTo>
                    <a:cubicBezTo>
                      <a:pt x="16696" y="51339"/>
                      <a:pt x="18060" y="51541"/>
                      <a:pt x="19779" y="51541"/>
                    </a:cubicBezTo>
                    <a:cubicBezTo>
                      <a:pt x="20992" y="51541"/>
                      <a:pt x="22154" y="51389"/>
                      <a:pt x="23266" y="50985"/>
                    </a:cubicBezTo>
                    <a:cubicBezTo>
                      <a:pt x="24378" y="50682"/>
                      <a:pt x="25187" y="50378"/>
                      <a:pt x="25743" y="50075"/>
                    </a:cubicBezTo>
                    <a:lnTo>
                      <a:pt x="26198" y="50075"/>
                    </a:lnTo>
                    <a:lnTo>
                      <a:pt x="26198" y="56749"/>
                    </a:lnTo>
                    <a:cubicBezTo>
                      <a:pt x="24732" y="57154"/>
                      <a:pt x="23317" y="57407"/>
                      <a:pt x="21902" y="57659"/>
                    </a:cubicBezTo>
                    <a:cubicBezTo>
                      <a:pt x="20486" y="57862"/>
                      <a:pt x="19172" y="57963"/>
                      <a:pt x="17959" y="580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E63B87BC-3CF1-4659-9E1A-F218BB463F83}"/>
                  </a:ext>
                </a:extLst>
              </p:cNvPr>
              <p:cNvSpPr/>
              <p:nvPr/>
            </p:nvSpPr>
            <p:spPr>
              <a:xfrm>
                <a:off x="3270668" y="3929152"/>
                <a:ext cx="8440" cy="59108"/>
              </a:xfrm>
              <a:custGeom>
                <a:avLst/>
                <a:gdLst>
                  <a:gd name="connsiteX0" fmla="*/ 8055 w 8440"/>
                  <a:gd name="connsiteY0" fmla="*/ 59581 h 59108"/>
                  <a:gd name="connsiteX1" fmla="*/ 626 w 8440"/>
                  <a:gd name="connsiteY1" fmla="*/ 59581 h 59108"/>
                  <a:gd name="connsiteX2" fmla="*/ 626 w 8440"/>
                  <a:gd name="connsiteY2" fmla="*/ 15540 h 59108"/>
                  <a:gd name="connsiteX3" fmla="*/ 8055 w 8440"/>
                  <a:gd name="connsiteY3" fmla="*/ 15540 h 59108"/>
                  <a:gd name="connsiteX4" fmla="*/ 8561 w 8440"/>
                  <a:gd name="connsiteY4" fmla="*/ 8158 h 59108"/>
                  <a:gd name="connsiteX5" fmla="*/ 121 w 8440"/>
                  <a:gd name="connsiteY5" fmla="*/ 8158 h 59108"/>
                  <a:gd name="connsiteX6" fmla="*/ 121 w 8440"/>
                  <a:gd name="connsiteY6" fmla="*/ 472 h 59108"/>
                  <a:gd name="connsiteX7" fmla="*/ 8561 w 8440"/>
                  <a:gd name="connsiteY7" fmla="*/ 472 h 5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40" h="59108">
                    <a:moveTo>
                      <a:pt x="8055" y="59581"/>
                    </a:moveTo>
                    <a:lnTo>
                      <a:pt x="626" y="59581"/>
                    </a:lnTo>
                    <a:lnTo>
                      <a:pt x="626" y="15540"/>
                    </a:lnTo>
                    <a:lnTo>
                      <a:pt x="8055" y="15540"/>
                    </a:lnTo>
                    <a:close/>
                    <a:moveTo>
                      <a:pt x="8561" y="8158"/>
                    </a:moveTo>
                    <a:lnTo>
                      <a:pt x="121" y="8158"/>
                    </a:lnTo>
                    <a:lnTo>
                      <a:pt x="121" y="472"/>
                    </a:lnTo>
                    <a:lnTo>
                      <a:pt x="8561" y="472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4C2B7B7C-ACAD-49CD-B67D-14B6C81D8C53}"/>
                  </a:ext>
                </a:extLst>
              </p:cNvPr>
              <p:cNvSpPr/>
              <p:nvPr/>
            </p:nvSpPr>
            <p:spPr>
              <a:xfrm>
                <a:off x="3286325" y="3943006"/>
                <a:ext cx="39321" cy="46467"/>
              </a:xfrm>
              <a:custGeom>
                <a:avLst/>
                <a:gdLst>
                  <a:gd name="connsiteX0" fmla="*/ 39444 w 39321"/>
                  <a:gd name="connsiteY0" fmla="*/ 23731 h 46467"/>
                  <a:gd name="connsiteX1" fmla="*/ 34087 w 39321"/>
                  <a:gd name="connsiteY1" fmla="*/ 40923 h 46467"/>
                  <a:gd name="connsiteX2" fmla="*/ 19834 w 39321"/>
                  <a:gd name="connsiteY2" fmla="*/ 46940 h 46467"/>
                  <a:gd name="connsiteX3" fmla="*/ 5379 w 39321"/>
                  <a:gd name="connsiteY3" fmla="*/ 40721 h 46467"/>
                  <a:gd name="connsiteX4" fmla="*/ 123 w 39321"/>
                  <a:gd name="connsiteY4" fmla="*/ 23731 h 46467"/>
                  <a:gd name="connsiteX5" fmla="*/ 5531 w 39321"/>
                  <a:gd name="connsiteY5" fmla="*/ 6590 h 46467"/>
                  <a:gd name="connsiteX6" fmla="*/ 19834 w 39321"/>
                  <a:gd name="connsiteY6" fmla="*/ 472 h 46467"/>
                  <a:gd name="connsiteX7" fmla="*/ 34087 w 39321"/>
                  <a:gd name="connsiteY7" fmla="*/ 6590 h 46467"/>
                  <a:gd name="connsiteX8" fmla="*/ 39444 w 39321"/>
                  <a:gd name="connsiteY8" fmla="*/ 23731 h 46467"/>
                  <a:gd name="connsiteX9" fmla="*/ 31812 w 39321"/>
                  <a:gd name="connsiteY9" fmla="*/ 23731 h 46467"/>
                  <a:gd name="connsiteX10" fmla="*/ 28679 w 39321"/>
                  <a:gd name="connsiteY10" fmla="*/ 11040 h 46467"/>
                  <a:gd name="connsiteX11" fmla="*/ 19834 w 39321"/>
                  <a:gd name="connsiteY11" fmla="*/ 6843 h 46467"/>
                  <a:gd name="connsiteX12" fmla="*/ 10939 w 39321"/>
                  <a:gd name="connsiteY12" fmla="*/ 11040 h 46467"/>
                  <a:gd name="connsiteX13" fmla="*/ 7805 w 39321"/>
                  <a:gd name="connsiteY13" fmla="*/ 23731 h 46467"/>
                  <a:gd name="connsiteX14" fmla="*/ 10939 w 39321"/>
                  <a:gd name="connsiteY14" fmla="*/ 36322 h 46467"/>
                  <a:gd name="connsiteX15" fmla="*/ 19834 w 39321"/>
                  <a:gd name="connsiteY15" fmla="*/ 40569 h 46467"/>
                  <a:gd name="connsiteX16" fmla="*/ 28679 w 39321"/>
                  <a:gd name="connsiteY16" fmla="*/ 36372 h 46467"/>
                  <a:gd name="connsiteX17" fmla="*/ 31812 w 39321"/>
                  <a:gd name="connsiteY17" fmla="*/ 23731 h 4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9321" h="46467">
                    <a:moveTo>
                      <a:pt x="39444" y="23731"/>
                    </a:moveTo>
                    <a:cubicBezTo>
                      <a:pt x="39444" y="31164"/>
                      <a:pt x="37624" y="36928"/>
                      <a:pt x="34087" y="40923"/>
                    </a:cubicBezTo>
                    <a:cubicBezTo>
                      <a:pt x="30448" y="44968"/>
                      <a:pt x="25697" y="46940"/>
                      <a:pt x="19834" y="46940"/>
                    </a:cubicBezTo>
                    <a:cubicBezTo>
                      <a:pt x="13668" y="46940"/>
                      <a:pt x="8867" y="44867"/>
                      <a:pt x="5379" y="40721"/>
                    </a:cubicBezTo>
                    <a:cubicBezTo>
                      <a:pt x="1841" y="36574"/>
                      <a:pt x="72" y="30911"/>
                      <a:pt x="123" y="23731"/>
                    </a:cubicBezTo>
                    <a:cubicBezTo>
                      <a:pt x="72" y="16399"/>
                      <a:pt x="1892" y="10686"/>
                      <a:pt x="5531" y="6590"/>
                    </a:cubicBezTo>
                    <a:cubicBezTo>
                      <a:pt x="9119" y="2545"/>
                      <a:pt x="13870" y="523"/>
                      <a:pt x="19834" y="472"/>
                    </a:cubicBezTo>
                    <a:cubicBezTo>
                      <a:pt x="25697" y="523"/>
                      <a:pt x="30448" y="2545"/>
                      <a:pt x="34087" y="6590"/>
                    </a:cubicBezTo>
                    <a:cubicBezTo>
                      <a:pt x="37624" y="10635"/>
                      <a:pt x="39444" y="16349"/>
                      <a:pt x="39444" y="23731"/>
                    </a:cubicBezTo>
                    <a:close/>
                    <a:moveTo>
                      <a:pt x="31812" y="23731"/>
                    </a:moveTo>
                    <a:cubicBezTo>
                      <a:pt x="31762" y="18068"/>
                      <a:pt x="30751" y="13871"/>
                      <a:pt x="28679" y="11040"/>
                    </a:cubicBezTo>
                    <a:cubicBezTo>
                      <a:pt x="26606" y="8309"/>
                      <a:pt x="23625" y="6894"/>
                      <a:pt x="19834" y="6843"/>
                    </a:cubicBezTo>
                    <a:cubicBezTo>
                      <a:pt x="15942" y="6894"/>
                      <a:pt x="13011" y="8309"/>
                      <a:pt x="10939" y="11040"/>
                    </a:cubicBezTo>
                    <a:cubicBezTo>
                      <a:pt x="8816" y="13871"/>
                      <a:pt x="7755" y="18068"/>
                      <a:pt x="7805" y="23731"/>
                    </a:cubicBezTo>
                    <a:cubicBezTo>
                      <a:pt x="7755" y="29293"/>
                      <a:pt x="8816" y="33490"/>
                      <a:pt x="10939" y="36322"/>
                    </a:cubicBezTo>
                    <a:cubicBezTo>
                      <a:pt x="13011" y="39153"/>
                      <a:pt x="15942" y="40569"/>
                      <a:pt x="19834" y="40569"/>
                    </a:cubicBezTo>
                    <a:cubicBezTo>
                      <a:pt x="23574" y="40569"/>
                      <a:pt x="26556" y="39204"/>
                      <a:pt x="28679" y="36372"/>
                    </a:cubicBezTo>
                    <a:cubicBezTo>
                      <a:pt x="30751" y="33642"/>
                      <a:pt x="31762" y="29394"/>
                      <a:pt x="31812" y="237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65FBF57B-8624-41C4-94A1-0B6CB09476D4}"/>
                  </a:ext>
                </a:extLst>
              </p:cNvPr>
              <p:cNvSpPr/>
              <p:nvPr/>
            </p:nvSpPr>
            <p:spPr>
              <a:xfrm>
                <a:off x="3333271" y="3943006"/>
                <a:ext cx="34570" cy="45254"/>
              </a:xfrm>
              <a:custGeom>
                <a:avLst/>
                <a:gdLst>
                  <a:gd name="connsiteX0" fmla="*/ 34695 w 34570"/>
                  <a:gd name="connsiteY0" fmla="*/ 45726 h 45254"/>
                  <a:gd name="connsiteX1" fmla="*/ 27316 w 34570"/>
                  <a:gd name="connsiteY1" fmla="*/ 45726 h 45254"/>
                  <a:gd name="connsiteX2" fmla="*/ 27316 w 34570"/>
                  <a:gd name="connsiteY2" fmla="*/ 20647 h 45254"/>
                  <a:gd name="connsiteX3" fmla="*/ 27013 w 34570"/>
                  <a:gd name="connsiteY3" fmla="*/ 15034 h 45254"/>
                  <a:gd name="connsiteX4" fmla="*/ 25901 w 34570"/>
                  <a:gd name="connsiteY4" fmla="*/ 10787 h 45254"/>
                  <a:gd name="connsiteX5" fmla="*/ 23374 w 34570"/>
                  <a:gd name="connsiteY5" fmla="*/ 8360 h 45254"/>
                  <a:gd name="connsiteX6" fmla="*/ 18977 w 34570"/>
                  <a:gd name="connsiteY6" fmla="*/ 7551 h 45254"/>
                  <a:gd name="connsiteX7" fmla="*/ 13266 w 34570"/>
                  <a:gd name="connsiteY7" fmla="*/ 9017 h 45254"/>
                  <a:gd name="connsiteX8" fmla="*/ 7555 w 34570"/>
                  <a:gd name="connsiteY8" fmla="*/ 12860 h 45254"/>
                  <a:gd name="connsiteX9" fmla="*/ 7555 w 34570"/>
                  <a:gd name="connsiteY9" fmla="*/ 45726 h 45254"/>
                  <a:gd name="connsiteX10" fmla="*/ 125 w 34570"/>
                  <a:gd name="connsiteY10" fmla="*/ 45726 h 45254"/>
                  <a:gd name="connsiteX11" fmla="*/ 125 w 34570"/>
                  <a:gd name="connsiteY11" fmla="*/ 1685 h 45254"/>
                  <a:gd name="connsiteX12" fmla="*/ 7555 w 34570"/>
                  <a:gd name="connsiteY12" fmla="*/ 1685 h 45254"/>
                  <a:gd name="connsiteX13" fmla="*/ 7555 w 34570"/>
                  <a:gd name="connsiteY13" fmla="*/ 6590 h 45254"/>
                  <a:gd name="connsiteX14" fmla="*/ 14075 w 34570"/>
                  <a:gd name="connsiteY14" fmla="*/ 2039 h 45254"/>
                  <a:gd name="connsiteX15" fmla="*/ 20898 w 34570"/>
                  <a:gd name="connsiteY15" fmla="*/ 472 h 45254"/>
                  <a:gd name="connsiteX16" fmla="*/ 31006 w 34570"/>
                  <a:gd name="connsiteY16" fmla="*/ 4770 h 45254"/>
                  <a:gd name="connsiteX17" fmla="*/ 34695 w 34570"/>
                  <a:gd name="connsiteY17" fmla="*/ 17158 h 4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570" h="45254">
                    <a:moveTo>
                      <a:pt x="34695" y="45726"/>
                    </a:moveTo>
                    <a:lnTo>
                      <a:pt x="27316" y="45726"/>
                    </a:lnTo>
                    <a:lnTo>
                      <a:pt x="27316" y="20647"/>
                    </a:lnTo>
                    <a:cubicBezTo>
                      <a:pt x="27266" y="18675"/>
                      <a:pt x="27165" y="16804"/>
                      <a:pt x="27013" y="15034"/>
                    </a:cubicBezTo>
                    <a:cubicBezTo>
                      <a:pt x="26760" y="13315"/>
                      <a:pt x="26407" y="11899"/>
                      <a:pt x="25901" y="10787"/>
                    </a:cubicBezTo>
                    <a:cubicBezTo>
                      <a:pt x="25244" y="9725"/>
                      <a:pt x="24385" y="8916"/>
                      <a:pt x="23374" y="8360"/>
                    </a:cubicBezTo>
                    <a:cubicBezTo>
                      <a:pt x="22262" y="7854"/>
                      <a:pt x="20797" y="7601"/>
                      <a:pt x="18977" y="7551"/>
                    </a:cubicBezTo>
                    <a:cubicBezTo>
                      <a:pt x="17057" y="7601"/>
                      <a:pt x="15187" y="8057"/>
                      <a:pt x="13266" y="9017"/>
                    </a:cubicBezTo>
                    <a:cubicBezTo>
                      <a:pt x="11295" y="10028"/>
                      <a:pt x="9374" y="11343"/>
                      <a:pt x="7555" y="12860"/>
                    </a:cubicBezTo>
                    <a:lnTo>
                      <a:pt x="7555" y="45726"/>
                    </a:lnTo>
                    <a:lnTo>
                      <a:pt x="125" y="45726"/>
                    </a:lnTo>
                    <a:lnTo>
                      <a:pt x="125" y="1685"/>
                    </a:lnTo>
                    <a:lnTo>
                      <a:pt x="7555" y="1685"/>
                    </a:lnTo>
                    <a:lnTo>
                      <a:pt x="7555" y="6590"/>
                    </a:lnTo>
                    <a:cubicBezTo>
                      <a:pt x="9728" y="4618"/>
                      <a:pt x="11901" y="3101"/>
                      <a:pt x="14075" y="2039"/>
                    </a:cubicBezTo>
                    <a:cubicBezTo>
                      <a:pt x="16197" y="1028"/>
                      <a:pt x="18472" y="523"/>
                      <a:pt x="20898" y="472"/>
                    </a:cubicBezTo>
                    <a:cubicBezTo>
                      <a:pt x="25194" y="523"/>
                      <a:pt x="28580" y="1938"/>
                      <a:pt x="31006" y="4770"/>
                    </a:cubicBezTo>
                    <a:cubicBezTo>
                      <a:pt x="33432" y="7601"/>
                      <a:pt x="34645" y="11748"/>
                      <a:pt x="34695" y="17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C39EE547-28FF-497B-9804-DCA3970E72B4}"/>
                  </a:ext>
                </a:extLst>
              </p:cNvPr>
              <p:cNvSpPr/>
              <p:nvPr/>
            </p:nvSpPr>
            <p:spPr>
              <a:xfrm>
                <a:off x="3372906" y="3988261"/>
                <a:ext cx="12938" cy="12944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12944"/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92118E93-128F-4905-B6D0-91DB388EB6FF}"/>
                  </a:ext>
                </a:extLst>
              </p:cNvPr>
              <p:cNvSpPr/>
              <p:nvPr/>
            </p:nvSpPr>
            <p:spPr>
              <a:xfrm>
                <a:off x="3397818" y="3929556"/>
                <a:ext cx="48772" cy="58704"/>
              </a:xfrm>
              <a:custGeom>
                <a:avLst/>
                <a:gdLst>
                  <a:gd name="connsiteX0" fmla="*/ 48903 w 48772"/>
                  <a:gd name="connsiteY0" fmla="*/ 472 h 58704"/>
                  <a:gd name="connsiteX1" fmla="*/ 28737 w 48772"/>
                  <a:gd name="connsiteY1" fmla="*/ 59176 h 58704"/>
                  <a:gd name="connsiteX2" fmla="*/ 20297 w 48772"/>
                  <a:gd name="connsiteY2" fmla="*/ 59176 h 58704"/>
                  <a:gd name="connsiteX3" fmla="*/ 131 w 48772"/>
                  <a:gd name="connsiteY3" fmla="*/ 472 h 58704"/>
                  <a:gd name="connsiteX4" fmla="*/ 8470 w 48772"/>
                  <a:gd name="connsiteY4" fmla="*/ 472 h 58704"/>
                  <a:gd name="connsiteX5" fmla="*/ 24694 w 48772"/>
                  <a:gd name="connsiteY5" fmla="*/ 49215 h 58704"/>
                  <a:gd name="connsiteX6" fmla="*/ 40917 w 48772"/>
                  <a:gd name="connsiteY6" fmla="*/ 472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2" h="58704">
                    <a:moveTo>
                      <a:pt x="48903" y="472"/>
                    </a:moveTo>
                    <a:lnTo>
                      <a:pt x="28737" y="59176"/>
                    </a:lnTo>
                    <a:lnTo>
                      <a:pt x="20297" y="59176"/>
                    </a:lnTo>
                    <a:lnTo>
                      <a:pt x="131" y="472"/>
                    </a:lnTo>
                    <a:lnTo>
                      <a:pt x="8470" y="472"/>
                    </a:lnTo>
                    <a:lnTo>
                      <a:pt x="24694" y="49215"/>
                    </a:lnTo>
                    <a:lnTo>
                      <a:pt x="40917" y="472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4A8587A8-4515-4A65-BC2B-8764D97028DB}"/>
                  </a:ext>
                </a:extLst>
              </p:cNvPr>
              <p:cNvSpPr/>
              <p:nvPr/>
            </p:nvSpPr>
            <p:spPr>
              <a:xfrm>
                <a:off x="3445861" y="3929556"/>
                <a:ext cx="49176" cy="58704"/>
              </a:xfrm>
              <a:custGeom>
                <a:avLst/>
                <a:gdLst>
                  <a:gd name="connsiteX0" fmla="*/ 134 w 49176"/>
                  <a:gd name="connsiteY0" fmla="*/ 59176 h 58704"/>
                  <a:gd name="connsiteX1" fmla="*/ 19947 w 49176"/>
                  <a:gd name="connsiteY1" fmla="*/ 472 h 58704"/>
                  <a:gd name="connsiteX2" fmla="*/ 29549 w 49176"/>
                  <a:gd name="connsiteY2" fmla="*/ 472 h 58704"/>
                  <a:gd name="connsiteX3" fmla="*/ 49311 w 49176"/>
                  <a:gd name="connsiteY3" fmla="*/ 59176 h 58704"/>
                  <a:gd name="connsiteX4" fmla="*/ 41073 w 49176"/>
                  <a:gd name="connsiteY4" fmla="*/ 59176 h 58704"/>
                  <a:gd name="connsiteX5" fmla="*/ 35766 w 49176"/>
                  <a:gd name="connsiteY5" fmla="*/ 42794 h 58704"/>
                  <a:gd name="connsiteX6" fmla="*/ 13326 w 49176"/>
                  <a:gd name="connsiteY6" fmla="*/ 42794 h 58704"/>
                  <a:gd name="connsiteX7" fmla="*/ 8019 w 49176"/>
                  <a:gd name="connsiteY7" fmla="*/ 59176 h 58704"/>
                  <a:gd name="connsiteX8" fmla="*/ 33593 w 49176"/>
                  <a:gd name="connsiteY8" fmla="*/ 36119 h 58704"/>
                  <a:gd name="connsiteX9" fmla="*/ 24546 w 49176"/>
                  <a:gd name="connsiteY9" fmla="*/ 8461 h 58704"/>
                  <a:gd name="connsiteX10" fmla="*/ 15499 w 49176"/>
                  <a:gd name="connsiteY10" fmla="*/ 36119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134" y="59176"/>
                    </a:moveTo>
                    <a:lnTo>
                      <a:pt x="19947" y="472"/>
                    </a:lnTo>
                    <a:lnTo>
                      <a:pt x="29549" y="472"/>
                    </a:lnTo>
                    <a:lnTo>
                      <a:pt x="49311" y="59176"/>
                    </a:lnTo>
                    <a:lnTo>
                      <a:pt x="41073" y="59176"/>
                    </a:lnTo>
                    <a:lnTo>
                      <a:pt x="35766" y="42794"/>
                    </a:lnTo>
                    <a:lnTo>
                      <a:pt x="13326" y="42794"/>
                    </a:lnTo>
                    <a:lnTo>
                      <a:pt x="8019" y="59176"/>
                    </a:lnTo>
                    <a:close/>
                    <a:moveTo>
                      <a:pt x="33593" y="36119"/>
                    </a:moveTo>
                    <a:lnTo>
                      <a:pt x="24546" y="8461"/>
                    </a:lnTo>
                    <a:lnTo>
                      <a:pt x="15499" y="36119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76946D8E-0EEE-456C-8F52-3C8EBD3A7EC1}"/>
                  </a:ext>
                </a:extLst>
              </p:cNvPr>
              <p:cNvSpPr/>
              <p:nvPr/>
            </p:nvSpPr>
            <p:spPr>
              <a:xfrm>
                <a:off x="3500610" y="3929556"/>
                <a:ext cx="45436" cy="58704"/>
              </a:xfrm>
              <a:custGeom>
                <a:avLst/>
                <a:gdLst>
                  <a:gd name="connsiteX0" fmla="*/ 45575 w 45436"/>
                  <a:gd name="connsiteY0" fmla="*/ 59176 h 58704"/>
                  <a:gd name="connsiteX1" fmla="*/ 35416 w 45436"/>
                  <a:gd name="connsiteY1" fmla="*/ 59176 h 58704"/>
                  <a:gd name="connsiteX2" fmla="*/ 16817 w 45436"/>
                  <a:gd name="connsiteY2" fmla="*/ 35866 h 58704"/>
                  <a:gd name="connsiteX3" fmla="*/ 7922 w 45436"/>
                  <a:gd name="connsiteY3" fmla="*/ 35866 h 58704"/>
                  <a:gd name="connsiteX4" fmla="*/ 7922 w 45436"/>
                  <a:gd name="connsiteY4" fmla="*/ 59176 h 58704"/>
                  <a:gd name="connsiteX5" fmla="*/ 138 w 45436"/>
                  <a:gd name="connsiteY5" fmla="*/ 59176 h 58704"/>
                  <a:gd name="connsiteX6" fmla="*/ 138 w 45436"/>
                  <a:gd name="connsiteY6" fmla="*/ 472 h 58704"/>
                  <a:gd name="connsiteX7" fmla="*/ 15250 w 45436"/>
                  <a:gd name="connsiteY7" fmla="*/ 472 h 58704"/>
                  <a:gd name="connsiteX8" fmla="*/ 23690 w 45436"/>
                  <a:gd name="connsiteY8" fmla="*/ 1028 h 58704"/>
                  <a:gd name="connsiteX9" fmla="*/ 30160 w 45436"/>
                  <a:gd name="connsiteY9" fmla="*/ 3607 h 58704"/>
                  <a:gd name="connsiteX10" fmla="*/ 35011 w 45436"/>
                  <a:gd name="connsiteY10" fmla="*/ 8714 h 58704"/>
                  <a:gd name="connsiteX11" fmla="*/ 36831 w 45436"/>
                  <a:gd name="connsiteY11" fmla="*/ 16399 h 58704"/>
                  <a:gd name="connsiteX12" fmla="*/ 33546 w 45436"/>
                  <a:gd name="connsiteY12" fmla="*/ 27220 h 58704"/>
                  <a:gd name="connsiteX13" fmla="*/ 24651 w 45436"/>
                  <a:gd name="connsiteY13" fmla="*/ 33642 h 58704"/>
                  <a:gd name="connsiteX14" fmla="*/ 28694 w 45436"/>
                  <a:gd name="connsiteY14" fmla="*/ 17006 h 58704"/>
                  <a:gd name="connsiteX15" fmla="*/ 27784 w 45436"/>
                  <a:gd name="connsiteY15" fmla="*/ 12456 h 58704"/>
                  <a:gd name="connsiteX16" fmla="*/ 25004 w 45436"/>
                  <a:gd name="connsiteY16" fmla="*/ 9219 h 58704"/>
                  <a:gd name="connsiteX17" fmla="*/ 21113 w 45436"/>
                  <a:gd name="connsiteY17" fmla="*/ 7652 h 58704"/>
                  <a:gd name="connsiteX18" fmla="*/ 15654 w 45436"/>
                  <a:gd name="connsiteY18" fmla="*/ 7197 h 58704"/>
                  <a:gd name="connsiteX19" fmla="*/ 7922 w 45436"/>
                  <a:gd name="connsiteY19" fmla="*/ 7197 h 58704"/>
                  <a:gd name="connsiteX20" fmla="*/ 7922 w 45436"/>
                  <a:gd name="connsiteY20" fmla="*/ 29344 h 58704"/>
                  <a:gd name="connsiteX21" fmla="*/ 14795 w 45436"/>
                  <a:gd name="connsiteY21" fmla="*/ 29344 h 58704"/>
                  <a:gd name="connsiteX22" fmla="*/ 20809 w 45436"/>
                  <a:gd name="connsiteY22" fmla="*/ 28788 h 58704"/>
                  <a:gd name="connsiteX23" fmla="*/ 25358 w 45436"/>
                  <a:gd name="connsiteY23" fmla="*/ 26310 h 58704"/>
                  <a:gd name="connsiteX24" fmla="*/ 27885 w 45436"/>
                  <a:gd name="connsiteY24" fmla="*/ 22366 h 58704"/>
                  <a:gd name="connsiteX25" fmla="*/ 28694 w 45436"/>
                  <a:gd name="connsiteY25" fmla="*/ 17006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575" y="59176"/>
                    </a:moveTo>
                    <a:lnTo>
                      <a:pt x="35416" y="59176"/>
                    </a:lnTo>
                    <a:lnTo>
                      <a:pt x="16817" y="35866"/>
                    </a:lnTo>
                    <a:lnTo>
                      <a:pt x="7922" y="35866"/>
                    </a:lnTo>
                    <a:lnTo>
                      <a:pt x="7922" y="59176"/>
                    </a:lnTo>
                    <a:lnTo>
                      <a:pt x="138" y="59176"/>
                    </a:lnTo>
                    <a:lnTo>
                      <a:pt x="138" y="472"/>
                    </a:lnTo>
                    <a:lnTo>
                      <a:pt x="15250" y="472"/>
                    </a:lnTo>
                    <a:cubicBezTo>
                      <a:pt x="18586" y="472"/>
                      <a:pt x="21365" y="674"/>
                      <a:pt x="23690" y="1028"/>
                    </a:cubicBezTo>
                    <a:cubicBezTo>
                      <a:pt x="25914" y="1433"/>
                      <a:pt x="28087" y="2292"/>
                      <a:pt x="30160" y="3607"/>
                    </a:cubicBezTo>
                    <a:cubicBezTo>
                      <a:pt x="32181" y="4972"/>
                      <a:pt x="33798" y="6691"/>
                      <a:pt x="35011" y="8714"/>
                    </a:cubicBezTo>
                    <a:cubicBezTo>
                      <a:pt x="36174" y="10837"/>
                      <a:pt x="36780" y="13366"/>
                      <a:pt x="36831" y="16399"/>
                    </a:cubicBezTo>
                    <a:cubicBezTo>
                      <a:pt x="36780" y="20748"/>
                      <a:pt x="35669" y="24389"/>
                      <a:pt x="33546" y="27220"/>
                    </a:cubicBezTo>
                    <a:cubicBezTo>
                      <a:pt x="31322" y="30153"/>
                      <a:pt x="28391" y="32276"/>
                      <a:pt x="24651" y="33642"/>
                    </a:cubicBezTo>
                    <a:close/>
                    <a:moveTo>
                      <a:pt x="28694" y="17006"/>
                    </a:moveTo>
                    <a:cubicBezTo>
                      <a:pt x="28643" y="15287"/>
                      <a:pt x="28340" y="13770"/>
                      <a:pt x="27784" y="12456"/>
                    </a:cubicBezTo>
                    <a:cubicBezTo>
                      <a:pt x="27127" y="11141"/>
                      <a:pt x="26217" y="10079"/>
                      <a:pt x="25004" y="9219"/>
                    </a:cubicBezTo>
                    <a:cubicBezTo>
                      <a:pt x="23842" y="8512"/>
                      <a:pt x="22528" y="8006"/>
                      <a:pt x="21113" y="7652"/>
                    </a:cubicBezTo>
                    <a:cubicBezTo>
                      <a:pt x="19596" y="7399"/>
                      <a:pt x="17777" y="7247"/>
                      <a:pt x="15654" y="7197"/>
                    </a:cubicBezTo>
                    <a:lnTo>
                      <a:pt x="7922" y="7197"/>
                    </a:lnTo>
                    <a:lnTo>
                      <a:pt x="7922" y="29344"/>
                    </a:lnTo>
                    <a:lnTo>
                      <a:pt x="14795" y="29344"/>
                    </a:lnTo>
                    <a:cubicBezTo>
                      <a:pt x="17019" y="29394"/>
                      <a:pt x="18990" y="29192"/>
                      <a:pt x="20809" y="28788"/>
                    </a:cubicBezTo>
                    <a:cubicBezTo>
                      <a:pt x="22528" y="28434"/>
                      <a:pt x="24044" y="27625"/>
                      <a:pt x="25358" y="26310"/>
                    </a:cubicBezTo>
                    <a:cubicBezTo>
                      <a:pt x="26470" y="25248"/>
                      <a:pt x="27329" y="23933"/>
                      <a:pt x="27885" y="22366"/>
                    </a:cubicBezTo>
                    <a:cubicBezTo>
                      <a:pt x="28391" y="20900"/>
                      <a:pt x="28643" y="19079"/>
                      <a:pt x="28694" y="170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A3DC5DE0-BAD8-43FE-9EF0-92B884FFC3CD}"/>
                  </a:ext>
                </a:extLst>
              </p:cNvPr>
              <p:cNvSpPr/>
              <p:nvPr/>
            </p:nvSpPr>
            <p:spPr>
              <a:xfrm>
                <a:off x="3547299" y="3928494"/>
                <a:ext cx="44526" cy="60827"/>
              </a:xfrm>
              <a:custGeom>
                <a:avLst/>
                <a:gdLst>
                  <a:gd name="connsiteX0" fmla="*/ 26423 w 44526"/>
                  <a:gd name="connsiteY0" fmla="*/ 61300 h 60827"/>
                  <a:gd name="connsiteX1" fmla="*/ 15860 w 44526"/>
                  <a:gd name="connsiteY1" fmla="*/ 59379 h 60827"/>
                  <a:gd name="connsiteX2" fmla="*/ 7521 w 44526"/>
                  <a:gd name="connsiteY2" fmla="*/ 53614 h 60827"/>
                  <a:gd name="connsiteX3" fmla="*/ 2063 w 44526"/>
                  <a:gd name="connsiteY3" fmla="*/ 44058 h 60827"/>
                  <a:gd name="connsiteX4" fmla="*/ 142 w 44526"/>
                  <a:gd name="connsiteY4" fmla="*/ 30962 h 60827"/>
                  <a:gd name="connsiteX5" fmla="*/ 2012 w 44526"/>
                  <a:gd name="connsiteY5" fmla="*/ 18119 h 60827"/>
                  <a:gd name="connsiteX6" fmla="*/ 7471 w 44526"/>
                  <a:gd name="connsiteY6" fmla="*/ 8562 h 60827"/>
                  <a:gd name="connsiteX7" fmla="*/ 15810 w 44526"/>
                  <a:gd name="connsiteY7" fmla="*/ 2545 h 60827"/>
                  <a:gd name="connsiteX8" fmla="*/ 26575 w 44526"/>
                  <a:gd name="connsiteY8" fmla="*/ 472 h 60827"/>
                  <a:gd name="connsiteX9" fmla="*/ 32084 w 44526"/>
                  <a:gd name="connsiteY9" fmla="*/ 927 h 60827"/>
                  <a:gd name="connsiteX10" fmla="*/ 36885 w 44526"/>
                  <a:gd name="connsiteY10" fmla="*/ 2039 h 60827"/>
                  <a:gd name="connsiteX11" fmla="*/ 40726 w 44526"/>
                  <a:gd name="connsiteY11" fmla="*/ 3506 h 60827"/>
                  <a:gd name="connsiteX12" fmla="*/ 44669 w 44526"/>
                  <a:gd name="connsiteY12" fmla="*/ 5427 h 60827"/>
                  <a:gd name="connsiteX13" fmla="*/ 44669 w 44526"/>
                  <a:gd name="connsiteY13" fmla="*/ 14883 h 60827"/>
                  <a:gd name="connsiteX14" fmla="*/ 44062 w 44526"/>
                  <a:gd name="connsiteY14" fmla="*/ 14883 h 60827"/>
                  <a:gd name="connsiteX15" fmla="*/ 41434 w 44526"/>
                  <a:gd name="connsiteY15" fmla="*/ 12607 h 60827"/>
                  <a:gd name="connsiteX16" fmla="*/ 37492 w 44526"/>
                  <a:gd name="connsiteY16" fmla="*/ 9927 h 60827"/>
                  <a:gd name="connsiteX17" fmla="*/ 32589 w 44526"/>
                  <a:gd name="connsiteY17" fmla="*/ 7955 h 60827"/>
                  <a:gd name="connsiteX18" fmla="*/ 26474 w 44526"/>
                  <a:gd name="connsiteY18" fmla="*/ 7146 h 60827"/>
                  <a:gd name="connsiteX19" fmla="*/ 19398 w 44526"/>
                  <a:gd name="connsiteY19" fmla="*/ 8714 h 60827"/>
                  <a:gd name="connsiteX20" fmla="*/ 13535 w 44526"/>
                  <a:gd name="connsiteY20" fmla="*/ 13214 h 60827"/>
                  <a:gd name="connsiteX21" fmla="*/ 9644 w 44526"/>
                  <a:gd name="connsiteY21" fmla="*/ 20748 h 60827"/>
                  <a:gd name="connsiteX22" fmla="*/ 8279 w 44526"/>
                  <a:gd name="connsiteY22" fmla="*/ 30962 h 60827"/>
                  <a:gd name="connsiteX23" fmla="*/ 9745 w 44526"/>
                  <a:gd name="connsiteY23" fmla="*/ 41327 h 60827"/>
                  <a:gd name="connsiteX24" fmla="*/ 13738 w 44526"/>
                  <a:gd name="connsiteY24" fmla="*/ 48710 h 60827"/>
                  <a:gd name="connsiteX25" fmla="*/ 19449 w 44526"/>
                  <a:gd name="connsiteY25" fmla="*/ 53109 h 60827"/>
                  <a:gd name="connsiteX26" fmla="*/ 26474 w 44526"/>
                  <a:gd name="connsiteY26" fmla="*/ 54575 h 60827"/>
                  <a:gd name="connsiteX27" fmla="*/ 32741 w 44526"/>
                  <a:gd name="connsiteY27" fmla="*/ 53766 h 60827"/>
                  <a:gd name="connsiteX28" fmla="*/ 37846 w 44526"/>
                  <a:gd name="connsiteY28" fmla="*/ 51642 h 60827"/>
                  <a:gd name="connsiteX29" fmla="*/ 41586 w 44526"/>
                  <a:gd name="connsiteY29" fmla="*/ 49165 h 60827"/>
                  <a:gd name="connsiteX30" fmla="*/ 44113 w 44526"/>
                  <a:gd name="connsiteY30" fmla="*/ 46940 h 60827"/>
                  <a:gd name="connsiteX31" fmla="*/ 44669 w 44526"/>
                  <a:gd name="connsiteY31" fmla="*/ 46940 h 60827"/>
                  <a:gd name="connsiteX32" fmla="*/ 44669 w 44526"/>
                  <a:gd name="connsiteY32" fmla="*/ 56244 h 60827"/>
                  <a:gd name="connsiteX33" fmla="*/ 41030 w 44526"/>
                  <a:gd name="connsiteY33" fmla="*/ 58013 h 60827"/>
                  <a:gd name="connsiteX34" fmla="*/ 36885 w 44526"/>
                  <a:gd name="connsiteY34" fmla="*/ 59631 h 60827"/>
                  <a:gd name="connsiteX35" fmla="*/ 32135 w 44526"/>
                  <a:gd name="connsiteY35" fmla="*/ 60845 h 60827"/>
                  <a:gd name="connsiteX36" fmla="*/ 26423 w 44526"/>
                  <a:gd name="connsiteY36" fmla="*/ 61300 h 6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526" h="60827">
                    <a:moveTo>
                      <a:pt x="26423" y="61300"/>
                    </a:moveTo>
                    <a:cubicBezTo>
                      <a:pt x="22582" y="61300"/>
                      <a:pt x="19044" y="60693"/>
                      <a:pt x="15860" y="59379"/>
                    </a:cubicBezTo>
                    <a:cubicBezTo>
                      <a:pt x="12626" y="58165"/>
                      <a:pt x="9846" y="56244"/>
                      <a:pt x="7521" y="53614"/>
                    </a:cubicBezTo>
                    <a:cubicBezTo>
                      <a:pt x="5146" y="51086"/>
                      <a:pt x="3326" y="47901"/>
                      <a:pt x="2063" y="44058"/>
                    </a:cubicBezTo>
                    <a:cubicBezTo>
                      <a:pt x="749" y="40316"/>
                      <a:pt x="142" y="35917"/>
                      <a:pt x="142" y="30962"/>
                    </a:cubicBezTo>
                    <a:cubicBezTo>
                      <a:pt x="142" y="26057"/>
                      <a:pt x="749" y="21810"/>
                      <a:pt x="2012" y="18119"/>
                    </a:cubicBezTo>
                    <a:cubicBezTo>
                      <a:pt x="3276" y="14478"/>
                      <a:pt x="5095" y="11293"/>
                      <a:pt x="7471" y="8562"/>
                    </a:cubicBezTo>
                    <a:cubicBezTo>
                      <a:pt x="9795" y="5983"/>
                      <a:pt x="12575" y="3961"/>
                      <a:pt x="15810" y="2545"/>
                    </a:cubicBezTo>
                    <a:cubicBezTo>
                      <a:pt x="18994" y="1180"/>
                      <a:pt x="22582" y="472"/>
                      <a:pt x="26575" y="472"/>
                    </a:cubicBezTo>
                    <a:cubicBezTo>
                      <a:pt x="28496" y="472"/>
                      <a:pt x="30315" y="624"/>
                      <a:pt x="32084" y="927"/>
                    </a:cubicBezTo>
                    <a:cubicBezTo>
                      <a:pt x="33752" y="1230"/>
                      <a:pt x="35369" y="1635"/>
                      <a:pt x="36885" y="2039"/>
                    </a:cubicBezTo>
                    <a:cubicBezTo>
                      <a:pt x="38098" y="2444"/>
                      <a:pt x="39362" y="2899"/>
                      <a:pt x="40726" y="3506"/>
                    </a:cubicBezTo>
                    <a:cubicBezTo>
                      <a:pt x="42041" y="4113"/>
                      <a:pt x="43355" y="4770"/>
                      <a:pt x="44669" y="5427"/>
                    </a:cubicBezTo>
                    <a:lnTo>
                      <a:pt x="44669" y="14883"/>
                    </a:lnTo>
                    <a:lnTo>
                      <a:pt x="44062" y="14883"/>
                    </a:lnTo>
                    <a:cubicBezTo>
                      <a:pt x="43355" y="14276"/>
                      <a:pt x="42495" y="13517"/>
                      <a:pt x="41434" y="12607"/>
                    </a:cubicBezTo>
                    <a:cubicBezTo>
                      <a:pt x="40322" y="11697"/>
                      <a:pt x="39008" y="10838"/>
                      <a:pt x="37492" y="9927"/>
                    </a:cubicBezTo>
                    <a:cubicBezTo>
                      <a:pt x="35925" y="9169"/>
                      <a:pt x="34308" y="8512"/>
                      <a:pt x="32589" y="7955"/>
                    </a:cubicBezTo>
                    <a:cubicBezTo>
                      <a:pt x="30820" y="7450"/>
                      <a:pt x="28748" y="7146"/>
                      <a:pt x="26474" y="7146"/>
                    </a:cubicBezTo>
                    <a:cubicBezTo>
                      <a:pt x="23947" y="7146"/>
                      <a:pt x="21622" y="7703"/>
                      <a:pt x="19398" y="8714"/>
                    </a:cubicBezTo>
                    <a:cubicBezTo>
                      <a:pt x="17174" y="9776"/>
                      <a:pt x="15203" y="11242"/>
                      <a:pt x="13535" y="13214"/>
                    </a:cubicBezTo>
                    <a:cubicBezTo>
                      <a:pt x="11868" y="15237"/>
                      <a:pt x="10554" y="17765"/>
                      <a:pt x="9644" y="20748"/>
                    </a:cubicBezTo>
                    <a:cubicBezTo>
                      <a:pt x="8684" y="23832"/>
                      <a:pt x="8229" y="27220"/>
                      <a:pt x="8279" y="30962"/>
                    </a:cubicBezTo>
                    <a:cubicBezTo>
                      <a:pt x="8229" y="35007"/>
                      <a:pt x="8734" y="38496"/>
                      <a:pt x="9745" y="41327"/>
                    </a:cubicBezTo>
                    <a:cubicBezTo>
                      <a:pt x="10705" y="44260"/>
                      <a:pt x="12019" y="46687"/>
                      <a:pt x="13738" y="48710"/>
                    </a:cubicBezTo>
                    <a:cubicBezTo>
                      <a:pt x="15304" y="50631"/>
                      <a:pt x="17225" y="52097"/>
                      <a:pt x="19449" y="53109"/>
                    </a:cubicBezTo>
                    <a:cubicBezTo>
                      <a:pt x="21622" y="54120"/>
                      <a:pt x="23947" y="54626"/>
                      <a:pt x="26474" y="54575"/>
                    </a:cubicBezTo>
                    <a:cubicBezTo>
                      <a:pt x="28698" y="54626"/>
                      <a:pt x="30820" y="54373"/>
                      <a:pt x="32741" y="53766"/>
                    </a:cubicBezTo>
                    <a:cubicBezTo>
                      <a:pt x="34662" y="53260"/>
                      <a:pt x="36329" y="52552"/>
                      <a:pt x="37846" y="51642"/>
                    </a:cubicBezTo>
                    <a:cubicBezTo>
                      <a:pt x="39261" y="50884"/>
                      <a:pt x="40524" y="50024"/>
                      <a:pt x="41586" y="49165"/>
                    </a:cubicBezTo>
                    <a:cubicBezTo>
                      <a:pt x="42647" y="48305"/>
                      <a:pt x="43506" y="47597"/>
                      <a:pt x="44113" y="46940"/>
                    </a:cubicBezTo>
                    <a:lnTo>
                      <a:pt x="44669" y="46940"/>
                    </a:lnTo>
                    <a:lnTo>
                      <a:pt x="44669" y="56244"/>
                    </a:lnTo>
                    <a:cubicBezTo>
                      <a:pt x="43355" y="56901"/>
                      <a:pt x="42142" y="57508"/>
                      <a:pt x="41030" y="58013"/>
                    </a:cubicBezTo>
                    <a:cubicBezTo>
                      <a:pt x="39817" y="58620"/>
                      <a:pt x="38452" y="59126"/>
                      <a:pt x="36885" y="59631"/>
                    </a:cubicBezTo>
                    <a:cubicBezTo>
                      <a:pt x="35116" y="60137"/>
                      <a:pt x="33550" y="60542"/>
                      <a:pt x="32135" y="60845"/>
                    </a:cubicBezTo>
                    <a:cubicBezTo>
                      <a:pt x="30669" y="61148"/>
                      <a:pt x="28748" y="61300"/>
                      <a:pt x="26423" y="61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AF385817-3551-493B-BF62-D3F20F732A85}"/>
                  </a:ext>
                </a:extLst>
              </p:cNvPr>
              <p:cNvSpPr/>
              <p:nvPr/>
            </p:nvSpPr>
            <p:spPr>
              <a:xfrm>
                <a:off x="3599144" y="3929556"/>
                <a:ext cx="42555" cy="58704"/>
              </a:xfrm>
              <a:custGeom>
                <a:avLst/>
                <a:gdLst>
                  <a:gd name="connsiteX0" fmla="*/ 42701 w 42555"/>
                  <a:gd name="connsiteY0" fmla="*/ 59176 h 58704"/>
                  <a:gd name="connsiteX1" fmla="*/ 34918 w 42555"/>
                  <a:gd name="connsiteY1" fmla="*/ 59176 h 58704"/>
                  <a:gd name="connsiteX2" fmla="*/ 34918 w 42555"/>
                  <a:gd name="connsiteY2" fmla="*/ 30456 h 58704"/>
                  <a:gd name="connsiteX3" fmla="*/ 7929 w 42555"/>
                  <a:gd name="connsiteY3" fmla="*/ 30456 h 58704"/>
                  <a:gd name="connsiteX4" fmla="*/ 7929 w 42555"/>
                  <a:gd name="connsiteY4" fmla="*/ 59176 h 58704"/>
                  <a:gd name="connsiteX5" fmla="*/ 146 w 42555"/>
                  <a:gd name="connsiteY5" fmla="*/ 59176 h 58704"/>
                  <a:gd name="connsiteX6" fmla="*/ 146 w 42555"/>
                  <a:gd name="connsiteY6" fmla="*/ 472 h 58704"/>
                  <a:gd name="connsiteX7" fmla="*/ 7929 w 42555"/>
                  <a:gd name="connsiteY7" fmla="*/ 472 h 58704"/>
                  <a:gd name="connsiteX8" fmla="*/ 7929 w 42555"/>
                  <a:gd name="connsiteY8" fmla="*/ 23529 h 58704"/>
                  <a:gd name="connsiteX9" fmla="*/ 34918 w 42555"/>
                  <a:gd name="connsiteY9" fmla="*/ 23529 h 58704"/>
                  <a:gd name="connsiteX10" fmla="*/ 34918 w 42555"/>
                  <a:gd name="connsiteY10" fmla="*/ 472 h 58704"/>
                  <a:gd name="connsiteX11" fmla="*/ 42701 w 42555"/>
                  <a:gd name="connsiteY11" fmla="*/ 472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2555" h="58704">
                    <a:moveTo>
                      <a:pt x="42701" y="59176"/>
                    </a:moveTo>
                    <a:lnTo>
                      <a:pt x="34918" y="59176"/>
                    </a:lnTo>
                    <a:lnTo>
                      <a:pt x="34918" y="30456"/>
                    </a:lnTo>
                    <a:lnTo>
                      <a:pt x="7929" y="30456"/>
                    </a:lnTo>
                    <a:lnTo>
                      <a:pt x="7929" y="59176"/>
                    </a:lnTo>
                    <a:lnTo>
                      <a:pt x="146" y="59176"/>
                    </a:lnTo>
                    <a:lnTo>
                      <a:pt x="146" y="472"/>
                    </a:lnTo>
                    <a:lnTo>
                      <a:pt x="7929" y="472"/>
                    </a:lnTo>
                    <a:lnTo>
                      <a:pt x="7929" y="23529"/>
                    </a:lnTo>
                    <a:lnTo>
                      <a:pt x="34918" y="23529"/>
                    </a:lnTo>
                    <a:lnTo>
                      <a:pt x="34918" y="472"/>
                    </a:lnTo>
                    <a:lnTo>
                      <a:pt x="42701" y="472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DACCDEEE-837E-4050-B669-A8C4F8775BEB}"/>
                  </a:ext>
                </a:extLst>
              </p:cNvPr>
              <p:cNvSpPr/>
              <p:nvPr/>
            </p:nvSpPr>
            <p:spPr>
              <a:xfrm>
                <a:off x="3647264" y="3929556"/>
                <a:ext cx="49176" cy="58704"/>
              </a:xfrm>
              <a:custGeom>
                <a:avLst/>
                <a:gdLst>
                  <a:gd name="connsiteX0" fmla="*/ 150 w 49176"/>
                  <a:gd name="connsiteY0" fmla="*/ 59176 h 58704"/>
                  <a:gd name="connsiteX1" fmla="*/ 19962 w 49176"/>
                  <a:gd name="connsiteY1" fmla="*/ 472 h 58704"/>
                  <a:gd name="connsiteX2" fmla="*/ 29565 w 49176"/>
                  <a:gd name="connsiteY2" fmla="*/ 472 h 58704"/>
                  <a:gd name="connsiteX3" fmla="*/ 49326 w 49176"/>
                  <a:gd name="connsiteY3" fmla="*/ 59176 h 58704"/>
                  <a:gd name="connsiteX4" fmla="*/ 41088 w 49176"/>
                  <a:gd name="connsiteY4" fmla="*/ 59176 h 58704"/>
                  <a:gd name="connsiteX5" fmla="*/ 35781 w 49176"/>
                  <a:gd name="connsiteY5" fmla="*/ 42794 h 58704"/>
                  <a:gd name="connsiteX6" fmla="*/ 13341 w 49176"/>
                  <a:gd name="connsiteY6" fmla="*/ 42794 h 58704"/>
                  <a:gd name="connsiteX7" fmla="*/ 8034 w 49176"/>
                  <a:gd name="connsiteY7" fmla="*/ 59176 h 58704"/>
                  <a:gd name="connsiteX8" fmla="*/ 33608 w 49176"/>
                  <a:gd name="connsiteY8" fmla="*/ 36119 h 58704"/>
                  <a:gd name="connsiteX9" fmla="*/ 24561 w 49176"/>
                  <a:gd name="connsiteY9" fmla="*/ 8461 h 58704"/>
                  <a:gd name="connsiteX10" fmla="*/ 15515 w 49176"/>
                  <a:gd name="connsiteY10" fmla="*/ 36119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150" y="59176"/>
                    </a:moveTo>
                    <a:lnTo>
                      <a:pt x="19962" y="472"/>
                    </a:lnTo>
                    <a:lnTo>
                      <a:pt x="29565" y="472"/>
                    </a:lnTo>
                    <a:lnTo>
                      <a:pt x="49326" y="59176"/>
                    </a:lnTo>
                    <a:lnTo>
                      <a:pt x="41088" y="59176"/>
                    </a:lnTo>
                    <a:lnTo>
                      <a:pt x="35781" y="42794"/>
                    </a:lnTo>
                    <a:lnTo>
                      <a:pt x="13341" y="42794"/>
                    </a:lnTo>
                    <a:lnTo>
                      <a:pt x="8034" y="59176"/>
                    </a:lnTo>
                    <a:close/>
                    <a:moveTo>
                      <a:pt x="33608" y="36119"/>
                    </a:moveTo>
                    <a:lnTo>
                      <a:pt x="24561" y="8461"/>
                    </a:lnTo>
                    <a:lnTo>
                      <a:pt x="15515" y="36119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D83E7451-39F8-4583-8079-032D838999D2}"/>
                  </a:ext>
                </a:extLst>
              </p:cNvPr>
              <p:cNvSpPr/>
              <p:nvPr/>
            </p:nvSpPr>
            <p:spPr>
              <a:xfrm>
                <a:off x="3702013" y="3929556"/>
                <a:ext cx="45436" cy="58704"/>
              </a:xfrm>
              <a:custGeom>
                <a:avLst/>
                <a:gdLst>
                  <a:gd name="connsiteX0" fmla="*/ 45590 w 45436"/>
                  <a:gd name="connsiteY0" fmla="*/ 59176 h 58704"/>
                  <a:gd name="connsiteX1" fmla="*/ 35431 w 45436"/>
                  <a:gd name="connsiteY1" fmla="*/ 59176 h 58704"/>
                  <a:gd name="connsiteX2" fmla="*/ 16832 w 45436"/>
                  <a:gd name="connsiteY2" fmla="*/ 35866 h 58704"/>
                  <a:gd name="connsiteX3" fmla="*/ 7937 w 45436"/>
                  <a:gd name="connsiteY3" fmla="*/ 35866 h 58704"/>
                  <a:gd name="connsiteX4" fmla="*/ 7937 w 45436"/>
                  <a:gd name="connsiteY4" fmla="*/ 59176 h 58704"/>
                  <a:gd name="connsiteX5" fmla="*/ 154 w 45436"/>
                  <a:gd name="connsiteY5" fmla="*/ 59176 h 58704"/>
                  <a:gd name="connsiteX6" fmla="*/ 154 w 45436"/>
                  <a:gd name="connsiteY6" fmla="*/ 472 h 58704"/>
                  <a:gd name="connsiteX7" fmla="*/ 15266 w 45436"/>
                  <a:gd name="connsiteY7" fmla="*/ 472 h 58704"/>
                  <a:gd name="connsiteX8" fmla="*/ 23706 w 45436"/>
                  <a:gd name="connsiteY8" fmla="*/ 1028 h 58704"/>
                  <a:gd name="connsiteX9" fmla="*/ 30175 w 45436"/>
                  <a:gd name="connsiteY9" fmla="*/ 3607 h 58704"/>
                  <a:gd name="connsiteX10" fmla="*/ 35027 w 45436"/>
                  <a:gd name="connsiteY10" fmla="*/ 8714 h 58704"/>
                  <a:gd name="connsiteX11" fmla="*/ 36847 w 45436"/>
                  <a:gd name="connsiteY11" fmla="*/ 16399 h 58704"/>
                  <a:gd name="connsiteX12" fmla="*/ 33561 w 45436"/>
                  <a:gd name="connsiteY12" fmla="*/ 27220 h 58704"/>
                  <a:gd name="connsiteX13" fmla="*/ 24666 w 45436"/>
                  <a:gd name="connsiteY13" fmla="*/ 33642 h 58704"/>
                  <a:gd name="connsiteX14" fmla="*/ 28709 w 45436"/>
                  <a:gd name="connsiteY14" fmla="*/ 17006 h 58704"/>
                  <a:gd name="connsiteX15" fmla="*/ 27800 w 45436"/>
                  <a:gd name="connsiteY15" fmla="*/ 12456 h 58704"/>
                  <a:gd name="connsiteX16" fmla="*/ 25020 w 45436"/>
                  <a:gd name="connsiteY16" fmla="*/ 9219 h 58704"/>
                  <a:gd name="connsiteX17" fmla="*/ 21128 w 45436"/>
                  <a:gd name="connsiteY17" fmla="*/ 7652 h 58704"/>
                  <a:gd name="connsiteX18" fmla="*/ 15670 w 45436"/>
                  <a:gd name="connsiteY18" fmla="*/ 7197 h 58704"/>
                  <a:gd name="connsiteX19" fmla="*/ 7937 w 45436"/>
                  <a:gd name="connsiteY19" fmla="*/ 7197 h 58704"/>
                  <a:gd name="connsiteX20" fmla="*/ 7937 w 45436"/>
                  <a:gd name="connsiteY20" fmla="*/ 29344 h 58704"/>
                  <a:gd name="connsiteX21" fmla="*/ 14811 w 45436"/>
                  <a:gd name="connsiteY21" fmla="*/ 29344 h 58704"/>
                  <a:gd name="connsiteX22" fmla="*/ 20825 w 45436"/>
                  <a:gd name="connsiteY22" fmla="*/ 28788 h 58704"/>
                  <a:gd name="connsiteX23" fmla="*/ 25374 w 45436"/>
                  <a:gd name="connsiteY23" fmla="*/ 26310 h 58704"/>
                  <a:gd name="connsiteX24" fmla="*/ 27901 w 45436"/>
                  <a:gd name="connsiteY24" fmla="*/ 22366 h 58704"/>
                  <a:gd name="connsiteX25" fmla="*/ 28709 w 45436"/>
                  <a:gd name="connsiteY25" fmla="*/ 17006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590" y="59176"/>
                    </a:moveTo>
                    <a:lnTo>
                      <a:pt x="35431" y="59176"/>
                    </a:lnTo>
                    <a:lnTo>
                      <a:pt x="16832" y="35866"/>
                    </a:lnTo>
                    <a:lnTo>
                      <a:pt x="7937" y="35866"/>
                    </a:lnTo>
                    <a:lnTo>
                      <a:pt x="7937" y="59176"/>
                    </a:lnTo>
                    <a:lnTo>
                      <a:pt x="154" y="59176"/>
                    </a:lnTo>
                    <a:lnTo>
                      <a:pt x="154" y="472"/>
                    </a:lnTo>
                    <a:lnTo>
                      <a:pt x="15266" y="472"/>
                    </a:lnTo>
                    <a:cubicBezTo>
                      <a:pt x="18601" y="472"/>
                      <a:pt x="21381" y="674"/>
                      <a:pt x="23706" y="1028"/>
                    </a:cubicBezTo>
                    <a:cubicBezTo>
                      <a:pt x="25930" y="1433"/>
                      <a:pt x="28103" y="2292"/>
                      <a:pt x="30175" y="3607"/>
                    </a:cubicBezTo>
                    <a:cubicBezTo>
                      <a:pt x="32197" y="4972"/>
                      <a:pt x="33814" y="6691"/>
                      <a:pt x="35027" y="8714"/>
                    </a:cubicBezTo>
                    <a:cubicBezTo>
                      <a:pt x="36189" y="10837"/>
                      <a:pt x="36796" y="13366"/>
                      <a:pt x="36847" y="16399"/>
                    </a:cubicBezTo>
                    <a:cubicBezTo>
                      <a:pt x="36796" y="20748"/>
                      <a:pt x="35684" y="24389"/>
                      <a:pt x="33561" y="27220"/>
                    </a:cubicBezTo>
                    <a:cubicBezTo>
                      <a:pt x="31338" y="30153"/>
                      <a:pt x="28406" y="32276"/>
                      <a:pt x="24666" y="33642"/>
                    </a:cubicBezTo>
                    <a:close/>
                    <a:moveTo>
                      <a:pt x="28709" y="17006"/>
                    </a:moveTo>
                    <a:cubicBezTo>
                      <a:pt x="28659" y="15287"/>
                      <a:pt x="28356" y="13770"/>
                      <a:pt x="27800" y="12456"/>
                    </a:cubicBezTo>
                    <a:cubicBezTo>
                      <a:pt x="27143" y="11141"/>
                      <a:pt x="26233" y="10079"/>
                      <a:pt x="25020" y="9219"/>
                    </a:cubicBezTo>
                    <a:cubicBezTo>
                      <a:pt x="23857" y="8512"/>
                      <a:pt x="22543" y="8006"/>
                      <a:pt x="21128" y="7652"/>
                    </a:cubicBezTo>
                    <a:cubicBezTo>
                      <a:pt x="19612" y="7399"/>
                      <a:pt x="17793" y="7247"/>
                      <a:pt x="15670" y="7197"/>
                    </a:cubicBezTo>
                    <a:lnTo>
                      <a:pt x="7937" y="7197"/>
                    </a:lnTo>
                    <a:lnTo>
                      <a:pt x="7937" y="29344"/>
                    </a:lnTo>
                    <a:lnTo>
                      <a:pt x="14811" y="29344"/>
                    </a:lnTo>
                    <a:cubicBezTo>
                      <a:pt x="17034" y="29394"/>
                      <a:pt x="19006" y="29192"/>
                      <a:pt x="20825" y="28788"/>
                    </a:cubicBezTo>
                    <a:cubicBezTo>
                      <a:pt x="22543" y="28434"/>
                      <a:pt x="24060" y="27625"/>
                      <a:pt x="25374" y="26310"/>
                    </a:cubicBezTo>
                    <a:cubicBezTo>
                      <a:pt x="26486" y="25248"/>
                      <a:pt x="27345" y="23933"/>
                      <a:pt x="27901" y="22366"/>
                    </a:cubicBezTo>
                    <a:cubicBezTo>
                      <a:pt x="28406" y="20900"/>
                      <a:pt x="28659" y="19079"/>
                      <a:pt x="28709" y="170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E05B9265-5F63-49D6-8748-98A342586D27}"/>
                  </a:ext>
                </a:extLst>
              </p:cNvPr>
              <p:cNvSpPr/>
              <p:nvPr/>
            </p:nvSpPr>
            <p:spPr>
              <a:xfrm>
                <a:off x="3750369" y="3926927"/>
                <a:ext cx="23703" cy="77564"/>
              </a:xfrm>
              <a:custGeom>
                <a:avLst/>
                <a:gdLst>
                  <a:gd name="connsiteX0" fmla="*/ 23861 w 23703"/>
                  <a:gd name="connsiteY0" fmla="*/ 78036 h 77564"/>
                  <a:gd name="connsiteX1" fmla="*/ 14865 w 23703"/>
                  <a:gd name="connsiteY1" fmla="*/ 78036 h 77564"/>
                  <a:gd name="connsiteX2" fmla="*/ 4049 w 23703"/>
                  <a:gd name="connsiteY2" fmla="*/ 60794 h 77564"/>
                  <a:gd name="connsiteX3" fmla="*/ 158 w 23703"/>
                  <a:gd name="connsiteY3" fmla="*/ 39254 h 77564"/>
                  <a:gd name="connsiteX4" fmla="*/ 4049 w 23703"/>
                  <a:gd name="connsiteY4" fmla="*/ 17866 h 77564"/>
                  <a:gd name="connsiteX5" fmla="*/ 14865 w 23703"/>
                  <a:gd name="connsiteY5" fmla="*/ 472 h 77564"/>
                  <a:gd name="connsiteX6" fmla="*/ 23861 w 23703"/>
                  <a:gd name="connsiteY6" fmla="*/ 472 h 77564"/>
                  <a:gd name="connsiteX7" fmla="*/ 23861 w 23703"/>
                  <a:gd name="connsiteY7" fmla="*/ 876 h 77564"/>
                  <a:gd name="connsiteX8" fmla="*/ 17796 w 23703"/>
                  <a:gd name="connsiteY8" fmla="*/ 7551 h 77564"/>
                  <a:gd name="connsiteX9" fmla="*/ 12439 w 23703"/>
                  <a:gd name="connsiteY9" fmla="*/ 16298 h 77564"/>
                  <a:gd name="connsiteX10" fmla="*/ 8547 w 23703"/>
                  <a:gd name="connsiteY10" fmla="*/ 26967 h 77564"/>
                  <a:gd name="connsiteX11" fmla="*/ 7082 w 23703"/>
                  <a:gd name="connsiteY11" fmla="*/ 39254 h 77564"/>
                  <a:gd name="connsiteX12" fmla="*/ 8497 w 23703"/>
                  <a:gd name="connsiteY12" fmla="*/ 51592 h 77564"/>
                  <a:gd name="connsiteX13" fmla="*/ 12439 w 23703"/>
                  <a:gd name="connsiteY13" fmla="*/ 62261 h 77564"/>
                  <a:gd name="connsiteX14" fmla="*/ 17796 w 23703"/>
                  <a:gd name="connsiteY14" fmla="*/ 71008 h 77564"/>
                  <a:gd name="connsiteX15" fmla="*/ 23861 w 23703"/>
                  <a:gd name="connsiteY15" fmla="*/ 77632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03" h="77564">
                    <a:moveTo>
                      <a:pt x="23861" y="78036"/>
                    </a:moveTo>
                    <a:lnTo>
                      <a:pt x="14865" y="78036"/>
                    </a:lnTo>
                    <a:cubicBezTo>
                      <a:pt x="10266" y="72576"/>
                      <a:pt x="6627" y="66862"/>
                      <a:pt x="4049" y="60794"/>
                    </a:cubicBezTo>
                    <a:cubicBezTo>
                      <a:pt x="1421" y="54777"/>
                      <a:pt x="158" y="47597"/>
                      <a:pt x="158" y="39254"/>
                    </a:cubicBezTo>
                    <a:cubicBezTo>
                      <a:pt x="158" y="31215"/>
                      <a:pt x="1421" y="24085"/>
                      <a:pt x="4049" y="17866"/>
                    </a:cubicBezTo>
                    <a:cubicBezTo>
                      <a:pt x="6576" y="11748"/>
                      <a:pt x="10215" y="5933"/>
                      <a:pt x="14865" y="472"/>
                    </a:cubicBezTo>
                    <a:lnTo>
                      <a:pt x="23861" y="472"/>
                    </a:lnTo>
                    <a:lnTo>
                      <a:pt x="23861" y="876"/>
                    </a:lnTo>
                    <a:cubicBezTo>
                      <a:pt x="21688" y="2848"/>
                      <a:pt x="19666" y="5073"/>
                      <a:pt x="17796" y="7551"/>
                    </a:cubicBezTo>
                    <a:cubicBezTo>
                      <a:pt x="15825" y="10079"/>
                      <a:pt x="14056" y="12961"/>
                      <a:pt x="12439" y="16298"/>
                    </a:cubicBezTo>
                    <a:cubicBezTo>
                      <a:pt x="10822" y="19534"/>
                      <a:pt x="9508" y="23124"/>
                      <a:pt x="8547" y="26967"/>
                    </a:cubicBezTo>
                    <a:cubicBezTo>
                      <a:pt x="7537" y="30911"/>
                      <a:pt x="7031" y="35007"/>
                      <a:pt x="7082" y="39254"/>
                    </a:cubicBezTo>
                    <a:cubicBezTo>
                      <a:pt x="7031" y="43805"/>
                      <a:pt x="7537" y="47901"/>
                      <a:pt x="8497" y="51592"/>
                    </a:cubicBezTo>
                    <a:cubicBezTo>
                      <a:pt x="9457" y="55384"/>
                      <a:pt x="10771" y="58923"/>
                      <a:pt x="12439" y="62261"/>
                    </a:cubicBezTo>
                    <a:cubicBezTo>
                      <a:pt x="13955" y="65446"/>
                      <a:pt x="15724" y="68328"/>
                      <a:pt x="17796" y="71008"/>
                    </a:cubicBezTo>
                    <a:cubicBezTo>
                      <a:pt x="19768" y="73587"/>
                      <a:pt x="21789" y="75812"/>
                      <a:pt x="23861" y="776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0FAF6720-874B-472B-87B5-C8B4C2F9E165}"/>
                  </a:ext>
                </a:extLst>
              </p:cNvPr>
              <p:cNvSpPr/>
              <p:nvPr/>
            </p:nvSpPr>
            <p:spPr>
              <a:xfrm>
                <a:off x="3778579" y="3929556"/>
                <a:ext cx="40483" cy="58704"/>
              </a:xfrm>
              <a:custGeom>
                <a:avLst/>
                <a:gdLst>
                  <a:gd name="connsiteX0" fmla="*/ 40643 w 40483"/>
                  <a:gd name="connsiteY0" fmla="*/ 39001 h 58704"/>
                  <a:gd name="connsiteX1" fmla="*/ 33669 w 40483"/>
                  <a:gd name="connsiteY1" fmla="*/ 39001 h 58704"/>
                  <a:gd name="connsiteX2" fmla="*/ 33669 w 40483"/>
                  <a:gd name="connsiteY2" fmla="*/ 59176 h 58704"/>
                  <a:gd name="connsiteX3" fmla="*/ 26088 w 40483"/>
                  <a:gd name="connsiteY3" fmla="*/ 59176 h 58704"/>
                  <a:gd name="connsiteX4" fmla="*/ 26088 w 40483"/>
                  <a:gd name="connsiteY4" fmla="*/ 39001 h 58704"/>
                  <a:gd name="connsiteX5" fmla="*/ 160 w 40483"/>
                  <a:gd name="connsiteY5" fmla="*/ 39001 h 58704"/>
                  <a:gd name="connsiteX6" fmla="*/ 160 w 40483"/>
                  <a:gd name="connsiteY6" fmla="*/ 30709 h 58704"/>
                  <a:gd name="connsiteX7" fmla="*/ 26391 w 40483"/>
                  <a:gd name="connsiteY7" fmla="*/ 472 h 58704"/>
                  <a:gd name="connsiteX8" fmla="*/ 33669 w 40483"/>
                  <a:gd name="connsiteY8" fmla="*/ 472 h 58704"/>
                  <a:gd name="connsiteX9" fmla="*/ 33669 w 40483"/>
                  <a:gd name="connsiteY9" fmla="*/ 32681 h 58704"/>
                  <a:gd name="connsiteX10" fmla="*/ 40643 w 40483"/>
                  <a:gd name="connsiteY10" fmla="*/ 32681 h 58704"/>
                  <a:gd name="connsiteX11" fmla="*/ 26088 w 40483"/>
                  <a:gd name="connsiteY11" fmla="*/ 32681 h 58704"/>
                  <a:gd name="connsiteX12" fmla="*/ 26088 w 40483"/>
                  <a:gd name="connsiteY12" fmla="*/ 9725 h 58704"/>
                  <a:gd name="connsiteX13" fmla="*/ 6326 w 40483"/>
                  <a:gd name="connsiteY13" fmla="*/ 32681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483" h="58704">
                    <a:moveTo>
                      <a:pt x="40643" y="39001"/>
                    </a:moveTo>
                    <a:lnTo>
                      <a:pt x="33669" y="39001"/>
                    </a:lnTo>
                    <a:lnTo>
                      <a:pt x="33669" y="59176"/>
                    </a:lnTo>
                    <a:lnTo>
                      <a:pt x="26088" y="59176"/>
                    </a:lnTo>
                    <a:lnTo>
                      <a:pt x="26088" y="39001"/>
                    </a:lnTo>
                    <a:lnTo>
                      <a:pt x="160" y="39001"/>
                    </a:lnTo>
                    <a:lnTo>
                      <a:pt x="160" y="30709"/>
                    </a:lnTo>
                    <a:lnTo>
                      <a:pt x="26391" y="472"/>
                    </a:lnTo>
                    <a:lnTo>
                      <a:pt x="33669" y="472"/>
                    </a:lnTo>
                    <a:lnTo>
                      <a:pt x="33669" y="32681"/>
                    </a:lnTo>
                    <a:lnTo>
                      <a:pt x="40643" y="32681"/>
                    </a:lnTo>
                    <a:close/>
                    <a:moveTo>
                      <a:pt x="26088" y="32681"/>
                    </a:moveTo>
                    <a:lnTo>
                      <a:pt x="26088" y="9725"/>
                    </a:lnTo>
                    <a:lnTo>
                      <a:pt x="6326" y="3268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E029A822-8B94-4F63-B5AF-2321739ECE15}"/>
                  </a:ext>
                </a:extLst>
              </p:cNvPr>
              <p:cNvSpPr/>
              <p:nvPr/>
            </p:nvSpPr>
            <p:spPr>
              <a:xfrm>
                <a:off x="3824343" y="3928393"/>
                <a:ext cx="37502" cy="61080"/>
              </a:xfrm>
              <a:custGeom>
                <a:avLst/>
                <a:gdLst>
                  <a:gd name="connsiteX0" fmla="*/ 37666 w 37502"/>
                  <a:gd name="connsiteY0" fmla="*/ 30962 h 61080"/>
                  <a:gd name="connsiteX1" fmla="*/ 33067 w 37502"/>
                  <a:gd name="connsiteY1" fmla="*/ 54170 h 61080"/>
                  <a:gd name="connsiteX2" fmla="*/ 18915 w 37502"/>
                  <a:gd name="connsiteY2" fmla="*/ 61553 h 61080"/>
                  <a:gd name="connsiteX3" fmla="*/ 4663 w 37502"/>
                  <a:gd name="connsiteY3" fmla="*/ 54019 h 61080"/>
                  <a:gd name="connsiteX4" fmla="*/ 165 w 37502"/>
                  <a:gd name="connsiteY4" fmla="*/ 31063 h 61080"/>
                  <a:gd name="connsiteX5" fmla="*/ 4713 w 37502"/>
                  <a:gd name="connsiteY5" fmla="*/ 7854 h 61080"/>
                  <a:gd name="connsiteX6" fmla="*/ 18915 w 37502"/>
                  <a:gd name="connsiteY6" fmla="*/ 472 h 61080"/>
                  <a:gd name="connsiteX7" fmla="*/ 33117 w 37502"/>
                  <a:gd name="connsiteY7" fmla="*/ 8107 h 61080"/>
                  <a:gd name="connsiteX8" fmla="*/ 37666 w 37502"/>
                  <a:gd name="connsiteY8" fmla="*/ 30962 h 61080"/>
                  <a:gd name="connsiteX9" fmla="*/ 27558 w 37502"/>
                  <a:gd name="connsiteY9" fmla="*/ 48861 h 61080"/>
                  <a:gd name="connsiteX10" fmla="*/ 29175 w 37502"/>
                  <a:gd name="connsiteY10" fmla="*/ 41479 h 61080"/>
                  <a:gd name="connsiteX11" fmla="*/ 29681 w 37502"/>
                  <a:gd name="connsiteY11" fmla="*/ 30962 h 61080"/>
                  <a:gd name="connsiteX12" fmla="*/ 29175 w 37502"/>
                  <a:gd name="connsiteY12" fmla="*/ 20495 h 61080"/>
                  <a:gd name="connsiteX13" fmla="*/ 27507 w 37502"/>
                  <a:gd name="connsiteY13" fmla="*/ 13062 h 61080"/>
                  <a:gd name="connsiteX14" fmla="*/ 24273 w 37502"/>
                  <a:gd name="connsiteY14" fmla="*/ 8562 h 61080"/>
                  <a:gd name="connsiteX15" fmla="*/ 18915 w 37502"/>
                  <a:gd name="connsiteY15" fmla="*/ 6995 h 61080"/>
                  <a:gd name="connsiteX16" fmla="*/ 13507 w 37502"/>
                  <a:gd name="connsiteY16" fmla="*/ 8562 h 61080"/>
                  <a:gd name="connsiteX17" fmla="*/ 10172 w 37502"/>
                  <a:gd name="connsiteY17" fmla="*/ 13163 h 61080"/>
                  <a:gd name="connsiteX18" fmla="*/ 8554 w 37502"/>
                  <a:gd name="connsiteY18" fmla="*/ 20748 h 61080"/>
                  <a:gd name="connsiteX19" fmla="*/ 8150 w 37502"/>
                  <a:gd name="connsiteY19" fmla="*/ 31063 h 61080"/>
                  <a:gd name="connsiteX20" fmla="*/ 8504 w 37502"/>
                  <a:gd name="connsiteY20" fmla="*/ 41327 h 61080"/>
                  <a:gd name="connsiteX21" fmla="*/ 10172 w 37502"/>
                  <a:gd name="connsiteY21" fmla="*/ 48760 h 61080"/>
                  <a:gd name="connsiteX22" fmla="*/ 13406 w 37502"/>
                  <a:gd name="connsiteY22" fmla="*/ 53463 h 61080"/>
                  <a:gd name="connsiteX23" fmla="*/ 18915 w 37502"/>
                  <a:gd name="connsiteY23" fmla="*/ 55081 h 61080"/>
                  <a:gd name="connsiteX24" fmla="*/ 24273 w 37502"/>
                  <a:gd name="connsiteY24" fmla="*/ 53513 h 61080"/>
                  <a:gd name="connsiteX25" fmla="*/ 27558 w 37502"/>
                  <a:gd name="connsiteY25" fmla="*/ 48861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666" y="30962"/>
                    </a:moveTo>
                    <a:cubicBezTo>
                      <a:pt x="37666" y="41580"/>
                      <a:pt x="36099" y="49316"/>
                      <a:pt x="33067" y="54170"/>
                    </a:cubicBezTo>
                    <a:cubicBezTo>
                      <a:pt x="29933" y="59126"/>
                      <a:pt x="25233" y="61553"/>
                      <a:pt x="18915" y="61553"/>
                    </a:cubicBezTo>
                    <a:cubicBezTo>
                      <a:pt x="12396" y="61553"/>
                      <a:pt x="7645" y="59075"/>
                      <a:pt x="4663" y="54019"/>
                    </a:cubicBezTo>
                    <a:cubicBezTo>
                      <a:pt x="1630" y="49064"/>
                      <a:pt x="114" y="41378"/>
                      <a:pt x="165" y="31063"/>
                    </a:cubicBezTo>
                    <a:cubicBezTo>
                      <a:pt x="114" y="20495"/>
                      <a:pt x="1630" y="12759"/>
                      <a:pt x="4713" y="7854"/>
                    </a:cubicBezTo>
                    <a:cubicBezTo>
                      <a:pt x="7746" y="2950"/>
                      <a:pt x="12497" y="523"/>
                      <a:pt x="18915" y="472"/>
                    </a:cubicBezTo>
                    <a:cubicBezTo>
                      <a:pt x="25334" y="523"/>
                      <a:pt x="30085" y="3051"/>
                      <a:pt x="33117" y="8107"/>
                    </a:cubicBezTo>
                    <a:cubicBezTo>
                      <a:pt x="36150" y="13214"/>
                      <a:pt x="37666" y="20849"/>
                      <a:pt x="37666" y="30962"/>
                    </a:cubicBezTo>
                    <a:close/>
                    <a:moveTo>
                      <a:pt x="27558" y="48861"/>
                    </a:moveTo>
                    <a:cubicBezTo>
                      <a:pt x="28316" y="46940"/>
                      <a:pt x="28872" y="44462"/>
                      <a:pt x="29175" y="41479"/>
                    </a:cubicBezTo>
                    <a:cubicBezTo>
                      <a:pt x="29478" y="38546"/>
                      <a:pt x="29630" y="35057"/>
                      <a:pt x="29681" y="30962"/>
                    </a:cubicBezTo>
                    <a:cubicBezTo>
                      <a:pt x="29630" y="27018"/>
                      <a:pt x="29478" y="23529"/>
                      <a:pt x="29175" y="20495"/>
                    </a:cubicBezTo>
                    <a:cubicBezTo>
                      <a:pt x="28872" y="17562"/>
                      <a:pt x="28316" y="15085"/>
                      <a:pt x="27507" y="13062"/>
                    </a:cubicBezTo>
                    <a:cubicBezTo>
                      <a:pt x="26699" y="11141"/>
                      <a:pt x="25587" y="9624"/>
                      <a:pt x="24273" y="8562"/>
                    </a:cubicBezTo>
                    <a:cubicBezTo>
                      <a:pt x="22858" y="7551"/>
                      <a:pt x="21089" y="7045"/>
                      <a:pt x="18915" y="6995"/>
                    </a:cubicBezTo>
                    <a:cubicBezTo>
                      <a:pt x="16692" y="7045"/>
                      <a:pt x="14872" y="7551"/>
                      <a:pt x="13507" y="8562"/>
                    </a:cubicBezTo>
                    <a:cubicBezTo>
                      <a:pt x="12092" y="9624"/>
                      <a:pt x="10980" y="11141"/>
                      <a:pt x="10172" y="13163"/>
                    </a:cubicBezTo>
                    <a:cubicBezTo>
                      <a:pt x="9363" y="15186"/>
                      <a:pt x="8858" y="17714"/>
                      <a:pt x="8554" y="20748"/>
                    </a:cubicBezTo>
                    <a:cubicBezTo>
                      <a:pt x="8251" y="23782"/>
                      <a:pt x="8100" y="27220"/>
                      <a:pt x="8150" y="31063"/>
                    </a:cubicBezTo>
                    <a:cubicBezTo>
                      <a:pt x="8100" y="35159"/>
                      <a:pt x="8201" y="38597"/>
                      <a:pt x="8504" y="41327"/>
                    </a:cubicBezTo>
                    <a:cubicBezTo>
                      <a:pt x="8706" y="44108"/>
                      <a:pt x="9262" y="46586"/>
                      <a:pt x="10172" y="48760"/>
                    </a:cubicBezTo>
                    <a:cubicBezTo>
                      <a:pt x="10879" y="50833"/>
                      <a:pt x="11991" y="52401"/>
                      <a:pt x="13406" y="53463"/>
                    </a:cubicBezTo>
                    <a:cubicBezTo>
                      <a:pt x="14822" y="54575"/>
                      <a:pt x="16641" y="55131"/>
                      <a:pt x="18915" y="55081"/>
                    </a:cubicBezTo>
                    <a:cubicBezTo>
                      <a:pt x="21038" y="55131"/>
                      <a:pt x="22807" y="54575"/>
                      <a:pt x="24273" y="53513"/>
                    </a:cubicBezTo>
                    <a:cubicBezTo>
                      <a:pt x="25637" y="52502"/>
                      <a:pt x="26749" y="50985"/>
                      <a:pt x="27558" y="488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84F958AD-3087-4152-87DD-D8132797B60B}"/>
                  </a:ext>
                </a:extLst>
              </p:cNvPr>
              <p:cNvSpPr/>
              <p:nvPr/>
            </p:nvSpPr>
            <p:spPr>
              <a:xfrm>
                <a:off x="3868390" y="3928393"/>
                <a:ext cx="37502" cy="61080"/>
              </a:xfrm>
              <a:custGeom>
                <a:avLst/>
                <a:gdLst>
                  <a:gd name="connsiteX0" fmla="*/ 37669 w 37502"/>
                  <a:gd name="connsiteY0" fmla="*/ 30962 h 61080"/>
                  <a:gd name="connsiteX1" fmla="*/ 33070 w 37502"/>
                  <a:gd name="connsiteY1" fmla="*/ 54170 h 61080"/>
                  <a:gd name="connsiteX2" fmla="*/ 18919 w 37502"/>
                  <a:gd name="connsiteY2" fmla="*/ 61553 h 61080"/>
                  <a:gd name="connsiteX3" fmla="*/ 4666 w 37502"/>
                  <a:gd name="connsiteY3" fmla="*/ 54019 h 61080"/>
                  <a:gd name="connsiteX4" fmla="*/ 168 w 37502"/>
                  <a:gd name="connsiteY4" fmla="*/ 31063 h 61080"/>
                  <a:gd name="connsiteX5" fmla="*/ 4717 w 37502"/>
                  <a:gd name="connsiteY5" fmla="*/ 7854 h 61080"/>
                  <a:gd name="connsiteX6" fmla="*/ 18919 w 37502"/>
                  <a:gd name="connsiteY6" fmla="*/ 472 h 61080"/>
                  <a:gd name="connsiteX7" fmla="*/ 33121 w 37502"/>
                  <a:gd name="connsiteY7" fmla="*/ 8107 h 61080"/>
                  <a:gd name="connsiteX8" fmla="*/ 37669 w 37502"/>
                  <a:gd name="connsiteY8" fmla="*/ 30962 h 61080"/>
                  <a:gd name="connsiteX9" fmla="*/ 27561 w 37502"/>
                  <a:gd name="connsiteY9" fmla="*/ 48861 h 61080"/>
                  <a:gd name="connsiteX10" fmla="*/ 29179 w 37502"/>
                  <a:gd name="connsiteY10" fmla="*/ 41479 h 61080"/>
                  <a:gd name="connsiteX11" fmla="*/ 29684 w 37502"/>
                  <a:gd name="connsiteY11" fmla="*/ 30962 h 61080"/>
                  <a:gd name="connsiteX12" fmla="*/ 29179 w 37502"/>
                  <a:gd name="connsiteY12" fmla="*/ 20495 h 61080"/>
                  <a:gd name="connsiteX13" fmla="*/ 27511 w 37502"/>
                  <a:gd name="connsiteY13" fmla="*/ 13062 h 61080"/>
                  <a:gd name="connsiteX14" fmla="*/ 24276 w 37502"/>
                  <a:gd name="connsiteY14" fmla="*/ 8562 h 61080"/>
                  <a:gd name="connsiteX15" fmla="*/ 18919 w 37502"/>
                  <a:gd name="connsiteY15" fmla="*/ 6995 h 61080"/>
                  <a:gd name="connsiteX16" fmla="*/ 13511 w 37502"/>
                  <a:gd name="connsiteY16" fmla="*/ 8562 h 61080"/>
                  <a:gd name="connsiteX17" fmla="*/ 10175 w 37502"/>
                  <a:gd name="connsiteY17" fmla="*/ 13163 h 61080"/>
                  <a:gd name="connsiteX18" fmla="*/ 8558 w 37502"/>
                  <a:gd name="connsiteY18" fmla="*/ 20748 h 61080"/>
                  <a:gd name="connsiteX19" fmla="*/ 8154 w 37502"/>
                  <a:gd name="connsiteY19" fmla="*/ 31063 h 61080"/>
                  <a:gd name="connsiteX20" fmla="*/ 8507 w 37502"/>
                  <a:gd name="connsiteY20" fmla="*/ 41327 h 61080"/>
                  <a:gd name="connsiteX21" fmla="*/ 10175 w 37502"/>
                  <a:gd name="connsiteY21" fmla="*/ 48760 h 61080"/>
                  <a:gd name="connsiteX22" fmla="*/ 13410 w 37502"/>
                  <a:gd name="connsiteY22" fmla="*/ 53463 h 61080"/>
                  <a:gd name="connsiteX23" fmla="*/ 18919 w 37502"/>
                  <a:gd name="connsiteY23" fmla="*/ 55081 h 61080"/>
                  <a:gd name="connsiteX24" fmla="*/ 24276 w 37502"/>
                  <a:gd name="connsiteY24" fmla="*/ 53513 h 61080"/>
                  <a:gd name="connsiteX25" fmla="*/ 27561 w 37502"/>
                  <a:gd name="connsiteY25" fmla="*/ 48861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669" y="30962"/>
                    </a:moveTo>
                    <a:cubicBezTo>
                      <a:pt x="37669" y="41580"/>
                      <a:pt x="36103" y="49316"/>
                      <a:pt x="33070" y="54170"/>
                    </a:cubicBezTo>
                    <a:cubicBezTo>
                      <a:pt x="29937" y="59126"/>
                      <a:pt x="25236" y="61553"/>
                      <a:pt x="18919" y="61553"/>
                    </a:cubicBezTo>
                    <a:cubicBezTo>
                      <a:pt x="12399" y="61553"/>
                      <a:pt x="7648" y="59075"/>
                      <a:pt x="4666" y="54019"/>
                    </a:cubicBezTo>
                    <a:cubicBezTo>
                      <a:pt x="1634" y="49064"/>
                      <a:pt x="118" y="41378"/>
                      <a:pt x="168" y="31063"/>
                    </a:cubicBezTo>
                    <a:cubicBezTo>
                      <a:pt x="118" y="20495"/>
                      <a:pt x="1634" y="12759"/>
                      <a:pt x="4717" y="7854"/>
                    </a:cubicBezTo>
                    <a:cubicBezTo>
                      <a:pt x="7749" y="2950"/>
                      <a:pt x="12500" y="523"/>
                      <a:pt x="18919" y="472"/>
                    </a:cubicBezTo>
                    <a:cubicBezTo>
                      <a:pt x="25337" y="523"/>
                      <a:pt x="30088" y="3051"/>
                      <a:pt x="33121" y="8107"/>
                    </a:cubicBezTo>
                    <a:cubicBezTo>
                      <a:pt x="36153" y="13214"/>
                      <a:pt x="37669" y="20849"/>
                      <a:pt x="37669" y="30962"/>
                    </a:cubicBezTo>
                    <a:close/>
                    <a:moveTo>
                      <a:pt x="27561" y="48861"/>
                    </a:moveTo>
                    <a:cubicBezTo>
                      <a:pt x="28319" y="46940"/>
                      <a:pt x="28875" y="44462"/>
                      <a:pt x="29179" y="41479"/>
                    </a:cubicBezTo>
                    <a:cubicBezTo>
                      <a:pt x="29482" y="38546"/>
                      <a:pt x="29633" y="35057"/>
                      <a:pt x="29684" y="30962"/>
                    </a:cubicBezTo>
                    <a:cubicBezTo>
                      <a:pt x="29633" y="27018"/>
                      <a:pt x="29482" y="23529"/>
                      <a:pt x="29179" y="20495"/>
                    </a:cubicBezTo>
                    <a:cubicBezTo>
                      <a:pt x="28875" y="17562"/>
                      <a:pt x="28319" y="15085"/>
                      <a:pt x="27511" y="13062"/>
                    </a:cubicBezTo>
                    <a:cubicBezTo>
                      <a:pt x="26702" y="11141"/>
                      <a:pt x="25590" y="9624"/>
                      <a:pt x="24276" y="8562"/>
                    </a:cubicBezTo>
                    <a:cubicBezTo>
                      <a:pt x="22861" y="7551"/>
                      <a:pt x="21092" y="7045"/>
                      <a:pt x="18919" y="6995"/>
                    </a:cubicBezTo>
                    <a:cubicBezTo>
                      <a:pt x="16695" y="7045"/>
                      <a:pt x="14875" y="7551"/>
                      <a:pt x="13511" y="8562"/>
                    </a:cubicBezTo>
                    <a:cubicBezTo>
                      <a:pt x="12096" y="9624"/>
                      <a:pt x="10984" y="11141"/>
                      <a:pt x="10175" y="13163"/>
                    </a:cubicBezTo>
                    <a:cubicBezTo>
                      <a:pt x="9367" y="15186"/>
                      <a:pt x="8861" y="17714"/>
                      <a:pt x="8558" y="20748"/>
                    </a:cubicBezTo>
                    <a:cubicBezTo>
                      <a:pt x="8255" y="23782"/>
                      <a:pt x="8103" y="27220"/>
                      <a:pt x="8154" y="31063"/>
                    </a:cubicBezTo>
                    <a:cubicBezTo>
                      <a:pt x="8103" y="35159"/>
                      <a:pt x="8204" y="38597"/>
                      <a:pt x="8507" y="41327"/>
                    </a:cubicBezTo>
                    <a:cubicBezTo>
                      <a:pt x="8710" y="44108"/>
                      <a:pt x="9265" y="46586"/>
                      <a:pt x="10175" y="48760"/>
                    </a:cubicBezTo>
                    <a:cubicBezTo>
                      <a:pt x="10883" y="50833"/>
                      <a:pt x="11995" y="52401"/>
                      <a:pt x="13410" y="53463"/>
                    </a:cubicBezTo>
                    <a:cubicBezTo>
                      <a:pt x="14825" y="54575"/>
                      <a:pt x="16644" y="55131"/>
                      <a:pt x="18919" y="55081"/>
                    </a:cubicBezTo>
                    <a:cubicBezTo>
                      <a:pt x="21042" y="55131"/>
                      <a:pt x="22810" y="54575"/>
                      <a:pt x="24276" y="53513"/>
                    </a:cubicBezTo>
                    <a:cubicBezTo>
                      <a:pt x="25641" y="52502"/>
                      <a:pt x="26753" y="50985"/>
                      <a:pt x="27561" y="488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51867170-EF94-4094-9764-9EC5036BDF98}"/>
                  </a:ext>
                </a:extLst>
              </p:cNvPr>
              <p:cNvSpPr/>
              <p:nvPr/>
            </p:nvSpPr>
            <p:spPr>
              <a:xfrm>
                <a:off x="3912084" y="3926927"/>
                <a:ext cx="23703" cy="77564"/>
              </a:xfrm>
              <a:custGeom>
                <a:avLst/>
                <a:gdLst>
                  <a:gd name="connsiteX0" fmla="*/ 23874 w 23703"/>
                  <a:gd name="connsiteY0" fmla="*/ 39254 h 77564"/>
                  <a:gd name="connsiteX1" fmla="*/ 19982 w 23703"/>
                  <a:gd name="connsiteY1" fmla="*/ 60693 h 77564"/>
                  <a:gd name="connsiteX2" fmla="*/ 9167 w 23703"/>
                  <a:gd name="connsiteY2" fmla="*/ 78036 h 77564"/>
                  <a:gd name="connsiteX3" fmla="*/ 170 w 23703"/>
                  <a:gd name="connsiteY3" fmla="*/ 78036 h 77564"/>
                  <a:gd name="connsiteX4" fmla="*/ 170 w 23703"/>
                  <a:gd name="connsiteY4" fmla="*/ 77632 h 77564"/>
                  <a:gd name="connsiteX5" fmla="*/ 6235 w 23703"/>
                  <a:gd name="connsiteY5" fmla="*/ 70958 h 77564"/>
                  <a:gd name="connsiteX6" fmla="*/ 11643 w 23703"/>
                  <a:gd name="connsiteY6" fmla="*/ 62261 h 77564"/>
                  <a:gd name="connsiteX7" fmla="*/ 15484 w 23703"/>
                  <a:gd name="connsiteY7" fmla="*/ 51491 h 77564"/>
                  <a:gd name="connsiteX8" fmla="*/ 16950 w 23703"/>
                  <a:gd name="connsiteY8" fmla="*/ 39254 h 77564"/>
                  <a:gd name="connsiteX9" fmla="*/ 15484 w 23703"/>
                  <a:gd name="connsiteY9" fmla="*/ 26967 h 77564"/>
                  <a:gd name="connsiteX10" fmla="*/ 11643 w 23703"/>
                  <a:gd name="connsiteY10" fmla="*/ 16298 h 77564"/>
                  <a:gd name="connsiteX11" fmla="*/ 6185 w 23703"/>
                  <a:gd name="connsiteY11" fmla="*/ 7500 h 77564"/>
                  <a:gd name="connsiteX12" fmla="*/ 170 w 23703"/>
                  <a:gd name="connsiteY12" fmla="*/ 876 h 77564"/>
                  <a:gd name="connsiteX13" fmla="*/ 170 w 23703"/>
                  <a:gd name="connsiteY13" fmla="*/ 472 h 77564"/>
                  <a:gd name="connsiteX14" fmla="*/ 9167 w 23703"/>
                  <a:gd name="connsiteY14" fmla="*/ 472 h 77564"/>
                  <a:gd name="connsiteX15" fmla="*/ 19932 w 23703"/>
                  <a:gd name="connsiteY15" fmla="*/ 17815 h 77564"/>
                  <a:gd name="connsiteX16" fmla="*/ 23874 w 23703"/>
                  <a:gd name="connsiteY16" fmla="*/ 39254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03" h="77564">
                    <a:moveTo>
                      <a:pt x="23874" y="39254"/>
                    </a:moveTo>
                    <a:cubicBezTo>
                      <a:pt x="23823" y="47446"/>
                      <a:pt x="22560" y="54575"/>
                      <a:pt x="19982" y="60693"/>
                    </a:cubicBezTo>
                    <a:cubicBezTo>
                      <a:pt x="17354" y="66811"/>
                      <a:pt x="13715" y="72576"/>
                      <a:pt x="9167" y="78036"/>
                    </a:cubicBezTo>
                    <a:lnTo>
                      <a:pt x="170" y="78036"/>
                    </a:lnTo>
                    <a:lnTo>
                      <a:pt x="170" y="77632"/>
                    </a:lnTo>
                    <a:cubicBezTo>
                      <a:pt x="2141" y="75812"/>
                      <a:pt x="4163" y="73587"/>
                      <a:pt x="6235" y="70958"/>
                    </a:cubicBezTo>
                    <a:cubicBezTo>
                      <a:pt x="8257" y="68278"/>
                      <a:pt x="10076" y="65396"/>
                      <a:pt x="11643" y="62261"/>
                    </a:cubicBezTo>
                    <a:cubicBezTo>
                      <a:pt x="13260" y="58873"/>
                      <a:pt x="14524" y="55283"/>
                      <a:pt x="15484" y="51491"/>
                    </a:cubicBezTo>
                    <a:cubicBezTo>
                      <a:pt x="16444" y="47749"/>
                      <a:pt x="16950" y="43704"/>
                      <a:pt x="16950" y="39254"/>
                    </a:cubicBezTo>
                    <a:cubicBezTo>
                      <a:pt x="16950" y="34956"/>
                      <a:pt x="16444" y="30861"/>
                      <a:pt x="15484" y="26967"/>
                    </a:cubicBezTo>
                    <a:cubicBezTo>
                      <a:pt x="14473" y="23124"/>
                      <a:pt x="13210" y="19534"/>
                      <a:pt x="11643" y="16298"/>
                    </a:cubicBezTo>
                    <a:cubicBezTo>
                      <a:pt x="10026" y="13062"/>
                      <a:pt x="8206" y="10130"/>
                      <a:pt x="6185" y="7500"/>
                    </a:cubicBezTo>
                    <a:cubicBezTo>
                      <a:pt x="4163" y="4922"/>
                      <a:pt x="2141" y="2747"/>
                      <a:pt x="170" y="876"/>
                    </a:cubicBezTo>
                    <a:lnTo>
                      <a:pt x="170" y="472"/>
                    </a:lnTo>
                    <a:lnTo>
                      <a:pt x="9167" y="472"/>
                    </a:lnTo>
                    <a:cubicBezTo>
                      <a:pt x="13715" y="5933"/>
                      <a:pt x="17304" y="11697"/>
                      <a:pt x="19932" y="17815"/>
                    </a:cubicBezTo>
                    <a:cubicBezTo>
                      <a:pt x="22509" y="23984"/>
                      <a:pt x="23823" y="31164"/>
                      <a:pt x="23874" y="392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0571F73F-3517-42AF-BF29-240CB1BFD4E8}"/>
                </a:ext>
              </a:extLst>
            </p:cNvPr>
            <p:cNvSpPr/>
            <p:nvPr/>
          </p:nvSpPr>
          <p:spPr>
            <a:xfrm>
              <a:off x="3041259" y="3551617"/>
              <a:ext cx="12938" cy="12944"/>
            </a:xfrm>
            <a:custGeom>
              <a:avLst/>
              <a:gdLst/>
              <a:ahLst/>
              <a:cxnLst/>
              <a:rect l="l" t="t" r="r" b="b"/>
              <a:pathLst>
                <a:path w="12938" h="12944"/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DA3F0950-823C-49FE-B789-68FBD2CBA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5242" y="4072650"/>
              <a:ext cx="80687" cy="80723"/>
            </a:xfrm>
            <a:custGeom>
              <a:avLst/>
              <a:gdLst>
                <a:gd name="connsiteX0" fmla="*/ 96 w 80687"/>
                <a:gd name="connsiteY0" fmla="*/ 476 h 80723"/>
                <a:gd name="connsiteX1" fmla="*/ 80783 w 80687"/>
                <a:gd name="connsiteY1" fmla="*/ 476 h 80723"/>
                <a:gd name="connsiteX2" fmla="*/ 80783 w 80687"/>
                <a:gd name="connsiteY2" fmla="*/ 81199 h 80723"/>
                <a:gd name="connsiteX3" fmla="*/ 96 w 80687"/>
                <a:gd name="connsiteY3" fmla="*/ 81199 h 8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87" h="80723">
                  <a:moveTo>
                    <a:pt x="96" y="476"/>
                  </a:moveTo>
                  <a:lnTo>
                    <a:pt x="80783" y="476"/>
                  </a:lnTo>
                  <a:lnTo>
                    <a:pt x="80783" y="81199"/>
                  </a:lnTo>
                  <a:lnTo>
                    <a:pt x="96" y="81199"/>
                  </a:lnTo>
                  <a:close/>
                </a:path>
              </a:pathLst>
            </a:custGeom>
          </p:spPr>
        </p:pic>
        <p:grpSp>
          <p:nvGrpSpPr>
            <p:cNvPr id="90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3076114" y="4088376"/>
              <a:ext cx="639518" cy="77564"/>
              <a:chOff x="3076114" y="4088376"/>
              <a:chExt cx="639518" cy="77564"/>
            </a:xfrm>
            <a:solidFill>
              <a:srgbClr val="000000"/>
            </a:solidFill>
          </p:grpSpPr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1D3A6B2F-D918-420E-B43D-B471F3F4A5BC}"/>
                  </a:ext>
                </a:extLst>
              </p:cNvPr>
              <p:cNvSpPr/>
              <p:nvPr/>
            </p:nvSpPr>
            <p:spPr>
              <a:xfrm>
                <a:off x="3076114" y="4088376"/>
                <a:ext cx="7429" cy="61333"/>
              </a:xfrm>
              <a:custGeom>
                <a:avLst/>
                <a:gdLst>
                  <a:gd name="connsiteX0" fmla="*/ 7535 w 7429"/>
                  <a:gd name="connsiteY0" fmla="*/ 61818 h 61333"/>
                  <a:gd name="connsiteX1" fmla="*/ 105 w 7429"/>
                  <a:gd name="connsiteY1" fmla="*/ 61818 h 61333"/>
                  <a:gd name="connsiteX2" fmla="*/ 105 w 7429"/>
                  <a:gd name="connsiteY2" fmla="*/ 484 h 61333"/>
                  <a:gd name="connsiteX3" fmla="*/ 7535 w 7429"/>
                  <a:gd name="connsiteY3" fmla="*/ 484 h 61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" h="61333">
                    <a:moveTo>
                      <a:pt x="7535" y="61818"/>
                    </a:moveTo>
                    <a:lnTo>
                      <a:pt x="105" y="61818"/>
                    </a:lnTo>
                    <a:lnTo>
                      <a:pt x="105" y="484"/>
                    </a:lnTo>
                    <a:lnTo>
                      <a:pt x="7535" y="48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F71AFC08-C60A-4999-93DE-22EBB97A4DF9}"/>
                  </a:ext>
                </a:extLst>
              </p:cNvPr>
              <p:cNvSpPr/>
              <p:nvPr/>
            </p:nvSpPr>
            <p:spPr>
              <a:xfrm>
                <a:off x="3091266" y="4104456"/>
                <a:ext cx="39321" cy="46467"/>
              </a:xfrm>
              <a:custGeom>
                <a:avLst/>
                <a:gdLst>
                  <a:gd name="connsiteX0" fmla="*/ 39429 w 39321"/>
                  <a:gd name="connsiteY0" fmla="*/ 23744 h 46467"/>
                  <a:gd name="connsiteX1" fmla="*/ 34071 w 39321"/>
                  <a:gd name="connsiteY1" fmla="*/ 40935 h 46467"/>
                  <a:gd name="connsiteX2" fmla="*/ 19819 w 39321"/>
                  <a:gd name="connsiteY2" fmla="*/ 46952 h 46467"/>
                  <a:gd name="connsiteX3" fmla="*/ 5364 w 39321"/>
                  <a:gd name="connsiteY3" fmla="*/ 40733 h 46467"/>
                  <a:gd name="connsiteX4" fmla="*/ 108 w 39321"/>
                  <a:gd name="connsiteY4" fmla="*/ 23744 h 46467"/>
                  <a:gd name="connsiteX5" fmla="*/ 5516 w 39321"/>
                  <a:gd name="connsiteY5" fmla="*/ 6603 h 46467"/>
                  <a:gd name="connsiteX6" fmla="*/ 19819 w 39321"/>
                  <a:gd name="connsiteY6" fmla="*/ 484 h 46467"/>
                  <a:gd name="connsiteX7" fmla="*/ 34071 w 39321"/>
                  <a:gd name="connsiteY7" fmla="*/ 6603 h 46467"/>
                  <a:gd name="connsiteX8" fmla="*/ 39429 w 39321"/>
                  <a:gd name="connsiteY8" fmla="*/ 23744 h 46467"/>
                  <a:gd name="connsiteX9" fmla="*/ 31797 w 39321"/>
                  <a:gd name="connsiteY9" fmla="*/ 23744 h 46467"/>
                  <a:gd name="connsiteX10" fmla="*/ 28664 w 39321"/>
                  <a:gd name="connsiteY10" fmla="*/ 11052 h 46467"/>
                  <a:gd name="connsiteX11" fmla="*/ 19819 w 39321"/>
                  <a:gd name="connsiteY11" fmla="*/ 6855 h 46467"/>
                  <a:gd name="connsiteX12" fmla="*/ 10924 w 39321"/>
                  <a:gd name="connsiteY12" fmla="*/ 11052 h 46467"/>
                  <a:gd name="connsiteX13" fmla="*/ 7790 w 39321"/>
                  <a:gd name="connsiteY13" fmla="*/ 23744 h 46467"/>
                  <a:gd name="connsiteX14" fmla="*/ 10924 w 39321"/>
                  <a:gd name="connsiteY14" fmla="*/ 36334 h 46467"/>
                  <a:gd name="connsiteX15" fmla="*/ 19819 w 39321"/>
                  <a:gd name="connsiteY15" fmla="*/ 40581 h 46467"/>
                  <a:gd name="connsiteX16" fmla="*/ 28664 w 39321"/>
                  <a:gd name="connsiteY16" fmla="*/ 36385 h 46467"/>
                  <a:gd name="connsiteX17" fmla="*/ 31797 w 39321"/>
                  <a:gd name="connsiteY17" fmla="*/ 23744 h 4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9321" h="46467">
                    <a:moveTo>
                      <a:pt x="39429" y="23744"/>
                    </a:moveTo>
                    <a:cubicBezTo>
                      <a:pt x="39429" y="31177"/>
                      <a:pt x="37609" y="36941"/>
                      <a:pt x="34071" y="40935"/>
                    </a:cubicBezTo>
                    <a:cubicBezTo>
                      <a:pt x="30433" y="44980"/>
                      <a:pt x="25682" y="46952"/>
                      <a:pt x="19819" y="46952"/>
                    </a:cubicBezTo>
                    <a:cubicBezTo>
                      <a:pt x="13653" y="46952"/>
                      <a:pt x="8852" y="44879"/>
                      <a:pt x="5364" y="40733"/>
                    </a:cubicBezTo>
                    <a:cubicBezTo>
                      <a:pt x="1826" y="36587"/>
                      <a:pt x="57" y="30924"/>
                      <a:pt x="108" y="23744"/>
                    </a:cubicBezTo>
                    <a:cubicBezTo>
                      <a:pt x="57" y="16412"/>
                      <a:pt x="1877" y="10698"/>
                      <a:pt x="5516" y="6603"/>
                    </a:cubicBezTo>
                    <a:cubicBezTo>
                      <a:pt x="9104" y="2558"/>
                      <a:pt x="13855" y="535"/>
                      <a:pt x="19819" y="484"/>
                    </a:cubicBezTo>
                    <a:cubicBezTo>
                      <a:pt x="25682" y="535"/>
                      <a:pt x="30433" y="2558"/>
                      <a:pt x="34071" y="6603"/>
                    </a:cubicBezTo>
                    <a:cubicBezTo>
                      <a:pt x="37609" y="10648"/>
                      <a:pt x="39429" y="16361"/>
                      <a:pt x="39429" y="23744"/>
                    </a:cubicBezTo>
                    <a:close/>
                    <a:moveTo>
                      <a:pt x="31797" y="23744"/>
                    </a:moveTo>
                    <a:cubicBezTo>
                      <a:pt x="31747" y="18081"/>
                      <a:pt x="30736" y="13884"/>
                      <a:pt x="28664" y="11052"/>
                    </a:cubicBezTo>
                    <a:cubicBezTo>
                      <a:pt x="26591" y="8322"/>
                      <a:pt x="23609" y="6906"/>
                      <a:pt x="19819" y="6855"/>
                    </a:cubicBezTo>
                    <a:cubicBezTo>
                      <a:pt x="15927" y="6906"/>
                      <a:pt x="12996" y="8322"/>
                      <a:pt x="10924" y="11052"/>
                    </a:cubicBezTo>
                    <a:cubicBezTo>
                      <a:pt x="8801" y="13884"/>
                      <a:pt x="7740" y="18081"/>
                      <a:pt x="7790" y="23744"/>
                    </a:cubicBezTo>
                    <a:cubicBezTo>
                      <a:pt x="7740" y="29306"/>
                      <a:pt x="8801" y="33502"/>
                      <a:pt x="10924" y="36334"/>
                    </a:cubicBezTo>
                    <a:cubicBezTo>
                      <a:pt x="12996" y="39166"/>
                      <a:pt x="15927" y="40581"/>
                      <a:pt x="19819" y="40581"/>
                    </a:cubicBezTo>
                    <a:cubicBezTo>
                      <a:pt x="23559" y="40581"/>
                      <a:pt x="26541" y="39216"/>
                      <a:pt x="28664" y="36385"/>
                    </a:cubicBezTo>
                    <a:cubicBezTo>
                      <a:pt x="30736" y="33654"/>
                      <a:pt x="31747" y="29407"/>
                      <a:pt x="31797" y="237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A3B376F1-BD39-4F5A-8208-6EA094267492}"/>
                  </a:ext>
                </a:extLst>
              </p:cNvPr>
              <p:cNvSpPr/>
              <p:nvPr/>
            </p:nvSpPr>
            <p:spPr>
              <a:xfrm>
                <a:off x="3134016" y="4105669"/>
                <a:ext cx="57515" cy="44040"/>
              </a:xfrm>
              <a:custGeom>
                <a:avLst/>
                <a:gdLst>
                  <a:gd name="connsiteX0" fmla="*/ 57626 w 57515"/>
                  <a:gd name="connsiteY0" fmla="*/ 484 h 44040"/>
                  <a:gd name="connsiteX1" fmla="*/ 46507 w 57515"/>
                  <a:gd name="connsiteY1" fmla="*/ 44525 h 44040"/>
                  <a:gd name="connsiteX2" fmla="*/ 39633 w 57515"/>
                  <a:gd name="connsiteY2" fmla="*/ 44525 h 44040"/>
                  <a:gd name="connsiteX3" fmla="*/ 28868 w 57515"/>
                  <a:gd name="connsiteY3" fmla="*/ 10597 h 44040"/>
                  <a:gd name="connsiteX4" fmla="*/ 18204 w 57515"/>
                  <a:gd name="connsiteY4" fmla="*/ 44525 h 44040"/>
                  <a:gd name="connsiteX5" fmla="*/ 11381 w 57515"/>
                  <a:gd name="connsiteY5" fmla="*/ 44525 h 44040"/>
                  <a:gd name="connsiteX6" fmla="*/ 110 w 57515"/>
                  <a:gd name="connsiteY6" fmla="*/ 484 h 44040"/>
                  <a:gd name="connsiteX7" fmla="*/ 7843 w 57515"/>
                  <a:gd name="connsiteY7" fmla="*/ 484 h 44040"/>
                  <a:gd name="connsiteX8" fmla="*/ 15626 w 57515"/>
                  <a:gd name="connsiteY8" fmla="*/ 34615 h 44040"/>
                  <a:gd name="connsiteX9" fmla="*/ 26038 w 57515"/>
                  <a:gd name="connsiteY9" fmla="*/ 484 h 44040"/>
                  <a:gd name="connsiteX10" fmla="*/ 32153 w 57515"/>
                  <a:gd name="connsiteY10" fmla="*/ 484 h 44040"/>
                  <a:gd name="connsiteX11" fmla="*/ 42868 w 57515"/>
                  <a:gd name="connsiteY11" fmla="*/ 34615 h 44040"/>
                  <a:gd name="connsiteX12" fmla="*/ 50196 w 57515"/>
                  <a:gd name="connsiteY12" fmla="*/ 484 h 4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515" h="44040">
                    <a:moveTo>
                      <a:pt x="57626" y="484"/>
                    </a:moveTo>
                    <a:lnTo>
                      <a:pt x="46507" y="44525"/>
                    </a:lnTo>
                    <a:lnTo>
                      <a:pt x="39633" y="44525"/>
                    </a:lnTo>
                    <a:lnTo>
                      <a:pt x="28868" y="10597"/>
                    </a:lnTo>
                    <a:lnTo>
                      <a:pt x="18204" y="44525"/>
                    </a:lnTo>
                    <a:lnTo>
                      <a:pt x="11381" y="44525"/>
                    </a:lnTo>
                    <a:lnTo>
                      <a:pt x="110" y="484"/>
                    </a:lnTo>
                    <a:lnTo>
                      <a:pt x="7843" y="484"/>
                    </a:lnTo>
                    <a:lnTo>
                      <a:pt x="15626" y="34615"/>
                    </a:lnTo>
                    <a:lnTo>
                      <a:pt x="26038" y="484"/>
                    </a:lnTo>
                    <a:lnTo>
                      <a:pt x="32153" y="484"/>
                    </a:lnTo>
                    <a:lnTo>
                      <a:pt x="42868" y="34615"/>
                    </a:lnTo>
                    <a:lnTo>
                      <a:pt x="50196" y="48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14903D94-3664-4E31-8802-9BBFA54CF43D}"/>
                  </a:ext>
                </a:extLst>
              </p:cNvPr>
              <p:cNvSpPr/>
              <p:nvPr/>
            </p:nvSpPr>
            <p:spPr>
              <a:xfrm>
                <a:off x="3195063" y="4104456"/>
                <a:ext cx="38007" cy="46265"/>
              </a:xfrm>
              <a:custGeom>
                <a:avLst/>
                <a:gdLst>
                  <a:gd name="connsiteX0" fmla="*/ 22253 w 38007"/>
                  <a:gd name="connsiteY0" fmla="*/ 46750 h 46265"/>
                  <a:gd name="connsiteX1" fmla="*/ 5928 w 38007"/>
                  <a:gd name="connsiteY1" fmla="*/ 40834 h 46265"/>
                  <a:gd name="connsiteX2" fmla="*/ 116 w 38007"/>
                  <a:gd name="connsiteY2" fmla="*/ 23997 h 46265"/>
                  <a:gd name="connsiteX3" fmla="*/ 5726 w 38007"/>
                  <a:gd name="connsiteY3" fmla="*/ 6855 h 46265"/>
                  <a:gd name="connsiteX4" fmla="*/ 20484 w 38007"/>
                  <a:gd name="connsiteY4" fmla="*/ 484 h 46265"/>
                  <a:gd name="connsiteX5" fmla="*/ 27711 w 38007"/>
                  <a:gd name="connsiteY5" fmla="*/ 1698 h 46265"/>
                  <a:gd name="connsiteX6" fmla="*/ 33271 w 38007"/>
                  <a:gd name="connsiteY6" fmla="*/ 5389 h 46265"/>
                  <a:gd name="connsiteX7" fmla="*/ 36859 w 38007"/>
                  <a:gd name="connsiteY7" fmla="*/ 11558 h 46265"/>
                  <a:gd name="connsiteX8" fmla="*/ 38123 w 38007"/>
                  <a:gd name="connsiteY8" fmla="*/ 20457 h 46265"/>
                  <a:gd name="connsiteX9" fmla="*/ 38123 w 38007"/>
                  <a:gd name="connsiteY9" fmla="*/ 24502 h 46265"/>
                  <a:gd name="connsiteX10" fmla="*/ 7646 w 38007"/>
                  <a:gd name="connsiteY10" fmla="*/ 24502 h 46265"/>
                  <a:gd name="connsiteX11" fmla="*/ 11488 w 38007"/>
                  <a:gd name="connsiteY11" fmla="*/ 36233 h 46265"/>
                  <a:gd name="connsiteX12" fmla="*/ 22202 w 38007"/>
                  <a:gd name="connsiteY12" fmla="*/ 40278 h 46265"/>
                  <a:gd name="connsiteX13" fmla="*/ 26953 w 38007"/>
                  <a:gd name="connsiteY13" fmla="*/ 39772 h 46265"/>
                  <a:gd name="connsiteX14" fmla="*/ 31199 w 38007"/>
                  <a:gd name="connsiteY14" fmla="*/ 38306 h 46265"/>
                  <a:gd name="connsiteX15" fmla="*/ 34585 w 38007"/>
                  <a:gd name="connsiteY15" fmla="*/ 36587 h 46265"/>
                  <a:gd name="connsiteX16" fmla="*/ 36859 w 38007"/>
                  <a:gd name="connsiteY16" fmla="*/ 34969 h 46265"/>
                  <a:gd name="connsiteX17" fmla="*/ 37314 w 38007"/>
                  <a:gd name="connsiteY17" fmla="*/ 34969 h 46265"/>
                  <a:gd name="connsiteX18" fmla="*/ 37314 w 38007"/>
                  <a:gd name="connsiteY18" fmla="*/ 43059 h 46265"/>
                  <a:gd name="connsiteX19" fmla="*/ 34079 w 38007"/>
                  <a:gd name="connsiteY19" fmla="*/ 44374 h 46265"/>
                  <a:gd name="connsiteX20" fmla="*/ 30592 w 38007"/>
                  <a:gd name="connsiteY20" fmla="*/ 45537 h 46265"/>
                  <a:gd name="connsiteX21" fmla="*/ 26650 w 38007"/>
                  <a:gd name="connsiteY21" fmla="*/ 46447 h 46265"/>
                  <a:gd name="connsiteX22" fmla="*/ 22253 w 38007"/>
                  <a:gd name="connsiteY22" fmla="*/ 46750 h 46265"/>
                  <a:gd name="connsiteX23" fmla="*/ 30946 w 38007"/>
                  <a:gd name="connsiteY23" fmla="*/ 18839 h 46265"/>
                  <a:gd name="connsiteX24" fmla="*/ 30188 w 38007"/>
                  <a:gd name="connsiteY24" fmla="*/ 13682 h 46265"/>
                  <a:gd name="connsiteX25" fmla="*/ 28419 w 38007"/>
                  <a:gd name="connsiteY25" fmla="*/ 9990 h 46265"/>
                  <a:gd name="connsiteX26" fmla="*/ 25083 w 38007"/>
                  <a:gd name="connsiteY26" fmla="*/ 7462 h 46265"/>
                  <a:gd name="connsiteX27" fmla="*/ 20029 w 38007"/>
                  <a:gd name="connsiteY27" fmla="*/ 6603 h 46265"/>
                  <a:gd name="connsiteX28" fmla="*/ 15025 w 38007"/>
                  <a:gd name="connsiteY28" fmla="*/ 7513 h 46265"/>
                  <a:gd name="connsiteX29" fmla="*/ 11285 w 38007"/>
                  <a:gd name="connsiteY29" fmla="*/ 10092 h 46265"/>
                  <a:gd name="connsiteX30" fmla="*/ 8758 w 38007"/>
                  <a:gd name="connsiteY30" fmla="*/ 13934 h 46265"/>
                  <a:gd name="connsiteX31" fmla="*/ 7646 w 38007"/>
                  <a:gd name="connsiteY31" fmla="*/ 18839 h 4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8007" h="46265">
                    <a:moveTo>
                      <a:pt x="22253" y="46750"/>
                    </a:moveTo>
                    <a:cubicBezTo>
                      <a:pt x="15228" y="46700"/>
                      <a:pt x="9769" y="44778"/>
                      <a:pt x="5928" y="40834"/>
                    </a:cubicBezTo>
                    <a:cubicBezTo>
                      <a:pt x="1986" y="36941"/>
                      <a:pt x="65" y="31328"/>
                      <a:pt x="116" y="23997"/>
                    </a:cubicBezTo>
                    <a:cubicBezTo>
                      <a:pt x="65" y="16867"/>
                      <a:pt x="1935" y="11153"/>
                      <a:pt x="5726" y="6855"/>
                    </a:cubicBezTo>
                    <a:cubicBezTo>
                      <a:pt x="9466" y="2659"/>
                      <a:pt x="14368" y="535"/>
                      <a:pt x="20484" y="484"/>
                    </a:cubicBezTo>
                    <a:cubicBezTo>
                      <a:pt x="23163" y="535"/>
                      <a:pt x="25589" y="940"/>
                      <a:pt x="27711" y="1698"/>
                    </a:cubicBezTo>
                    <a:cubicBezTo>
                      <a:pt x="29783" y="2507"/>
                      <a:pt x="31653" y="3721"/>
                      <a:pt x="33271" y="5389"/>
                    </a:cubicBezTo>
                    <a:cubicBezTo>
                      <a:pt x="34787" y="7108"/>
                      <a:pt x="35949" y="9181"/>
                      <a:pt x="36859" y="11558"/>
                    </a:cubicBezTo>
                    <a:cubicBezTo>
                      <a:pt x="37668" y="14035"/>
                      <a:pt x="38123" y="17019"/>
                      <a:pt x="38123" y="20457"/>
                    </a:cubicBezTo>
                    <a:lnTo>
                      <a:pt x="38123" y="24502"/>
                    </a:lnTo>
                    <a:lnTo>
                      <a:pt x="7646" y="24502"/>
                    </a:lnTo>
                    <a:cubicBezTo>
                      <a:pt x="7646" y="29660"/>
                      <a:pt x="8910" y="33604"/>
                      <a:pt x="11488" y="36233"/>
                    </a:cubicBezTo>
                    <a:cubicBezTo>
                      <a:pt x="14065" y="38963"/>
                      <a:pt x="17654" y="40278"/>
                      <a:pt x="22202" y="40278"/>
                    </a:cubicBezTo>
                    <a:cubicBezTo>
                      <a:pt x="23820" y="40278"/>
                      <a:pt x="25386" y="40126"/>
                      <a:pt x="26953" y="39772"/>
                    </a:cubicBezTo>
                    <a:cubicBezTo>
                      <a:pt x="28520" y="39418"/>
                      <a:pt x="29935" y="38913"/>
                      <a:pt x="31199" y="38306"/>
                    </a:cubicBezTo>
                    <a:cubicBezTo>
                      <a:pt x="32513" y="37750"/>
                      <a:pt x="33625" y="37194"/>
                      <a:pt x="34585" y="36587"/>
                    </a:cubicBezTo>
                    <a:cubicBezTo>
                      <a:pt x="35444" y="36031"/>
                      <a:pt x="36202" y="35474"/>
                      <a:pt x="36859" y="34969"/>
                    </a:cubicBezTo>
                    <a:lnTo>
                      <a:pt x="37314" y="34969"/>
                    </a:lnTo>
                    <a:lnTo>
                      <a:pt x="37314" y="43059"/>
                    </a:lnTo>
                    <a:cubicBezTo>
                      <a:pt x="36404" y="43463"/>
                      <a:pt x="35343" y="43868"/>
                      <a:pt x="34079" y="44374"/>
                    </a:cubicBezTo>
                    <a:cubicBezTo>
                      <a:pt x="32765" y="44879"/>
                      <a:pt x="31603" y="45284"/>
                      <a:pt x="30592" y="45537"/>
                    </a:cubicBezTo>
                    <a:cubicBezTo>
                      <a:pt x="29126" y="45941"/>
                      <a:pt x="27812" y="46194"/>
                      <a:pt x="26650" y="46447"/>
                    </a:cubicBezTo>
                    <a:cubicBezTo>
                      <a:pt x="25487" y="46598"/>
                      <a:pt x="24022" y="46700"/>
                      <a:pt x="22253" y="46750"/>
                    </a:cubicBezTo>
                    <a:close/>
                    <a:moveTo>
                      <a:pt x="30946" y="18839"/>
                    </a:moveTo>
                    <a:cubicBezTo>
                      <a:pt x="30845" y="16867"/>
                      <a:pt x="30592" y="15148"/>
                      <a:pt x="30188" y="13682"/>
                    </a:cubicBezTo>
                    <a:cubicBezTo>
                      <a:pt x="29733" y="12266"/>
                      <a:pt x="29177" y="11052"/>
                      <a:pt x="28419" y="9990"/>
                    </a:cubicBezTo>
                    <a:cubicBezTo>
                      <a:pt x="27509" y="8929"/>
                      <a:pt x="26397" y="8069"/>
                      <a:pt x="25083" y="7462"/>
                    </a:cubicBezTo>
                    <a:cubicBezTo>
                      <a:pt x="23719" y="6906"/>
                      <a:pt x="22000" y="6603"/>
                      <a:pt x="20029" y="6603"/>
                    </a:cubicBezTo>
                    <a:cubicBezTo>
                      <a:pt x="18007" y="6603"/>
                      <a:pt x="16340" y="6906"/>
                      <a:pt x="15025" y="7513"/>
                    </a:cubicBezTo>
                    <a:cubicBezTo>
                      <a:pt x="13610" y="8120"/>
                      <a:pt x="12397" y="8979"/>
                      <a:pt x="11285" y="10092"/>
                    </a:cubicBezTo>
                    <a:cubicBezTo>
                      <a:pt x="10174" y="11254"/>
                      <a:pt x="9314" y="12569"/>
                      <a:pt x="8758" y="13934"/>
                    </a:cubicBezTo>
                    <a:cubicBezTo>
                      <a:pt x="8152" y="15350"/>
                      <a:pt x="7798" y="16968"/>
                      <a:pt x="7646" y="188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F02C6340-8189-4C09-8899-6AB5A1BDDA00}"/>
                  </a:ext>
                </a:extLst>
              </p:cNvPr>
              <p:cNvSpPr/>
              <p:nvPr/>
            </p:nvSpPr>
            <p:spPr>
              <a:xfrm>
                <a:off x="3240567" y="4105669"/>
                <a:ext cx="23299" cy="44040"/>
              </a:xfrm>
              <a:custGeom>
                <a:avLst/>
                <a:gdLst>
                  <a:gd name="connsiteX0" fmla="*/ 23418 w 23299"/>
                  <a:gd name="connsiteY0" fmla="*/ 8473 h 44040"/>
                  <a:gd name="connsiteX1" fmla="*/ 23064 w 23299"/>
                  <a:gd name="connsiteY1" fmla="*/ 8473 h 44040"/>
                  <a:gd name="connsiteX2" fmla="*/ 21295 w 23299"/>
                  <a:gd name="connsiteY2" fmla="*/ 8170 h 44040"/>
                  <a:gd name="connsiteX3" fmla="*/ 19071 w 23299"/>
                  <a:gd name="connsiteY3" fmla="*/ 8120 h 44040"/>
                  <a:gd name="connsiteX4" fmla="*/ 13107 w 23299"/>
                  <a:gd name="connsiteY4" fmla="*/ 9434 h 44040"/>
                  <a:gd name="connsiteX5" fmla="*/ 7548 w 23299"/>
                  <a:gd name="connsiteY5" fmla="*/ 13277 h 44040"/>
                  <a:gd name="connsiteX6" fmla="*/ 7548 w 23299"/>
                  <a:gd name="connsiteY6" fmla="*/ 44525 h 44040"/>
                  <a:gd name="connsiteX7" fmla="*/ 118 w 23299"/>
                  <a:gd name="connsiteY7" fmla="*/ 44525 h 44040"/>
                  <a:gd name="connsiteX8" fmla="*/ 118 w 23299"/>
                  <a:gd name="connsiteY8" fmla="*/ 484 h 44040"/>
                  <a:gd name="connsiteX9" fmla="*/ 7548 w 23299"/>
                  <a:gd name="connsiteY9" fmla="*/ 484 h 44040"/>
                  <a:gd name="connsiteX10" fmla="*/ 7548 w 23299"/>
                  <a:gd name="connsiteY10" fmla="*/ 7058 h 44040"/>
                  <a:gd name="connsiteX11" fmla="*/ 14573 w 23299"/>
                  <a:gd name="connsiteY11" fmla="*/ 2001 h 44040"/>
                  <a:gd name="connsiteX12" fmla="*/ 20436 w 23299"/>
                  <a:gd name="connsiteY12" fmla="*/ 484 h 44040"/>
                  <a:gd name="connsiteX13" fmla="*/ 22154 w 23299"/>
                  <a:gd name="connsiteY13" fmla="*/ 586 h 44040"/>
                  <a:gd name="connsiteX14" fmla="*/ 23418 w 23299"/>
                  <a:gd name="connsiteY14" fmla="*/ 737 h 4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99" h="44040">
                    <a:moveTo>
                      <a:pt x="23418" y="8473"/>
                    </a:moveTo>
                    <a:lnTo>
                      <a:pt x="23064" y="8473"/>
                    </a:lnTo>
                    <a:cubicBezTo>
                      <a:pt x="22457" y="8372"/>
                      <a:pt x="21901" y="8271"/>
                      <a:pt x="21295" y="8170"/>
                    </a:cubicBezTo>
                    <a:cubicBezTo>
                      <a:pt x="20688" y="8170"/>
                      <a:pt x="19930" y="8120"/>
                      <a:pt x="19071" y="8120"/>
                    </a:cubicBezTo>
                    <a:cubicBezTo>
                      <a:pt x="17049" y="8120"/>
                      <a:pt x="15078" y="8575"/>
                      <a:pt x="13107" y="9434"/>
                    </a:cubicBezTo>
                    <a:cubicBezTo>
                      <a:pt x="11136" y="10294"/>
                      <a:pt x="9266" y="11558"/>
                      <a:pt x="7548" y="13277"/>
                    </a:cubicBezTo>
                    <a:lnTo>
                      <a:pt x="7548" y="44525"/>
                    </a:lnTo>
                    <a:lnTo>
                      <a:pt x="118" y="44525"/>
                    </a:lnTo>
                    <a:lnTo>
                      <a:pt x="118" y="484"/>
                    </a:lnTo>
                    <a:lnTo>
                      <a:pt x="7548" y="484"/>
                    </a:lnTo>
                    <a:lnTo>
                      <a:pt x="7548" y="7058"/>
                    </a:lnTo>
                    <a:cubicBezTo>
                      <a:pt x="10226" y="4681"/>
                      <a:pt x="12551" y="3013"/>
                      <a:pt x="14573" y="2001"/>
                    </a:cubicBezTo>
                    <a:cubicBezTo>
                      <a:pt x="16544" y="1041"/>
                      <a:pt x="18515" y="535"/>
                      <a:pt x="20436" y="484"/>
                    </a:cubicBezTo>
                    <a:cubicBezTo>
                      <a:pt x="21194" y="535"/>
                      <a:pt x="21750" y="586"/>
                      <a:pt x="22154" y="586"/>
                    </a:cubicBezTo>
                    <a:cubicBezTo>
                      <a:pt x="22457" y="687"/>
                      <a:pt x="22912" y="737"/>
                      <a:pt x="23418" y="7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DDEECEF5-5CBE-4E2C-8F5C-A1732C5BFA64}"/>
                  </a:ext>
                </a:extLst>
              </p:cNvPr>
              <p:cNvSpPr/>
              <p:nvPr/>
            </p:nvSpPr>
            <p:spPr>
              <a:xfrm>
                <a:off x="3263679" y="4156435"/>
                <a:ext cx="45284" cy="5106"/>
              </a:xfrm>
              <a:custGeom>
                <a:avLst/>
                <a:gdLst>
                  <a:gd name="connsiteX0" fmla="*/ 45405 w 45284"/>
                  <a:gd name="connsiteY0" fmla="*/ 5591 h 5106"/>
                  <a:gd name="connsiteX1" fmla="*/ 120 w 45284"/>
                  <a:gd name="connsiteY1" fmla="*/ 5591 h 5106"/>
                  <a:gd name="connsiteX2" fmla="*/ 120 w 45284"/>
                  <a:gd name="connsiteY2" fmla="*/ 484 h 5106"/>
                  <a:gd name="connsiteX3" fmla="*/ 45405 w 45284"/>
                  <a:gd name="connsiteY3" fmla="*/ 484 h 5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284" h="5106">
                    <a:moveTo>
                      <a:pt x="45405" y="5591"/>
                    </a:moveTo>
                    <a:lnTo>
                      <a:pt x="120" y="5591"/>
                    </a:lnTo>
                    <a:lnTo>
                      <a:pt x="120" y="484"/>
                    </a:lnTo>
                    <a:lnTo>
                      <a:pt x="45405" y="48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B9DB017B-271B-45E7-8704-7A666EF16E16}"/>
                  </a:ext>
                </a:extLst>
              </p:cNvPr>
              <p:cNvSpPr/>
              <p:nvPr/>
            </p:nvSpPr>
            <p:spPr>
              <a:xfrm>
                <a:off x="3313842" y="4088376"/>
                <a:ext cx="7429" cy="61333"/>
              </a:xfrm>
              <a:custGeom>
                <a:avLst/>
                <a:gdLst>
                  <a:gd name="connsiteX0" fmla="*/ 7553 w 7429"/>
                  <a:gd name="connsiteY0" fmla="*/ 61818 h 61333"/>
                  <a:gd name="connsiteX1" fmla="*/ 124 w 7429"/>
                  <a:gd name="connsiteY1" fmla="*/ 61818 h 61333"/>
                  <a:gd name="connsiteX2" fmla="*/ 124 w 7429"/>
                  <a:gd name="connsiteY2" fmla="*/ 484 h 61333"/>
                  <a:gd name="connsiteX3" fmla="*/ 7553 w 7429"/>
                  <a:gd name="connsiteY3" fmla="*/ 484 h 61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" h="61333">
                    <a:moveTo>
                      <a:pt x="7553" y="61818"/>
                    </a:moveTo>
                    <a:lnTo>
                      <a:pt x="124" y="61818"/>
                    </a:lnTo>
                    <a:lnTo>
                      <a:pt x="124" y="484"/>
                    </a:lnTo>
                    <a:lnTo>
                      <a:pt x="7553" y="48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6ED462D8-513C-48C8-9E6B-4C68B8BAEA3F}"/>
                  </a:ext>
                </a:extLst>
              </p:cNvPr>
              <p:cNvSpPr/>
              <p:nvPr/>
            </p:nvSpPr>
            <p:spPr>
              <a:xfrm>
                <a:off x="3329045" y="4104607"/>
                <a:ext cx="35024" cy="46316"/>
              </a:xfrm>
              <a:custGeom>
                <a:avLst/>
                <a:gdLst>
                  <a:gd name="connsiteX0" fmla="*/ 27771 w 35024"/>
                  <a:gd name="connsiteY0" fmla="*/ 34767 h 46316"/>
                  <a:gd name="connsiteX1" fmla="*/ 27771 w 35024"/>
                  <a:gd name="connsiteY1" fmla="*/ 22530 h 46316"/>
                  <a:gd name="connsiteX2" fmla="*/ 21100 w 35024"/>
                  <a:gd name="connsiteY2" fmla="*/ 23187 h 46316"/>
                  <a:gd name="connsiteX3" fmla="*/ 14580 w 35024"/>
                  <a:gd name="connsiteY3" fmla="*/ 24350 h 46316"/>
                  <a:gd name="connsiteX4" fmla="*/ 9677 w 35024"/>
                  <a:gd name="connsiteY4" fmla="*/ 27131 h 46316"/>
                  <a:gd name="connsiteX5" fmla="*/ 7757 w 35024"/>
                  <a:gd name="connsiteY5" fmla="*/ 32339 h 46316"/>
                  <a:gd name="connsiteX6" fmla="*/ 9880 w 35024"/>
                  <a:gd name="connsiteY6" fmla="*/ 38053 h 46316"/>
                  <a:gd name="connsiteX7" fmla="*/ 16147 w 35024"/>
                  <a:gd name="connsiteY7" fmla="*/ 39975 h 46316"/>
                  <a:gd name="connsiteX8" fmla="*/ 22464 w 35024"/>
                  <a:gd name="connsiteY8" fmla="*/ 38458 h 46316"/>
                  <a:gd name="connsiteX9" fmla="*/ 27771 w 35024"/>
                  <a:gd name="connsiteY9" fmla="*/ 34767 h 46316"/>
                  <a:gd name="connsiteX10" fmla="*/ 27771 w 35024"/>
                  <a:gd name="connsiteY10" fmla="*/ 40885 h 46316"/>
                  <a:gd name="connsiteX11" fmla="*/ 25345 w 35024"/>
                  <a:gd name="connsiteY11" fmla="*/ 42756 h 46316"/>
                  <a:gd name="connsiteX12" fmla="*/ 22414 w 35024"/>
                  <a:gd name="connsiteY12" fmla="*/ 44677 h 46316"/>
                  <a:gd name="connsiteX13" fmla="*/ 18623 w 35024"/>
                  <a:gd name="connsiteY13" fmla="*/ 46244 h 46316"/>
                  <a:gd name="connsiteX14" fmla="*/ 13468 w 35024"/>
                  <a:gd name="connsiteY14" fmla="*/ 46801 h 46316"/>
                  <a:gd name="connsiteX15" fmla="*/ 8313 w 35024"/>
                  <a:gd name="connsiteY15" fmla="*/ 45789 h 46316"/>
                  <a:gd name="connsiteX16" fmla="*/ 4017 w 35024"/>
                  <a:gd name="connsiteY16" fmla="*/ 42907 h 46316"/>
                  <a:gd name="connsiteX17" fmla="*/ 1187 w 35024"/>
                  <a:gd name="connsiteY17" fmla="*/ 38458 h 46316"/>
                  <a:gd name="connsiteX18" fmla="*/ 125 w 35024"/>
                  <a:gd name="connsiteY18" fmla="*/ 32795 h 46316"/>
                  <a:gd name="connsiteX19" fmla="*/ 2046 w 35024"/>
                  <a:gd name="connsiteY19" fmla="*/ 25058 h 46316"/>
                  <a:gd name="connsiteX20" fmla="*/ 8161 w 35024"/>
                  <a:gd name="connsiteY20" fmla="*/ 19951 h 46316"/>
                  <a:gd name="connsiteX21" fmla="*/ 16905 w 35024"/>
                  <a:gd name="connsiteY21" fmla="*/ 17575 h 46316"/>
                  <a:gd name="connsiteX22" fmla="*/ 27771 w 35024"/>
                  <a:gd name="connsiteY22" fmla="*/ 16614 h 46316"/>
                  <a:gd name="connsiteX23" fmla="*/ 27771 w 35024"/>
                  <a:gd name="connsiteY23" fmla="*/ 15198 h 46316"/>
                  <a:gd name="connsiteX24" fmla="*/ 26963 w 35024"/>
                  <a:gd name="connsiteY24" fmla="*/ 11002 h 46316"/>
                  <a:gd name="connsiteX25" fmla="*/ 24789 w 35024"/>
                  <a:gd name="connsiteY25" fmla="*/ 8524 h 46316"/>
                  <a:gd name="connsiteX26" fmla="*/ 21302 w 35024"/>
                  <a:gd name="connsiteY26" fmla="*/ 7361 h 46316"/>
                  <a:gd name="connsiteX27" fmla="*/ 17107 w 35024"/>
                  <a:gd name="connsiteY27" fmla="*/ 7058 h 46316"/>
                  <a:gd name="connsiteX28" fmla="*/ 11093 w 35024"/>
                  <a:gd name="connsiteY28" fmla="*/ 7816 h 46316"/>
                  <a:gd name="connsiteX29" fmla="*/ 4169 w 35024"/>
                  <a:gd name="connsiteY29" fmla="*/ 10041 h 46316"/>
                  <a:gd name="connsiteX30" fmla="*/ 3714 w 35024"/>
                  <a:gd name="connsiteY30" fmla="*/ 10041 h 46316"/>
                  <a:gd name="connsiteX31" fmla="*/ 3714 w 35024"/>
                  <a:gd name="connsiteY31" fmla="*/ 2507 h 46316"/>
                  <a:gd name="connsiteX32" fmla="*/ 9576 w 35024"/>
                  <a:gd name="connsiteY32" fmla="*/ 1192 h 46316"/>
                  <a:gd name="connsiteX33" fmla="*/ 17158 w 35024"/>
                  <a:gd name="connsiteY33" fmla="*/ 484 h 46316"/>
                  <a:gd name="connsiteX34" fmla="*/ 24789 w 35024"/>
                  <a:gd name="connsiteY34" fmla="*/ 1192 h 46316"/>
                  <a:gd name="connsiteX35" fmla="*/ 30399 w 35024"/>
                  <a:gd name="connsiteY35" fmla="*/ 3771 h 46316"/>
                  <a:gd name="connsiteX36" fmla="*/ 33937 w 35024"/>
                  <a:gd name="connsiteY36" fmla="*/ 8473 h 46316"/>
                  <a:gd name="connsiteX37" fmla="*/ 35150 w 35024"/>
                  <a:gd name="connsiteY37" fmla="*/ 15451 h 46316"/>
                  <a:gd name="connsiteX38" fmla="*/ 35150 w 35024"/>
                  <a:gd name="connsiteY38" fmla="*/ 45587 h 46316"/>
                  <a:gd name="connsiteX39" fmla="*/ 27771 w 35024"/>
                  <a:gd name="connsiteY39" fmla="*/ 45587 h 4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5024" h="46316">
                    <a:moveTo>
                      <a:pt x="27771" y="34767"/>
                    </a:moveTo>
                    <a:lnTo>
                      <a:pt x="27771" y="22530"/>
                    </a:lnTo>
                    <a:cubicBezTo>
                      <a:pt x="26002" y="22732"/>
                      <a:pt x="23778" y="22985"/>
                      <a:pt x="21100" y="23187"/>
                    </a:cubicBezTo>
                    <a:cubicBezTo>
                      <a:pt x="18371" y="23491"/>
                      <a:pt x="16197" y="23845"/>
                      <a:pt x="14580" y="24350"/>
                    </a:cubicBezTo>
                    <a:cubicBezTo>
                      <a:pt x="12609" y="24957"/>
                      <a:pt x="10992" y="25918"/>
                      <a:pt x="9677" y="27131"/>
                    </a:cubicBezTo>
                    <a:cubicBezTo>
                      <a:pt x="8363" y="28446"/>
                      <a:pt x="7706" y="30165"/>
                      <a:pt x="7757" y="32339"/>
                    </a:cubicBezTo>
                    <a:cubicBezTo>
                      <a:pt x="7706" y="34918"/>
                      <a:pt x="8414" y="36840"/>
                      <a:pt x="9880" y="38053"/>
                    </a:cubicBezTo>
                    <a:cubicBezTo>
                      <a:pt x="11295" y="39368"/>
                      <a:pt x="13367" y="39975"/>
                      <a:pt x="16147" y="39975"/>
                    </a:cubicBezTo>
                    <a:cubicBezTo>
                      <a:pt x="18421" y="39975"/>
                      <a:pt x="20544" y="39469"/>
                      <a:pt x="22464" y="38458"/>
                    </a:cubicBezTo>
                    <a:cubicBezTo>
                      <a:pt x="24334" y="37446"/>
                      <a:pt x="26103" y="36233"/>
                      <a:pt x="27771" y="34767"/>
                    </a:cubicBezTo>
                    <a:close/>
                    <a:moveTo>
                      <a:pt x="27771" y="40885"/>
                    </a:moveTo>
                    <a:cubicBezTo>
                      <a:pt x="27165" y="41340"/>
                      <a:pt x="26356" y="41997"/>
                      <a:pt x="25345" y="42756"/>
                    </a:cubicBezTo>
                    <a:cubicBezTo>
                      <a:pt x="24284" y="43615"/>
                      <a:pt x="23324" y="44222"/>
                      <a:pt x="22414" y="44677"/>
                    </a:cubicBezTo>
                    <a:cubicBezTo>
                      <a:pt x="21100" y="45334"/>
                      <a:pt x="19836" y="45840"/>
                      <a:pt x="18623" y="46244"/>
                    </a:cubicBezTo>
                    <a:cubicBezTo>
                      <a:pt x="17410" y="46598"/>
                      <a:pt x="15692" y="46801"/>
                      <a:pt x="13468" y="46801"/>
                    </a:cubicBezTo>
                    <a:cubicBezTo>
                      <a:pt x="11649" y="46801"/>
                      <a:pt x="9930" y="46447"/>
                      <a:pt x="8313" y="45789"/>
                    </a:cubicBezTo>
                    <a:cubicBezTo>
                      <a:pt x="6696" y="45132"/>
                      <a:pt x="5230" y="44222"/>
                      <a:pt x="4017" y="42907"/>
                    </a:cubicBezTo>
                    <a:cubicBezTo>
                      <a:pt x="2804" y="41744"/>
                      <a:pt x="1894" y="40227"/>
                      <a:pt x="1187" y="38458"/>
                    </a:cubicBezTo>
                    <a:cubicBezTo>
                      <a:pt x="479" y="36688"/>
                      <a:pt x="125" y="34817"/>
                      <a:pt x="125" y="32795"/>
                    </a:cubicBezTo>
                    <a:cubicBezTo>
                      <a:pt x="125" y="29811"/>
                      <a:pt x="732" y="27233"/>
                      <a:pt x="2046" y="25058"/>
                    </a:cubicBezTo>
                    <a:cubicBezTo>
                      <a:pt x="3309" y="22935"/>
                      <a:pt x="5382" y="21216"/>
                      <a:pt x="8161" y="19951"/>
                    </a:cubicBezTo>
                    <a:cubicBezTo>
                      <a:pt x="10638" y="18839"/>
                      <a:pt x="13519" y="18081"/>
                      <a:pt x="16905" y="17575"/>
                    </a:cubicBezTo>
                    <a:cubicBezTo>
                      <a:pt x="20241" y="17170"/>
                      <a:pt x="23880" y="16816"/>
                      <a:pt x="27771" y="16614"/>
                    </a:cubicBezTo>
                    <a:lnTo>
                      <a:pt x="27771" y="15198"/>
                    </a:lnTo>
                    <a:cubicBezTo>
                      <a:pt x="27721" y="13530"/>
                      <a:pt x="27468" y="12114"/>
                      <a:pt x="26963" y="11002"/>
                    </a:cubicBezTo>
                    <a:cubicBezTo>
                      <a:pt x="26457" y="9940"/>
                      <a:pt x="25699" y="9131"/>
                      <a:pt x="24789" y="8524"/>
                    </a:cubicBezTo>
                    <a:cubicBezTo>
                      <a:pt x="23778" y="7968"/>
                      <a:pt x="22616" y="7563"/>
                      <a:pt x="21302" y="7361"/>
                    </a:cubicBezTo>
                    <a:cubicBezTo>
                      <a:pt x="19887" y="7159"/>
                      <a:pt x="18522" y="7058"/>
                      <a:pt x="17107" y="7058"/>
                    </a:cubicBezTo>
                    <a:cubicBezTo>
                      <a:pt x="15389" y="7058"/>
                      <a:pt x="13367" y="7311"/>
                      <a:pt x="11093" y="7816"/>
                    </a:cubicBezTo>
                    <a:cubicBezTo>
                      <a:pt x="8717" y="8322"/>
                      <a:pt x="6392" y="9080"/>
                      <a:pt x="4169" y="10041"/>
                    </a:cubicBezTo>
                    <a:lnTo>
                      <a:pt x="3714" y="10041"/>
                    </a:lnTo>
                    <a:lnTo>
                      <a:pt x="3714" y="2507"/>
                    </a:lnTo>
                    <a:cubicBezTo>
                      <a:pt x="5028" y="2102"/>
                      <a:pt x="6999" y="1698"/>
                      <a:pt x="9576" y="1192"/>
                    </a:cubicBezTo>
                    <a:cubicBezTo>
                      <a:pt x="12103" y="788"/>
                      <a:pt x="14631" y="535"/>
                      <a:pt x="17158" y="484"/>
                    </a:cubicBezTo>
                    <a:cubicBezTo>
                      <a:pt x="20139" y="535"/>
                      <a:pt x="22667" y="788"/>
                      <a:pt x="24789" y="1192"/>
                    </a:cubicBezTo>
                    <a:cubicBezTo>
                      <a:pt x="26811" y="1698"/>
                      <a:pt x="28681" y="2558"/>
                      <a:pt x="30399" y="3771"/>
                    </a:cubicBezTo>
                    <a:cubicBezTo>
                      <a:pt x="31916" y="5035"/>
                      <a:pt x="33129" y="6603"/>
                      <a:pt x="33937" y="8473"/>
                    </a:cubicBezTo>
                    <a:cubicBezTo>
                      <a:pt x="34746" y="10445"/>
                      <a:pt x="35150" y="12771"/>
                      <a:pt x="35150" y="15451"/>
                    </a:cubicBezTo>
                    <a:lnTo>
                      <a:pt x="35150" y="45587"/>
                    </a:lnTo>
                    <a:lnTo>
                      <a:pt x="27771" y="4558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9E63B430-1833-4ADB-8CFB-30BE71E538FC}"/>
                  </a:ext>
                </a:extLst>
              </p:cNvPr>
              <p:cNvSpPr/>
              <p:nvPr/>
            </p:nvSpPr>
            <p:spPr>
              <a:xfrm>
                <a:off x="3374481" y="4088376"/>
                <a:ext cx="36894" cy="62547"/>
              </a:xfrm>
              <a:custGeom>
                <a:avLst/>
                <a:gdLst>
                  <a:gd name="connsiteX0" fmla="*/ 29392 w 36894"/>
                  <a:gd name="connsiteY0" fmla="*/ 39671 h 62547"/>
                  <a:gd name="connsiteX1" fmla="*/ 26966 w 36894"/>
                  <a:gd name="connsiteY1" fmla="*/ 27738 h 62547"/>
                  <a:gd name="connsiteX2" fmla="*/ 19284 w 36894"/>
                  <a:gd name="connsiteY2" fmla="*/ 23643 h 62547"/>
                  <a:gd name="connsiteX3" fmla="*/ 13118 w 36894"/>
                  <a:gd name="connsiteY3" fmla="*/ 25058 h 62547"/>
                  <a:gd name="connsiteX4" fmla="*/ 7558 w 36894"/>
                  <a:gd name="connsiteY4" fmla="*/ 28648 h 62547"/>
                  <a:gd name="connsiteX5" fmla="*/ 7558 w 36894"/>
                  <a:gd name="connsiteY5" fmla="*/ 53880 h 62547"/>
                  <a:gd name="connsiteX6" fmla="*/ 12511 w 36894"/>
                  <a:gd name="connsiteY6" fmla="*/ 55801 h 62547"/>
                  <a:gd name="connsiteX7" fmla="*/ 17262 w 36894"/>
                  <a:gd name="connsiteY7" fmla="*/ 56357 h 62547"/>
                  <a:gd name="connsiteX8" fmla="*/ 26157 w 36894"/>
                  <a:gd name="connsiteY8" fmla="*/ 52363 h 62547"/>
                  <a:gd name="connsiteX9" fmla="*/ 29392 w 36894"/>
                  <a:gd name="connsiteY9" fmla="*/ 39671 h 62547"/>
                  <a:gd name="connsiteX10" fmla="*/ 37023 w 36894"/>
                  <a:gd name="connsiteY10" fmla="*/ 39064 h 62547"/>
                  <a:gd name="connsiteX11" fmla="*/ 31767 w 36894"/>
                  <a:gd name="connsiteY11" fmla="*/ 56458 h 62547"/>
                  <a:gd name="connsiteX12" fmla="*/ 18677 w 36894"/>
                  <a:gd name="connsiteY12" fmla="*/ 63032 h 62547"/>
                  <a:gd name="connsiteX13" fmla="*/ 12562 w 36894"/>
                  <a:gd name="connsiteY13" fmla="*/ 62121 h 62547"/>
                  <a:gd name="connsiteX14" fmla="*/ 7558 w 36894"/>
                  <a:gd name="connsiteY14" fmla="*/ 59745 h 62547"/>
                  <a:gd name="connsiteX15" fmla="*/ 7053 w 36894"/>
                  <a:gd name="connsiteY15" fmla="*/ 61818 h 62547"/>
                  <a:gd name="connsiteX16" fmla="*/ 129 w 36894"/>
                  <a:gd name="connsiteY16" fmla="*/ 61818 h 62547"/>
                  <a:gd name="connsiteX17" fmla="*/ 129 w 36894"/>
                  <a:gd name="connsiteY17" fmla="*/ 484 h 62547"/>
                  <a:gd name="connsiteX18" fmla="*/ 7558 w 36894"/>
                  <a:gd name="connsiteY18" fmla="*/ 484 h 62547"/>
                  <a:gd name="connsiteX19" fmla="*/ 7558 w 36894"/>
                  <a:gd name="connsiteY19" fmla="*/ 22378 h 62547"/>
                  <a:gd name="connsiteX20" fmla="*/ 13572 w 36894"/>
                  <a:gd name="connsiteY20" fmla="*/ 18232 h 62547"/>
                  <a:gd name="connsiteX21" fmla="*/ 21002 w 36894"/>
                  <a:gd name="connsiteY21" fmla="*/ 16564 h 62547"/>
                  <a:gd name="connsiteX22" fmla="*/ 32727 w 36894"/>
                  <a:gd name="connsiteY22" fmla="*/ 22530 h 62547"/>
                  <a:gd name="connsiteX23" fmla="*/ 37023 w 36894"/>
                  <a:gd name="connsiteY23" fmla="*/ 39064 h 6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894" h="62547">
                    <a:moveTo>
                      <a:pt x="29392" y="39671"/>
                    </a:moveTo>
                    <a:cubicBezTo>
                      <a:pt x="29341" y="34413"/>
                      <a:pt x="28533" y="30469"/>
                      <a:pt x="26966" y="27738"/>
                    </a:cubicBezTo>
                    <a:cubicBezTo>
                      <a:pt x="25348" y="25058"/>
                      <a:pt x="22771" y="23693"/>
                      <a:pt x="19284" y="23643"/>
                    </a:cubicBezTo>
                    <a:cubicBezTo>
                      <a:pt x="17211" y="23693"/>
                      <a:pt x="15190" y="24148"/>
                      <a:pt x="13118" y="25058"/>
                    </a:cubicBezTo>
                    <a:cubicBezTo>
                      <a:pt x="11045" y="26019"/>
                      <a:pt x="9175" y="27233"/>
                      <a:pt x="7558" y="28648"/>
                    </a:cubicBezTo>
                    <a:lnTo>
                      <a:pt x="7558" y="53880"/>
                    </a:lnTo>
                    <a:cubicBezTo>
                      <a:pt x="9378" y="54840"/>
                      <a:pt x="11045" y="55498"/>
                      <a:pt x="12511" y="55801"/>
                    </a:cubicBezTo>
                    <a:cubicBezTo>
                      <a:pt x="13926" y="56205"/>
                      <a:pt x="15493" y="56357"/>
                      <a:pt x="17262" y="56357"/>
                    </a:cubicBezTo>
                    <a:cubicBezTo>
                      <a:pt x="21002" y="56357"/>
                      <a:pt x="23984" y="55043"/>
                      <a:pt x="26157" y="52363"/>
                    </a:cubicBezTo>
                    <a:cubicBezTo>
                      <a:pt x="28280" y="49683"/>
                      <a:pt x="29341" y="45435"/>
                      <a:pt x="29392" y="39671"/>
                    </a:cubicBezTo>
                    <a:close/>
                    <a:moveTo>
                      <a:pt x="37023" y="39064"/>
                    </a:moveTo>
                    <a:cubicBezTo>
                      <a:pt x="36973" y="46295"/>
                      <a:pt x="35254" y="52110"/>
                      <a:pt x="31767" y="56458"/>
                    </a:cubicBezTo>
                    <a:cubicBezTo>
                      <a:pt x="28280" y="60857"/>
                      <a:pt x="23883" y="63032"/>
                      <a:pt x="18677" y="63032"/>
                    </a:cubicBezTo>
                    <a:cubicBezTo>
                      <a:pt x="16251" y="63032"/>
                      <a:pt x="14229" y="62728"/>
                      <a:pt x="12562" y="62121"/>
                    </a:cubicBezTo>
                    <a:cubicBezTo>
                      <a:pt x="10843" y="61565"/>
                      <a:pt x="9175" y="60807"/>
                      <a:pt x="7558" y="59745"/>
                    </a:cubicBezTo>
                    <a:lnTo>
                      <a:pt x="7053" y="61818"/>
                    </a:lnTo>
                    <a:lnTo>
                      <a:pt x="129" y="61818"/>
                    </a:lnTo>
                    <a:lnTo>
                      <a:pt x="129" y="484"/>
                    </a:lnTo>
                    <a:lnTo>
                      <a:pt x="7558" y="484"/>
                    </a:lnTo>
                    <a:lnTo>
                      <a:pt x="7558" y="22378"/>
                    </a:lnTo>
                    <a:cubicBezTo>
                      <a:pt x="9378" y="20760"/>
                      <a:pt x="11399" y="19395"/>
                      <a:pt x="13572" y="18232"/>
                    </a:cubicBezTo>
                    <a:cubicBezTo>
                      <a:pt x="15746" y="17170"/>
                      <a:pt x="18222" y="16614"/>
                      <a:pt x="21002" y="16564"/>
                    </a:cubicBezTo>
                    <a:cubicBezTo>
                      <a:pt x="25955" y="16614"/>
                      <a:pt x="29847" y="18586"/>
                      <a:pt x="32727" y="22530"/>
                    </a:cubicBezTo>
                    <a:cubicBezTo>
                      <a:pt x="35558" y="26525"/>
                      <a:pt x="36973" y="32036"/>
                      <a:pt x="37023" y="390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21EF3215-B493-4519-9351-B8CBC493AA2D}"/>
                  </a:ext>
                </a:extLst>
              </p:cNvPr>
              <p:cNvSpPr/>
              <p:nvPr/>
            </p:nvSpPr>
            <p:spPr>
              <a:xfrm>
                <a:off x="3413722" y="4149710"/>
                <a:ext cx="12938" cy="12944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12944"/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5C546E02-B9C1-4E7C-BE9F-CB9A8CBA8694}"/>
                  </a:ext>
                </a:extLst>
              </p:cNvPr>
              <p:cNvSpPr/>
              <p:nvPr/>
            </p:nvSpPr>
            <p:spPr>
              <a:xfrm>
                <a:off x="3442576" y="4091006"/>
                <a:ext cx="22793" cy="58704"/>
              </a:xfrm>
              <a:custGeom>
                <a:avLst/>
                <a:gdLst>
                  <a:gd name="connsiteX0" fmla="*/ 22928 w 22793"/>
                  <a:gd name="connsiteY0" fmla="*/ 59189 h 58704"/>
                  <a:gd name="connsiteX1" fmla="*/ 134 w 22793"/>
                  <a:gd name="connsiteY1" fmla="*/ 59189 h 58704"/>
                  <a:gd name="connsiteX2" fmla="*/ 134 w 22793"/>
                  <a:gd name="connsiteY2" fmla="*/ 53222 h 58704"/>
                  <a:gd name="connsiteX3" fmla="*/ 7665 w 22793"/>
                  <a:gd name="connsiteY3" fmla="*/ 53222 h 58704"/>
                  <a:gd name="connsiteX4" fmla="*/ 7665 w 22793"/>
                  <a:gd name="connsiteY4" fmla="*/ 6501 h 58704"/>
                  <a:gd name="connsiteX5" fmla="*/ 134 w 22793"/>
                  <a:gd name="connsiteY5" fmla="*/ 6501 h 58704"/>
                  <a:gd name="connsiteX6" fmla="*/ 134 w 22793"/>
                  <a:gd name="connsiteY6" fmla="*/ 484 h 58704"/>
                  <a:gd name="connsiteX7" fmla="*/ 22928 w 22793"/>
                  <a:gd name="connsiteY7" fmla="*/ 484 h 58704"/>
                  <a:gd name="connsiteX8" fmla="*/ 22928 w 22793"/>
                  <a:gd name="connsiteY8" fmla="*/ 6501 h 58704"/>
                  <a:gd name="connsiteX9" fmla="*/ 15448 w 22793"/>
                  <a:gd name="connsiteY9" fmla="*/ 6501 h 58704"/>
                  <a:gd name="connsiteX10" fmla="*/ 15448 w 22793"/>
                  <a:gd name="connsiteY10" fmla="*/ 53222 h 58704"/>
                  <a:gd name="connsiteX11" fmla="*/ 22928 w 22793"/>
                  <a:gd name="connsiteY11" fmla="*/ 53222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793" h="58704">
                    <a:moveTo>
                      <a:pt x="22928" y="59189"/>
                    </a:moveTo>
                    <a:lnTo>
                      <a:pt x="134" y="59189"/>
                    </a:lnTo>
                    <a:lnTo>
                      <a:pt x="134" y="53222"/>
                    </a:lnTo>
                    <a:lnTo>
                      <a:pt x="7665" y="53222"/>
                    </a:lnTo>
                    <a:lnTo>
                      <a:pt x="7665" y="6501"/>
                    </a:lnTo>
                    <a:lnTo>
                      <a:pt x="134" y="6501"/>
                    </a:lnTo>
                    <a:lnTo>
                      <a:pt x="134" y="484"/>
                    </a:lnTo>
                    <a:lnTo>
                      <a:pt x="22928" y="484"/>
                    </a:lnTo>
                    <a:lnTo>
                      <a:pt x="22928" y="6501"/>
                    </a:lnTo>
                    <a:lnTo>
                      <a:pt x="15448" y="6501"/>
                    </a:lnTo>
                    <a:lnTo>
                      <a:pt x="15448" y="53222"/>
                    </a:lnTo>
                    <a:lnTo>
                      <a:pt x="22928" y="53222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90BB33E2-CC65-4D79-B177-73CC2CA197BF}"/>
                  </a:ext>
                </a:extLst>
              </p:cNvPr>
              <p:cNvSpPr/>
              <p:nvPr/>
            </p:nvSpPr>
            <p:spPr>
              <a:xfrm>
                <a:off x="3475001" y="4091006"/>
                <a:ext cx="41948" cy="58704"/>
              </a:xfrm>
              <a:custGeom>
                <a:avLst/>
                <a:gdLst>
                  <a:gd name="connsiteX0" fmla="*/ 42085 w 41948"/>
                  <a:gd name="connsiteY0" fmla="*/ 59189 h 58704"/>
                  <a:gd name="connsiteX1" fmla="*/ 33342 w 41948"/>
                  <a:gd name="connsiteY1" fmla="*/ 59189 h 58704"/>
                  <a:gd name="connsiteX2" fmla="*/ 7414 w 41948"/>
                  <a:gd name="connsiteY2" fmla="*/ 8575 h 58704"/>
                  <a:gd name="connsiteX3" fmla="*/ 7414 w 41948"/>
                  <a:gd name="connsiteY3" fmla="*/ 59189 h 58704"/>
                  <a:gd name="connsiteX4" fmla="*/ 136 w 41948"/>
                  <a:gd name="connsiteY4" fmla="*/ 59189 h 58704"/>
                  <a:gd name="connsiteX5" fmla="*/ 136 w 41948"/>
                  <a:gd name="connsiteY5" fmla="*/ 484 h 58704"/>
                  <a:gd name="connsiteX6" fmla="*/ 11205 w 41948"/>
                  <a:gd name="connsiteY6" fmla="*/ 484 h 58704"/>
                  <a:gd name="connsiteX7" fmla="*/ 34807 w 41948"/>
                  <a:gd name="connsiteY7" fmla="*/ 46952 h 58704"/>
                  <a:gd name="connsiteX8" fmla="*/ 34807 w 41948"/>
                  <a:gd name="connsiteY8" fmla="*/ 484 h 58704"/>
                  <a:gd name="connsiteX9" fmla="*/ 42085 w 41948"/>
                  <a:gd name="connsiteY9" fmla="*/ 484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948" h="58704">
                    <a:moveTo>
                      <a:pt x="42085" y="59189"/>
                    </a:moveTo>
                    <a:lnTo>
                      <a:pt x="33342" y="59189"/>
                    </a:lnTo>
                    <a:lnTo>
                      <a:pt x="7414" y="8575"/>
                    </a:lnTo>
                    <a:lnTo>
                      <a:pt x="7414" y="59189"/>
                    </a:lnTo>
                    <a:lnTo>
                      <a:pt x="136" y="59189"/>
                    </a:lnTo>
                    <a:lnTo>
                      <a:pt x="136" y="484"/>
                    </a:lnTo>
                    <a:lnTo>
                      <a:pt x="11205" y="484"/>
                    </a:lnTo>
                    <a:lnTo>
                      <a:pt x="34807" y="46952"/>
                    </a:lnTo>
                    <a:lnTo>
                      <a:pt x="34807" y="484"/>
                    </a:lnTo>
                    <a:lnTo>
                      <a:pt x="42085" y="48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42C7A3F2-7AB7-4B00-9B32-DDB163C90F9E}"/>
                  </a:ext>
                </a:extLst>
              </p:cNvPr>
              <p:cNvSpPr/>
              <p:nvPr/>
            </p:nvSpPr>
            <p:spPr>
              <a:xfrm>
                <a:off x="3522844" y="4091006"/>
                <a:ext cx="47205" cy="58704"/>
              </a:xfrm>
              <a:custGeom>
                <a:avLst/>
                <a:gdLst>
                  <a:gd name="connsiteX0" fmla="*/ 19851 w 47205"/>
                  <a:gd name="connsiteY0" fmla="*/ 59189 h 58704"/>
                  <a:gd name="connsiteX1" fmla="*/ 19851 w 47205"/>
                  <a:gd name="connsiteY1" fmla="*/ 7412 h 58704"/>
                  <a:gd name="connsiteX2" fmla="*/ 140 w 47205"/>
                  <a:gd name="connsiteY2" fmla="*/ 7412 h 58704"/>
                  <a:gd name="connsiteX3" fmla="*/ 140 w 47205"/>
                  <a:gd name="connsiteY3" fmla="*/ 484 h 58704"/>
                  <a:gd name="connsiteX4" fmla="*/ 47346 w 47205"/>
                  <a:gd name="connsiteY4" fmla="*/ 484 h 58704"/>
                  <a:gd name="connsiteX5" fmla="*/ 47346 w 47205"/>
                  <a:gd name="connsiteY5" fmla="*/ 7412 h 58704"/>
                  <a:gd name="connsiteX6" fmla="*/ 27635 w 47205"/>
                  <a:gd name="connsiteY6" fmla="*/ 7412 h 58704"/>
                  <a:gd name="connsiteX7" fmla="*/ 27635 w 47205"/>
                  <a:gd name="connsiteY7" fmla="*/ 59189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205" h="58704">
                    <a:moveTo>
                      <a:pt x="19851" y="59189"/>
                    </a:moveTo>
                    <a:lnTo>
                      <a:pt x="19851" y="7412"/>
                    </a:lnTo>
                    <a:lnTo>
                      <a:pt x="140" y="7412"/>
                    </a:lnTo>
                    <a:lnTo>
                      <a:pt x="140" y="484"/>
                    </a:lnTo>
                    <a:lnTo>
                      <a:pt x="47346" y="484"/>
                    </a:lnTo>
                    <a:lnTo>
                      <a:pt x="47346" y="7412"/>
                    </a:lnTo>
                    <a:lnTo>
                      <a:pt x="27635" y="7412"/>
                    </a:lnTo>
                    <a:lnTo>
                      <a:pt x="27635" y="59189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55F971FF-A481-4773-B0E3-468A2693E205}"/>
                  </a:ext>
                </a:extLst>
              </p:cNvPr>
              <p:cNvSpPr/>
              <p:nvPr/>
            </p:nvSpPr>
            <p:spPr>
              <a:xfrm>
                <a:off x="3574260" y="4088376"/>
                <a:ext cx="23703" cy="77564"/>
              </a:xfrm>
              <a:custGeom>
                <a:avLst/>
                <a:gdLst>
                  <a:gd name="connsiteX0" fmla="*/ 23848 w 23703"/>
                  <a:gd name="connsiteY0" fmla="*/ 78049 h 77564"/>
                  <a:gd name="connsiteX1" fmla="*/ 14851 w 23703"/>
                  <a:gd name="connsiteY1" fmla="*/ 78049 h 77564"/>
                  <a:gd name="connsiteX2" fmla="*/ 4036 w 23703"/>
                  <a:gd name="connsiteY2" fmla="*/ 60807 h 77564"/>
                  <a:gd name="connsiteX3" fmla="*/ 144 w 23703"/>
                  <a:gd name="connsiteY3" fmla="*/ 39267 h 77564"/>
                  <a:gd name="connsiteX4" fmla="*/ 4036 w 23703"/>
                  <a:gd name="connsiteY4" fmla="*/ 17878 h 77564"/>
                  <a:gd name="connsiteX5" fmla="*/ 14851 w 23703"/>
                  <a:gd name="connsiteY5" fmla="*/ 484 h 77564"/>
                  <a:gd name="connsiteX6" fmla="*/ 23848 w 23703"/>
                  <a:gd name="connsiteY6" fmla="*/ 484 h 77564"/>
                  <a:gd name="connsiteX7" fmla="*/ 23848 w 23703"/>
                  <a:gd name="connsiteY7" fmla="*/ 889 h 77564"/>
                  <a:gd name="connsiteX8" fmla="*/ 17783 w 23703"/>
                  <a:gd name="connsiteY8" fmla="*/ 7563 h 77564"/>
                  <a:gd name="connsiteX9" fmla="*/ 12426 w 23703"/>
                  <a:gd name="connsiteY9" fmla="*/ 16311 h 77564"/>
                  <a:gd name="connsiteX10" fmla="*/ 8534 w 23703"/>
                  <a:gd name="connsiteY10" fmla="*/ 26980 h 77564"/>
                  <a:gd name="connsiteX11" fmla="*/ 7068 w 23703"/>
                  <a:gd name="connsiteY11" fmla="*/ 39267 h 77564"/>
                  <a:gd name="connsiteX12" fmla="*/ 8483 w 23703"/>
                  <a:gd name="connsiteY12" fmla="*/ 51604 h 77564"/>
                  <a:gd name="connsiteX13" fmla="*/ 12426 w 23703"/>
                  <a:gd name="connsiteY13" fmla="*/ 62273 h 77564"/>
                  <a:gd name="connsiteX14" fmla="*/ 17783 w 23703"/>
                  <a:gd name="connsiteY14" fmla="*/ 71021 h 77564"/>
                  <a:gd name="connsiteX15" fmla="*/ 23848 w 23703"/>
                  <a:gd name="connsiteY15" fmla="*/ 77644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03" h="77564">
                    <a:moveTo>
                      <a:pt x="23848" y="78049"/>
                    </a:moveTo>
                    <a:lnTo>
                      <a:pt x="14851" y="78049"/>
                    </a:lnTo>
                    <a:cubicBezTo>
                      <a:pt x="10252" y="72588"/>
                      <a:pt x="6613" y="66874"/>
                      <a:pt x="4036" y="60807"/>
                    </a:cubicBezTo>
                    <a:cubicBezTo>
                      <a:pt x="1408" y="54790"/>
                      <a:pt x="144" y="47610"/>
                      <a:pt x="144" y="39267"/>
                    </a:cubicBezTo>
                    <a:cubicBezTo>
                      <a:pt x="144" y="31227"/>
                      <a:pt x="1408" y="24098"/>
                      <a:pt x="4036" y="17878"/>
                    </a:cubicBezTo>
                    <a:cubicBezTo>
                      <a:pt x="6563" y="11760"/>
                      <a:pt x="10202" y="5945"/>
                      <a:pt x="14851" y="484"/>
                    </a:cubicBezTo>
                    <a:lnTo>
                      <a:pt x="23848" y="484"/>
                    </a:lnTo>
                    <a:lnTo>
                      <a:pt x="23848" y="889"/>
                    </a:lnTo>
                    <a:cubicBezTo>
                      <a:pt x="21675" y="2861"/>
                      <a:pt x="19653" y="5086"/>
                      <a:pt x="17783" y="7563"/>
                    </a:cubicBezTo>
                    <a:cubicBezTo>
                      <a:pt x="15812" y="10092"/>
                      <a:pt x="14043" y="12974"/>
                      <a:pt x="12426" y="16311"/>
                    </a:cubicBezTo>
                    <a:cubicBezTo>
                      <a:pt x="10808" y="19547"/>
                      <a:pt x="9494" y="23137"/>
                      <a:pt x="8534" y="26980"/>
                    </a:cubicBezTo>
                    <a:cubicBezTo>
                      <a:pt x="7523" y="30924"/>
                      <a:pt x="7018" y="35019"/>
                      <a:pt x="7068" y="39267"/>
                    </a:cubicBezTo>
                    <a:cubicBezTo>
                      <a:pt x="7018" y="43817"/>
                      <a:pt x="7523" y="47913"/>
                      <a:pt x="8483" y="51604"/>
                    </a:cubicBezTo>
                    <a:cubicBezTo>
                      <a:pt x="9444" y="55396"/>
                      <a:pt x="10758" y="58936"/>
                      <a:pt x="12426" y="62273"/>
                    </a:cubicBezTo>
                    <a:cubicBezTo>
                      <a:pt x="13942" y="65459"/>
                      <a:pt x="15711" y="68341"/>
                      <a:pt x="17783" y="71021"/>
                    </a:cubicBezTo>
                    <a:cubicBezTo>
                      <a:pt x="19754" y="73599"/>
                      <a:pt x="21776" y="75824"/>
                      <a:pt x="23848" y="776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A8794D79-FB53-4269-ACB9-75A70FA02307}"/>
                  </a:ext>
                </a:extLst>
              </p:cNvPr>
              <p:cNvSpPr/>
              <p:nvPr/>
            </p:nvSpPr>
            <p:spPr>
              <a:xfrm>
                <a:off x="3609798" y="4090804"/>
                <a:ext cx="28606" cy="58906"/>
              </a:xfrm>
              <a:custGeom>
                <a:avLst/>
                <a:gdLst>
                  <a:gd name="connsiteX0" fmla="*/ 28753 w 28606"/>
                  <a:gd name="connsiteY0" fmla="*/ 59391 h 58906"/>
                  <a:gd name="connsiteX1" fmla="*/ 146 w 28606"/>
                  <a:gd name="connsiteY1" fmla="*/ 59391 h 58906"/>
                  <a:gd name="connsiteX2" fmla="*/ 146 w 28606"/>
                  <a:gd name="connsiteY2" fmla="*/ 53424 h 58906"/>
                  <a:gd name="connsiteX3" fmla="*/ 10811 w 28606"/>
                  <a:gd name="connsiteY3" fmla="*/ 53424 h 58906"/>
                  <a:gd name="connsiteX4" fmla="*/ 10811 w 28606"/>
                  <a:gd name="connsiteY4" fmla="*/ 14086 h 58906"/>
                  <a:gd name="connsiteX5" fmla="*/ 146 w 28606"/>
                  <a:gd name="connsiteY5" fmla="*/ 14086 h 58906"/>
                  <a:gd name="connsiteX6" fmla="*/ 146 w 28606"/>
                  <a:gd name="connsiteY6" fmla="*/ 8726 h 58906"/>
                  <a:gd name="connsiteX7" fmla="*/ 8991 w 28606"/>
                  <a:gd name="connsiteY7" fmla="*/ 7007 h 58906"/>
                  <a:gd name="connsiteX8" fmla="*/ 12226 w 28606"/>
                  <a:gd name="connsiteY8" fmla="*/ 484 h 58906"/>
                  <a:gd name="connsiteX9" fmla="*/ 18341 w 28606"/>
                  <a:gd name="connsiteY9" fmla="*/ 484 h 58906"/>
                  <a:gd name="connsiteX10" fmla="*/ 18341 w 28606"/>
                  <a:gd name="connsiteY10" fmla="*/ 53424 h 58906"/>
                  <a:gd name="connsiteX11" fmla="*/ 28753 w 28606"/>
                  <a:gd name="connsiteY11" fmla="*/ 53424 h 5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606" h="58906">
                    <a:moveTo>
                      <a:pt x="28753" y="59391"/>
                    </a:moveTo>
                    <a:lnTo>
                      <a:pt x="146" y="59391"/>
                    </a:lnTo>
                    <a:lnTo>
                      <a:pt x="146" y="53424"/>
                    </a:lnTo>
                    <a:lnTo>
                      <a:pt x="10811" y="53424"/>
                    </a:lnTo>
                    <a:lnTo>
                      <a:pt x="10811" y="14086"/>
                    </a:lnTo>
                    <a:lnTo>
                      <a:pt x="146" y="14086"/>
                    </a:lnTo>
                    <a:lnTo>
                      <a:pt x="146" y="8726"/>
                    </a:lnTo>
                    <a:cubicBezTo>
                      <a:pt x="4089" y="8726"/>
                      <a:pt x="7071" y="8170"/>
                      <a:pt x="8991" y="7007"/>
                    </a:cubicBezTo>
                    <a:cubicBezTo>
                      <a:pt x="10912" y="5895"/>
                      <a:pt x="11973" y="3721"/>
                      <a:pt x="12226" y="484"/>
                    </a:cubicBezTo>
                    <a:lnTo>
                      <a:pt x="18341" y="484"/>
                    </a:lnTo>
                    <a:lnTo>
                      <a:pt x="18341" y="53424"/>
                    </a:lnTo>
                    <a:lnTo>
                      <a:pt x="28753" y="5342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D7FEA760-C987-44B3-8E80-950E4B177784}"/>
                  </a:ext>
                </a:extLst>
              </p:cNvPr>
              <p:cNvSpPr/>
              <p:nvPr/>
            </p:nvSpPr>
            <p:spPr>
              <a:xfrm>
                <a:off x="3648234" y="4089843"/>
                <a:ext cx="37502" cy="61080"/>
              </a:xfrm>
              <a:custGeom>
                <a:avLst/>
                <a:gdLst>
                  <a:gd name="connsiteX0" fmla="*/ 37652 w 37502"/>
                  <a:gd name="connsiteY0" fmla="*/ 30974 h 61080"/>
                  <a:gd name="connsiteX1" fmla="*/ 33053 w 37502"/>
                  <a:gd name="connsiteY1" fmla="*/ 54183 h 61080"/>
                  <a:gd name="connsiteX2" fmla="*/ 18902 w 37502"/>
                  <a:gd name="connsiteY2" fmla="*/ 61565 h 61080"/>
                  <a:gd name="connsiteX3" fmla="*/ 4649 w 37502"/>
                  <a:gd name="connsiteY3" fmla="*/ 54031 h 61080"/>
                  <a:gd name="connsiteX4" fmla="*/ 151 w 37502"/>
                  <a:gd name="connsiteY4" fmla="*/ 31075 h 61080"/>
                  <a:gd name="connsiteX5" fmla="*/ 4700 w 37502"/>
                  <a:gd name="connsiteY5" fmla="*/ 7867 h 61080"/>
                  <a:gd name="connsiteX6" fmla="*/ 18902 w 37502"/>
                  <a:gd name="connsiteY6" fmla="*/ 484 h 61080"/>
                  <a:gd name="connsiteX7" fmla="*/ 33104 w 37502"/>
                  <a:gd name="connsiteY7" fmla="*/ 8120 h 61080"/>
                  <a:gd name="connsiteX8" fmla="*/ 37652 w 37502"/>
                  <a:gd name="connsiteY8" fmla="*/ 30974 h 61080"/>
                  <a:gd name="connsiteX9" fmla="*/ 27544 w 37502"/>
                  <a:gd name="connsiteY9" fmla="*/ 48874 h 61080"/>
                  <a:gd name="connsiteX10" fmla="*/ 29162 w 37502"/>
                  <a:gd name="connsiteY10" fmla="*/ 41492 h 61080"/>
                  <a:gd name="connsiteX11" fmla="*/ 29667 w 37502"/>
                  <a:gd name="connsiteY11" fmla="*/ 30974 h 61080"/>
                  <a:gd name="connsiteX12" fmla="*/ 29162 w 37502"/>
                  <a:gd name="connsiteY12" fmla="*/ 20508 h 61080"/>
                  <a:gd name="connsiteX13" fmla="*/ 27494 w 37502"/>
                  <a:gd name="connsiteY13" fmla="*/ 13075 h 61080"/>
                  <a:gd name="connsiteX14" fmla="*/ 24259 w 37502"/>
                  <a:gd name="connsiteY14" fmla="*/ 8575 h 61080"/>
                  <a:gd name="connsiteX15" fmla="*/ 18902 w 37502"/>
                  <a:gd name="connsiteY15" fmla="*/ 7007 h 61080"/>
                  <a:gd name="connsiteX16" fmla="*/ 13494 w 37502"/>
                  <a:gd name="connsiteY16" fmla="*/ 8575 h 61080"/>
                  <a:gd name="connsiteX17" fmla="*/ 10158 w 37502"/>
                  <a:gd name="connsiteY17" fmla="*/ 13176 h 61080"/>
                  <a:gd name="connsiteX18" fmla="*/ 8541 w 37502"/>
                  <a:gd name="connsiteY18" fmla="*/ 20760 h 61080"/>
                  <a:gd name="connsiteX19" fmla="*/ 8137 w 37502"/>
                  <a:gd name="connsiteY19" fmla="*/ 31075 h 61080"/>
                  <a:gd name="connsiteX20" fmla="*/ 8490 w 37502"/>
                  <a:gd name="connsiteY20" fmla="*/ 41340 h 61080"/>
                  <a:gd name="connsiteX21" fmla="*/ 10158 w 37502"/>
                  <a:gd name="connsiteY21" fmla="*/ 48773 h 61080"/>
                  <a:gd name="connsiteX22" fmla="*/ 13393 w 37502"/>
                  <a:gd name="connsiteY22" fmla="*/ 53475 h 61080"/>
                  <a:gd name="connsiteX23" fmla="*/ 18902 w 37502"/>
                  <a:gd name="connsiteY23" fmla="*/ 55093 h 61080"/>
                  <a:gd name="connsiteX24" fmla="*/ 24259 w 37502"/>
                  <a:gd name="connsiteY24" fmla="*/ 53526 h 61080"/>
                  <a:gd name="connsiteX25" fmla="*/ 27544 w 37502"/>
                  <a:gd name="connsiteY25" fmla="*/ 48874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652" y="30974"/>
                    </a:moveTo>
                    <a:cubicBezTo>
                      <a:pt x="37652" y="41593"/>
                      <a:pt x="36086" y="49329"/>
                      <a:pt x="33053" y="54183"/>
                    </a:cubicBezTo>
                    <a:cubicBezTo>
                      <a:pt x="29920" y="59138"/>
                      <a:pt x="25219" y="61565"/>
                      <a:pt x="18902" y="61565"/>
                    </a:cubicBezTo>
                    <a:cubicBezTo>
                      <a:pt x="12382" y="61565"/>
                      <a:pt x="7631" y="59088"/>
                      <a:pt x="4649" y="54031"/>
                    </a:cubicBezTo>
                    <a:cubicBezTo>
                      <a:pt x="1617" y="49076"/>
                      <a:pt x="101" y="41390"/>
                      <a:pt x="151" y="31075"/>
                    </a:cubicBezTo>
                    <a:cubicBezTo>
                      <a:pt x="101" y="20508"/>
                      <a:pt x="1617" y="12771"/>
                      <a:pt x="4700" y="7867"/>
                    </a:cubicBezTo>
                    <a:cubicBezTo>
                      <a:pt x="7732" y="2962"/>
                      <a:pt x="12483" y="535"/>
                      <a:pt x="18902" y="484"/>
                    </a:cubicBezTo>
                    <a:cubicBezTo>
                      <a:pt x="25320" y="535"/>
                      <a:pt x="30071" y="3063"/>
                      <a:pt x="33104" y="8120"/>
                    </a:cubicBezTo>
                    <a:cubicBezTo>
                      <a:pt x="36136" y="13226"/>
                      <a:pt x="37652" y="20862"/>
                      <a:pt x="37652" y="30974"/>
                    </a:cubicBezTo>
                    <a:close/>
                    <a:moveTo>
                      <a:pt x="27544" y="48874"/>
                    </a:moveTo>
                    <a:cubicBezTo>
                      <a:pt x="28302" y="46952"/>
                      <a:pt x="28858" y="44475"/>
                      <a:pt x="29162" y="41492"/>
                    </a:cubicBezTo>
                    <a:cubicBezTo>
                      <a:pt x="29465" y="38559"/>
                      <a:pt x="29616" y="35070"/>
                      <a:pt x="29667" y="30974"/>
                    </a:cubicBezTo>
                    <a:cubicBezTo>
                      <a:pt x="29616" y="27030"/>
                      <a:pt x="29465" y="23541"/>
                      <a:pt x="29162" y="20508"/>
                    </a:cubicBezTo>
                    <a:cubicBezTo>
                      <a:pt x="28858" y="17575"/>
                      <a:pt x="28302" y="15097"/>
                      <a:pt x="27494" y="13075"/>
                    </a:cubicBezTo>
                    <a:cubicBezTo>
                      <a:pt x="26685" y="11153"/>
                      <a:pt x="25573" y="9636"/>
                      <a:pt x="24259" y="8575"/>
                    </a:cubicBezTo>
                    <a:cubicBezTo>
                      <a:pt x="22844" y="7563"/>
                      <a:pt x="21075" y="7058"/>
                      <a:pt x="18902" y="7007"/>
                    </a:cubicBezTo>
                    <a:cubicBezTo>
                      <a:pt x="16678" y="7058"/>
                      <a:pt x="14858" y="7563"/>
                      <a:pt x="13494" y="8575"/>
                    </a:cubicBezTo>
                    <a:cubicBezTo>
                      <a:pt x="12079" y="9636"/>
                      <a:pt x="10967" y="11153"/>
                      <a:pt x="10158" y="13176"/>
                    </a:cubicBezTo>
                    <a:cubicBezTo>
                      <a:pt x="9350" y="15198"/>
                      <a:pt x="8844" y="17727"/>
                      <a:pt x="8541" y="20760"/>
                    </a:cubicBezTo>
                    <a:cubicBezTo>
                      <a:pt x="8238" y="23794"/>
                      <a:pt x="8086" y="27233"/>
                      <a:pt x="8137" y="31075"/>
                    </a:cubicBezTo>
                    <a:cubicBezTo>
                      <a:pt x="8086" y="35171"/>
                      <a:pt x="8187" y="38609"/>
                      <a:pt x="8490" y="41340"/>
                    </a:cubicBezTo>
                    <a:cubicBezTo>
                      <a:pt x="8692" y="44121"/>
                      <a:pt x="9248" y="46598"/>
                      <a:pt x="10158" y="48773"/>
                    </a:cubicBezTo>
                    <a:cubicBezTo>
                      <a:pt x="10866" y="50846"/>
                      <a:pt x="11978" y="52413"/>
                      <a:pt x="13393" y="53475"/>
                    </a:cubicBezTo>
                    <a:cubicBezTo>
                      <a:pt x="14808" y="54587"/>
                      <a:pt x="16627" y="55144"/>
                      <a:pt x="18902" y="55093"/>
                    </a:cubicBezTo>
                    <a:cubicBezTo>
                      <a:pt x="21024" y="55144"/>
                      <a:pt x="22793" y="54587"/>
                      <a:pt x="24259" y="53526"/>
                    </a:cubicBezTo>
                    <a:cubicBezTo>
                      <a:pt x="25624" y="52514"/>
                      <a:pt x="26736" y="50997"/>
                      <a:pt x="27544" y="488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4B1BFC91-7B35-4E84-8511-D33E7DA5C452}"/>
                  </a:ext>
                </a:extLst>
              </p:cNvPr>
              <p:cNvSpPr/>
              <p:nvPr/>
            </p:nvSpPr>
            <p:spPr>
              <a:xfrm>
                <a:off x="3691928" y="4088376"/>
                <a:ext cx="23703" cy="77564"/>
              </a:xfrm>
              <a:custGeom>
                <a:avLst/>
                <a:gdLst>
                  <a:gd name="connsiteX0" fmla="*/ 23857 w 23703"/>
                  <a:gd name="connsiteY0" fmla="*/ 39267 h 77564"/>
                  <a:gd name="connsiteX1" fmla="*/ 19965 w 23703"/>
                  <a:gd name="connsiteY1" fmla="*/ 60706 h 77564"/>
                  <a:gd name="connsiteX2" fmla="*/ 9150 w 23703"/>
                  <a:gd name="connsiteY2" fmla="*/ 78049 h 77564"/>
                  <a:gd name="connsiteX3" fmla="*/ 153 w 23703"/>
                  <a:gd name="connsiteY3" fmla="*/ 78049 h 77564"/>
                  <a:gd name="connsiteX4" fmla="*/ 153 w 23703"/>
                  <a:gd name="connsiteY4" fmla="*/ 77644 h 77564"/>
                  <a:gd name="connsiteX5" fmla="*/ 6218 w 23703"/>
                  <a:gd name="connsiteY5" fmla="*/ 70970 h 77564"/>
                  <a:gd name="connsiteX6" fmla="*/ 11626 w 23703"/>
                  <a:gd name="connsiteY6" fmla="*/ 62273 h 77564"/>
                  <a:gd name="connsiteX7" fmla="*/ 15467 w 23703"/>
                  <a:gd name="connsiteY7" fmla="*/ 51503 h 77564"/>
                  <a:gd name="connsiteX8" fmla="*/ 16933 w 23703"/>
                  <a:gd name="connsiteY8" fmla="*/ 39267 h 77564"/>
                  <a:gd name="connsiteX9" fmla="*/ 15467 w 23703"/>
                  <a:gd name="connsiteY9" fmla="*/ 26980 h 77564"/>
                  <a:gd name="connsiteX10" fmla="*/ 11626 w 23703"/>
                  <a:gd name="connsiteY10" fmla="*/ 16311 h 77564"/>
                  <a:gd name="connsiteX11" fmla="*/ 6168 w 23703"/>
                  <a:gd name="connsiteY11" fmla="*/ 7513 h 77564"/>
                  <a:gd name="connsiteX12" fmla="*/ 153 w 23703"/>
                  <a:gd name="connsiteY12" fmla="*/ 889 h 77564"/>
                  <a:gd name="connsiteX13" fmla="*/ 153 w 23703"/>
                  <a:gd name="connsiteY13" fmla="*/ 484 h 77564"/>
                  <a:gd name="connsiteX14" fmla="*/ 9150 w 23703"/>
                  <a:gd name="connsiteY14" fmla="*/ 484 h 77564"/>
                  <a:gd name="connsiteX15" fmla="*/ 19915 w 23703"/>
                  <a:gd name="connsiteY15" fmla="*/ 17828 h 77564"/>
                  <a:gd name="connsiteX16" fmla="*/ 23857 w 23703"/>
                  <a:gd name="connsiteY16" fmla="*/ 39267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03" h="77564">
                    <a:moveTo>
                      <a:pt x="23857" y="39267"/>
                    </a:moveTo>
                    <a:cubicBezTo>
                      <a:pt x="23806" y="47458"/>
                      <a:pt x="22543" y="54587"/>
                      <a:pt x="19965" y="60706"/>
                    </a:cubicBezTo>
                    <a:cubicBezTo>
                      <a:pt x="17337" y="66824"/>
                      <a:pt x="13698" y="72588"/>
                      <a:pt x="9150" y="78049"/>
                    </a:cubicBezTo>
                    <a:lnTo>
                      <a:pt x="153" y="78049"/>
                    </a:lnTo>
                    <a:lnTo>
                      <a:pt x="153" y="77644"/>
                    </a:lnTo>
                    <a:cubicBezTo>
                      <a:pt x="2124" y="75824"/>
                      <a:pt x="4146" y="73599"/>
                      <a:pt x="6218" y="70970"/>
                    </a:cubicBezTo>
                    <a:cubicBezTo>
                      <a:pt x="8240" y="68290"/>
                      <a:pt x="10059" y="65408"/>
                      <a:pt x="11626" y="62273"/>
                    </a:cubicBezTo>
                    <a:cubicBezTo>
                      <a:pt x="13243" y="58885"/>
                      <a:pt x="14507" y="55295"/>
                      <a:pt x="15467" y="51503"/>
                    </a:cubicBezTo>
                    <a:cubicBezTo>
                      <a:pt x="16427" y="47761"/>
                      <a:pt x="16933" y="43716"/>
                      <a:pt x="16933" y="39267"/>
                    </a:cubicBezTo>
                    <a:cubicBezTo>
                      <a:pt x="16933" y="34969"/>
                      <a:pt x="16427" y="30873"/>
                      <a:pt x="15467" y="26980"/>
                    </a:cubicBezTo>
                    <a:cubicBezTo>
                      <a:pt x="14456" y="23137"/>
                      <a:pt x="13193" y="19547"/>
                      <a:pt x="11626" y="16311"/>
                    </a:cubicBezTo>
                    <a:cubicBezTo>
                      <a:pt x="10009" y="13075"/>
                      <a:pt x="8189" y="10142"/>
                      <a:pt x="6168" y="7513"/>
                    </a:cubicBezTo>
                    <a:cubicBezTo>
                      <a:pt x="4146" y="4934"/>
                      <a:pt x="2124" y="2760"/>
                      <a:pt x="153" y="889"/>
                    </a:cubicBezTo>
                    <a:lnTo>
                      <a:pt x="153" y="484"/>
                    </a:lnTo>
                    <a:lnTo>
                      <a:pt x="9150" y="484"/>
                    </a:lnTo>
                    <a:cubicBezTo>
                      <a:pt x="13698" y="5945"/>
                      <a:pt x="17287" y="11710"/>
                      <a:pt x="19915" y="17828"/>
                    </a:cubicBezTo>
                    <a:cubicBezTo>
                      <a:pt x="22492" y="23996"/>
                      <a:pt x="23806" y="31177"/>
                      <a:pt x="23857" y="392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9BAA705F-B50D-4E55-BE2A-FC7BDB7E4576}"/>
                </a:ext>
              </a:extLst>
            </p:cNvPr>
            <p:cNvSpPr/>
            <p:nvPr/>
          </p:nvSpPr>
          <p:spPr>
            <a:xfrm>
              <a:off x="3041259" y="3551617"/>
              <a:ext cx="12938" cy="12944"/>
            </a:xfrm>
            <a:custGeom>
              <a:avLst/>
              <a:gdLst/>
              <a:ahLst/>
              <a:cxnLst/>
              <a:rect l="l" t="t" r="r" b="b"/>
              <a:pathLst>
                <a:path w="12938" h="12944"/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8DF85311-2C08-4150-B525-683632124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5242" y="4234097"/>
              <a:ext cx="80687" cy="80723"/>
            </a:xfrm>
            <a:custGeom>
              <a:avLst/>
              <a:gdLst>
                <a:gd name="connsiteX0" fmla="*/ 96 w 80687"/>
                <a:gd name="connsiteY0" fmla="*/ 489 h 80723"/>
                <a:gd name="connsiteX1" fmla="*/ 80783 w 80687"/>
                <a:gd name="connsiteY1" fmla="*/ 489 h 80723"/>
                <a:gd name="connsiteX2" fmla="*/ 80783 w 80687"/>
                <a:gd name="connsiteY2" fmla="*/ 81212 h 80723"/>
                <a:gd name="connsiteX3" fmla="*/ 96 w 80687"/>
                <a:gd name="connsiteY3" fmla="*/ 81212 h 8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87" h="80723">
                  <a:moveTo>
                    <a:pt x="96" y="489"/>
                  </a:moveTo>
                  <a:lnTo>
                    <a:pt x="80783" y="489"/>
                  </a:lnTo>
                  <a:lnTo>
                    <a:pt x="80783" y="81212"/>
                  </a:lnTo>
                  <a:lnTo>
                    <a:pt x="96" y="81212"/>
                  </a:lnTo>
                  <a:close/>
                </a:path>
              </a:pathLst>
            </a:custGeom>
          </p:spPr>
        </p:pic>
        <p:grpSp>
          <p:nvGrpSpPr>
            <p:cNvPr id="110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3072926" y="4249826"/>
              <a:ext cx="708973" cy="77564"/>
              <a:chOff x="3072926" y="4249826"/>
              <a:chExt cx="708973" cy="77564"/>
            </a:xfrm>
            <a:solidFill>
              <a:srgbClr val="000000"/>
            </a:solidFill>
          </p:grpSpPr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74C41A04-DB31-4CDA-8D5D-E11B327D3953}"/>
                  </a:ext>
                </a:extLst>
              </p:cNvPr>
              <p:cNvSpPr/>
              <p:nvPr/>
            </p:nvSpPr>
            <p:spPr>
              <a:xfrm>
                <a:off x="3072926" y="4265905"/>
                <a:ext cx="36898" cy="61485"/>
              </a:xfrm>
              <a:custGeom>
                <a:avLst/>
                <a:gdLst>
                  <a:gd name="connsiteX0" fmla="*/ 37004 w 36898"/>
                  <a:gd name="connsiteY0" fmla="*/ 61982 h 61485"/>
                  <a:gd name="connsiteX1" fmla="*/ 29625 w 36898"/>
                  <a:gd name="connsiteY1" fmla="*/ 61982 h 61485"/>
                  <a:gd name="connsiteX2" fmla="*/ 29625 w 36898"/>
                  <a:gd name="connsiteY2" fmla="*/ 40948 h 61485"/>
                  <a:gd name="connsiteX3" fmla="*/ 23307 w 36898"/>
                  <a:gd name="connsiteY3" fmla="*/ 45246 h 61485"/>
                  <a:gd name="connsiteX4" fmla="*/ 16484 w 36898"/>
                  <a:gd name="connsiteY4" fmla="*/ 46611 h 61485"/>
                  <a:gd name="connsiteX5" fmla="*/ 4556 w 36898"/>
                  <a:gd name="connsiteY5" fmla="*/ 40594 h 61485"/>
                  <a:gd name="connsiteX6" fmla="*/ 109 w 36898"/>
                  <a:gd name="connsiteY6" fmla="*/ 23857 h 61485"/>
                  <a:gd name="connsiteX7" fmla="*/ 1676 w 36898"/>
                  <a:gd name="connsiteY7" fmla="*/ 13846 h 61485"/>
                  <a:gd name="connsiteX8" fmla="*/ 5769 w 36898"/>
                  <a:gd name="connsiteY8" fmla="*/ 6514 h 61485"/>
                  <a:gd name="connsiteX9" fmla="*/ 11632 w 36898"/>
                  <a:gd name="connsiteY9" fmla="*/ 2064 h 61485"/>
                  <a:gd name="connsiteX10" fmla="*/ 18657 w 36898"/>
                  <a:gd name="connsiteY10" fmla="*/ 497 h 61485"/>
                  <a:gd name="connsiteX11" fmla="*/ 24520 w 36898"/>
                  <a:gd name="connsiteY11" fmla="*/ 1306 h 61485"/>
                  <a:gd name="connsiteX12" fmla="*/ 29625 w 36898"/>
                  <a:gd name="connsiteY12" fmla="*/ 3632 h 61485"/>
                  <a:gd name="connsiteX13" fmla="*/ 30080 w 36898"/>
                  <a:gd name="connsiteY13" fmla="*/ 1710 h 61485"/>
                  <a:gd name="connsiteX14" fmla="*/ 37004 w 36898"/>
                  <a:gd name="connsiteY14" fmla="*/ 1710 h 61485"/>
                  <a:gd name="connsiteX15" fmla="*/ 29625 w 36898"/>
                  <a:gd name="connsiteY15" fmla="*/ 34728 h 61485"/>
                  <a:gd name="connsiteX16" fmla="*/ 29625 w 36898"/>
                  <a:gd name="connsiteY16" fmla="*/ 9649 h 61485"/>
                  <a:gd name="connsiteX17" fmla="*/ 24621 w 36898"/>
                  <a:gd name="connsiteY17" fmla="*/ 7728 h 61485"/>
                  <a:gd name="connsiteX18" fmla="*/ 19870 w 36898"/>
                  <a:gd name="connsiteY18" fmla="*/ 7171 h 61485"/>
                  <a:gd name="connsiteX19" fmla="*/ 10874 w 36898"/>
                  <a:gd name="connsiteY19" fmla="*/ 11419 h 61485"/>
                  <a:gd name="connsiteX20" fmla="*/ 7741 w 36898"/>
                  <a:gd name="connsiteY20" fmla="*/ 23503 h 61485"/>
                  <a:gd name="connsiteX21" fmla="*/ 10268 w 36898"/>
                  <a:gd name="connsiteY21" fmla="*/ 35436 h 61485"/>
                  <a:gd name="connsiteX22" fmla="*/ 18101 w 36898"/>
                  <a:gd name="connsiteY22" fmla="*/ 39583 h 61485"/>
                  <a:gd name="connsiteX23" fmla="*/ 24166 w 36898"/>
                  <a:gd name="connsiteY23" fmla="*/ 38268 h 61485"/>
                  <a:gd name="connsiteX24" fmla="*/ 29625 w 36898"/>
                  <a:gd name="connsiteY24" fmla="*/ 34728 h 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898" h="61485">
                    <a:moveTo>
                      <a:pt x="37004" y="61982"/>
                    </a:moveTo>
                    <a:lnTo>
                      <a:pt x="29625" y="61982"/>
                    </a:lnTo>
                    <a:lnTo>
                      <a:pt x="29625" y="40948"/>
                    </a:lnTo>
                    <a:cubicBezTo>
                      <a:pt x="27452" y="42970"/>
                      <a:pt x="25329" y="44386"/>
                      <a:pt x="23307" y="45246"/>
                    </a:cubicBezTo>
                    <a:cubicBezTo>
                      <a:pt x="21235" y="46156"/>
                      <a:pt x="18961" y="46560"/>
                      <a:pt x="16484" y="46611"/>
                    </a:cubicBezTo>
                    <a:cubicBezTo>
                      <a:pt x="11481" y="46560"/>
                      <a:pt x="7488" y="44588"/>
                      <a:pt x="4556" y="40594"/>
                    </a:cubicBezTo>
                    <a:cubicBezTo>
                      <a:pt x="1524" y="36599"/>
                      <a:pt x="58" y="31037"/>
                      <a:pt x="109" y="23857"/>
                    </a:cubicBezTo>
                    <a:cubicBezTo>
                      <a:pt x="58" y="20116"/>
                      <a:pt x="564" y="16778"/>
                      <a:pt x="1676" y="13846"/>
                    </a:cubicBezTo>
                    <a:cubicBezTo>
                      <a:pt x="2686" y="10964"/>
                      <a:pt x="4051" y="8537"/>
                      <a:pt x="5769" y="6514"/>
                    </a:cubicBezTo>
                    <a:cubicBezTo>
                      <a:pt x="7387" y="4643"/>
                      <a:pt x="9358" y="3126"/>
                      <a:pt x="11632" y="2064"/>
                    </a:cubicBezTo>
                    <a:cubicBezTo>
                      <a:pt x="13856" y="1053"/>
                      <a:pt x="16181" y="547"/>
                      <a:pt x="18657" y="497"/>
                    </a:cubicBezTo>
                    <a:cubicBezTo>
                      <a:pt x="20881" y="547"/>
                      <a:pt x="22852" y="800"/>
                      <a:pt x="24520" y="1306"/>
                    </a:cubicBezTo>
                    <a:cubicBezTo>
                      <a:pt x="26137" y="1812"/>
                      <a:pt x="27856" y="2621"/>
                      <a:pt x="29625" y="3632"/>
                    </a:cubicBezTo>
                    <a:lnTo>
                      <a:pt x="30080" y="1710"/>
                    </a:lnTo>
                    <a:lnTo>
                      <a:pt x="37004" y="1710"/>
                    </a:lnTo>
                    <a:close/>
                    <a:moveTo>
                      <a:pt x="29625" y="34728"/>
                    </a:moveTo>
                    <a:lnTo>
                      <a:pt x="29625" y="9649"/>
                    </a:lnTo>
                    <a:cubicBezTo>
                      <a:pt x="27755" y="8739"/>
                      <a:pt x="26087" y="8132"/>
                      <a:pt x="24621" y="7728"/>
                    </a:cubicBezTo>
                    <a:cubicBezTo>
                      <a:pt x="23105" y="7424"/>
                      <a:pt x="21488" y="7222"/>
                      <a:pt x="19870" y="7171"/>
                    </a:cubicBezTo>
                    <a:cubicBezTo>
                      <a:pt x="15928" y="7222"/>
                      <a:pt x="12946" y="8638"/>
                      <a:pt x="10874" y="11419"/>
                    </a:cubicBezTo>
                    <a:cubicBezTo>
                      <a:pt x="8751" y="14250"/>
                      <a:pt x="7690" y="18295"/>
                      <a:pt x="7741" y="23503"/>
                    </a:cubicBezTo>
                    <a:cubicBezTo>
                      <a:pt x="7690" y="28711"/>
                      <a:pt x="8549" y="32655"/>
                      <a:pt x="10268" y="35436"/>
                    </a:cubicBezTo>
                    <a:cubicBezTo>
                      <a:pt x="11935" y="38217"/>
                      <a:pt x="14564" y="39633"/>
                      <a:pt x="18101" y="39583"/>
                    </a:cubicBezTo>
                    <a:cubicBezTo>
                      <a:pt x="20174" y="39633"/>
                      <a:pt x="22195" y="39178"/>
                      <a:pt x="24166" y="38268"/>
                    </a:cubicBezTo>
                    <a:cubicBezTo>
                      <a:pt x="26137" y="37408"/>
                      <a:pt x="27957" y="36245"/>
                      <a:pt x="29625" y="347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E5E77500-CE33-426C-AF19-AB42708ED267}"/>
                  </a:ext>
                </a:extLst>
              </p:cNvPr>
              <p:cNvSpPr/>
              <p:nvPr/>
            </p:nvSpPr>
            <p:spPr>
              <a:xfrm>
                <a:off x="3120253" y="4267119"/>
                <a:ext cx="34574" cy="45254"/>
              </a:xfrm>
              <a:custGeom>
                <a:avLst/>
                <a:gdLst>
                  <a:gd name="connsiteX0" fmla="*/ 34684 w 34574"/>
                  <a:gd name="connsiteY0" fmla="*/ 44538 h 45254"/>
                  <a:gd name="connsiteX1" fmla="*/ 27305 w 34574"/>
                  <a:gd name="connsiteY1" fmla="*/ 44538 h 45254"/>
                  <a:gd name="connsiteX2" fmla="*/ 27305 w 34574"/>
                  <a:gd name="connsiteY2" fmla="*/ 39633 h 45254"/>
                  <a:gd name="connsiteX3" fmla="*/ 20785 w 34574"/>
                  <a:gd name="connsiteY3" fmla="*/ 44234 h 45254"/>
                  <a:gd name="connsiteX4" fmla="*/ 13911 w 34574"/>
                  <a:gd name="connsiteY4" fmla="*/ 45751 h 45254"/>
                  <a:gd name="connsiteX5" fmla="*/ 8503 w 34574"/>
                  <a:gd name="connsiteY5" fmla="*/ 44791 h 45254"/>
                  <a:gd name="connsiteX6" fmla="*/ 4106 w 34574"/>
                  <a:gd name="connsiteY6" fmla="*/ 41807 h 45254"/>
                  <a:gd name="connsiteX7" fmla="*/ 1124 w 34574"/>
                  <a:gd name="connsiteY7" fmla="*/ 36700 h 45254"/>
                  <a:gd name="connsiteX8" fmla="*/ 114 w 34574"/>
                  <a:gd name="connsiteY8" fmla="*/ 29065 h 45254"/>
                  <a:gd name="connsiteX9" fmla="*/ 114 w 34574"/>
                  <a:gd name="connsiteY9" fmla="*/ 497 h 45254"/>
                  <a:gd name="connsiteX10" fmla="*/ 7493 w 34574"/>
                  <a:gd name="connsiteY10" fmla="*/ 497 h 45254"/>
                  <a:gd name="connsiteX11" fmla="*/ 7493 w 34574"/>
                  <a:gd name="connsiteY11" fmla="*/ 25576 h 45254"/>
                  <a:gd name="connsiteX12" fmla="*/ 7745 w 34574"/>
                  <a:gd name="connsiteY12" fmla="*/ 31391 h 45254"/>
                  <a:gd name="connsiteX13" fmla="*/ 8908 w 34574"/>
                  <a:gd name="connsiteY13" fmla="*/ 35436 h 45254"/>
                  <a:gd name="connsiteX14" fmla="*/ 11384 w 34574"/>
                  <a:gd name="connsiteY14" fmla="*/ 37914 h 45254"/>
                  <a:gd name="connsiteX15" fmla="*/ 15882 w 34574"/>
                  <a:gd name="connsiteY15" fmla="*/ 38723 h 45254"/>
                  <a:gd name="connsiteX16" fmla="*/ 21644 w 34574"/>
                  <a:gd name="connsiteY16" fmla="*/ 37206 h 45254"/>
                  <a:gd name="connsiteX17" fmla="*/ 27305 w 34574"/>
                  <a:gd name="connsiteY17" fmla="*/ 33363 h 45254"/>
                  <a:gd name="connsiteX18" fmla="*/ 27305 w 34574"/>
                  <a:gd name="connsiteY18" fmla="*/ 497 h 45254"/>
                  <a:gd name="connsiteX19" fmla="*/ 34684 w 34574"/>
                  <a:gd name="connsiteY19" fmla="*/ 497 h 4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4574" h="45254">
                    <a:moveTo>
                      <a:pt x="34684" y="44538"/>
                    </a:moveTo>
                    <a:lnTo>
                      <a:pt x="27305" y="44538"/>
                    </a:lnTo>
                    <a:lnTo>
                      <a:pt x="27305" y="39633"/>
                    </a:lnTo>
                    <a:cubicBezTo>
                      <a:pt x="24980" y="41706"/>
                      <a:pt x="22807" y="43223"/>
                      <a:pt x="20785" y="44234"/>
                    </a:cubicBezTo>
                    <a:cubicBezTo>
                      <a:pt x="18662" y="45246"/>
                      <a:pt x="16388" y="45751"/>
                      <a:pt x="13911" y="45751"/>
                    </a:cubicBezTo>
                    <a:cubicBezTo>
                      <a:pt x="11940" y="45751"/>
                      <a:pt x="10121" y="45397"/>
                      <a:pt x="8503" y="44791"/>
                    </a:cubicBezTo>
                    <a:cubicBezTo>
                      <a:pt x="6785" y="44184"/>
                      <a:pt x="5319" y="43223"/>
                      <a:pt x="4106" y="41807"/>
                    </a:cubicBezTo>
                    <a:cubicBezTo>
                      <a:pt x="2792" y="40493"/>
                      <a:pt x="1832" y="38824"/>
                      <a:pt x="1124" y="36700"/>
                    </a:cubicBezTo>
                    <a:cubicBezTo>
                      <a:pt x="417" y="34678"/>
                      <a:pt x="63" y="32099"/>
                      <a:pt x="114" y="29065"/>
                    </a:cubicBezTo>
                    <a:lnTo>
                      <a:pt x="114" y="497"/>
                    </a:lnTo>
                    <a:lnTo>
                      <a:pt x="7493" y="497"/>
                    </a:lnTo>
                    <a:lnTo>
                      <a:pt x="7493" y="25576"/>
                    </a:lnTo>
                    <a:cubicBezTo>
                      <a:pt x="7493" y="27902"/>
                      <a:pt x="7543" y="29874"/>
                      <a:pt x="7745" y="31391"/>
                    </a:cubicBezTo>
                    <a:cubicBezTo>
                      <a:pt x="7846" y="33009"/>
                      <a:pt x="8251" y="34324"/>
                      <a:pt x="8908" y="35436"/>
                    </a:cubicBezTo>
                    <a:cubicBezTo>
                      <a:pt x="9464" y="36549"/>
                      <a:pt x="10272" y="37408"/>
                      <a:pt x="11384" y="37914"/>
                    </a:cubicBezTo>
                    <a:cubicBezTo>
                      <a:pt x="12395" y="38521"/>
                      <a:pt x="13911" y="38774"/>
                      <a:pt x="15882" y="38723"/>
                    </a:cubicBezTo>
                    <a:cubicBezTo>
                      <a:pt x="17651" y="38774"/>
                      <a:pt x="19572" y="38268"/>
                      <a:pt x="21644" y="37206"/>
                    </a:cubicBezTo>
                    <a:cubicBezTo>
                      <a:pt x="23666" y="36195"/>
                      <a:pt x="25536" y="34931"/>
                      <a:pt x="27305" y="33363"/>
                    </a:cubicBezTo>
                    <a:lnTo>
                      <a:pt x="27305" y="497"/>
                    </a:lnTo>
                    <a:lnTo>
                      <a:pt x="34684" y="49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9FC74459-FAAB-4D91-AC1C-6609319F638C}"/>
                  </a:ext>
                </a:extLst>
              </p:cNvPr>
              <p:cNvSpPr/>
              <p:nvPr/>
            </p:nvSpPr>
            <p:spPr>
              <a:xfrm>
                <a:off x="3162520" y="4265905"/>
                <a:ext cx="38007" cy="46265"/>
              </a:xfrm>
              <a:custGeom>
                <a:avLst/>
                <a:gdLst>
                  <a:gd name="connsiteX0" fmla="*/ 22250 w 38007"/>
                  <a:gd name="connsiteY0" fmla="*/ 46763 h 46265"/>
                  <a:gd name="connsiteX1" fmla="*/ 5926 w 38007"/>
                  <a:gd name="connsiteY1" fmla="*/ 40847 h 46265"/>
                  <a:gd name="connsiteX2" fmla="*/ 113 w 38007"/>
                  <a:gd name="connsiteY2" fmla="*/ 24009 h 46265"/>
                  <a:gd name="connsiteX3" fmla="*/ 5723 w 38007"/>
                  <a:gd name="connsiteY3" fmla="*/ 6868 h 46265"/>
                  <a:gd name="connsiteX4" fmla="*/ 20481 w 38007"/>
                  <a:gd name="connsiteY4" fmla="*/ 497 h 46265"/>
                  <a:gd name="connsiteX5" fmla="*/ 27709 w 38007"/>
                  <a:gd name="connsiteY5" fmla="*/ 1710 h 46265"/>
                  <a:gd name="connsiteX6" fmla="*/ 33268 w 38007"/>
                  <a:gd name="connsiteY6" fmla="*/ 5402 h 46265"/>
                  <a:gd name="connsiteX7" fmla="*/ 36857 w 38007"/>
                  <a:gd name="connsiteY7" fmla="*/ 11570 h 46265"/>
                  <a:gd name="connsiteX8" fmla="*/ 38120 w 38007"/>
                  <a:gd name="connsiteY8" fmla="*/ 20470 h 46265"/>
                  <a:gd name="connsiteX9" fmla="*/ 38120 w 38007"/>
                  <a:gd name="connsiteY9" fmla="*/ 24515 h 46265"/>
                  <a:gd name="connsiteX10" fmla="*/ 7644 w 38007"/>
                  <a:gd name="connsiteY10" fmla="*/ 24515 h 46265"/>
                  <a:gd name="connsiteX11" fmla="*/ 11485 w 38007"/>
                  <a:gd name="connsiteY11" fmla="*/ 36245 h 46265"/>
                  <a:gd name="connsiteX12" fmla="*/ 22200 w 38007"/>
                  <a:gd name="connsiteY12" fmla="*/ 40290 h 46265"/>
                  <a:gd name="connsiteX13" fmla="*/ 26951 w 38007"/>
                  <a:gd name="connsiteY13" fmla="*/ 39785 h 46265"/>
                  <a:gd name="connsiteX14" fmla="*/ 31196 w 38007"/>
                  <a:gd name="connsiteY14" fmla="*/ 38318 h 46265"/>
                  <a:gd name="connsiteX15" fmla="*/ 34582 w 38007"/>
                  <a:gd name="connsiteY15" fmla="*/ 36599 h 46265"/>
                  <a:gd name="connsiteX16" fmla="*/ 36857 w 38007"/>
                  <a:gd name="connsiteY16" fmla="*/ 34981 h 46265"/>
                  <a:gd name="connsiteX17" fmla="*/ 37312 w 38007"/>
                  <a:gd name="connsiteY17" fmla="*/ 34981 h 46265"/>
                  <a:gd name="connsiteX18" fmla="*/ 37312 w 38007"/>
                  <a:gd name="connsiteY18" fmla="*/ 43071 h 46265"/>
                  <a:gd name="connsiteX19" fmla="*/ 34077 w 38007"/>
                  <a:gd name="connsiteY19" fmla="*/ 44386 h 46265"/>
                  <a:gd name="connsiteX20" fmla="*/ 30590 w 38007"/>
                  <a:gd name="connsiteY20" fmla="*/ 45549 h 46265"/>
                  <a:gd name="connsiteX21" fmla="*/ 26647 w 38007"/>
                  <a:gd name="connsiteY21" fmla="*/ 46459 h 46265"/>
                  <a:gd name="connsiteX22" fmla="*/ 22250 w 38007"/>
                  <a:gd name="connsiteY22" fmla="*/ 46763 h 46265"/>
                  <a:gd name="connsiteX23" fmla="*/ 30943 w 38007"/>
                  <a:gd name="connsiteY23" fmla="*/ 18851 h 46265"/>
                  <a:gd name="connsiteX24" fmla="*/ 30185 w 38007"/>
                  <a:gd name="connsiteY24" fmla="*/ 13694 h 46265"/>
                  <a:gd name="connsiteX25" fmla="*/ 28416 w 38007"/>
                  <a:gd name="connsiteY25" fmla="*/ 10003 h 46265"/>
                  <a:gd name="connsiteX26" fmla="*/ 25081 w 38007"/>
                  <a:gd name="connsiteY26" fmla="*/ 7475 h 46265"/>
                  <a:gd name="connsiteX27" fmla="*/ 20027 w 38007"/>
                  <a:gd name="connsiteY27" fmla="*/ 6615 h 46265"/>
                  <a:gd name="connsiteX28" fmla="*/ 15023 w 38007"/>
                  <a:gd name="connsiteY28" fmla="*/ 7525 h 46265"/>
                  <a:gd name="connsiteX29" fmla="*/ 11283 w 38007"/>
                  <a:gd name="connsiteY29" fmla="*/ 10104 h 46265"/>
                  <a:gd name="connsiteX30" fmla="*/ 8756 w 38007"/>
                  <a:gd name="connsiteY30" fmla="*/ 13947 h 46265"/>
                  <a:gd name="connsiteX31" fmla="*/ 7644 w 38007"/>
                  <a:gd name="connsiteY31" fmla="*/ 18851 h 4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8007" h="46265">
                    <a:moveTo>
                      <a:pt x="22250" y="46763"/>
                    </a:moveTo>
                    <a:cubicBezTo>
                      <a:pt x="15225" y="46712"/>
                      <a:pt x="9767" y="44791"/>
                      <a:pt x="5926" y="40847"/>
                    </a:cubicBezTo>
                    <a:cubicBezTo>
                      <a:pt x="1983" y="36953"/>
                      <a:pt x="63" y="31341"/>
                      <a:pt x="113" y="24009"/>
                    </a:cubicBezTo>
                    <a:cubicBezTo>
                      <a:pt x="63" y="16880"/>
                      <a:pt x="1933" y="11166"/>
                      <a:pt x="5723" y="6868"/>
                    </a:cubicBezTo>
                    <a:cubicBezTo>
                      <a:pt x="9463" y="2671"/>
                      <a:pt x="14366" y="547"/>
                      <a:pt x="20481" y="497"/>
                    </a:cubicBezTo>
                    <a:cubicBezTo>
                      <a:pt x="23160" y="547"/>
                      <a:pt x="25586" y="952"/>
                      <a:pt x="27709" y="1710"/>
                    </a:cubicBezTo>
                    <a:cubicBezTo>
                      <a:pt x="29781" y="2519"/>
                      <a:pt x="31651" y="3733"/>
                      <a:pt x="33268" y="5402"/>
                    </a:cubicBezTo>
                    <a:cubicBezTo>
                      <a:pt x="34784" y="7121"/>
                      <a:pt x="35947" y="9194"/>
                      <a:pt x="36857" y="11570"/>
                    </a:cubicBezTo>
                    <a:cubicBezTo>
                      <a:pt x="37665" y="14048"/>
                      <a:pt x="38120" y="17031"/>
                      <a:pt x="38120" y="20470"/>
                    </a:cubicBezTo>
                    <a:lnTo>
                      <a:pt x="38120" y="24515"/>
                    </a:lnTo>
                    <a:lnTo>
                      <a:pt x="7644" y="24515"/>
                    </a:lnTo>
                    <a:cubicBezTo>
                      <a:pt x="7644" y="29672"/>
                      <a:pt x="8907" y="33616"/>
                      <a:pt x="11485" y="36245"/>
                    </a:cubicBezTo>
                    <a:cubicBezTo>
                      <a:pt x="14063" y="38976"/>
                      <a:pt x="17651" y="40290"/>
                      <a:pt x="22200" y="40290"/>
                    </a:cubicBezTo>
                    <a:cubicBezTo>
                      <a:pt x="23817" y="40290"/>
                      <a:pt x="25384" y="40139"/>
                      <a:pt x="26951" y="39785"/>
                    </a:cubicBezTo>
                    <a:cubicBezTo>
                      <a:pt x="28517" y="39431"/>
                      <a:pt x="29933" y="38925"/>
                      <a:pt x="31196" y="38318"/>
                    </a:cubicBezTo>
                    <a:cubicBezTo>
                      <a:pt x="32510" y="37762"/>
                      <a:pt x="33622" y="37206"/>
                      <a:pt x="34582" y="36599"/>
                    </a:cubicBezTo>
                    <a:cubicBezTo>
                      <a:pt x="35441" y="36043"/>
                      <a:pt x="36200" y="35487"/>
                      <a:pt x="36857" y="34981"/>
                    </a:cubicBezTo>
                    <a:lnTo>
                      <a:pt x="37312" y="34981"/>
                    </a:lnTo>
                    <a:lnTo>
                      <a:pt x="37312" y="43071"/>
                    </a:lnTo>
                    <a:cubicBezTo>
                      <a:pt x="36402" y="43476"/>
                      <a:pt x="35340" y="43880"/>
                      <a:pt x="34077" y="44386"/>
                    </a:cubicBezTo>
                    <a:cubicBezTo>
                      <a:pt x="32763" y="44892"/>
                      <a:pt x="31600" y="45296"/>
                      <a:pt x="30590" y="45549"/>
                    </a:cubicBezTo>
                    <a:cubicBezTo>
                      <a:pt x="29124" y="45954"/>
                      <a:pt x="27810" y="46206"/>
                      <a:pt x="26647" y="46459"/>
                    </a:cubicBezTo>
                    <a:cubicBezTo>
                      <a:pt x="25485" y="46611"/>
                      <a:pt x="24019" y="46712"/>
                      <a:pt x="22250" y="46763"/>
                    </a:cubicBezTo>
                    <a:close/>
                    <a:moveTo>
                      <a:pt x="30943" y="18851"/>
                    </a:moveTo>
                    <a:cubicBezTo>
                      <a:pt x="30842" y="16880"/>
                      <a:pt x="30590" y="15160"/>
                      <a:pt x="30185" y="13694"/>
                    </a:cubicBezTo>
                    <a:cubicBezTo>
                      <a:pt x="29730" y="12278"/>
                      <a:pt x="29174" y="11065"/>
                      <a:pt x="28416" y="10003"/>
                    </a:cubicBezTo>
                    <a:cubicBezTo>
                      <a:pt x="27507" y="8941"/>
                      <a:pt x="26395" y="8081"/>
                      <a:pt x="25081" y="7475"/>
                    </a:cubicBezTo>
                    <a:cubicBezTo>
                      <a:pt x="23716" y="6918"/>
                      <a:pt x="21998" y="6615"/>
                      <a:pt x="20027" y="6615"/>
                    </a:cubicBezTo>
                    <a:cubicBezTo>
                      <a:pt x="18005" y="6615"/>
                      <a:pt x="16337" y="6918"/>
                      <a:pt x="15023" y="7525"/>
                    </a:cubicBezTo>
                    <a:cubicBezTo>
                      <a:pt x="13608" y="8132"/>
                      <a:pt x="12395" y="8992"/>
                      <a:pt x="11283" y="10104"/>
                    </a:cubicBezTo>
                    <a:cubicBezTo>
                      <a:pt x="10171" y="11267"/>
                      <a:pt x="9312" y="12582"/>
                      <a:pt x="8756" y="13947"/>
                    </a:cubicBezTo>
                    <a:cubicBezTo>
                      <a:pt x="8149" y="15363"/>
                      <a:pt x="7796" y="16981"/>
                      <a:pt x="7644" y="188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0214FB49-4F88-45A6-8795-4A7E650F5195}"/>
                  </a:ext>
                </a:extLst>
              </p:cNvPr>
              <p:cNvSpPr/>
              <p:nvPr/>
            </p:nvSpPr>
            <p:spPr>
              <a:xfrm>
                <a:off x="3205295" y="4266057"/>
                <a:ext cx="31840" cy="46164"/>
              </a:xfrm>
              <a:custGeom>
                <a:avLst/>
                <a:gdLst>
                  <a:gd name="connsiteX0" fmla="*/ 14722 w 31840"/>
                  <a:gd name="connsiteY0" fmla="*/ 46661 h 46164"/>
                  <a:gd name="connsiteX1" fmla="*/ 6484 w 31840"/>
                  <a:gd name="connsiteY1" fmla="*/ 45498 h 46164"/>
                  <a:gd name="connsiteX2" fmla="*/ 116 w 31840"/>
                  <a:gd name="connsiteY2" fmla="*/ 42970 h 46164"/>
                  <a:gd name="connsiteX3" fmla="*/ 116 w 31840"/>
                  <a:gd name="connsiteY3" fmla="*/ 34627 h 46164"/>
                  <a:gd name="connsiteX4" fmla="*/ 520 w 31840"/>
                  <a:gd name="connsiteY4" fmla="*/ 34627 h 46164"/>
                  <a:gd name="connsiteX5" fmla="*/ 2744 w 31840"/>
                  <a:gd name="connsiteY5" fmla="*/ 36296 h 46164"/>
                  <a:gd name="connsiteX6" fmla="*/ 6130 w 31840"/>
                  <a:gd name="connsiteY6" fmla="*/ 38167 h 46164"/>
                  <a:gd name="connsiteX7" fmla="*/ 10325 w 31840"/>
                  <a:gd name="connsiteY7" fmla="*/ 39734 h 46164"/>
                  <a:gd name="connsiteX8" fmla="*/ 15025 w 31840"/>
                  <a:gd name="connsiteY8" fmla="*/ 40392 h 46164"/>
                  <a:gd name="connsiteX9" fmla="*/ 18765 w 31840"/>
                  <a:gd name="connsiteY9" fmla="*/ 39987 h 46164"/>
                  <a:gd name="connsiteX10" fmla="*/ 21798 w 31840"/>
                  <a:gd name="connsiteY10" fmla="*/ 38925 h 46164"/>
                  <a:gd name="connsiteX11" fmla="*/ 23769 w 31840"/>
                  <a:gd name="connsiteY11" fmla="*/ 37004 h 46164"/>
                  <a:gd name="connsiteX12" fmla="*/ 24375 w 31840"/>
                  <a:gd name="connsiteY12" fmla="*/ 33919 h 46164"/>
                  <a:gd name="connsiteX13" fmla="*/ 22960 w 31840"/>
                  <a:gd name="connsiteY13" fmla="*/ 29975 h 46164"/>
                  <a:gd name="connsiteX14" fmla="*/ 17856 w 31840"/>
                  <a:gd name="connsiteY14" fmla="*/ 27700 h 46164"/>
                  <a:gd name="connsiteX15" fmla="*/ 14166 w 31840"/>
                  <a:gd name="connsiteY15" fmla="*/ 26891 h 46164"/>
                  <a:gd name="connsiteX16" fmla="*/ 9921 w 31840"/>
                  <a:gd name="connsiteY16" fmla="*/ 25829 h 46164"/>
                  <a:gd name="connsiteX17" fmla="*/ 2592 w 31840"/>
                  <a:gd name="connsiteY17" fmla="*/ 21380 h 46164"/>
                  <a:gd name="connsiteX18" fmla="*/ 318 w 31840"/>
                  <a:gd name="connsiteY18" fmla="*/ 13947 h 46164"/>
                  <a:gd name="connsiteX19" fmla="*/ 4816 w 31840"/>
                  <a:gd name="connsiteY19" fmla="*/ 4239 h 46164"/>
                  <a:gd name="connsiteX20" fmla="*/ 16744 w 31840"/>
                  <a:gd name="connsiteY20" fmla="*/ 497 h 46164"/>
                  <a:gd name="connsiteX21" fmla="*/ 24123 w 31840"/>
                  <a:gd name="connsiteY21" fmla="*/ 1407 h 46164"/>
                  <a:gd name="connsiteX22" fmla="*/ 30339 w 31840"/>
                  <a:gd name="connsiteY22" fmla="*/ 3682 h 46164"/>
                  <a:gd name="connsiteX23" fmla="*/ 30339 w 31840"/>
                  <a:gd name="connsiteY23" fmla="*/ 11621 h 46164"/>
                  <a:gd name="connsiteX24" fmla="*/ 29935 w 31840"/>
                  <a:gd name="connsiteY24" fmla="*/ 11621 h 46164"/>
                  <a:gd name="connsiteX25" fmla="*/ 23617 w 31840"/>
                  <a:gd name="connsiteY25" fmla="*/ 8081 h 46164"/>
                  <a:gd name="connsiteX26" fmla="*/ 16592 w 31840"/>
                  <a:gd name="connsiteY26" fmla="*/ 6767 h 46164"/>
                  <a:gd name="connsiteX27" fmla="*/ 10426 w 31840"/>
                  <a:gd name="connsiteY27" fmla="*/ 8334 h 46164"/>
                  <a:gd name="connsiteX28" fmla="*/ 7899 w 31840"/>
                  <a:gd name="connsiteY28" fmla="*/ 12986 h 46164"/>
                  <a:gd name="connsiteX29" fmla="*/ 9365 w 31840"/>
                  <a:gd name="connsiteY29" fmla="*/ 17082 h 46164"/>
                  <a:gd name="connsiteX30" fmla="*/ 14217 w 31840"/>
                  <a:gd name="connsiteY30" fmla="*/ 19307 h 46164"/>
                  <a:gd name="connsiteX31" fmla="*/ 17856 w 31840"/>
                  <a:gd name="connsiteY31" fmla="*/ 20166 h 46164"/>
                  <a:gd name="connsiteX32" fmla="*/ 22152 w 31840"/>
                  <a:gd name="connsiteY32" fmla="*/ 21127 h 46164"/>
                  <a:gd name="connsiteX33" fmla="*/ 29480 w 31840"/>
                  <a:gd name="connsiteY33" fmla="*/ 25172 h 46164"/>
                  <a:gd name="connsiteX34" fmla="*/ 31956 w 31840"/>
                  <a:gd name="connsiteY34" fmla="*/ 32908 h 46164"/>
                  <a:gd name="connsiteX35" fmla="*/ 30845 w 31840"/>
                  <a:gd name="connsiteY35" fmla="*/ 38318 h 46164"/>
                  <a:gd name="connsiteX36" fmla="*/ 27559 w 31840"/>
                  <a:gd name="connsiteY36" fmla="*/ 42667 h 46164"/>
                  <a:gd name="connsiteX37" fmla="*/ 22202 w 31840"/>
                  <a:gd name="connsiteY37" fmla="*/ 45650 h 46164"/>
                  <a:gd name="connsiteX38" fmla="*/ 14722 w 31840"/>
                  <a:gd name="connsiteY38" fmla="*/ 46661 h 46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1840" h="46164">
                    <a:moveTo>
                      <a:pt x="14722" y="46661"/>
                    </a:moveTo>
                    <a:cubicBezTo>
                      <a:pt x="11740" y="46661"/>
                      <a:pt x="9011" y="46308"/>
                      <a:pt x="6484" y="45498"/>
                    </a:cubicBezTo>
                    <a:cubicBezTo>
                      <a:pt x="3906" y="44740"/>
                      <a:pt x="1784" y="43880"/>
                      <a:pt x="116" y="42970"/>
                    </a:cubicBezTo>
                    <a:lnTo>
                      <a:pt x="116" y="34627"/>
                    </a:lnTo>
                    <a:lnTo>
                      <a:pt x="520" y="34627"/>
                    </a:lnTo>
                    <a:cubicBezTo>
                      <a:pt x="1126" y="35184"/>
                      <a:pt x="1834" y="35740"/>
                      <a:pt x="2744" y="36296"/>
                    </a:cubicBezTo>
                    <a:cubicBezTo>
                      <a:pt x="3552" y="36953"/>
                      <a:pt x="4715" y="37560"/>
                      <a:pt x="6130" y="38167"/>
                    </a:cubicBezTo>
                    <a:cubicBezTo>
                      <a:pt x="7394" y="38774"/>
                      <a:pt x="8758" y="39330"/>
                      <a:pt x="10325" y="39734"/>
                    </a:cubicBezTo>
                    <a:cubicBezTo>
                      <a:pt x="11791" y="40240"/>
                      <a:pt x="13357" y="40442"/>
                      <a:pt x="15025" y="40392"/>
                    </a:cubicBezTo>
                    <a:cubicBezTo>
                      <a:pt x="16137" y="40442"/>
                      <a:pt x="17401" y="40290"/>
                      <a:pt x="18765" y="39987"/>
                    </a:cubicBezTo>
                    <a:cubicBezTo>
                      <a:pt x="20079" y="39734"/>
                      <a:pt x="21090" y="39380"/>
                      <a:pt x="21798" y="38925"/>
                    </a:cubicBezTo>
                    <a:cubicBezTo>
                      <a:pt x="22657" y="38318"/>
                      <a:pt x="23314" y="37712"/>
                      <a:pt x="23769" y="37004"/>
                    </a:cubicBezTo>
                    <a:cubicBezTo>
                      <a:pt x="24123" y="36397"/>
                      <a:pt x="24325" y="35335"/>
                      <a:pt x="24375" y="33919"/>
                    </a:cubicBezTo>
                    <a:cubicBezTo>
                      <a:pt x="24325" y="32200"/>
                      <a:pt x="23870" y="30886"/>
                      <a:pt x="22960" y="29975"/>
                    </a:cubicBezTo>
                    <a:cubicBezTo>
                      <a:pt x="22000" y="29065"/>
                      <a:pt x="20282" y="28307"/>
                      <a:pt x="17856" y="27700"/>
                    </a:cubicBezTo>
                    <a:cubicBezTo>
                      <a:pt x="16895" y="27498"/>
                      <a:pt x="15682" y="27245"/>
                      <a:pt x="14166" y="26891"/>
                    </a:cubicBezTo>
                    <a:cubicBezTo>
                      <a:pt x="12650" y="26588"/>
                      <a:pt x="11235" y="26234"/>
                      <a:pt x="9921" y="25829"/>
                    </a:cubicBezTo>
                    <a:cubicBezTo>
                      <a:pt x="6585" y="24919"/>
                      <a:pt x="4108" y="23453"/>
                      <a:pt x="2592" y="21380"/>
                    </a:cubicBezTo>
                    <a:cubicBezTo>
                      <a:pt x="1025" y="19357"/>
                      <a:pt x="267" y="16880"/>
                      <a:pt x="318" y="13947"/>
                    </a:cubicBezTo>
                    <a:cubicBezTo>
                      <a:pt x="267" y="10003"/>
                      <a:pt x="1784" y="6767"/>
                      <a:pt x="4816" y="4239"/>
                    </a:cubicBezTo>
                    <a:cubicBezTo>
                      <a:pt x="7798" y="1812"/>
                      <a:pt x="11791" y="547"/>
                      <a:pt x="16744" y="497"/>
                    </a:cubicBezTo>
                    <a:cubicBezTo>
                      <a:pt x="19170" y="547"/>
                      <a:pt x="21596" y="851"/>
                      <a:pt x="24123" y="1407"/>
                    </a:cubicBezTo>
                    <a:cubicBezTo>
                      <a:pt x="26549" y="2064"/>
                      <a:pt x="28621" y="2823"/>
                      <a:pt x="30339" y="3682"/>
                    </a:cubicBezTo>
                    <a:lnTo>
                      <a:pt x="30339" y="11621"/>
                    </a:lnTo>
                    <a:lnTo>
                      <a:pt x="29935" y="11621"/>
                    </a:lnTo>
                    <a:cubicBezTo>
                      <a:pt x="28014" y="10155"/>
                      <a:pt x="25892" y="8992"/>
                      <a:pt x="23617" y="8081"/>
                    </a:cubicBezTo>
                    <a:cubicBezTo>
                      <a:pt x="21242" y="7222"/>
                      <a:pt x="18917" y="6767"/>
                      <a:pt x="16592" y="6767"/>
                    </a:cubicBezTo>
                    <a:cubicBezTo>
                      <a:pt x="14166" y="6767"/>
                      <a:pt x="12094" y="7323"/>
                      <a:pt x="10426" y="8334"/>
                    </a:cubicBezTo>
                    <a:cubicBezTo>
                      <a:pt x="8708" y="9396"/>
                      <a:pt x="7848" y="10913"/>
                      <a:pt x="7899" y="12986"/>
                    </a:cubicBezTo>
                    <a:cubicBezTo>
                      <a:pt x="7848" y="14806"/>
                      <a:pt x="8354" y="16172"/>
                      <a:pt x="9365" y="17082"/>
                    </a:cubicBezTo>
                    <a:cubicBezTo>
                      <a:pt x="10325" y="17992"/>
                      <a:pt x="11942" y="18750"/>
                      <a:pt x="14217" y="19307"/>
                    </a:cubicBezTo>
                    <a:cubicBezTo>
                      <a:pt x="15278" y="19661"/>
                      <a:pt x="16491" y="19964"/>
                      <a:pt x="17856" y="20166"/>
                    </a:cubicBezTo>
                    <a:cubicBezTo>
                      <a:pt x="19220" y="20470"/>
                      <a:pt x="20635" y="20773"/>
                      <a:pt x="22152" y="21127"/>
                    </a:cubicBezTo>
                    <a:cubicBezTo>
                      <a:pt x="25386" y="21986"/>
                      <a:pt x="27863" y="23352"/>
                      <a:pt x="29480" y="25172"/>
                    </a:cubicBezTo>
                    <a:cubicBezTo>
                      <a:pt x="31097" y="27093"/>
                      <a:pt x="31906" y="29672"/>
                      <a:pt x="31956" y="32908"/>
                    </a:cubicBezTo>
                    <a:cubicBezTo>
                      <a:pt x="31906" y="34830"/>
                      <a:pt x="31552" y="36599"/>
                      <a:pt x="30845" y="38318"/>
                    </a:cubicBezTo>
                    <a:cubicBezTo>
                      <a:pt x="30086" y="40038"/>
                      <a:pt x="28975" y="41504"/>
                      <a:pt x="27559" y="42667"/>
                    </a:cubicBezTo>
                    <a:cubicBezTo>
                      <a:pt x="25942" y="44032"/>
                      <a:pt x="24173" y="44993"/>
                      <a:pt x="22202" y="45650"/>
                    </a:cubicBezTo>
                    <a:cubicBezTo>
                      <a:pt x="20180" y="46308"/>
                      <a:pt x="17653" y="46661"/>
                      <a:pt x="14722" y="466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57DA389E-E2AF-4EDF-8ED1-1082216DAF72}"/>
                  </a:ext>
                </a:extLst>
              </p:cNvPr>
              <p:cNvSpPr/>
              <p:nvPr/>
            </p:nvSpPr>
            <p:spPr>
              <a:xfrm>
                <a:off x="3239485" y="4254478"/>
                <a:ext cx="26079" cy="57541"/>
              </a:xfrm>
              <a:custGeom>
                <a:avLst/>
                <a:gdLst>
                  <a:gd name="connsiteX0" fmla="*/ 17959 w 26079"/>
                  <a:gd name="connsiteY0" fmla="*/ 58038 h 57541"/>
                  <a:gd name="connsiteX1" fmla="*/ 8508 w 26079"/>
                  <a:gd name="connsiteY1" fmla="*/ 54600 h 57541"/>
                  <a:gd name="connsiteX2" fmla="*/ 5122 w 26079"/>
                  <a:gd name="connsiteY2" fmla="*/ 43678 h 57541"/>
                  <a:gd name="connsiteX3" fmla="*/ 5122 w 26079"/>
                  <a:gd name="connsiteY3" fmla="*/ 19307 h 57541"/>
                  <a:gd name="connsiteX4" fmla="*/ 118 w 26079"/>
                  <a:gd name="connsiteY4" fmla="*/ 19307 h 57541"/>
                  <a:gd name="connsiteX5" fmla="*/ 118 w 26079"/>
                  <a:gd name="connsiteY5" fmla="*/ 13138 h 57541"/>
                  <a:gd name="connsiteX6" fmla="*/ 5122 w 26079"/>
                  <a:gd name="connsiteY6" fmla="*/ 13138 h 57541"/>
                  <a:gd name="connsiteX7" fmla="*/ 5122 w 26079"/>
                  <a:gd name="connsiteY7" fmla="*/ 497 h 57541"/>
                  <a:gd name="connsiteX8" fmla="*/ 12552 w 26079"/>
                  <a:gd name="connsiteY8" fmla="*/ 497 h 57541"/>
                  <a:gd name="connsiteX9" fmla="*/ 12552 w 26079"/>
                  <a:gd name="connsiteY9" fmla="*/ 13138 h 57541"/>
                  <a:gd name="connsiteX10" fmla="*/ 26198 w 26079"/>
                  <a:gd name="connsiteY10" fmla="*/ 13138 h 57541"/>
                  <a:gd name="connsiteX11" fmla="*/ 26198 w 26079"/>
                  <a:gd name="connsiteY11" fmla="*/ 19307 h 57541"/>
                  <a:gd name="connsiteX12" fmla="*/ 12552 w 26079"/>
                  <a:gd name="connsiteY12" fmla="*/ 19307 h 57541"/>
                  <a:gd name="connsiteX13" fmla="*/ 12552 w 26079"/>
                  <a:gd name="connsiteY13" fmla="*/ 40240 h 57541"/>
                  <a:gd name="connsiteX14" fmla="*/ 12653 w 26079"/>
                  <a:gd name="connsiteY14" fmla="*/ 45397 h 57541"/>
                  <a:gd name="connsiteX15" fmla="*/ 13562 w 26079"/>
                  <a:gd name="connsiteY15" fmla="*/ 48785 h 57541"/>
                  <a:gd name="connsiteX16" fmla="*/ 15736 w 26079"/>
                  <a:gd name="connsiteY16" fmla="*/ 50858 h 57541"/>
                  <a:gd name="connsiteX17" fmla="*/ 19779 w 26079"/>
                  <a:gd name="connsiteY17" fmla="*/ 51566 h 57541"/>
                  <a:gd name="connsiteX18" fmla="*/ 23266 w 26079"/>
                  <a:gd name="connsiteY18" fmla="*/ 51010 h 57541"/>
                  <a:gd name="connsiteX19" fmla="*/ 25743 w 26079"/>
                  <a:gd name="connsiteY19" fmla="*/ 50100 h 57541"/>
                  <a:gd name="connsiteX20" fmla="*/ 26198 w 26079"/>
                  <a:gd name="connsiteY20" fmla="*/ 50100 h 57541"/>
                  <a:gd name="connsiteX21" fmla="*/ 26198 w 26079"/>
                  <a:gd name="connsiteY21" fmla="*/ 56774 h 57541"/>
                  <a:gd name="connsiteX22" fmla="*/ 21902 w 26079"/>
                  <a:gd name="connsiteY22" fmla="*/ 57684 h 57541"/>
                  <a:gd name="connsiteX23" fmla="*/ 17959 w 26079"/>
                  <a:gd name="connsiteY23" fmla="*/ 58038 h 57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079" h="57541">
                    <a:moveTo>
                      <a:pt x="17959" y="58038"/>
                    </a:moveTo>
                    <a:cubicBezTo>
                      <a:pt x="13916" y="57988"/>
                      <a:pt x="10732" y="56875"/>
                      <a:pt x="8508" y="54600"/>
                    </a:cubicBezTo>
                    <a:cubicBezTo>
                      <a:pt x="6183" y="52325"/>
                      <a:pt x="5071" y="48684"/>
                      <a:pt x="5122" y="43678"/>
                    </a:cubicBezTo>
                    <a:lnTo>
                      <a:pt x="5122" y="19307"/>
                    </a:lnTo>
                    <a:lnTo>
                      <a:pt x="118" y="19307"/>
                    </a:lnTo>
                    <a:lnTo>
                      <a:pt x="118" y="13138"/>
                    </a:lnTo>
                    <a:lnTo>
                      <a:pt x="5122" y="13138"/>
                    </a:lnTo>
                    <a:lnTo>
                      <a:pt x="5122" y="497"/>
                    </a:lnTo>
                    <a:lnTo>
                      <a:pt x="12552" y="497"/>
                    </a:lnTo>
                    <a:lnTo>
                      <a:pt x="12552" y="13138"/>
                    </a:lnTo>
                    <a:lnTo>
                      <a:pt x="26198" y="13138"/>
                    </a:lnTo>
                    <a:lnTo>
                      <a:pt x="26198" y="19307"/>
                    </a:lnTo>
                    <a:lnTo>
                      <a:pt x="12552" y="19307"/>
                    </a:lnTo>
                    <a:lnTo>
                      <a:pt x="12552" y="40240"/>
                    </a:lnTo>
                    <a:cubicBezTo>
                      <a:pt x="12501" y="42515"/>
                      <a:pt x="12552" y="44234"/>
                      <a:pt x="12653" y="45397"/>
                    </a:cubicBezTo>
                    <a:cubicBezTo>
                      <a:pt x="12754" y="46661"/>
                      <a:pt x="13057" y="47774"/>
                      <a:pt x="13562" y="48785"/>
                    </a:cubicBezTo>
                    <a:cubicBezTo>
                      <a:pt x="13967" y="49746"/>
                      <a:pt x="14674" y="50454"/>
                      <a:pt x="15736" y="50858"/>
                    </a:cubicBezTo>
                    <a:cubicBezTo>
                      <a:pt x="16696" y="51364"/>
                      <a:pt x="18060" y="51566"/>
                      <a:pt x="19779" y="51566"/>
                    </a:cubicBezTo>
                    <a:cubicBezTo>
                      <a:pt x="20992" y="51566"/>
                      <a:pt x="22154" y="51414"/>
                      <a:pt x="23266" y="51010"/>
                    </a:cubicBezTo>
                    <a:cubicBezTo>
                      <a:pt x="24378" y="50707"/>
                      <a:pt x="25187" y="50403"/>
                      <a:pt x="25743" y="50100"/>
                    </a:cubicBezTo>
                    <a:lnTo>
                      <a:pt x="26198" y="50100"/>
                    </a:lnTo>
                    <a:lnTo>
                      <a:pt x="26198" y="56774"/>
                    </a:lnTo>
                    <a:cubicBezTo>
                      <a:pt x="24732" y="57179"/>
                      <a:pt x="23317" y="57431"/>
                      <a:pt x="21902" y="57684"/>
                    </a:cubicBezTo>
                    <a:cubicBezTo>
                      <a:pt x="20486" y="57887"/>
                      <a:pt x="19172" y="57988"/>
                      <a:pt x="17959" y="580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E7AB389D-3553-494E-BD45-C26F5A1D125E}"/>
                  </a:ext>
                </a:extLst>
              </p:cNvPr>
              <p:cNvSpPr/>
              <p:nvPr/>
            </p:nvSpPr>
            <p:spPr>
              <a:xfrm>
                <a:off x="3270668" y="4252051"/>
                <a:ext cx="8440" cy="59108"/>
              </a:xfrm>
              <a:custGeom>
                <a:avLst/>
                <a:gdLst>
                  <a:gd name="connsiteX0" fmla="*/ 8055 w 8440"/>
                  <a:gd name="connsiteY0" fmla="*/ 59606 h 59108"/>
                  <a:gd name="connsiteX1" fmla="*/ 626 w 8440"/>
                  <a:gd name="connsiteY1" fmla="*/ 59606 h 59108"/>
                  <a:gd name="connsiteX2" fmla="*/ 626 w 8440"/>
                  <a:gd name="connsiteY2" fmla="*/ 15565 h 59108"/>
                  <a:gd name="connsiteX3" fmla="*/ 8055 w 8440"/>
                  <a:gd name="connsiteY3" fmla="*/ 15565 h 59108"/>
                  <a:gd name="connsiteX4" fmla="*/ 8561 w 8440"/>
                  <a:gd name="connsiteY4" fmla="*/ 8183 h 59108"/>
                  <a:gd name="connsiteX5" fmla="*/ 121 w 8440"/>
                  <a:gd name="connsiteY5" fmla="*/ 8183 h 59108"/>
                  <a:gd name="connsiteX6" fmla="*/ 121 w 8440"/>
                  <a:gd name="connsiteY6" fmla="*/ 497 h 59108"/>
                  <a:gd name="connsiteX7" fmla="*/ 8561 w 8440"/>
                  <a:gd name="connsiteY7" fmla="*/ 497 h 5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40" h="59108">
                    <a:moveTo>
                      <a:pt x="8055" y="59606"/>
                    </a:moveTo>
                    <a:lnTo>
                      <a:pt x="626" y="59606"/>
                    </a:lnTo>
                    <a:lnTo>
                      <a:pt x="626" y="15565"/>
                    </a:lnTo>
                    <a:lnTo>
                      <a:pt x="8055" y="15565"/>
                    </a:lnTo>
                    <a:close/>
                    <a:moveTo>
                      <a:pt x="8561" y="8183"/>
                    </a:moveTo>
                    <a:lnTo>
                      <a:pt x="121" y="8183"/>
                    </a:lnTo>
                    <a:lnTo>
                      <a:pt x="121" y="497"/>
                    </a:lnTo>
                    <a:lnTo>
                      <a:pt x="8561" y="49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566F1AB1-3B76-4BB1-AD09-9CBD6E9EE249}"/>
                  </a:ext>
                </a:extLst>
              </p:cNvPr>
              <p:cNvSpPr/>
              <p:nvPr/>
            </p:nvSpPr>
            <p:spPr>
              <a:xfrm>
                <a:off x="3286325" y="4265905"/>
                <a:ext cx="39321" cy="46467"/>
              </a:xfrm>
              <a:custGeom>
                <a:avLst/>
                <a:gdLst>
                  <a:gd name="connsiteX0" fmla="*/ 39444 w 39321"/>
                  <a:gd name="connsiteY0" fmla="*/ 23756 h 46467"/>
                  <a:gd name="connsiteX1" fmla="*/ 34087 w 39321"/>
                  <a:gd name="connsiteY1" fmla="*/ 40948 h 46467"/>
                  <a:gd name="connsiteX2" fmla="*/ 19834 w 39321"/>
                  <a:gd name="connsiteY2" fmla="*/ 46965 h 46467"/>
                  <a:gd name="connsiteX3" fmla="*/ 5379 w 39321"/>
                  <a:gd name="connsiteY3" fmla="*/ 40746 h 46467"/>
                  <a:gd name="connsiteX4" fmla="*/ 123 w 39321"/>
                  <a:gd name="connsiteY4" fmla="*/ 23756 h 46467"/>
                  <a:gd name="connsiteX5" fmla="*/ 5531 w 39321"/>
                  <a:gd name="connsiteY5" fmla="*/ 6615 h 46467"/>
                  <a:gd name="connsiteX6" fmla="*/ 19834 w 39321"/>
                  <a:gd name="connsiteY6" fmla="*/ 497 h 46467"/>
                  <a:gd name="connsiteX7" fmla="*/ 34087 w 39321"/>
                  <a:gd name="connsiteY7" fmla="*/ 6615 h 46467"/>
                  <a:gd name="connsiteX8" fmla="*/ 39444 w 39321"/>
                  <a:gd name="connsiteY8" fmla="*/ 23756 h 46467"/>
                  <a:gd name="connsiteX9" fmla="*/ 31812 w 39321"/>
                  <a:gd name="connsiteY9" fmla="*/ 23756 h 46467"/>
                  <a:gd name="connsiteX10" fmla="*/ 28679 w 39321"/>
                  <a:gd name="connsiteY10" fmla="*/ 11065 h 46467"/>
                  <a:gd name="connsiteX11" fmla="*/ 19834 w 39321"/>
                  <a:gd name="connsiteY11" fmla="*/ 6868 h 46467"/>
                  <a:gd name="connsiteX12" fmla="*/ 10939 w 39321"/>
                  <a:gd name="connsiteY12" fmla="*/ 11065 h 46467"/>
                  <a:gd name="connsiteX13" fmla="*/ 7805 w 39321"/>
                  <a:gd name="connsiteY13" fmla="*/ 23756 h 46467"/>
                  <a:gd name="connsiteX14" fmla="*/ 10939 w 39321"/>
                  <a:gd name="connsiteY14" fmla="*/ 36346 h 46467"/>
                  <a:gd name="connsiteX15" fmla="*/ 19834 w 39321"/>
                  <a:gd name="connsiteY15" fmla="*/ 40594 h 46467"/>
                  <a:gd name="connsiteX16" fmla="*/ 28679 w 39321"/>
                  <a:gd name="connsiteY16" fmla="*/ 36397 h 46467"/>
                  <a:gd name="connsiteX17" fmla="*/ 31812 w 39321"/>
                  <a:gd name="connsiteY17" fmla="*/ 23756 h 4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9321" h="46467">
                    <a:moveTo>
                      <a:pt x="39444" y="23756"/>
                    </a:moveTo>
                    <a:cubicBezTo>
                      <a:pt x="39444" y="31189"/>
                      <a:pt x="37624" y="36953"/>
                      <a:pt x="34087" y="40948"/>
                    </a:cubicBezTo>
                    <a:cubicBezTo>
                      <a:pt x="30448" y="44993"/>
                      <a:pt x="25697" y="46965"/>
                      <a:pt x="19834" y="46965"/>
                    </a:cubicBezTo>
                    <a:cubicBezTo>
                      <a:pt x="13668" y="46965"/>
                      <a:pt x="8867" y="44892"/>
                      <a:pt x="5379" y="40746"/>
                    </a:cubicBezTo>
                    <a:cubicBezTo>
                      <a:pt x="1841" y="36599"/>
                      <a:pt x="72" y="30936"/>
                      <a:pt x="123" y="23756"/>
                    </a:cubicBezTo>
                    <a:cubicBezTo>
                      <a:pt x="72" y="16424"/>
                      <a:pt x="1892" y="10711"/>
                      <a:pt x="5531" y="6615"/>
                    </a:cubicBezTo>
                    <a:cubicBezTo>
                      <a:pt x="9119" y="2570"/>
                      <a:pt x="13870" y="547"/>
                      <a:pt x="19834" y="497"/>
                    </a:cubicBezTo>
                    <a:cubicBezTo>
                      <a:pt x="25697" y="547"/>
                      <a:pt x="30448" y="2570"/>
                      <a:pt x="34087" y="6615"/>
                    </a:cubicBezTo>
                    <a:cubicBezTo>
                      <a:pt x="37624" y="10660"/>
                      <a:pt x="39444" y="16374"/>
                      <a:pt x="39444" y="23756"/>
                    </a:cubicBezTo>
                    <a:close/>
                    <a:moveTo>
                      <a:pt x="31812" y="23756"/>
                    </a:moveTo>
                    <a:cubicBezTo>
                      <a:pt x="31762" y="18093"/>
                      <a:pt x="30751" y="13896"/>
                      <a:pt x="28679" y="11065"/>
                    </a:cubicBezTo>
                    <a:cubicBezTo>
                      <a:pt x="26606" y="8334"/>
                      <a:pt x="23625" y="6918"/>
                      <a:pt x="19834" y="6868"/>
                    </a:cubicBezTo>
                    <a:cubicBezTo>
                      <a:pt x="15942" y="6918"/>
                      <a:pt x="13011" y="8334"/>
                      <a:pt x="10939" y="11065"/>
                    </a:cubicBezTo>
                    <a:cubicBezTo>
                      <a:pt x="8816" y="13896"/>
                      <a:pt x="7755" y="18093"/>
                      <a:pt x="7805" y="23756"/>
                    </a:cubicBezTo>
                    <a:cubicBezTo>
                      <a:pt x="7755" y="29318"/>
                      <a:pt x="8816" y="33515"/>
                      <a:pt x="10939" y="36346"/>
                    </a:cubicBezTo>
                    <a:cubicBezTo>
                      <a:pt x="13011" y="39178"/>
                      <a:pt x="15942" y="40594"/>
                      <a:pt x="19834" y="40594"/>
                    </a:cubicBezTo>
                    <a:cubicBezTo>
                      <a:pt x="23574" y="40594"/>
                      <a:pt x="26556" y="39229"/>
                      <a:pt x="28679" y="36397"/>
                    </a:cubicBezTo>
                    <a:cubicBezTo>
                      <a:pt x="30751" y="33667"/>
                      <a:pt x="31762" y="29419"/>
                      <a:pt x="31812" y="237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F05F20D2-2B9D-4A53-B90E-3780D42210A6}"/>
                  </a:ext>
                </a:extLst>
              </p:cNvPr>
              <p:cNvSpPr/>
              <p:nvPr/>
            </p:nvSpPr>
            <p:spPr>
              <a:xfrm>
                <a:off x="3333271" y="4265905"/>
                <a:ext cx="34570" cy="45254"/>
              </a:xfrm>
              <a:custGeom>
                <a:avLst/>
                <a:gdLst>
                  <a:gd name="connsiteX0" fmla="*/ 34695 w 34570"/>
                  <a:gd name="connsiteY0" fmla="*/ 45751 h 45254"/>
                  <a:gd name="connsiteX1" fmla="*/ 27316 w 34570"/>
                  <a:gd name="connsiteY1" fmla="*/ 45751 h 45254"/>
                  <a:gd name="connsiteX2" fmla="*/ 27316 w 34570"/>
                  <a:gd name="connsiteY2" fmla="*/ 20672 h 45254"/>
                  <a:gd name="connsiteX3" fmla="*/ 27013 w 34570"/>
                  <a:gd name="connsiteY3" fmla="*/ 15059 h 45254"/>
                  <a:gd name="connsiteX4" fmla="*/ 25901 w 34570"/>
                  <a:gd name="connsiteY4" fmla="*/ 10812 h 45254"/>
                  <a:gd name="connsiteX5" fmla="*/ 23374 w 34570"/>
                  <a:gd name="connsiteY5" fmla="*/ 8385 h 45254"/>
                  <a:gd name="connsiteX6" fmla="*/ 18977 w 34570"/>
                  <a:gd name="connsiteY6" fmla="*/ 7576 h 45254"/>
                  <a:gd name="connsiteX7" fmla="*/ 13266 w 34570"/>
                  <a:gd name="connsiteY7" fmla="*/ 9042 h 45254"/>
                  <a:gd name="connsiteX8" fmla="*/ 7555 w 34570"/>
                  <a:gd name="connsiteY8" fmla="*/ 12885 h 45254"/>
                  <a:gd name="connsiteX9" fmla="*/ 7555 w 34570"/>
                  <a:gd name="connsiteY9" fmla="*/ 45751 h 45254"/>
                  <a:gd name="connsiteX10" fmla="*/ 125 w 34570"/>
                  <a:gd name="connsiteY10" fmla="*/ 45751 h 45254"/>
                  <a:gd name="connsiteX11" fmla="*/ 125 w 34570"/>
                  <a:gd name="connsiteY11" fmla="*/ 1710 h 45254"/>
                  <a:gd name="connsiteX12" fmla="*/ 7555 w 34570"/>
                  <a:gd name="connsiteY12" fmla="*/ 1710 h 45254"/>
                  <a:gd name="connsiteX13" fmla="*/ 7555 w 34570"/>
                  <a:gd name="connsiteY13" fmla="*/ 6615 h 45254"/>
                  <a:gd name="connsiteX14" fmla="*/ 14075 w 34570"/>
                  <a:gd name="connsiteY14" fmla="*/ 2064 h 45254"/>
                  <a:gd name="connsiteX15" fmla="*/ 20898 w 34570"/>
                  <a:gd name="connsiteY15" fmla="*/ 497 h 45254"/>
                  <a:gd name="connsiteX16" fmla="*/ 31006 w 34570"/>
                  <a:gd name="connsiteY16" fmla="*/ 4795 h 45254"/>
                  <a:gd name="connsiteX17" fmla="*/ 34695 w 34570"/>
                  <a:gd name="connsiteY17" fmla="*/ 17183 h 4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570" h="45254">
                    <a:moveTo>
                      <a:pt x="34695" y="45751"/>
                    </a:moveTo>
                    <a:lnTo>
                      <a:pt x="27316" y="45751"/>
                    </a:lnTo>
                    <a:lnTo>
                      <a:pt x="27316" y="20672"/>
                    </a:lnTo>
                    <a:cubicBezTo>
                      <a:pt x="27266" y="18700"/>
                      <a:pt x="27165" y="16829"/>
                      <a:pt x="27013" y="15059"/>
                    </a:cubicBezTo>
                    <a:cubicBezTo>
                      <a:pt x="26760" y="13340"/>
                      <a:pt x="26407" y="11924"/>
                      <a:pt x="25901" y="10812"/>
                    </a:cubicBezTo>
                    <a:cubicBezTo>
                      <a:pt x="25244" y="9750"/>
                      <a:pt x="24385" y="8941"/>
                      <a:pt x="23374" y="8385"/>
                    </a:cubicBezTo>
                    <a:cubicBezTo>
                      <a:pt x="22262" y="7879"/>
                      <a:pt x="20797" y="7626"/>
                      <a:pt x="18977" y="7576"/>
                    </a:cubicBezTo>
                    <a:cubicBezTo>
                      <a:pt x="17057" y="7626"/>
                      <a:pt x="15187" y="8081"/>
                      <a:pt x="13266" y="9042"/>
                    </a:cubicBezTo>
                    <a:cubicBezTo>
                      <a:pt x="11295" y="10053"/>
                      <a:pt x="9374" y="11368"/>
                      <a:pt x="7555" y="12885"/>
                    </a:cubicBezTo>
                    <a:lnTo>
                      <a:pt x="7555" y="45751"/>
                    </a:lnTo>
                    <a:lnTo>
                      <a:pt x="125" y="45751"/>
                    </a:lnTo>
                    <a:lnTo>
                      <a:pt x="125" y="1710"/>
                    </a:lnTo>
                    <a:lnTo>
                      <a:pt x="7555" y="1710"/>
                    </a:lnTo>
                    <a:lnTo>
                      <a:pt x="7555" y="6615"/>
                    </a:lnTo>
                    <a:cubicBezTo>
                      <a:pt x="9728" y="4643"/>
                      <a:pt x="11901" y="3126"/>
                      <a:pt x="14075" y="2064"/>
                    </a:cubicBezTo>
                    <a:cubicBezTo>
                      <a:pt x="16197" y="1053"/>
                      <a:pt x="18472" y="547"/>
                      <a:pt x="20898" y="497"/>
                    </a:cubicBezTo>
                    <a:cubicBezTo>
                      <a:pt x="25194" y="547"/>
                      <a:pt x="28580" y="1963"/>
                      <a:pt x="31006" y="4795"/>
                    </a:cubicBezTo>
                    <a:cubicBezTo>
                      <a:pt x="33432" y="7626"/>
                      <a:pt x="34645" y="11773"/>
                      <a:pt x="34695" y="171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CF58E34A-BF98-4F1A-A8A9-1537E700DD72}"/>
                  </a:ext>
                </a:extLst>
              </p:cNvPr>
              <p:cNvSpPr/>
              <p:nvPr/>
            </p:nvSpPr>
            <p:spPr>
              <a:xfrm>
                <a:off x="3372299" y="4317885"/>
                <a:ext cx="45284" cy="5106"/>
              </a:xfrm>
              <a:custGeom>
                <a:avLst/>
                <a:gdLst>
                  <a:gd name="connsiteX0" fmla="*/ 45414 w 45284"/>
                  <a:gd name="connsiteY0" fmla="*/ 5604 h 5106"/>
                  <a:gd name="connsiteX1" fmla="*/ 129 w 45284"/>
                  <a:gd name="connsiteY1" fmla="*/ 5604 h 5106"/>
                  <a:gd name="connsiteX2" fmla="*/ 129 w 45284"/>
                  <a:gd name="connsiteY2" fmla="*/ 497 h 5106"/>
                  <a:gd name="connsiteX3" fmla="*/ 45414 w 45284"/>
                  <a:gd name="connsiteY3" fmla="*/ 497 h 5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284" h="5106">
                    <a:moveTo>
                      <a:pt x="45414" y="5604"/>
                    </a:moveTo>
                    <a:lnTo>
                      <a:pt x="129" y="5604"/>
                    </a:lnTo>
                    <a:lnTo>
                      <a:pt x="129" y="497"/>
                    </a:lnTo>
                    <a:lnTo>
                      <a:pt x="45414" y="49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237B5BAD-7344-417E-BE7A-F3ED439CFBC6}"/>
                  </a:ext>
                </a:extLst>
              </p:cNvPr>
              <p:cNvSpPr/>
              <p:nvPr/>
            </p:nvSpPr>
            <p:spPr>
              <a:xfrm>
                <a:off x="3421957" y="4252051"/>
                <a:ext cx="8440" cy="59108"/>
              </a:xfrm>
              <a:custGeom>
                <a:avLst/>
                <a:gdLst>
                  <a:gd name="connsiteX0" fmla="*/ 8067 w 8440"/>
                  <a:gd name="connsiteY0" fmla="*/ 59606 h 59108"/>
                  <a:gd name="connsiteX1" fmla="*/ 638 w 8440"/>
                  <a:gd name="connsiteY1" fmla="*/ 59606 h 59108"/>
                  <a:gd name="connsiteX2" fmla="*/ 638 w 8440"/>
                  <a:gd name="connsiteY2" fmla="*/ 15565 h 59108"/>
                  <a:gd name="connsiteX3" fmla="*/ 8067 w 8440"/>
                  <a:gd name="connsiteY3" fmla="*/ 15565 h 59108"/>
                  <a:gd name="connsiteX4" fmla="*/ 8573 w 8440"/>
                  <a:gd name="connsiteY4" fmla="*/ 8183 h 59108"/>
                  <a:gd name="connsiteX5" fmla="*/ 132 w 8440"/>
                  <a:gd name="connsiteY5" fmla="*/ 8183 h 59108"/>
                  <a:gd name="connsiteX6" fmla="*/ 132 w 8440"/>
                  <a:gd name="connsiteY6" fmla="*/ 497 h 59108"/>
                  <a:gd name="connsiteX7" fmla="*/ 8573 w 8440"/>
                  <a:gd name="connsiteY7" fmla="*/ 497 h 5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40" h="59108">
                    <a:moveTo>
                      <a:pt x="8067" y="59606"/>
                    </a:moveTo>
                    <a:lnTo>
                      <a:pt x="638" y="59606"/>
                    </a:lnTo>
                    <a:lnTo>
                      <a:pt x="638" y="15565"/>
                    </a:lnTo>
                    <a:lnTo>
                      <a:pt x="8067" y="15565"/>
                    </a:lnTo>
                    <a:close/>
                    <a:moveTo>
                      <a:pt x="8573" y="8183"/>
                    </a:moveTo>
                    <a:lnTo>
                      <a:pt x="132" y="8183"/>
                    </a:lnTo>
                    <a:lnTo>
                      <a:pt x="132" y="497"/>
                    </a:lnTo>
                    <a:lnTo>
                      <a:pt x="8573" y="49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4B40BC8B-694C-4007-9F3B-A681A0D08E47}"/>
                  </a:ext>
                </a:extLst>
              </p:cNvPr>
              <p:cNvSpPr/>
              <p:nvPr/>
            </p:nvSpPr>
            <p:spPr>
              <a:xfrm>
                <a:off x="3437712" y="4249826"/>
                <a:ext cx="36899" cy="62547"/>
              </a:xfrm>
              <a:custGeom>
                <a:avLst/>
                <a:gdLst>
                  <a:gd name="connsiteX0" fmla="*/ 37033 w 36899"/>
                  <a:gd name="connsiteY0" fmla="*/ 61831 h 62547"/>
                  <a:gd name="connsiteX1" fmla="*/ 29654 w 36899"/>
                  <a:gd name="connsiteY1" fmla="*/ 61831 h 62547"/>
                  <a:gd name="connsiteX2" fmla="*/ 29654 w 36899"/>
                  <a:gd name="connsiteY2" fmla="*/ 57330 h 62547"/>
                  <a:gd name="connsiteX3" fmla="*/ 26672 w 36899"/>
                  <a:gd name="connsiteY3" fmla="*/ 59757 h 62547"/>
                  <a:gd name="connsiteX4" fmla="*/ 23690 w 36899"/>
                  <a:gd name="connsiteY4" fmla="*/ 61477 h 62547"/>
                  <a:gd name="connsiteX5" fmla="*/ 20405 w 36899"/>
                  <a:gd name="connsiteY5" fmla="*/ 62640 h 62547"/>
                  <a:gd name="connsiteX6" fmla="*/ 16463 w 36899"/>
                  <a:gd name="connsiteY6" fmla="*/ 63044 h 62547"/>
                  <a:gd name="connsiteX7" fmla="*/ 9842 w 36899"/>
                  <a:gd name="connsiteY7" fmla="*/ 61578 h 62547"/>
                  <a:gd name="connsiteX8" fmla="*/ 4687 w 36899"/>
                  <a:gd name="connsiteY8" fmla="*/ 57179 h 62547"/>
                  <a:gd name="connsiteX9" fmla="*/ 1300 w 36899"/>
                  <a:gd name="connsiteY9" fmla="*/ 49999 h 62547"/>
                  <a:gd name="connsiteX10" fmla="*/ 138 w 36899"/>
                  <a:gd name="connsiteY10" fmla="*/ 40139 h 62547"/>
                  <a:gd name="connsiteX11" fmla="*/ 1604 w 36899"/>
                  <a:gd name="connsiteY11" fmla="*/ 30127 h 62547"/>
                  <a:gd name="connsiteX12" fmla="*/ 5748 w 36899"/>
                  <a:gd name="connsiteY12" fmla="*/ 22745 h 62547"/>
                  <a:gd name="connsiteX13" fmla="*/ 11560 w 36899"/>
                  <a:gd name="connsiteY13" fmla="*/ 18245 h 62547"/>
                  <a:gd name="connsiteX14" fmla="*/ 18737 w 36899"/>
                  <a:gd name="connsiteY14" fmla="*/ 16576 h 62547"/>
                  <a:gd name="connsiteX15" fmla="*/ 24448 w 36899"/>
                  <a:gd name="connsiteY15" fmla="*/ 17335 h 62547"/>
                  <a:gd name="connsiteX16" fmla="*/ 29654 w 36899"/>
                  <a:gd name="connsiteY16" fmla="*/ 19559 h 62547"/>
                  <a:gd name="connsiteX17" fmla="*/ 29654 w 36899"/>
                  <a:gd name="connsiteY17" fmla="*/ 497 h 62547"/>
                  <a:gd name="connsiteX18" fmla="*/ 37033 w 36899"/>
                  <a:gd name="connsiteY18" fmla="*/ 497 h 62547"/>
                  <a:gd name="connsiteX19" fmla="*/ 29654 w 36899"/>
                  <a:gd name="connsiteY19" fmla="*/ 51111 h 62547"/>
                  <a:gd name="connsiteX20" fmla="*/ 29654 w 36899"/>
                  <a:gd name="connsiteY20" fmla="*/ 25728 h 62547"/>
                  <a:gd name="connsiteX21" fmla="*/ 24701 w 36899"/>
                  <a:gd name="connsiteY21" fmla="*/ 23857 h 62547"/>
                  <a:gd name="connsiteX22" fmla="*/ 19950 w 36899"/>
                  <a:gd name="connsiteY22" fmla="*/ 23352 h 62547"/>
                  <a:gd name="connsiteX23" fmla="*/ 11004 w 36899"/>
                  <a:gd name="connsiteY23" fmla="*/ 27650 h 62547"/>
                  <a:gd name="connsiteX24" fmla="*/ 7770 w 36899"/>
                  <a:gd name="connsiteY24" fmla="*/ 39987 h 62547"/>
                  <a:gd name="connsiteX25" fmla="*/ 10246 w 36899"/>
                  <a:gd name="connsiteY25" fmla="*/ 51920 h 62547"/>
                  <a:gd name="connsiteX26" fmla="*/ 18232 w 36899"/>
                  <a:gd name="connsiteY26" fmla="*/ 56016 h 62547"/>
                  <a:gd name="connsiteX27" fmla="*/ 24044 w 36899"/>
                  <a:gd name="connsiteY27" fmla="*/ 54701 h 62547"/>
                  <a:gd name="connsiteX28" fmla="*/ 29654 w 36899"/>
                  <a:gd name="connsiteY28" fmla="*/ 51111 h 6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6899" h="62547">
                    <a:moveTo>
                      <a:pt x="37033" y="61831"/>
                    </a:moveTo>
                    <a:lnTo>
                      <a:pt x="29654" y="61831"/>
                    </a:lnTo>
                    <a:lnTo>
                      <a:pt x="29654" y="57330"/>
                    </a:lnTo>
                    <a:cubicBezTo>
                      <a:pt x="28491" y="58342"/>
                      <a:pt x="27481" y="59151"/>
                      <a:pt x="26672" y="59757"/>
                    </a:cubicBezTo>
                    <a:cubicBezTo>
                      <a:pt x="25813" y="60415"/>
                      <a:pt x="24802" y="60971"/>
                      <a:pt x="23690" y="61477"/>
                    </a:cubicBezTo>
                    <a:cubicBezTo>
                      <a:pt x="22578" y="61982"/>
                      <a:pt x="21517" y="62336"/>
                      <a:pt x="20405" y="62640"/>
                    </a:cubicBezTo>
                    <a:cubicBezTo>
                      <a:pt x="19293" y="62892"/>
                      <a:pt x="17979" y="63044"/>
                      <a:pt x="16463" y="63044"/>
                    </a:cubicBezTo>
                    <a:cubicBezTo>
                      <a:pt x="14087" y="63044"/>
                      <a:pt x="11863" y="62589"/>
                      <a:pt x="9842" y="61578"/>
                    </a:cubicBezTo>
                    <a:cubicBezTo>
                      <a:pt x="7770" y="60617"/>
                      <a:pt x="6051" y="59151"/>
                      <a:pt x="4687" y="57179"/>
                    </a:cubicBezTo>
                    <a:cubicBezTo>
                      <a:pt x="3221" y="55257"/>
                      <a:pt x="2109" y="52830"/>
                      <a:pt x="1300" y="49999"/>
                    </a:cubicBezTo>
                    <a:cubicBezTo>
                      <a:pt x="492" y="47167"/>
                      <a:pt x="87" y="43880"/>
                      <a:pt x="138" y="40139"/>
                    </a:cubicBezTo>
                    <a:cubicBezTo>
                      <a:pt x="87" y="36296"/>
                      <a:pt x="593" y="32959"/>
                      <a:pt x="1604" y="30127"/>
                    </a:cubicBezTo>
                    <a:cubicBezTo>
                      <a:pt x="2614" y="27296"/>
                      <a:pt x="3979" y="24869"/>
                      <a:pt x="5748" y="22745"/>
                    </a:cubicBezTo>
                    <a:cubicBezTo>
                      <a:pt x="7315" y="20874"/>
                      <a:pt x="9235" y="19357"/>
                      <a:pt x="11560" y="18245"/>
                    </a:cubicBezTo>
                    <a:cubicBezTo>
                      <a:pt x="13784" y="17183"/>
                      <a:pt x="16210" y="16627"/>
                      <a:pt x="18737" y="16576"/>
                    </a:cubicBezTo>
                    <a:cubicBezTo>
                      <a:pt x="20910" y="16627"/>
                      <a:pt x="22780" y="16880"/>
                      <a:pt x="24448" y="17335"/>
                    </a:cubicBezTo>
                    <a:cubicBezTo>
                      <a:pt x="26065" y="17840"/>
                      <a:pt x="27834" y="18599"/>
                      <a:pt x="29654" y="19559"/>
                    </a:cubicBezTo>
                    <a:lnTo>
                      <a:pt x="29654" y="497"/>
                    </a:lnTo>
                    <a:lnTo>
                      <a:pt x="37033" y="497"/>
                    </a:lnTo>
                    <a:close/>
                    <a:moveTo>
                      <a:pt x="29654" y="51111"/>
                    </a:moveTo>
                    <a:lnTo>
                      <a:pt x="29654" y="25728"/>
                    </a:lnTo>
                    <a:cubicBezTo>
                      <a:pt x="27784" y="24818"/>
                      <a:pt x="26116" y="24211"/>
                      <a:pt x="24701" y="23857"/>
                    </a:cubicBezTo>
                    <a:cubicBezTo>
                      <a:pt x="23235" y="23554"/>
                      <a:pt x="21668" y="23402"/>
                      <a:pt x="19950" y="23352"/>
                    </a:cubicBezTo>
                    <a:cubicBezTo>
                      <a:pt x="16109" y="23402"/>
                      <a:pt x="13127" y="24818"/>
                      <a:pt x="11004" y="27650"/>
                    </a:cubicBezTo>
                    <a:cubicBezTo>
                      <a:pt x="8831" y="30532"/>
                      <a:pt x="7719" y="34627"/>
                      <a:pt x="7770" y="39987"/>
                    </a:cubicBezTo>
                    <a:cubicBezTo>
                      <a:pt x="7719" y="45195"/>
                      <a:pt x="8578" y="49190"/>
                      <a:pt x="10246" y="51920"/>
                    </a:cubicBezTo>
                    <a:cubicBezTo>
                      <a:pt x="11863" y="54701"/>
                      <a:pt x="14491" y="56066"/>
                      <a:pt x="18232" y="56016"/>
                    </a:cubicBezTo>
                    <a:cubicBezTo>
                      <a:pt x="20102" y="56066"/>
                      <a:pt x="22073" y="55611"/>
                      <a:pt x="24044" y="54701"/>
                    </a:cubicBezTo>
                    <a:cubicBezTo>
                      <a:pt x="26015" y="53791"/>
                      <a:pt x="27885" y="52628"/>
                      <a:pt x="29654" y="511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F24E7827-2604-4B13-9119-4CEE79080441}"/>
                  </a:ext>
                </a:extLst>
              </p:cNvPr>
              <p:cNvSpPr/>
              <p:nvPr/>
            </p:nvSpPr>
            <p:spPr>
              <a:xfrm>
                <a:off x="3479990" y="4311160"/>
                <a:ext cx="12938" cy="12944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12944"/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DBB26EF7-C1E8-440B-976A-99EE7FAF3130}"/>
                  </a:ext>
                </a:extLst>
              </p:cNvPr>
              <p:cNvSpPr/>
              <p:nvPr/>
            </p:nvSpPr>
            <p:spPr>
              <a:xfrm>
                <a:off x="3508844" y="4252455"/>
                <a:ext cx="22793" cy="58704"/>
              </a:xfrm>
              <a:custGeom>
                <a:avLst/>
                <a:gdLst>
                  <a:gd name="connsiteX0" fmla="*/ 22933 w 22793"/>
                  <a:gd name="connsiteY0" fmla="*/ 59201 h 58704"/>
                  <a:gd name="connsiteX1" fmla="*/ 139 w 22793"/>
                  <a:gd name="connsiteY1" fmla="*/ 59201 h 58704"/>
                  <a:gd name="connsiteX2" fmla="*/ 139 w 22793"/>
                  <a:gd name="connsiteY2" fmla="*/ 53235 h 58704"/>
                  <a:gd name="connsiteX3" fmla="*/ 7670 w 22793"/>
                  <a:gd name="connsiteY3" fmla="*/ 53235 h 58704"/>
                  <a:gd name="connsiteX4" fmla="*/ 7670 w 22793"/>
                  <a:gd name="connsiteY4" fmla="*/ 6514 h 58704"/>
                  <a:gd name="connsiteX5" fmla="*/ 139 w 22793"/>
                  <a:gd name="connsiteY5" fmla="*/ 6514 h 58704"/>
                  <a:gd name="connsiteX6" fmla="*/ 139 w 22793"/>
                  <a:gd name="connsiteY6" fmla="*/ 497 h 58704"/>
                  <a:gd name="connsiteX7" fmla="*/ 22933 w 22793"/>
                  <a:gd name="connsiteY7" fmla="*/ 497 h 58704"/>
                  <a:gd name="connsiteX8" fmla="*/ 22933 w 22793"/>
                  <a:gd name="connsiteY8" fmla="*/ 6514 h 58704"/>
                  <a:gd name="connsiteX9" fmla="*/ 15453 w 22793"/>
                  <a:gd name="connsiteY9" fmla="*/ 6514 h 58704"/>
                  <a:gd name="connsiteX10" fmla="*/ 15453 w 22793"/>
                  <a:gd name="connsiteY10" fmla="*/ 53235 h 58704"/>
                  <a:gd name="connsiteX11" fmla="*/ 22933 w 22793"/>
                  <a:gd name="connsiteY11" fmla="*/ 53235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793" h="58704">
                    <a:moveTo>
                      <a:pt x="22933" y="59201"/>
                    </a:moveTo>
                    <a:lnTo>
                      <a:pt x="139" y="59201"/>
                    </a:lnTo>
                    <a:lnTo>
                      <a:pt x="139" y="53235"/>
                    </a:lnTo>
                    <a:lnTo>
                      <a:pt x="7670" y="53235"/>
                    </a:lnTo>
                    <a:lnTo>
                      <a:pt x="7670" y="6514"/>
                    </a:lnTo>
                    <a:lnTo>
                      <a:pt x="139" y="6514"/>
                    </a:lnTo>
                    <a:lnTo>
                      <a:pt x="139" y="497"/>
                    </a:lnTo>
                    <a:lnTo>
                      <a:pt x="22933" y="497"/>
                    </a:lnTo>
                    <a:lnTo>
                      <a:pt x="22933" y="6514"/>
                    </a:lnTo>
                    <a:lnTo>
                      <a:pt x="15453" y="6514"/>
                    </a:lnTo>
                    <a:lnTo>
                      <a:pt x="15453" y="53235"/>
                    </a:lnTo>
                    <a:lnTo>
                      <a:pt x="22933" y="53235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972C4A6F-8F45-471E-9C73-C829A8D4A4E3}"/>
                  </a:ext>
                </a:extLst>
              </p:cNvPr>
              <p:cNvSpPr/>
              <p:nvPr/>
            </p:nvSpPr>
            <p:spPr>
              <a:xfrm>
                <a:off x="3541269" y="4252455"/>
                <a:ext cx="41948" cy="58704"/>
              </a:xfrm>
              <a:custGeom>
                <a:avLst/>
                <a:gdLst>
                  <a:gd name="connsiteX0" fmla="*/ 42090 w 41948"/>
                  <a:gd name="connsiteY0" fmla="*/ 59201 h 58704"/>
                  <a:gd name="connsiteX1" fmla="*/ 33347 w 41948"/>
                  <a:gd name="connsiteY1" fmla="*/ 59201 h 58704"/>
                  <a:gd name="connsiteX2" fmla="*/ 7419 w 41948"/>
                  <a:gd name="connsiteY2" fmla="*/ 8587 h 58704"/>
                  <a:gd name="connsiteX3" fmla="*/ 7419 w 41948"/>
                  <a:gd name="connsiteY3" fmla="*/ 59201 h 58704"/>
                  <a:gd name="connsiteX4" fmla="*/ 141 w 41948"/>
                  <a:gd name="connsiteY4" fmla="*/ 59201 h 58704"/>
                  <a:gd name="connsiteX5" fmla="*/ 141 w 41948"/>
                  <a:gd name="connsiteY5" fmla="*/ 497 h 58704"/>
                  <a:gd name="connsiteX6" fmla="*/ 11210 w 41948"/>
                  <a:gd name="connsiteY6" fmla="*/ 497 h 58704"/>
                  <a:gd name="connsiteX7" fmla="*/ 34812 w 41948"/>
                  <a:gd name="connsiteY7" fmla="*/ 46965 h 58704"/>
                  <a:gd name="connsiteX8" fmla="*/ 34812 w 41948"/>
                  <a:gd name="connsiteY8" fmla="*/ 497 h 58704"/>
                  <a:gd name="connsiteX9" fmla="*/ 42090 w 41948"/>
                  <a:gd name="connsiteY9" fmla="*/ 497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948" h="58704">
                    <a:moveTo>
                      <a:pt x="42090" y="59201"/>
                    </a:moveTo>
                    <a:lnTo>
                      <a:pt x="33347" y="59201"/>
                    </a:lnTo>
                    <a:lnTo>
                      <a:pt x="7419" y="8587"/>
                    </a:lnTo>
                    <a:lnTo>
                      <a:pt x="7419" y="59201"/>
                    </a:lnTo>
                    <a:lnTo>
                      <a:pt x="141" y="59201"/>
                    </a:lnTo>
                    <a:lnTo>
                      <a:pt x="141" y="497"/>
                    </a:lnTo>
                    <a:lnTo>
                      <a:pt x="11210" y="497"/>
                    </a:lnTo>
                    <a:lnTo>
                      <a:pt x="34812" y="46965"/>
                    </a:lnTo>
                    <a:lnTo>
                      <a:pt x="34812" y="497"/>
                    </a:lnTo>
                    <a:lnTo>
                      <a:pt x="42090" y="49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A7D2930F-97A8-4CB5-A83B-0D17D004C15E}"/>
                  </a:ext>
                </a:extLst>
              </p:cNvPr>
              <p:cNvSpPr/>
              <p:nvPr/>
            </p:nvSpPr>
            <p:spPr>
              <a:xfrm>
                <a:off x="3589111" y="4252455"/>
                <a:ext cx="47205" cy="58704"/>
              </a:xfrm>
              <a:custGeom>
                <a:avLst/>
                <a:gdLst>
                  <a:gd name="connsiteX0" fmla="*/ 19856 w 47205"/>
                  <a:gd name="connsiteY0" fmla="*/ 59201 h 58704"/>
                  <a:gd name="connsiteX1" fmla="*/ 19856 w 47205"/>
                  <a:gd name="connsiteY1" fmla="*/ 7424 h 58704"/>
                  <a:gd name="connsiteX2" fmla="*/ 146 w 47205"/>
                  <a:gd name="connsiteY2" fmla="*/ 7424 h 58704"/>
                  <a:gd name="connsiteX3" fmla="*/ 146 w 47205"/>
                  <a:gd name="connsiteY3" fmla="*/ 497 h 58704"/>
                  <a:gd name="connsiteX4" fmla="*/ 47351 w 47205"/>
                  <a:gd name="connsiteY4" fmla="*/ 497 h 58704"/>
                  <a:gd name="connsiteX5" fmla="*/ 47351 w 47205"/>
                  <a:gd name="connsiteY5" fmla="*/ 7424 h 58704"/>
                  <a:gd name="connsiteX6" fmla="*/ 27640 w 47205"/>
                  <a:gd name="connsiteY6" fmla="*/ 7424 h 58704"/>
                  <a:gd name="connsiteX7" fmla="*/ 27640 w 47205"/>
                  <a:gd name="connsiteY7" fmla="*/ 59201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205" h="58704">
                    <a:moveTo>
                      <a:pt x="19856" y="59201"/>
                    </a:moveTo>
                    <a:lnTo>
                      <a:pt x="19856" y="7424"/>
                    </a:lnTo>
                    <a:lnTo>
                      <a:pt x="146" y="7424"/>
                    </a:lnTo>
                    <a:lnTo>
                      <a:pt x="146" y="497"/>
                    </a:lnTo>
                    <a:lnTo>
                      <a:pt x="47351" y="497"/>
                    </a:lnTo>
                    <a:lnTo>
                      <a:pt x="47351" y="7424"/>
                    </a:lnTo>
                    <a:lnTo>
                      <a:pt x="27640" y="7424"/>
                    </a:lnTo>
                    <a:lnTo>
                      <a:pt x="27640" y="5920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B5A5F62B-532A-49FD-BDCA-9D567E318A10}"/>
                  </a:ext>
                </a:extLst>
              </p:cNvPr>
              <p:cNvSpPr/>
              <p:nvPr/>
            </p:nvSpPr>
            <p:spPr>
              <a:xfrm>
                <a:off x="3640528" y="4249826"/>
                <a:ext cx="23703" cy="77564"/>
              </a:xfrm>
              <a:custGeom>
                <a:avLst/>
                <a:gdLst>
                  <a:gd name="connsiteX0" fmla="*/ 23853 w 23703"/>
                  <a:gd name="connsiteY0" fmla="*/ 78061 h 77564"/>
                  <a:gd name="connsiteX1" fmla="*/ 14857 w 23703"/>
                  <a:gd name="connsiteY1" fmla="*/ 78061 h 77564"/>
                  <a:gd name="connsiteX2" fmla="*/ 4041 w 23703"/>
                  <a:gd name="connsiteY2" fmla="*/ 60819 h 77564"/>
                  <a:gd name="connsiteX3" fmla="*/ 149 w 23703"/>
                  <a:gd name="connsiteY3" fmla="*/ 39279 h 77564"/>
                  <a:gd name="connsiteX4" fmla="*/ 4041 w 23703"/>
                  <a:gd name="connsiteY4" fmla="*/ 17891 h 77564"/>
                  <a:gd name="connsiteX5" fmla="*/ 14857 w 23703"/>
                  <a:gd name="connsiteY5" fmla="*/ 497 h 77564"/>
                  <a:gd name="connsiteX6" fmla="*/ 23853 w 23703"/>
                  <a:gd name="connsiteY6" fmla="*/ 497 h 77564"/>
                  <a:gd name="connsiteX7" fmla="*/ 23853 w 23703"/>
                  <a:gd name="connsiteY7" fmla="*/ 901 h 77564"/>
                  <a:gd name="connsiteX8" fmla="*/ 17788 w 23703"/>
                  <a:gd name="connsiteY8" fmla="*/ 7576 h 77564"/>
                  <a:gd name="connsiteX9" fmla="*/ 12431 w 23703"/>
                  <a:gd name="connsiteY9" fmla="*/ 16323 h 77564"/>
                  <a:gd name="connsiteX10" fmla="*/ 8539 w 23703"/>
                  <a:gd name="connsiteY10" fmla="*/ 26992 h 77564"/>
                  <a:gd name="connsiteX11" fmla="*/ 7073 w 23703"/>
                  <a:gd name="connsiteY11" fmla="*/ 39279 h 77564"/>
                  <a:gd name="connsiteX12" fmla="*/ 8488 w 23703"/>
                  <a:gd name="connsiteY12" fmla="*/ 51617 h 77564"/>
                  <a:gd name="connsiteX13" fmla="*/ 12431 w 23703"/>
                  <a:gd name="connsiteY13" fmla="*/ 62286 h 77564"/>
                  <a:gd name="connsiteX14" fmla="*/ 17788 w 23703"/>
                  <a:gd name="connsiteY14" fmla="*/ 71033 h 77564"/>
                  <a:gd name="connsiteX15" fmla="*/ 23853 w 23703"/>
                  <a:gd name="connsiteY15" fmla="*/ 77657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03" h="77564">
                    <a:moveTo>
                      <a:pt x="23853" y="78061"/>
                    </a:moveTo>
                    <a:lnTo>
                      <a:pt x="14857" y="78061"/>
                    </a:lnTo>
                    <a:cubicBezTo>
                      <a:pt x="10257" y="72601"/>
                      <a:pt x="6618" y="66887"/>
                      <a:pt x="4041" y="60819"/>
                    </a:cubicBezTo>
                    <a:cubicBezTo>
                      <a:pt x="1413" y="54802"/>
                      <a:pt x="149" y="47622"/>
                      <a:pt x="149" y="39279"/>
                    </a:cubicBezTo>
                    <a:cubicBezTo>
                      <a:pt x="149" y="31240"/>
                      <a:pt x="1413" y="24110"/>
                      <a:pt x="4041" y="17891"/>
                    </a:cubicBezTo>
                    <a:cubicBezTo>
                      <a:pt x="6568" y="11773"/>
                      <a:pt x="10207" y="5958"/>
                      <a:pt x="14857" y="497"/>
                    </a:cubicBezTo>
                    <a:lnTo>
                      <a:pt x="23853" y="497"/>
                    </a:lnTo>
                    <a:lnTo>
                      <a:pt x="23853" y="901"/>
                    </a:lnTo>
                    <a:cubicBezTo>
                      <a:pt x="21680" y="2873"/>
                      <a:pt x="19658" y="5098"/>
                      <a:pt x="17788" y="7576"/>
                    </a:cubicBezTo>
                    <a:cubicBezTo>
                      <a:pt x="15817" y="10104"/>
                      <a:pt x="14048" y="12986"/>
                      <a:pt x="12431" y="16323"/>
                    </a:cubicBezTo>
                    <a:cubicBezTo>
                      <a:pt x="10813" y="19559"/>
                      <a:pt x="9499" y="23149"/>
                      <a:pt x="8539" y="26992"/>
                    </a:cubicBezTo>
                    <a:cubicBezTo>
                      <a:pt x="7528" y="30936"/>
                      <a:pt x="7023" y="35032"/>
                      <a:pt x="7073" y="39279"/>
                    </a:cubicBezTo>
                    <a:cubicBezTo>
                      <a:pt x="7023" y="43830"/>
                      <a:pt x="7528" y="47926"/>
                      <a:pt x="8488" y="51617"/>
                    </a:cubicBezTo>
                    <a:cubicBezTo>
                      <a:pt x="9449" y="55409"/>
                      <a:pt x="10763" y="58948"/>
                      <a:pt x="12431" y="62286"/>
                    </a:cubicBezTo>
                    <a:cubicBezTo>
                      <a:pt x="13947" y="65471"/>
                      <a:pt x="15716" y="68353"/>
                      <a:pt x="17788" y="71033"/>
                    </a:cubicBezTo>
                    <a:cubicBezTo>
                      <a:pt x="19759" y="73612"/>
                      <a:pt x="21781" y="75837"/>
                      <a:pt x="23853" y="776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CAC55906-21C3-4979-A098-1A4AA7556FCC}"/>
                  </a:ext>
                </a:extLst>
              </p:cNvPr>
              <p:cNvSpPr/>
              <p:nvPr/>
            </p:nvSpPr>
            <p:spPr>
              <a:xfrm>
                <a:off x="3676065" y="4252253"/>
                <a:ext cx="28606" cy="58906"/>
              </a:xfrm>
              <a:custGeom>
                <a:avLst/>
                <a:gdLst>
                  <a:gd name="connsiteX0" fmla="*/ 28758 w 28606"/>
                  <a:gd name="connsiteY0" fmla="*/ 59403 h 58906"/>
                  <a:gd name="connsiteX1" fmla="*/ 152 w 28606"/>
                  <a:gd name="connsiteY1" fmla="*/ 59403 h 58906"/>
                  <a:gd name="connsiteX2" fmla="*/ 152 w 28606"/>
                  <a:gd name="connsiteY2" fmla="*/ 53437 h 58906"/>
                  <a:gd name="connsiteX3" fmla="*/ 10816 w 28606"/>
                  <a:gd name="connsiteY3" fmla="*/ 53437 h 58906"/>
                  <a:gd name="connsiteX4" fmla="*/ 10816 w 28606"/>
                  <a:gd name="connsiteY4" fmla="*/ 14099 h 58906"/>
                  <a:gd name="connsiteX5" fmla="*/ 152 w 28606"/>
                  <a:gd name="connsiteY5" fmla="*/ 14099 h 58906"/>
                  <a:gd name="connsiteX6" fmla="*/ 152 w 28606"/>
                  <a:gd name="connsiteY6" fmla="*/ 8739 h 58906"/>
                  <a:gd name="connsiteX7" fmla="*/ 8996 w 28606"/>
                  <a:gd name="connsiteY7" fmla="*/ 7020 h 58906"/>
                  <a:gd name="connsiteX8" fmla="*/ 12231 w 28606"/>
                  <a:gd name="connsiteY8" fmla="*/ 497 h 58906"/>
                  <a:gd name="connsiteX9" fmla="*/ 18346 w 28606"/>
                  <a:gd name="connsiteY9" fmla="*/ 497 h 58906"/>
                  <a:gd name="connsiteX10" fmla="*/ 18346 w 28606"/>
                  <a:gd name="connsiteY10" fmla="*/ 53437 h 58906"/>
                  <a:gd name="connsiteX11" fmla="*/ 28758 w 28606"/>
                  <a:gd name="connsiteY11" fmla="*/ 53437 h 5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606" h="58906">
                    <a:moveTo>
                      <a:pt x="28758" y="59403"/>
                    </a:moveTo>
                    <a:lnTo>
                      <a:pt x="152" y="59403"/>
                    </a:lnTo>
                    <a:lnTo>
                      <a:pt x="152" y="53437"/>
                    </a:lnTo>
                    <a:lnTo>
                      <a:pt x="10816" y="53437"/>
                    </a:lnTo>
                    <a:lnTo>
                      <a:pt x="10816" y="14099"/>
                    </a:lnTo>
                    <a:lnTo>
                      <a:pt x="152" y="14099"/>
                    </a:lnTo>
                    <a:lnTo>
                      <a:pt x="152" y="8739"/>
                    </a:lnTo>
                    <a:cubicBezTo>
                      <a:pt x="4094" y="8739"/>
                      <a:pt x="7076" y="8183"/>
                      <a:pt x="8996" y="7020"/>
                    </a:cubicBezTo>
                    <a:cubicBezTo>
                      <a:pt x="10917" y="5907"/>
                      <a:pt x="11978" y="3733"/>
                      <a:pt x="12231" y="497"/>
                    </a:cubicBezTo>
                    <a:lnTo>
                      <a:pt x="18346" y="497"/>
                    </a:lnTo>
                    <a:lnTo>
                      <a:pt x="18346" y="53437"/>
                    </a:lnTo>
                    <a:lnTo>
                      <a:pt x="28758" y="5343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0C01327E-C905-4A6D-B001-7CA5494F61B7}"/>
                  </a:ext>
                </a:extLst>
              </p:cNvPr>
              <p:cNvSpPr/>
              <p:nvPr/>
            </p:nvSpPr>
            <p:spPr>
              <a:xfrm>
                <a:off x="3714501" y="4251292"/>
                <a:ext cx="37502" cy="61080"/>
              </a:xfrm>
              <a:custGeom>
                <a:avLst/>
                <a:gdLst>
                  <a:gd name="connsiteX0" fmla="*/ 37658 w 37502"/>
                  <a:gd name="connsiteY0" fmla="*/ 30987 h 61080"/>
                  <a:gd name="connsiteX1" fmla="*/ 33058 w 37502"/>
                  <a:gd name="connsiteY1" fmla="*/ 54195 h 61080"/>
                  <a:gd name="connsiteX2" fmla="*/ 18907 w 37502"/>
                  <a:gd name="connsiteY2" fmla="*/ 61578 h 61080"/>
                  <a:gd name="connsiteX3" fmla="*/ 4654 w 37502"/>
                  <a:gd name="connsiteY3" fmla="*/ 54044 h 61080"/>
                  <a:gd name="connsiteX4" fmla="*/ 156 w 37502"/>
                  <a:gd name="connsiteY4" fmla="*/ 31088 h 61080"/>
                  <a:gd name="connsiteX5" fmla="*/ 4705 w 37502"/>
                  <a:gd name="connsiteY5" fmla="*/ 7879 h 61080"/>
                  <a:gd name="connsiteX6" fmla="*/ 18907 w 37502"/>
                  <a:gd name="connsiteY6" fmla="*/ 497 h 61080"/>
                  <a:gd name="connsiteX7" fmla="*/ 33109 w 37502"/>
                  <a:gd name="connsiteY7" fmla="*/ 8132 h 61080"/>
                  <a:gd name="connsiteX8" fmla="*/ 37658 w 37502"/>
                  <a:gd name="connsiteY8" fmla="*/ 30987 h 61080"/>
                  <a:gd name="connsiteX9" fmla="*/ 27549 w 37502"/>
                  <a:gd name="connsiteY9" fmla="*/ 48886 h 61080"/>
                  <a:gd name="connsiteX10" fmla="*/ 29167 w 37502"/>
                  <a:gd name="connsiteY10" fmla="*/ 41504 h 61080"/>
                  <a:gd name="connsiteX11" fmla="*/ 29672 w 37502"/>
                  <a:gd name="connsiteY11" fmla="*/ 30987 h 61080"/>
                  <a:gd name="connsiteX12" fmla="*/ 29167 w 37502"/>
                  <a:gd name="connsiteY12" fmla="*/ 20520 h 61080"/>
                  <a:gd name="connsiteX13" fmla="*/ 27499 w 37502"/>
                  <a:gd name="connsiteY13" fmla="*/ 13087 h 61080"/>
                  <a:gd name="connsiteX14" fmla="*/ 24264 w 37502"/>
                  <a:gd name="connsiteY14" fmla="*/ 8587 h 61080"/>
                  <a:gd name="connsiteX15" fmla="*/ 18907 w 37502"/>
                  <a:gd name="connsiteY15" fmla="*/ 7020 h 61080"/>
                  <a:gd name="connsiteX16" fmla="*/ 13499 w 37502"/>
                  <a:gd name="connsiteY16" fmla="*/ 8587 h 61080"/>
                  <a:gd name="connsiteX17" fmla="*/ 10163 w 37502"/>
                  <a:gd name="connsiteY17" fmla="*/ 13188 h 61080"/>
                  <a:gd name="connsiteX18" fmla="*/ 8546 w 37502"/>
                  <a:gd name="connsiteY18" fmla="*/ 20773 h 61080"/>
                  <a:gd name="connsiteX19" fmla="*/ 8142 w 37502"/>
                  <a:gd name="connsiteY19" fmla="*/ 31088 h 61080"/>
                  <a:gd name="connsiteX20" fmla="*/ 8495 w 37502"/>
                  <a:gd name="connsiteY20" fmla="*/ 41352 h 61080"/>
                  <a:gd name="connsiteX21" fmla="*/ 10163 w 37502"/>
                  <a:gd name="connsiteY21" fmla="*/ 48785 h 61080"/>
                  <a:gd name="connsiteX22" fmla="*/ 13398 w 37502"/>
                  <a:gd name="connsiteY22" fmla="*/ 53488 h 61080"/>
                  <a:gd name="connsiteX23" fmla="*/ 18907 w 37502"/>
                  <a:gd name="connsiteY23" fmla="*/ 55106 h 61080"/>
                  <a:gd name="connsiteX24" fmla="*/ 24264 w 37502"/>
                  <a:gd name="connsiteY24" fmla="*/ 53538 h 61080"/>
                  <a:gd name="connsiteX25" fmla="*/ 27549 w 37502"/>
                  <a:gd name="connsiteY25" fmla="*/ 48886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658" y="30987"/>
                    </a:moveTo>
                    <a:cubicBezTo>
                      <a:pt x="37658" y="41605"/>
                      <a:pt x="36091" y="49341"/>
                      <a:pt x="33058" y="54195"/>
                    </a:cubicBezTo>
                    <a:cubicBezTo>
                      <a:pt x="29925" y="59151"/>
                      <a:pt x="25224" y="61578"/>
                      <a:pt x="18907" y="61578"/>
                    </a:cubicBezTo>
                    <a:cubicBezTo>
                      <a:pt x="12387" y="61578"/>
                      <a:pt x="7636" y="59100"/>
                      <a:pt x="4654" y="54044"/>
                    </a:cubicBezTo>
                    <a:cubicBezTo>
                      <a:pt x="1622" y="49089"/>
                      <a:pt x="106" y="41403"/>
                      <a:pt x="156" y="31088"/>
                    </a:cubicBezTo>
                    <a:cubicBezTo>
                      <a:pt x="106" y="20520"/>
                      <a:pt x="1622" y="12784"/>
                      <a:pt x="4705" y="7879"/>
                    </a:cubicBezTo>
                    <a:cubicBezTo>
                      <a:pt x="7737" y="2975"/>
                      <a:pt x="12488" y="547"/>
                      <a:pt x="18907" y="497"/>
                    </a:cubicBezTo>
                    <a:cubicBezTo>
                      <a:pt x="25326" y="547"/>
                      <a:pt x="30076" y="3076"/>
                      <a:pt x="33109" y="8132"/>
                    </a:cubicBezTo>
                    <a:cubicBezTo>
                      <a:pt x="36141" y="13239"/>
                      <a:pt x="37658" y="20874"/>
                      <a:pt x="37658" y="30987"/>
                    </a:cubicBezTo>
                    <a:close/>
                    <a:moveTo>
                      <a:pt x="27549" y="48886"/>
                    </a:moveTo>
                    <a:cubicBezTo>
                      <a:pt x="28308" y="46965"/>
                      <a:pt x="28863" y="44487"/>
                      <a:pt x="29167" y="41504"/>
                    </a:cubicBezTo>
                    <a:cubicBezTo>
                      <a:pt x="29470" y="38571"/>
                      <a:pt x="29622" y="35082"/>
                      <a:pt x="29672" y="30987"/>
                    </a:cubicBezTo>
                    <a:cubicBezTo>
                      <a:pt x="29622" y="27043"/>
                      <a:pt x="29470" y="23554"/>
                      <a:pt x="29167" y="20520"/>
                    </a:cubicBezTo>
                    <a:cubicBezTo>
                      <a:pt x="28863" y="17587"/>
                      <a:pt x="28308" y="15110"/>
                      <a:pt x="27499" y="13087"/>
                    </a:cubicBezTo>
                    <a:cubicBezTo>
                      <a:pt x="26690" y="11166"/>
                      <a:pt x="25578" y="9649"/>
                      <a:pt x="24264" y="8587"/>
                    </a:cubicBezTo>
                    <a:cubicBezTo>
                      <a:pt x="22849" y="7576"/>
                      <a:pt x="21080" y="7070"/>
                      <a:pt x="18907" y="7020"/>
                    </a:cubicBezTo>
                    <a:cubicBezTo>
                      <a:pt x="16683" y="7070"/>
                      <a:pt x="14864" y="7576"/>
                      <a:pt x="13499" y="8587"/>
                    </a:cubicBezTo>
                    <a:cubicBezTo>
                      <a:pt x="12084" y="9649"/>
                      <a:pt x="10972" y="11166"/>
                      <a:pt x="10163" y="13188"/>
                    </a:cubicBezTo>
                    <a:cubicBezTo>
                      <a:pt x="9355" y="15211"/>
                      <a:pt x="8849" y="17739"/>
                      <a:pt x="8546" y="20773"/>
                    </a:cubicBezTo>
                    <a:cubicBezTo>
                      <a:pt x="8243" y="23807"/>
                      <a:pt x="8091" y="27245"/>
                      <a:pt x="8142" y="31088"/>
                    </a:cubicBezTo>
                    <a:cubicBezTo>
                      <a:pt x="8091" y="35184"/>
                      <a:pt x="8192" y="38622"/>
                      <a:pt x="8495" y="41352"/>
                    </a:cubicBezTo>
                    <a:cubicBezTo>
                      <a:pt x="8698" y="44133"/>
                      <a:pt x="9254" y="46611"/>
                      <a:pt x="10163" y="48785"/>
                    </a:cubicBezTo>
                    <a:cubicBezTo>
                      <a:pt x="10871" y="50858"/>
                      <a:pt x="11983" y="52426"/>
                      <a:pt x="13398" y="53488"/>
                    </a:cubicBezTo>
                    <a:cubicBezTo>
                      <a:pt x="14813" y="54600"/>
                      <a:pt x="16633" y="55156"/>
                      <a:pt x="18907" y="55106"/>
                    </a:cubicBezTo>
                    <a:cubicBezTo>
                      <a:pt x="21030" y="55156"/>
                      <a:pt x="22799" y="54600"/>
                      <a:pt x="24264" y="53538"/>
                    </a:cubicBezTo>
                    <a:cubicBezTo>
                      <a:pt x="25629" y="52527"/>
                      <a:pt x="26741" y="51010"/>
                      <a:pt x="27549" y="488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530AD180-759A-4542-8079-94EB8FFFDA69}"/>
                  </a:ext>
                </a:extLst>
              </p:cNvPr>
              <p:cNvSpPr/>
              <p:nvPr/>
            </p:nvSpPr>
            <p:spPr>
              <a:xfrm>
                <a:off x="3758196" y="4249826"/>
                <a:ext cx="23703" cy="77564"/>
              </a:xfrm>
              <a:custGeom>
                <a:avLst/>
                <a:gdLst>
                  <a:gd name="connsiteX0" fmla="*/ 23862 w 23703"/>
                  <a:gd name="connsiteY0" fmla="*/ 39279 h 77564"/>
                  <a:gd name="connsiteX1" fmla="*/ 19970 w 23703"/>
                  <a:gd name="connsiteY1" fmla="*/ 60718 h 77564"/>
                  <a:gd name="connsiteX2" fmla="*/ 9155 w 23703"/>
                  <a:gd name="connsiteY2" fmla="*/ 78061 h 77564"/>
                  <a:gd name="connsiteX3" fmla="*/ 158 w 23703"/>
                  <a:gd name="connsiteY3" fmla="*/ 78061 h 77564"/>
                  <a:gd name="connsiteX4" fmla="*/ 158 w 23703"/>
                  <a:gd name="connsiteY4" fmla="*/ 77657 h 77564"/>
                  <a:gd name="connsiteX5" fmla="*/ 6223 w 23703"/>
                  <a:gd name="connsiteY5" fmla="*/ 70983 h 77564"/>
                  <a:gd name="connsiteX6" fmla="*/ 11631 w 23703"/>
                  <a:gd name="connsiteY6" fmla="*/ 62286 h 77564"/>
                  <a:gd name="connsiteX7" fmla="*/ 15472 w 23703"/>
                  <a:gd name="connsiteY7" fmla="*/ 51516 h 77564"/>
                  <a:gd name="connsiteX8" fmla="*/ 16938 w 23703"/>
                  <a:gd name="connsiteY8" fmla="*/ 39279 h 77564"/>
                  <a:gd name="connsiteX9" fmla="*/ 15472 w 23703"/>
                  <a:gd name="connsiteY9" fmla="*/ 26992 h 77564"/>
                  <a:gd name="connsiteX10" fmla="*/ 11631 w 23703"/>
                  <a:gd name="connsiteY10" fmla="*/ 16323 h 77564"/>
                  <a:gd name="connsiteX11" fmla="*/ 6173 w 23703"/>
                  <a:gd name="connsiteY11" fmla="*/ 7525 h 77564"/>
                  <a:gd name="connsiteX12" fmla="*/ 158 w 23703"/>
                  <a:gd name="connsiteY12" fmla="*/ 901 h 77564"/>
                  <a:gd name="connsiteX13" fmla="*/ 158 w 23703"/>
                  <a:gd name="connsiteY13" fmla="*/ 497 h 77564"/>
                  <a:gd name="connsiteX14" fmla="*/ 9155 w 23703"/>
                  <a:gd name="connsiteY14" fmla="*/ 497 h 77564"/>
                  <a:gd name="connsiteX15" fmla="*/ 19920 w 23703"/>
                  <a:gd name="connsiteY15" fmla="*/ 17840 h 77564"/>
                  <a:gd name="connsiteX16" fmla="*/ 23862 w 23703"/>
                  <a:gd name="connsiteY16" fmla="*/ 39279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03" h="77564">
                    <a:moveTo>
                      <a:pt x="23862" y="39279"/>
                    </a:moveTo>
                    <a:cubicBezTo>
                      <a:pt x="23812" y="47470"/>
                      <a:pt x="22548" y="54600"/>
                      <a:pt x="19970" y="60718"/>
                    </a:cubicBezTo>
                    <a:cubicBezTo>
                      <a:pt x="17342" y="66836"/>
                      <a:pt x="13703" y="72601"/>
                      <a:pt x="9155" y="78061"/>
                    </a:cubicBezTo>
                    <a:lnTo>
                      <a:pt x="158" y="78061"/>
                    </a:lnTo>
                    <a:lnTo>
                      <a:pt x="158" y="77657"/>
                    </a:lnTo>
                    <a:cubicBezTo>
                      <a:pt x="2129" y="75837"/>
                      <a:pt x="4151" y="73612"/>
                      <a:pt x="6223" y="70983"/>
                    </a:cubicBezTo>
                    <a:cubicBezTo>
                      <a:pt x="8245" y="68303"/>
                      <a:pt x="10064" y="65421"/>
                      <a:pt x="11631" y="62286"/>
                    </a:cubicBezTo>
                    <a:cubicBezTo>
                      <a:pt x="13248" y="58898"/>
                      <a:pt x="14512" y="55308"/>
                      <a:pt x="15472" y="51516"/>
                    </a:cubicBezTo>
                    <a:cubicBezTo>
                      <a:pt x="16433" y="47774"/>
                      <a:pt x="16938" y="43729"/>
                      <a:pt x="16938" y="39279"/>
                    </a:cubicBezTo>
                    <a:cubicBezTo>
                      <a:pt x="16938" y="34981"/>
                      <a:pt x="16433" y="30886"/>
                      <a:pt x="15472" y="26992"/>
                    </a:cubicBezTo>
                    <a:cubicBezTo>
                      <a:pt x="14461" y="23149"/>
                      <a:pt x="13198" y="19559"/>
                      <a:pt x="11631" y="16323"/>
                    </a:cubicBezTo>
                    <a:cubicBezTo>
                      <a:pt x="10014" y="13087"/>
                      <a:pt x="8194" y="10155"/>
                      <a:pt x="6173" y="7525"/>
                    </a:cubicBezTo>
                    <a:cubicBezTo>
                      <a:pt x="4151" y="4947"/>
                      <a:pt x="2129" y="2772"/>
                      <a:pt x="158" y="901"/>
                    </a:cubicBezTo>
                    <a:lnTo>
                      <a:pt x="158" y="497"/>
                    </a:lnTo>
                    <a:lnTo>
                      <a:pt x="9155" y="497"/>
                    </a:lnTo>
                    <a:cubicBezTo>
                      <a:pt x="13703" y="5958"/>
                      <a:pt x="17292" y="11722"/>
                      <a:pt x="19920" y="17840"/>
                    </a:cubicBezTo>
                    <a:cubicBezTo>
                      <a:pt x="22497" y="24009"/>
                      <a:pt x="23812" y="31189"/>
                      <a:pt x="23862" y="392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0B23BD54-757C-4D14-A5C4-66CD1461173C}"/>
                </a:ext>
              </a:extLst>
            </p:cNvPr>
            <p:cNvSpPr/>
            <p:nvPr/>
          </p:nvSpPr>
          <p:spPr>
            <a:xfrm>
              <a:off x="3041259" y="3551617"/>
              <a:ext cx="12938" cy="12944"/>
            </a:xfrm>
            <a:custGeom>
              <a:avLst/>
              <a:gdLst/>
              <a:ahLst/>
              <a:cxnLst/>
              <a:rect l="l" t="t" r="r" b="b"/>
              <a:pathLst>
                <a:path w="12938" h="12944"/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01EF3947-BF81-492C-AAB8-FE9BE03E0311}"/>
                </a:ext>
              </a:extLst>
            </p:cNvPr>
            <p:cNvSpPr/>
            <p:nvPr/>
          </p:nvSpPr>
          <p:spPr>
            <a:xfrm>
              <a:off x="2949559" y="4355200"/>
              <a:ext cx="1026941" cy="154117"/>
            </a:xfrm>
            <a:custGeom>
              <a:avLst/>
              <a:gdLst>
                <a:gd name="connsiteX0" fmla="*/ 65 w 1026941"/>
                <a:gd name="connsiteY0" fmla="*/ 386 h 154117"/>
                <a:gd name="connsiteX1" fmla="*/ 1027007 w 1026941"/>
                <a:gd name="connsiteY1" fmla="*/ 386 h 154117"/>
                <a:gd name="connsiteX2" fmla="*/ 1027007 w 1026941"/>
                <a:gd name="connsiteY2" fmla="*/ 154504 h 154117"/>
                <a:gd name="connsiteX3" fmla="*/ 65 w 1026941"/>
                <a:gd name="connsiteY3" fmla="*/ 154504 h 15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6941" h="154117">
                  <a:moveTo>
                    <a:pt x="65" y="386"/>
                  </a:moveTo>
                  <a:lnTo>
                    <a:pt x="1027007" y="386"/>
                  </a:lnTo>
                  <a:lnTo>
                    <a:pt x="1027007" y="154504"/>
                  </a:lnTo>
                  <a:lnTo>
                    <a:pt x="65" y="154504"/>
                  </a:lnTo>
                  <a:close/>
                </a:path>
              </a:pathLst>
            </a:custGeom>
            <a:solidFill>
              <a:srgbClr val="C4C4C4"/>
            </a:solidFill>
            <a:ln w="7332" cap="flat">
              <a:solidFill>
                <a:srgbClr val="B2B2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32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2993580" y="4400253"/>
              <a:ext cx="322571" cy="62547"/>
              <a:chOff x="2993580" y="4400253"/>
              <a:chExt cx="322571" cy="62547"/>
            </a:xfrm>
          </p:grpSpPr>
          <p:sp>
            <p:nvSpPr>
              <p:cNvPr id="133" name="任意多边形: 形状 132">
                <a:extLst>
                  <a:ext uri="{FF2B5EF4-FFF2-40B4-BE49-F238E27FC236}">
                    <a16:creationId xmlns:a16="http://schemas.microsoft.com/office/drawing/2014/main" id="{817222E8-C5C9-48CA-8453-83980C41320F}"/>
                  </a:ext>
                </a:extLst>
              </p:cNvPr>
              <p:cNvSpPr/>
              <p:nvPr/>
            </p:nvSpPr>
            <p:spPr>
              <a:xfrm>
                <a:off x="2993580" y="4402882"/>
                <a:ext cx="31588" cy="58704"/>
              </a:xfrm>
              <a:custGeom>
                <a:avLst/>
                <a:gdLst>
                  <a:gd name="connsiteX0" fmla="*/ 31687 w 31588"/>
                  <a:gd name="connsiteY0" fmla="*/ 59213 h 58704"/>
                  <a:gd name="connsiteX1" fmla="*/ 99 w 31588"/>
                  <a:gd name="connsiteY1" fmla="*/ 59213 h 58704"/>
                  <a:gd name="connsiteX2" fmla="*/ 99 w 31588"/>
                  <a:gd name="connsiteY2" fmla="*/ 48948 h 58704"/>
                  <a:gd name="connsiteX3" fmla="*/ 8540 w 31588"/>
                  <a:gd name="connsiteY3" fmla="*/ 48948 h 58704"/>
                  <a:gd name="connsiteX4" fmla="*/ 8540 w 31588"/>
                  <a:gd name="connsiteY4" fmla="*/ 10773 h 58704"/>
                  <a:gd name="connsiteX5" fmla="*/ 99 w 31588"/>
                  <a:gd name="connsiteY5" fmla="*/ 10773 h 58704"/>
                  <a:gd name="connsiteX6" fmla="*/ 99 w 31588"/>
                  <a:gd name="connsiteY6" fmla="*/ 509 h 58704"/>
                  <a:gd name="connsiteX7" fmla="*/ 31687 w 31588"/>
                  <a:gd name="connsiteY7" fmla="*/ 509 h 58704"/>
                  <a:gd name="connsiteX8" fmla="*/ 31687 w 31588"/>
                  <a:gd name="connsiteY8" fmla="*/ 10773 h 58704"/>
                  <a:gd name="connsiteX9" fmla="*/ 23298 w 31588"/>
                  <a:gd name="connsiteY9" fmla="*/ 10773 h 58704"/>
                  <a:gd name="connsiteX10" fmla="*/ 23298 w 31588"/>
                  <a:gd name="connsiteY10" fmla="*/ 48948 h 58704"/>
                  <a:gd name="connsiteX11" fmla="*/ 31687 w 31588"/>
                  <a:gd name="connsiteY11" fmla="*/ 48948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588" h="58704">
                    <a:moveTo>
                      <a:pt x="31687" y="59213"/>
                    </a:moveTo>
                    <a:lnTo>
                      <a:pt x="99" y="59213"/>
                    </a:lnTo>
                    <a:lnTo>
                      <a:pt x="99" y="48948"/>
                    </a:lnTo>
                    <a:lnTo>
                      <a:pt x="8540" y="48948"/>
                    </a:lnTo>
                    <a:lnTo>
                      <a:pt x="8540" y="10773"/>
                    </a:lnTo>
                    <a:lnTo>
                      <a:pt x="99" y="10773"/>
                    </a:lnTo>
                    <a:lnTo>
                      <a:pt x="99" y="509"/>
                    </a:lnTo>
                    <a:lnTo>
                      <a:pt x="31687" y="509"/>
                    </a:lnTo>
                    <a:lnTo>
                      <a:pt x="31687" y="10773"/>
                    </a:lnTo>
                    <a:lnTo>
                      <a:pt x="23298" y="10773"/>
                    </a:lnTo>
                    <a:lnTo>
                      <a:pt x="23298" y="48948"/>
                    </a:lnTo>
                    <a:lnTo>
                      <a:pt x="31687" y="48948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81F0FF5E-B4D9-43E7-B953-08A2281D0442}"/>
                  </a:ext>
                </a:extLst>
              </p:cNvPr>
              <p:cNvSpPr/>
              <p:nvPr/>
            </p:nvSpPr>
            <p:spPr>
              <a:xfrm>
                <a:off x="3034151" y="4416079"/>
                <a:ext cx="41494" cy="45507"/>
              </a:xfrm>
              <a:custGeom>
                <a:avLst/>
                <a:gdLst>
                  <a:gd name="connsiteX0" fmla="*/ 41596 w 41494"/>
                  <a:gd name="connsiteY0" fmla="*/ 46016 h 45507"/>
                  <a:gd name="connsiteX1" fmla="*/ 27698 w 41494"/>
                  <a:gd name="connsiteY1" fmla="*/ 46016 h 45507"/>
                  <a:gd name="connsiteX2" fmla="*/ 27698 w 41494"/>
                  <a:gd name="connsiteY2" fmla="*/ 24071 h 45507"/>
                  <a:gd name="connsiteX3" fmla="*/ 27495 w 41494"/>
                  <a:gd name="connsiteY3" fmla="*/ 18762 h 45507"/>
                  <a:gd name="connsiteX4" fmla="*/ 26687 w 41494"/>
                  <a:gd name="connsiteY4" fmla="*/ 14818 h 45507"/>
                  <a:gd name="connsiteX5" fmla="*/ 24615 w 41494"/>
                  <a:gd name="connsiteY5" fmla="*/ 12644 h 45507"/>
                  <a:gd name="connsiteX6" fmla="*/ 21026 w 41494"/>
                  <a:gd name="connsiteY6" fmla="*/ 11986 h 45507"/>
                  <a:gd name="connsiteX7" fmla="*/ 17589 w 41494"/>
                  <a:gd name="connsiteY7" fmla="*/ 12644 h 45507"/>
                  <a:gd name="connsiteX8" fmla="*/ 13900 w 41494"/>
                  <a:gd name="connsiteY8" fmla="*/ 14616 h 45507"/>
                  <a:gd name="connsiteX9" fmla="*/ 13900 w 41494"/>
                  <a:gd name="connsiteY9" fmla="*/ 46016 h 45507"/>
                  <a:gd name="connsiteX10" fmla="*/ 102 w 41494"/>
                  <a:gd name="connsiteY10" fmla="*/ 46016 h 45507"/>
                  <a:gd name="connsiteX11" fmla="*/ 102 w 41494"/>
                  <a:gd name="connsiteY11" fmla="*/ 1773 h 45507"/>
                  <a:gd name="connsiteX12" fmla="*/ 13900 w 41494"/>
                  <a:gd name="connsiteY12" fmla="*/ 1773 h 45507"/>
                  <a:gd name="connsiteX13" fmla="*/ 13900 w 41494"/>
                  <a:gd name="connsiteY13" fmla="*/ 6627 h 45507"/>
                  <a:gd name="connsiteX14" fmla="*/ 20470 w 41494"/>
                  <a:gd name="connsiteY14" fmla="*/ 2127 h 45507"/>
                  <a:gd name="connsiteX15" fmla="*/ 27647 w 41494"/>
                  <a:gd name="connsiteY15" fmla="*/ 509 h 45507"/>
                  <a:gd name="connsiteX16" fmla="*/ 38008 w 41494"/>
                  <a:gd name="connsiteY16" fmla="*/ 4806 h 45507"/>
                  <a:gd name="connsiteX17" fmla="*/ 41596 w 41494"/>
                  <a:gd name="connsiteY17" fmla="*/ 17195 h 4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1494" h="45507">
                    <a:moveTo>
                      <a:pt x="41596" y="46016"/>
                    </a:moveTo>
                    <a:lnTo>
                      <a:pt x="27698" y="46016"/>
                    </a:lnTo>
                    <a:lnTo>
                      <a:pt x="27698" y="24071"/>
                    </a:lnTo>
                    <a:cubicBezTo>
                      <a:pt x="27647" y="22352"/>
                      <a:pt x="27597" y="20582"/>
                      <a:pt x="27495" y="18762"/>
                    </a:cubicBezTo>
                    <a:cubicBezTo>
                      <a:pt x="27344" y="17043"/>
                      <a:pt x="27091" y="15728"/>
                      <a:pt x="26687" y="14818"/>
                    </a:cubicBezTo>
                    <a:cubicBezTo>
                      <a:pt x="26181" y="13857"/>
                      <a:pt x="25474" y="13099"/>
                      <a:pt x="24615" y="12644"/>
                    </a:cubicBezTo>
                    <a:cubicBezTo>
                      <a:pt x="23705" y="12239"/>
                      <a:pt x="22492" y="12037"/>
                      <a:pt x="21026" y="11986"/>
                    </a:cubicBezTo>
                    <a:cubicBezTo>
                      <a:pt x="19864" y="12037"/>
                      <a:pt x="18752" y="12239"/>
                      <a:pt x="17589" y="12644"/>
                    </a:cubicBezTo>
                    <a:cubicBezTo>
                      <a:pt x="16427" y="13048"/>
                      <a:pt x="15163" y="13706"/>
                      <a:pt x="13900" y="14616"/>
                    </a:cubicBezTo>
                    <a:lnTo>
                      <a:pt x="13900" y="46016"/>
                    </a:lnTo>
                    <a:lnTo>
                      <a:pt x="102" y="46016"/>
                    </a:lnTo>
                    <a:lnTo>
                      <a:pt x="102" y="1773"/>
                    </a:lnTo>
                    <a:lnTo>
                      <a:pt x="13900" y="1773"/>
                    </a:lnTo>
                    <a:lnTo>
                      <a:pt x="13900" y="6627"/>
                    </a:lnTo>
                    <a:cubicBezTo>
                      <a:pt x="16124" y="4756"/>
                      <a:pt x="18348" y="3239"/>
                      <a:pt x="20470" y="2127"/>
                    </a:cubicBezTo>
                    <a:cubicBezTo>
                      <a:pt x="22593" y="1065"/>
                      <a:pt x="24968" y="509"/>
                      <a:pt x="27647" y="509"/>
                    </a:cubicBezTo>
                    <a:cubicBezTo>
                      <a:pt x="32145" y="509"/>
                      <a:pt x="35582" y="1975"/>
                      <a:pt x="38008" y="4806"/>
                    </a:cubicBezTo>
                    <a:cubicBezTo>
                      <a:pt x="40333" y="7739"/>
                      <a:pt x="41546" y="11835"/>
                      <a:pt x="41596" y="17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971570DB-8FE2-4E62-82A7-11EADEFA6785}"/>
                  </a:ext>
                </a:extLst>
              </p:cNvPr>
              <p:cNvSpPr/>
              <p:nvPr/>
            </p:nvSpPr>
            <p:spPr>
              <a:xfrm>
                <a:off x="3082668" y="4400253"/>
                <a:ext cx="43364" cy="62547"/>
              </a:xfrm>
              <a:custGeom>
                <a:avLst/>
                <a:gdLst>
                  <a:gd name="connsiteX0" fmla="*/ 43470 w 43364"/>
                  <a:gd name="connsiteY0" fmla="*/ 61842 h 62547"/>
                  <a:gd name="connsiteX1" fmla="*/ 29723 w 43364"/>
                  <a:gd name="connsiteY1" fmla="*/ 61842 h 62547"/>
                  <a:gd name="connsiteX2" fmla="*/ 29723 w 43364"/>
                  <a:gd name="connsiteY2" fmla="*/ 57241 h 62547"/>
                  <a:gd name="connsiteX3" fmla="*/ 26640 w 43364"/>
                  <a:gd name="connsiteY3" fmla="*/ 59617 h 62547"/>
                  <a:gd name="connsiteX4" fmla="*/ 23608 w 43364"/>
                  <a:gd name="connsiteY4" fmla="*/ 61488 h 62547"/>
                  <a:gd name="connsiteX5" fmla="*/ 20373 w 43364"/>
                  <a:gd name="connsiteY5" fmla="*/ 62651 h 62547"/>
                  <a:gd name="connsiteX6" fmla="*/ 16481 w 43364"/>
                  <a:gd name="connsiteY6" fmla="*/ 63056 h 62547"/>
                  <a:gd name="connsiteX7" fmla="*/ 4503 w 43364"/>
                  <a:gd name="connsiteY7" fmla="*/ 56786 h 62547"/>
                  <a:gd name="connsiteX8" fmla="*/ 106 w 43364"/>
                  <a:gd name="connsiteY8" fmla="*/ 40049 h 62547"/>
                  <a:gd name="connsiteX9" fmla="*/ 1572 w 43364"/>
                  <a:gd name="connsiteY9" fmla="*/ 29987 h 62547"/>
                  <a:gd name="connsiteX10" fmla="*/ 5767 w 43364"/>
                  <a:gd name="connsiteY10" fmla="*/ 22605 h 62547"/>
                  <a:gd name="connsiteX11" fmla="*/ 11579 w 43364"/>
                  <a:gd name="connsiteY11" fmla="*/ 18054 h 62547"/>
                  <a:gd name="connsiteX12" fmla="*/ 18806 w 43364"/>
                  <a:gd name="connsiteY12" fmla="*/ 16335 h 62547"/>
                  <a:gd name="connsiteX13" fmla="*/ 24517 w 43364"/>
                  <a:gd name="connsiteY13" fmla="*/ 17093 h 62547"/>
                  <a:gd name="connsiteX14" fmla="*/ 29723 w 43364"/>
                  <a:gd name="connsiteY14" fmla="*/ 19369 h 62547"/>
                  <a:gd name="connsiteX15" fmla="*/ 29723 w 43364"/>
                  <a:gd name="connsiteY15" fmla="*/ 509 h 62547"/>
                  <a:gd name="connsiteX16" fmla="*/ 43470 w 43364"/>
                  <a:gd name="connsiteY16" fmla="*/ 509 h 62547"/>
                  <a:gd name="connsiteX17" fmla="*/ 29723 w 43364"/>
                  <a:gd name="connsiteY17" fmla="*/ 49606 h 62547"/>
                  <a:gd name="connsiteX18" fmla="*/ 29723 w 43364"/>
                  <a:gd name="connsiteY18" fmla="*/ 27914 h 62547"/>
                  <a:gd name="connsiteX19" fmla="*/ 26994 w 43364"/>
                  <a:gd name="connsiteY19" fmla="*/ 27054 h 62547"/>
                  <a:gd name="connsiteX20" fmla="*/ 24164 w 43364"/>
                  <a:gd name="connsiteY20" fmla="*/ 26700 h 62547"/>
                  <a:gd name="connsiteX21" fmla="*/ 16684 w 43364"/>
                  <a:gd name="connsiteY21" fmla="*/ 30189 h 62547"/>
                  <a:gd name="connsiteX22" fmla="*/ 14207 w 43364"/>
                  <a:gd name="connsiteY22" fmla="*/ 39898 h 62547"/>
                  <a:gd name="connsiteX23" fmla="*/ 16178 w 43364"/>
                  <a:gd name="connsiteY23" fmla="*/ 49353 h 62547"/>
                  <a:gd name="connsiteX24" fmla="*/ 22647 w 43364"/>
                  <a:gd name="connsiteY24" fmla="*/ 52286 h 62547"/>
                  <a:gd name="connsiteX25" fmla="*/ 26286 w 43364"/>
                  <a:gd name="connsiteY25" fmla="*/ 51578 h 62547"/>
                  <a:gd name="connsiteX26" fmla="*/ 29723 w 43364"/>
                  <a:gd name="connsiteY26" fmla="*/ 49606 h 6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3364" h="62547">
                    <a:moveTo>
                      <a:pt x="43470" y="61842"/>
                    </a:moveTo>
                    <a:lnTo>
                      <a:pt x="29723" y="61842"/>
                    </a:lnTo>
                    <a:lnTo>
                      <a:pt x="29723" y="57241"/>
                    </a:lnTo>
                    <a:cubicBezTo>
                      <a:pt x="28763" y="57999"/>
                      <a:pt x="27752" y="58808"/>
                      <a:pt x="26640" y="59617"/>
                    </a:cubicBezTo>
                    <a:cubicBezTo>
                      <a:pt x="25478" y="60527"/>
                      <a:pt x="24467" y="61134"/>
                      <a:pt x="23608" y="61488"/>
                    </a:cubicBezTo>
                    <a:cubicBezTo>
                      <a:pt x="22496" y="62044"/>
                      <a:pt x="21384" y="62398"/>
                      <a:pt x="20373" y="62651"/>
                    </a:cubicBezTo>
                    <a:cubicBezTo>
                      <a:pt x="19261" y="62904"/>
                      <a:pt x="17998" y="63056"/>
                      <a:pt x="16481" y="63056"/>
                    </a:cubicBezTo>
                    <a:cubicBezTo>
                      <a:pt x="11427" y="63056"/>
                      <a:pt x="7435" y="60983"/>
                      <a:pt x="4503" y="56786"/>
                    </a:cubicBezTo>
                    <a:cubicBezTo>
                      <a:pt x="1572" y="52640"/>
                      <a:pt x="106" y="47078"/>
                      <a:pt x="106" y="40049"/>
                    </a:cubicBezTo>
                    <a:cubicBezTo>
                      <a:pt x="106" y="36206"/>
                      <a:pt x="561" y="32819"/>
                      <a:pt x="1572" y="29987"/>
                    </a:cubicBezTo>
                    <a:cubicBezTo>
                      <a:pt x="2532" y="27156"/>
                      <a:pt x="3947" y="24728"/>
                      <a:pt x="5767" y="22605"/>
                    </a:cubicBezTo>
                    <a:cubicBezTo>
                      <a:pt x="7334" y="20734"/>
                      <a:pt x="9254" y="19217"/>
                      <a:pt x="11579" y="18054"/>
                    </a:cubicBezTo>
                    <a:cubicBezTo>
                      <a:pt x="13803" y="16942"/>
                      <a:pt x="16229" y="16335"/>
                      <a:pt x="18806" y="16335"/>
                    </a:cubicBezTo>
                    <a:cubicBezTo>
                      <a:pt x="21081" y="16335"/>
                      <a:pt x="23001" y="16588"/>
                      <a:pt x="24517" y="17093"/>
                    </a:cubicBezTo>
                    <a:cubicBezTo>
                      <a:pt x="25983" y="17599"/>
                      <a:pt x="27702" y="18357"/>
                      <a:pt x="29723" y="19369"/>
                    </a:cubicBezTo>
                    <a:lnTo>
                      <a:pt x="29723" y="509"/>
                    </a:lnTo>
                    <a:lnTo>
                      <a:pt x="43470" y="509"/>
                    </a:lnTo>
                    <a:close/>
                    <a:moveTo>
                      <a:pt x="29723" y="49606"/>
                    </a:moveTo>
                    <a:lnTo>
                      <a:pt x="29723" y="27914"/>
                    </a:lnTo>
                    <a:cubicBezTo>
                      <a:pt x="28965" y="27611"/>
                      <a:pt x="28055" y="27307"/>
                      <a:pt x="26994" y="27054"/>
                    </a:cubicBezTo>
                    <a:cubicBezTo>
                      <a:pt x="25882" y="26852"/>
                      <a:pt x="24922" y="26751"/>
                      <a:pt x="24164" y="26700"/>
                    </a:cubicBezTo>
                    <a:cubicBezTo>
                      <a:pt x="20828" y="26751"/>
                      <a:pt x="18352" y="27914"/>
                      <a:pt x="16684" y="30189"/>
                    </a:cubicBezTo>
                    <a:cubicBezTo>
                      <a:pt x="15016" y="32566"/>
                      <a:pt x="14207" y="35802"/>
                      <a:pt x="14207" y="39898"/>
                    </a:cubicBezTo>
                    <a:cubicBezTo>
                      <a:pt x="14207" y="44297"/>
                      <a:pt x="14864" y="47432"/>
                      <a:pt x="16178" y="49353"/>
                    </a:cubicBezTo>
                    <a:cubicBezTo>
                      <a:pt x="17492" y="51325"/>
                      <a:pt x="19615" y="52286"/>
                      <a:pt x="22647" y="52286"/>
                    </a:cubicBezTo>
                    <a:cubicBezTo>
                      <a:pt x="23810" y="52286"/>
                      <a:pt x="25023" y="52083"/>
                      <a:pt x="26286" y="51578"/>
                    </a:cubicBezTo>
                    <a:cubicBezTo>
                      <a:pt x="27499" y="51173"/>
                      <a:pt x="28662" y="50516"/>
                      <a:pt x="29723" y="496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6" name="任意多边形: 形状 135">
                <a:extLst>
                  <a:ext uri="{FF2B5EF4-FFF2-40B4-BE49-F238E27FC236}">
                    <a16:creationId xmlns:a16="http://schemas.microsoft.com/office/drawing/2014/main" id="{DD56B827-5DD4-42E4-8052-90AF1C30120B}"/>
                  </a:ext>
                </a:extLst>
              </p:cNvPr>
              <p:cNvSpPr/>
              <p:nvPr/>
            </p:nvSpPr>
            <p:spPr>
              <a:xfrm>
                <a:off x="3133401" y="4415927"/>
                <a:ext cx="44022" cy="46821"/>
              </a:xfrm>
              <a:custGeom>
                <a:avLst/>
                <a:gdLst>
                  <a:gd name="connsiteX0" fmla="*/ 25988 w 44022"/>
                  <a:gd name="connsiteY0" fmla="*/ 47330 h 46821"/>
                  <a:gd name="connsiteX1" fmla="*/ 6782 w 44022"/>
                  <a:gd name="connsiteY1" fmla="*/ 41364 h 46821"/>
                  <a:gd name="connsiteX2" fmla="*/ 111 w 44022"/>
                  <a:gd name="connsiteY2" fmla="*/ 24273 h 46821"/>
                  <a:gd name="connsiteX3" fmla="*/ 6328 w 44022"/>
                  <a:gd name="connsiteY3" fmla="*/ 6981 h 46821"/>
                  <a:gd name="connsiteX4" fmla="*/ 23714 w 44022"/>
                  <a:gd name="connsiteY4" fmla="*/ 509 h 46821"/>
                  <a:gd name="connsiteX5" fmla="*/ 38977 w 44022"/>
                  <a:gd name="connsiteY5" fmla="*/ 6020 h 46821"/>
                  <a:gd name="connsiteX6" fmla="*/ 44132 w 44022"/>
                  <a:gd name="connsiteY6" fmla="*/ 21695 h 46821"/>
                  <a:gd name="connsiteX7" fmla="*/ 44132 w 44022"/>
                  <a:gd name="connsiteY7" fmla="*/ 26650 h 46821"/>
                  <a:gd name="connsiteX8" fmla="*/ 13909 w 44022"/>
                  <a:gd name="connsiteY8" fmla="*/ 26650 h 46821"/>
                  <a:gd name="connsiteX9" fmla="*/ 15223 w 44022"/>
                  <a:gd name="connsiteY9" fmla="*/ 31807 h 46821"/>
                  <a:gd name="connsiteX10" fmla="*/ 18154 w 44022"/>
                  <a:gd name="connsiteY10" fmla="*/ 35094 h 46821"/>
                  <a:gd name="connsiteX11" fmla="*/ 22248 w 44022"/>
                  <a:gd name="connsiteY11" fmla="*/ 36864 h 46821"/>
                  <a:gd name="connsiteX12" fmla="*/ 27454 w 44022"/>
                  <a:gd name="connsiteY12" fmla="*/ 37369 h 46821"/>
                  <a:gd name="connsiteX13" fmla="*/ 32154 w 44022"/>
                  <a:gd name="connsiteY13" fmla="*/ 36864 h 46821"/>
                  <a:gd name="connsiteX14" fmla="*/ 36399 w 44022"/>
                  <a:gd name="connsiteY14" fmla="*/ 35448 h 46821"/>
                  <a:gd name="connsiteX15" fmla="*/ 39533 w 44022"/>
                  <a:gd name="connsiteY15" fmla="*/ 33830 h 46821"/>
                  <a:gd name="connsiteX16" fmla="*/ 41908 w 44022"/>
                  <a:gd name="connsiteY16" fmla="*/ 32313 h 46821"/>
                  <a:gd name="connsiteX17" fmla="*/ 43324 w 44022"/>
                  <a:gd name="connsiteY17" fmla="*/ 32313 h 46821"/>
                  <a:gd name="connsiteX18" fmla="*/ 43324 w 44022"/>
                  <a:gd name="connsiteY18" fmla="*/ 43690 h 46821"/>
                  <a:gd name="connsiteX19" fmla="*/ 40241 w 44022"/>
                  <a:gd name="connsiteY19" fmla="*/ 44954 h 46821"/>
                  <a:gd name="connsiteX20" fmla="*/ 36399 w 44022"/>
                  <a:gd name="connsiteY20" fmla="*/ 46066 h 46821"/>
                  <a:gd name="connsiteX21" fmla="*/ 31800 w 44022"/>
                  <a:gd name="connsiteY21" fmla="*/ 46976 h 46821"/>
                  <a:gd name="connsiteX22" fmla="*/ 25988 w 44022"/>
                  <a:gd name="connsiteY22" fmla="*/ 47330 h 46821"/>
                  <a:gd name="connsiteX23" fmla="*/ 30537 w 44022"/>
                  <a:gd name="connsiteY23" fmla="*/ 18357 h 46821"/>
                  <a:gd name="connsiteX24" fmla="*/ 28515 w 44022"/>
                  <a:gd name="connsiteY24" fmla="*/ 11683 h 46821"/>
                  <a:gd name="connsiteX25" fmla="*/ 22652 w 44022"/>
                  <a:gd name="connsiteY25" fmla="*/ 9408 h 46821"/>
                  <a:gd name="connsiteX26" fmla="*/ 16385 w 44022"/>
                  <a:gd name="connsiteY26" fmla="*/ 11835 h 46821"/>
                  <a:gd name="connsiteX27" fmla="*/ 13858 w 44022"/>
                  <a:gd name="connsiteY27" fmla="*/ 18357 h 46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4022" h="46821">
                    <a:moveTo>
                      <a:pt x="25988" y="47330"/>
                    </a:moveTo>
                    <a:cubicBezTo>
                      <a:pt x="17598" y="47280"/>
                      <a:pt x="11180" y="45358"/>
                      <a:pt x="6782" y="41364"/>
                    </a:cubicBezTo>
                    <a:cubicBezTo>
                      <a:pt x="2284" y="37420"/>
                      <a:pt x="61" y="31706"/>
                      <a:pt x="111" y="24273"/>
                    </a:cubicBezTo>
                    <a:cubicBezTo>
                      <a:pt x="61" y="17093"/>
                      <a:pt x="2133" y="11329"/>
                      <a:pt x="6328" y="6981"/>
                    </a:cubicBezTo>
                    <a:cubicBezTo>
                      <a:pt x="10421" y="2683"/>
                      <a:pt x="16234" y="509"/>
                      <a:pt x="23714" y="509"/>
                    </a:cubicBezTo>
                    <a:cubicBezTo>
                      <a:pt x="30436" y="509"/>
                      <a:pt x="35540" y="2379"/>
                      <a:pt x="38977" y="6020"/>
                    </a:cubicBezTo>
                    <a:cubicBezTo>
                      <a:pt x="42414" y="9711"/>
                      <a:pt x="44132" y="14919"/>
                      <a:pt x="44132" y="21695"/>
                    </a:cubicBezTo>
                    <a:lnTo>
                      <a:pt x="44132" y="26650"/>
                    </a:lnTo>
                    <a:lnTo>
                      <a:pt x="13909" y="26650"/>
                    </a:lnTo>
                    <a:cubicBezTo>
                      <a:pt x="14010" y="28774"/>
                      <a:pt x="14465" y="30493"/>
                      <a:pt x="15223" y="31807"/>
                    </a:cubicBezTo>
                    <a:cubicBezTo>
                      <a:pt x="15930" y="33223"/>
                      <a:pt x="16891" y="34285"/>
                      <a:pt x="18154" y="35094"/>
                    </a:cubicBezTo>
                    <a:cubicBezTo>
                      <a:pt x="19266" y="35903"/>
                      <a:pt x="20631" y="36510"/>
                      <a:pt x="22248" y="36864"/>
                    </a:cubicBezTo>
                    <a:cubicBezTo>
                      <a:pt x="23764" y="37218"/>
                      <a:pt x="25533" y="37369"/>
                      <a:pt x="27454" y="37369"/>
                    </a:cubicBezTo>
                    <a:cubicBezTo>
                      <a:pt x="29020" y="37369"/>
                      <a:pt x="30587" y="37218"/>
                      <a:pt x="32154" y="36864"/>
                    </a:cubicBezTo>
                    <a:cubicBezTo>
                      <a:pt x="33670" y="36510"/>
                      <a:pt x="35085" y="36055"/>
                      <a:pt x="36399" y="35448"/>
                    </a:cubicBezTo>
                    <a:cubicBezTo>
                      <a:pt x="37511" y="34993"/>
                      <a:pt x="38522" y="34437"/>
                      <a:pt x="39533" y="33830"/>
                    </a:cubicBezTo>
                    <a:cubicBezTo>
                      <a:pt x="40443" y="33274"/>
                      <a:pt x="41251" y="32768"/>
                      <a:pt x="41908" y="32313"/>
                    </a:cubicBezTo>
                    <a:lnTo>
                      <a:pt x="43324" y="32313"/>
                    </a:lnTo>
                    <a:lnTo>
                      <a:pt x="43324" y="43690"/>
                    </a:lnTo>
                    <a:cubicBezTo>
                      <a:pt x="42161" y="44145"/>
                      <a:pt x="41150" y="44549"/>
                      <a:pt x="40241" y="44954"/>
                    </a:cubicBezTo>
                    <a:cubicBezTo>
                      <a:pt x="39280" y="45358"/>
                      <a:pt x="38017" y="45763"/>
                      <a:pt x="36399" y="46066"/>
                    </a:cubicBezTo>
                    <a:cubicBezTo>
                      <a:pt x="34883" y="46471"/>
                      <a:pt x="33316" y="46724"/>
                      <a:pt x="31800" y="46976"/>
                    </a:cubicBezTo>
                    <a:cubicBezTo>
                      <a:pt x="30183" y="47179"/>
                      <a:pt x="28262" y="47280"/>
                      <a:pt x="25988" y="47330"/>
                    </a:cubicBezTo>
                    <a:close/>
                    <a:moveTo>
                      <a:pt x="30537" y="18357"/>
                    </a:moveTo>
                    <a:cubicBezTo>
                      <a:pt x="30436" y="15475"/>
                      <a:pt x="29779" y="13251"/>
                      <a:pt x="28515" y="11683"/>
                    </a:cubicBezTo>
                    <a:cubicBezTo>
                      <a:pt x="27201" y="10217"/>
                      <a:pt x="25230" y="9458"/>
                      <a:pt x="22652" y="9408"/>
                    </a:cubicBezTo>
                    <a:cubicBezTo>
                      <a:pt x="19974" y="9458"/>
                      <a:pt x="17901" y="10267"/>
                      <a:pt x="16385" y="11835"/>
                    </a:cubicBezTo>
                    <a:cubicBezTo>
                      <a:pt x="14869" y="13453"/>
                      <a:pt x="14010" y="15627"/>
                      <a:pt x="13858" y="183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7" name="任意多边形: 形状 136">
                <a:extLst>
                  <a:ext uri="{FF2B5EF4-FFF2-40B4-BE49-F238E27FC236}">
                    <a16:creationId xmlns:a16="http://schemas.microsoft.com/office/drawing/2014/main" id="{E14ED564-F327-46AB-97A1-29C96B54D700}"/>
                  </a:ext>
                </a:extLst>
              </p:cNvPr>
              <p:cNvSpPr/>
              <p:nvPr/>
            </p:nvSpPr>
            <p:spPr>
              <a:xfrm>
                <a:off x="3179086" y="4417343"/>
                <a:ext cx="49075" cy="44243"/>
              </a:xfrm>
              <a:custGeom>
                <a:avLst/>
                <a:gdLst>
                  <a:gd name="connsiteX0" fmla="*/ 49189 w 49075"/>
                  <a:gd name="connsiteY0" fmla="*/ 44752 h 44243"/>
                  <a:gd name="connsiteX1" fmla="*/ 33067 w 49075"/>
                  <a:gd name="connsiteY1" fmla="*/ 44752 h 44243"/>
                  <a:gd name="connsiteX2" fmla="*/ 24626 w 49075"/>
                  <a:gd name="connsiteY2" fmla="*/ 32010 h 44243"/>
                  <a:gd name="connsiteX3" fmla="*/ 15933 w 49075"/>
                  <a:gd name="connsiteY3" fmla="*/ 44752 h 44243"/>
                  <a:gd name="connsiteX4" fmla="*/ 114 w 49075"/>
                  <a:gd name="connsiteY4" fmla="*/ 44752 h 44243"/>
                  <a:gd name="connsiteX5" fmla="*/ 16388 w 49075"/>
                  <a:gd name="connsiteY5" fmla="*/ 22655 h 44243"/>
                  <a:gd name="connsiteX6" fmla="*/ 367 w 49075"/>
                  <a:gd name="connsiteY6" fmla="*/ 509 h 44243"/>
                  <a:gd name="connsiteX7" fmla="*/ 16540 w 49075"/>
                  <a:gd name="connsiteY7" fmla="*/ 509 h 44243"/>
                  <a:gd name="connsiteX8" fmla="*/ 24828 w 49075"/>
                  <a:gd name="connsiteY8" fmla="*/ 12998 h 44243"/>
                  <a:gd name="connsiteX9" fmla="*/ 33117 w 49075"/>
                  <a:gd name="connsiteY9" fmla="*/ 509 h 44243"/>
                  <a:gd name="connsiteX10" fmla="*/ 48987 w 49075"/>
                  <a:gd name="connsiteY10" fmla="*/ 509 h 44243"/>
                  <a:gd name="connsiteX11" fmla="*/ 32965 w 49075"/>
                  <a:gd name="connsiteY11" fmla="*/ 22301 h 4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075" h="44243">
                    <a:moveTo>
                      <a:pt x="49189" y="44752"/>
                    </a:moveTo>
                    <a:lnTo>
                      <a:pt x="33067" y="44752"/>
                    </a:lnTo>
                    <a:lnTo>
                      <a:pt x="24626" y="32010"/>
                    </a:lnTo>
                    <a:lnTo>
                      <a:pt x="15933" y="44752"/>
                    </a:lnTo>
                    <a:lnTo>
                      <a:pt x="114" y="44752"/>
                    </a:lnTo>
                    <a:lnTo>
                      <a:pt x="16388" y="22655"/>
                    </a:lnTo>
                    <a:lnTo>
                      <a:pt x="367" y="509"/>
                    </a:lnTo>
                    <a:lnTo>
                      <a:pt x="16540" y="509"/>
                    </a:lnTo>
                    <a:lnTo>
                      <a:pt x="24828" y="12998"/>
                    </a:lnTo>
                    <a:lnTo>
                      <a:pt x="33117" y="509"/>
                    </a:lnTo>
                    <a:lnTo>
                      <a:pt x="48987" y="509"/>
                    </a:lnTo>
                    <a:lnTo>
                      <a:pt x="32965" y="2230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8" name="任意多边形: 形状 137">
                <a:extLst>
                  <a:ext uri="{FF2B5EF4-FFF2-40B4-BE49-F238E27FC236}">
                    <a16:creationId xmlns:a16="http://schemas.microsoft.com/office/drawing/2014/main" id="{C9D7753E-DCA8-4DBC-A5A0-158F4C52DBBF}"/>
                  </a:ext>
                </a:extLst>
              </p:cNvPr>
              <p:cNvSpPr/>
              <p:nvPr/>
            </p:nvSpPr>
            <p:spPr>
              <a:xfrm>
                <a:off x="3230084" y="4415927"/>
                <a:ext cx="44022" cy="46821"/>
              </a:xfrm>
              <a:custGeom>
                <a:avLst/>
                <a:gdLst>
                  <a:gd name="connsiteX0" fmla="*/ 25995 w 44022"/>
                  <a:gd name="connsiteY0" fmla="*/ 47330 h 46821"/>
                  <a:gd name="connsiteX1" fmla="*/ 6790 w 44022"/>
                  <a:gd name="connsiteY1" fmla="*/ 41364 h 46821"/>
                  <a:gd name="connsiteX2" fmla="*/ 119 w 44022"/>
                  <a:gd name="connsiteY2" fmla="*/ 24273 h 46821"/>
                  <a:gd name="connsiteX3" fmla="*/ 6335 w 44022"/>
                  <a:gd name="connsiteY3" fmla="*/ 6981 h 46821"/>
                  <a:gd name="connsiteX4" fmla="*/ 23721 w 44022"/>
                  <a:gd name="connsiteY4" fmla="*/ 509 h 46821"/>
                  <a:gd name="connsiteX5" fmla="*/ 38985 w 44022"/>
                  <a:gd name="connsiteY5" fmla="*/ 6020 h 46821"/>
                  <a:gd name="connsiteX6" fmla="*/ 44140 w 44022"/>
                  <a:gd name="connsiteY6" fmla="*/ 21695 h 46821"/>
                  <a:gd name="connsiteX7" fmla="*/ 44140 w 44022"/>
                  <a:gd name="connsiteY7" fmla="*/ 26650 h 46821"/>
                  <a:gd name="connsiteX8" fmla="*/ 13916 w 44022"/>
                  <a:gd name="connsiteY8" fmla="*/ 26650 h 46821"/>
                  <a:gd name="connsiteX9" fmla="*/ 15230 w 44022"/>
                  <a:gd name="connsiteY9" fmla="*/ 31807 h 46821"/>
                  <a:gd name="connsiteX10" fmla="*/ 18162 w 44022"/>
                  <a:gd name="connsiteY10" fmla="*/ 35094 h 46821"/>
                  <a:gd name="connsiteX11" fmla="*/ 22255 w 44022"/>
                  <a:gd name="connsiteY11" fmla="*/ 36864 h 46821"/>
                  <a:gd name="connsiteX12" fmla="*/ 27461 w 44022"/>
                  <a:gd name="connsiteY12" fmla="*/ 37369 h 46821"/>
                  <a:gd name="connsiteX13" fmla="*/ 32161 w 44022"/>
                  <a:gd name="connsiteY13" fmla="*/ 36864 h 46821"/>
                  <a:gd name="connsiteX14" fmla="*/ 36407 w 44022"/>
                  <a:gd name="connsiteY14" fmla="*/ 35448 h 46821"/>
                  <a:gd name="connsiteX15" fmla="*/ 39540 w 44022"/>
                  <a:gd name="connsiteY15" fmla="*/ 33830 h 46821"/>
                  <a:gd name="connsiteX16" fmla="*/ 41916 w 44022"/>
                  <a:gd name="connsiteY16" fmla="*/ 32313 h 46821"/>
                  <a:gd name="connsiteX17" fmla="*/ 43331 w 44022"/>
                  <a:gd name="connsiteY17" fmla="*/ 32313 h 46821"/>
                  <a:gd name="connsiteX18" fmla="*/ 43331 w 44022"/>
                  <a:gd name="connsiteY18" fmla="*/ 43690 h 46821"/>
                  <a:gd name="connsiteX19" fmla="*/ 40248 w 44022"/>
                  <a:gd name="connsiteY19" fmla="*/ 44954 h 46821"/>
                  <a:gd name="connsiteX20" fmla="*/ 36407 w 44022"/>
                  <a:gd name="connsiteY20" fmla="*/ 46066 h 46821"/>
                  <a:gd name="connsiteX21" fmla="*/ 31808 w 44022"/>
                  <a:gd name="connsiteY21" fmla="*/ 46976 h 46821"/>
                  <a:gd name="connsiteX22" fmla="*/ 25995 w 44022"/>
                  <a:gd name="connsiteY22" fmla="*/ 47330 h 46821"/>
                  <a:gd name="connsiteX23" fmla="*/ 30544 w 44022"/>
                  <a:gd name="connsiteY23" fmla="*/ 18357 h 46821"/>
                  <a:gd name="connsiteX24" fmla="*/ 28523 w 44022"/>
                  <a:gd name="connsiteY24" fmla="*/ 11683 h 46821"/>
                  <a:gd name="connsiteX25" fmla="*/ 22660 w 44022"/>
                  <a:gd name="connsiteY25" fmla="*/ 9408 h 46821"/>
                  <a:gd name="connsiteX26" fmla="*/ 16393 w 44022"/>
                  <a:gd name="connsiteY26" fmla="*/ 11835 h 46821"/>
                  <a:gd name="connsiteX27" fmla="*/ 13866 w 44022"/>
                  <a:gd name="connsiteY27" fmla="*/ 18357 h 46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4022" h="46821">
                    <a:moveTo>
                      <a:pt x="25995" y="47330"/>
                    </a:moveTo>
                    <a:cubicBezTo>
                      <a:pt x="17606" y="47280"/>
                      <a:pt x="11187" y="45358"/>
                      <a:pt x="6790" y="41364"/>
                    </a:cubicBezTo>
                    <a:cubicBezTo>
                      <a:pt x="2292" y="37420"/>
                      <a:pt x="68" y="31706"/>
                      <a:pt x="119" y="24273"/>
                    </a:cubicBezTo>
                    <a:cubicBezTo>
                      <a:pt x="68" y="17093"/>
                      <a:pt x="2140" y="11329"/>
                      <a:pt x="6335" y="6981"/>
                    </a:cubicBezTo>
                    <a:cubicBezTo>
                      <a:pt x="10429" y="2683"/>
                      <a:pt x="16241" y="509"/>
                      <a:pt x="23721" y="509"/>
                    </a:cubicBezTo>
                    <a:cubicBezTo>
                      <a:pt x="30443" y="509"/>
                      <a:pt x="35548" y="2379"/>
                      <a:pt x="38985" y="6020"/>
                    </a:cubicBezTo>
                    <a:cubicBezTo>
                      <a:pt x="42421" y="9711"/>
                      <a:pt x="44140" y="14919"/>
                      <a:pt x="44140" y="21695"/>
                    </a:cubicBezTo>
                    <a:lnTo>
                      <a:pt x="44140" y="26650"/>
                    </a:lnTo>
                    <a:lnTo>
                      <a:pt x="13916" y="26650"/>
                    </a:lnTo>
                    <a:cubicBezTo>
                      <a:pt x="14017" y="28774"/>
                      <a:pt x="14472" y="30493"/>
                      <a:pt x="15230" y="31807"/>
                    </a:cubicBezTo>
                    <a:cubicBezTo>
                      <a:pt x="15938" y="33223"/>
                      <a:pt x="16898" y="34285"/>
                      <a:pt x="18162" y="35094"/>
                    </a:cubicBezTo>
                    <a:cubicBezTo>
                      <a:pt x="19274" y="35903"/>
                      <a:pt x="20638" y="36510"/>
                      <a:pt x="22255" y="36864"/>
                    </a:cubicBezTo>
                    <a:cubicBezTo>
                      <a:pt x="23772" y="37218"/>
                      <a:pt x="25541" y="37369"/>
                      <a:pt x="27461" y="37369"/>
                    </a:cubicBezTo>
                    <a:cubicBezTo>
                      <a:pt x="29028" y="37369"/>
                      <a:pt x="30595" y="37218"/>
                      <a:pt x="32161" y="36864"/>
                    </a:cubicBezTo>
                    <a:cubicBezTo>
                      <a:pt x="33678" y="36510"/>
                      <a:pt x="35093" y="36055"/>
                      <a:pt x="36407" y="35448"/>
                    </a:cubicBezTo>
                    <a:cubicBezTo>
                      <a:pt x="37519" y="34993"/>
                      <a:pt x="38530" y="34437"/>
                      <a:pt x="39540" y="33830"/>
                    </a:cubicBezTo>
                    <a:cubicBezTo>
                      <a:pt x="40450" y="33274"/>
                      <a:pt x="41259" y="32768"/>
                      <a:pt x="41916" y="32313"/>
                    </a:cubicBezTo>
                    <a:lnTo>
                      <a:pt x="43331" y="32313"/>
                    </a:lnTo>
                    <a:lnTo>
                      <a:pt x="43331" y="43690"/>
                    </a:lnTo>
                    <a:cubicBezTo>
                      <a:pt x="42169" y="44145"/>
                      <a:pt x="41158" y="44549"/>
                      <a:pt x="40248" y="44954"/>
                    </a:cubicBezTo>
                    <a:cubicBezTo>
                      <a:pt x="39288" y="45358"/>
                      <a:pt x="38024" y="45763"/>
                      <a:pt x="36407" y="46066"/>
                    </a:cubicBezTo>
                    <a:cubicBezTo>
                      <a:pt x="34891" y="46471"/>
                      <a:pt x="33324" y="46724"/>
                      <a:pt x="31808" y="46976"/>
                    </a:cubicBezTo>
                    <a:cubicBezTo>
                      <a:pt x="30190" y="47179"/>
                      <a:pt x="28270" y="47280"/>
                      <a:pt x="25995" y="47330"/>
                    </a:cubicBezTo>
                    <a:close/>
                    <a:moveTo>
                      <a:pt x="30544" y="18357"/>
                    </a:moveTo>
                    <a:cubicBezTo>
                      <a:pt x="30443" y="15475"/>
                      <a:pt x="29786" y="13251"/>
                      <a:pt x="28523" y="11683"/>
                    </a:cubicBezTo>
                    <a:cubicBezTo>
                      <a:pt x="27208" y="10217"/>
                      <a:pt x="25237" y="9458"/>
                      <a:pt x="22660" y="9408"/>
                    </a:cubicBezTo>
                    <a:cubicBezTo>
                      <a:pt x="19981" y="9458"/>
                      <a:pt x="17909" y="10267"/>
                      <a:pt x="16393" y="11835"/>
                    </a:cubicBezTo>
                    <a:cubicBezTo>
                      <a:pt x="14876" y="13453"/>
                      <a:pt x="14017" y="15627"/>
                      <a:pt x="13866" y="183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9" name="任意多边形: 形状 138">
                <a:extLst>
                  <a:ext uri="{FF2B5EF4-FFF2-40B4-BE49-F238E27FC236}">
                    <a16:creationId xmlns:a16="http://schemas.microsoft.com/office/drawing/2014/main" id="{B57699CB-DAA3-4E60-814E-84C55002025E}"/>
                  </a:ext>
                </a:extLst>
              </p:cNvPr>
              <p:cNvSpPr/>
              <p:nvPr/>
            </p:nvSpPr>
            <p:spPr>
              <a:xfrm>
                <a:off x="3278246" y="4416079"/>
                <a:ext cx="37905" cy="46720"/>
              </a:xfrm>
              <a:custGeom>
                <a:avLst/>
                <a:gdLst>
                  <a:gd name="connsiteX0" fmla="*/ 16547 w 37905"/>
                  <a:gd name="connsiteY0" fmla="*/ 47229 h 46720"/>
                  <a:gd name="connsiteX1" fmla="*/ 7298 w 37905"/>
                  <a:gd name="connsiteY1" fmla="*/ 46167 h 46720"/>
                  <a:gd name="connsiteX2" fmla="*/ 121 w 37905"/>
                  <a:gd name="connsiteY2" fmla="*/ 43690 h 46720"/>
                  <a:gd name="connsiteX3" fmla="*/ 121 w 37905"/>
                  <a:gd name="connsiteY3" fmla="*/ 32010 h 46720"/>
                  <a:gd name="connsiteX4" fmla="*/ 1284 w 37905"/>
                  <a:gd name="connsiteY4" fmla="*/ 32010 h 46720"/>
                  <a:gd name="connsiteX5" fmla="*/ 3508 w 37905"/>
                  <a:gd name="connsiteY5" fmla="*/ 33678 h 46720"/>
                  <a:gd name="connsiteX6" fmla="*/ 6995 w 37905"/>
                  <a:gd name="connsiteY6" fmla="*/ 35549 h 46720"/>
                  <a:gd name="connsiteX7" fmla="*/ 11341 w 37905"/>
                  <a:gd name="connsiteY7" fmla="*/ 37117 h 46720"/>
                  <a:gd name="connsiteX8" fmla="*/ 16648 w 37905"/>
                  <a:gd name="connsiteY8" fmla="*/ 37774 h 46720"/>
                  <a:gd name="connsiteX9" fmla="*/ 21753 w 37905"/>
                  <a:gd name="connsiteY9" fmla="*/ 36864 h 46720"/>
                  <a:gd name="connsiteX10" fmla="*/ 23977 w 37905"/>
                  <a:gd name="connsiteY10" fmla="*/ 33982 h 46720"/>
                  <a:gd name="connsiteX11" fmla="*/ 22966 w 37905"/>
                  <a:gd name="connsiteY11" fmla="*/ 31706 h 46720"/>
                  <a:gd name="connsiteX12" fmla="*/ 18973 w 37905"/>
                  <a:gd name="connsiteY12" fmla="*/ 30189 h 46720"/>
                  <a:gd name="connsiteX13" fmla="*/ 14980 w 37905"/>
                  <a:gd name="connsiteY13" fmla="*/ 29330 h 46720"/>
                  <a:gd name="connsiteX14" fmla="*/ 10735 w 37905"/>
                  <a:gd name="connsiteY14" fmla="*/ 28268 h 46720"/>
                  <a:gd name="connsiteX15" fmla="*/ 2952 w 37905"/>
                  <a:gd name="connsiteY15" fmla="*/ 23515 h 46720"/>
                  <a:gd name="connsiteX16" fmla="*/ 323 w 37905"/>
                  <a:gd name="connsiteY16" fmla="*/ 15172 h 46720"/>
                  <a:gd name="connsiteX17" fmla="*/ 1688 w 37905"/>
                  <a:gd name="connsiteY17" fmla="*/ 9559 h 46720"/>
                  <a:gd name="connsiteX18" fmla="*/ 5681 w 37905"/>
                  <a:gd name="connsiteY18" fmla="*/ 4908 h 46720"/>
                  <a:gd name="connsiteX19" fmla="*/ 12201 w 37905"/>
                  <a:gd name="connsiteY19" fmla="*/ 1722 h 46720"/>
                  <a:gd name="connsiteX20" fmla="*/ 20944 w 37905"/>
                  <a:gd name="connsiteY20" fmla="*/ 509 h 46720"/>
                  <a:gd name="connsiteX21" fmla="*/ 29486 w 37905"/>
                  <a:gd name="connsiteY21" fmla="*/ 1469 h 46720"/>
                  <a:gd name="connsiteX22" fmla="*/ 36106 w 37905"/>
                  <a:gd name="connsiteY22" fmla="*/ 3694 h 46720"/>
                  <a:gd name="connsiteX23" fmla="*/ 36106 w 37905"/>
                  <a:gd name="connsiteY23" fmla="*/ 14869 h 46720"/>
                  <a:gd name="connsiteX24" fmla="*/ 34995 w 37905"/>
                  <a:gd name="connsiteY24" fmla="*/ 14869 h 46720"/>
                  <a:gd name="connsiteX25" fmla="*/ 32720 w 37905"/>
                  <a:gd name="connsiteY25" fmla="*/ 13402 h 46720"/>
                  <a:gd name="connsiteX26" fmla="*/ 29738 w 37905"/>
                  <a:gd name="connsiteY26" fmla="*/ 11784 h 46720"/>
                  <a:gd name="connsiteX27" fmla="*/ 25847 w 37905"/>
                  <a:gd name="connsiteY27" fmla="*/ 10520 h 46720"/>
                  <a:gd name="connsiteX28" fmla="*/ 21450 w 37905"/>
                  <a:gd name="connsiteY28" fmla="*/ 10014 h 46720"/>
                  <a:gd name="connsiteX29" fmla="*/ 16396 w 37905"/>
                  <a:gd name="connsiteY29" fmla="*/ 11026 h 46720"/>
                  <a:gd name="connsiteX30" fmla="*/ 14323 w 37905"/>
                  <a:gd name="connsiteY30" fmla="*/ 13756 h 46720"/>
                  <a:gd name="connsiteX31" fmla="*/ 15334 w 37905"/>
                  <a:gd name="connsiteY31" fmla="*/ 16082 h 46720"/>
                  <a:gd name="connsiteX32" fmla="*/ 19832 w 37905"/>
                  <a:gd name="connsiteY32" fmla="*/ 17801 h 46720"/>
                  <a:gd name="connsiteX33" fmla="*/ 23876 w 37905"/>
                  <a:gd name="connsiteY33" fmla="*/ 18661 h 46720"/>
                  <a:gd name="connsiteX34" fmla="*/ 28323 w 37905"/>
                  <a:gd name="connsiteY34" fmla="*/ 19773 h 46720"/>
                  <a:gd name="connsiteX35" fmla="*/ 35551 w 37905"/>
                  <a:gd name="connsiteY35" fmla="*/ 24273 h 46720"/>
                  <a:gd name="connsiteX36" fmla="*/ 38027 w 37905"/>
                  <a:gd name="connsiteY36" fmla="*/ 32161 h 46720"/>
                  <a:gd name="connsiteX37" fmla="*/ 36561 w 37905"/>
                  <a:gd name="connsiteY37" fmla="*/ 38128 h 46720"/>
                  <a:gd name="connsiteX38" fmla="*/ 32417 w 37905"/>
                  <a:gd name="connsiteY38" fmla="*/ 42881 h 46720"/>
                  <a:gd name="connsiteX39" fmla="*/ 25746 w 37905"/>
                  <a:gd name="connsiteY39" fmla="*/ 46066 h 46720"/>
                  <a:gd name="connsiteX40" fmla="*/ 16547 w 37905"/>
                  <a:gd name="connsiteY40" fmla="*/ 47229 h 4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7905" h="46720">
                    <a:moveTo>
                      <a:pt x="16547" y="47229"/>
                    </a:moveTo>
                    <a:cubicBezTo>
                      <a:pt x="13211" y="47229"/>
                      <a:pt x="10128" y="46875"/>
                      <a:pt x="7298" y="46167"/>
                    </a:cubicBezTo>
                    <a:cubicBezTo>
                      <a:pt x="4367" y="45460"/>
                      <a:pt x="1991" y="44651"/>
                      <a:pt x="121" y="43690"/>
                    </a:cubicBezTo>
                    <a:lnTo>
                      <a:pt x="121" y="32010"/>
                    </a:lnTo>
                    <a:lnTo>
                      <a:pt x="1284" y="32010"/>
                    </a:lnTo>
                    <a:cubicBezTo>
                      <a:pt x="1890" y="32566"/>
                      <a:pt x="2598" y="33122"/>
                      <a:pt x="3508" y="33678"/>
                    </a:cubicBezTo>
                    <a:cubicBezTo>
                      <a:pt x="4316" y="34336"/>
                      <a:pt x="5479" y="34942"/>
                      <a:pt x="6995" y="35549"/>
                    </a:cubicBezTo>
                    <a:cubicBezTo>
                      <a:pt x="8258" y="36156"/>
                      <a:pt x="9724" y="36712"/>
                      <a:pt x="11341" y="37117"/>
                    </a:cubicBezTo>
                    <a:cubicBezTo>
                      <a:pt x="12908" y="37622"/>
                      <a:pt x="14677" y="37824"/>
                      <a:pt x="16648" y="37774"/>
                    </a:cubicBezTo>
                    <a:cubicBezTo>
                      <a:pt x="18518" y="37824"/>
                      <a:pt x="20237" y="37521"/>
                      <a:pt x="21753" y="36864"/>
                    </a:cubicBezTo>
                    <a:cubicBezTo>
                      <a:pt x="23219" y="36308"/>
                      <a:pt x="23926" y="35347"/>
                      <a:pt x="23977" y="33982"/>
                    </a:cubicBezTo>
                    <a:cubicBezTo>
                      <a:pt x="23926" y="33021"/>
                      <a:pt x="23623" y="32262"/>
                      <a:pt x="22966" y="31706"/>
                    </a:cubicBezTo>
                    <a:cubicBezTo>
                      <a:pt x="22258" y="31201"/>
                      <a:pt x="20894" y="30695"/>
                      <a:pt x="18973" y="30189"/>
                    </a:cubicBezTo>
                    <a:cubicBezTo>
                      <a:pt x="17861" y="29937"/>
                      <a:pt x="16547" y="29633"/>
                      <a:pt x="14980" y="29330"/>
                    </a:cubicBezTo>
                    <a:cubicBezTo>
                      <a:pt x="13363" y="29026"/>
                      <a:pt x="11948" y="28672"/>
                      <a:pt x="10735" y="28268"/>
                    </a:cubicBezTo>
                    <a:cubicBezTo>
                      <a:pt x="7248" y="27206"/>
                      <a:pt x="4670" y="25639"/>
                      <a:pt x="2952" y="23515"/>
                    </a:cubicBezTo>
                    <a:cubicBezTo>
                      <a:pt x="1183" y="21442"/>
                      <a:pt x="273" y="18661"/>
                      <a:pt x="323" y="15172"/>
                    </a:cubicBezTo>
                    <a:cubicBezTo>
                      <a:pt x="273" y="13200"/>
                      <a:pt x="728" y="11329"/>
                      <a:pt x="1688" y="9559"/>
                    </a:cubicBezTo>
                    <a:cubicBezTo>
                      <a:pt x="2547" y="7840"/>
                      <a:pt x="3912" y="6273"/>
                      <a:pt x="5681" y="4908"/>
                    </a:cubicBezTo>
                    <a:cubicBezTo>
                      <a:pt x="7399" y="3593"/>
                      <a:pt x="9572" y="2531"/>
                      <a:pt x="12201" y="1722"/>
                    </a:cubicBezTo>
                    <a:cubicBezTo>
                      <a:pt x="14778" y="913"/>
                      <a:pt x="17659" y="509"/>
                      <a:pt x="20944" y="509"/>
                    </a:cubicBezTo>
                    <a:cubicBezTo>
                      <a:pt x="23977" y="509"/>
                      <a:pt x="26857" y="862"/>
                      <a:pt x="29486" y="1469"/>
                    </a:cubicBezTo>
                    <a:cubicBezTo>
                      <a:pt x="32114" y="2127"/>
                      <a:pt x="34287" y="2834"/>
                      <a:pt x="36106" y="3694"/>
                    </a:cubicBezTo>
                    <a:lnTo>
                      <a:pt x="36106" y="14869"/>
                    </a:lnTo>
                    <a:lnTo>
                      <a:pt x="34995" y="14869"/>
                    </a:lnTo>
                    <a:cubicBezTo>
                      <a:pt x="34489" y="14515"/>
                      <a:pt x="33731" y="14009"/>
                      <a:pt x="32720" y="13402"/>
                    </a:cubicBezTo>
                    <a:cubicBezTo>
                      <a:pt x="31659" y="12795"/>
                      <a:pt x="30648" y="12290"/>
                      <a:pt x="29738" y="11784"/>
                    </a:cubicBezTo>
                    <a:cubicBezTo>
                      <a:pt x="28525" y="11329"/>
                      <a:pt x="27262" y="10874"/>
                      <a:pt x="25847" y="10520"/>
                    </a:cubicBezTo>
                    <a:cubicBezTo>
                      <a:pt x="24432" y="10217"/>
                      <a:pt x="22966" y="10065"/>
                      <a:pt x="21450" y="10014"/>
                    </a:cubicBezTo>
                    <a:cubicBezTo>
                      <a:pt x="19428" y="10065"/>
                      <a:pt x="17710" y="10419"/>
                      <a:pt x="16396" y="11026"/>
                    </a:cubicBezTo>
                    <a:cubicBezTo>
                      <a:pt x="14980" y="11734"/>
                      <a:pt x="14323" y="12644"/>
                      <a:pt x="14323" y="13756"/>
                    </a:cubicBezTo>
                    <a:cubicBezTo>
                      <a:pt x="14323" y="14767"/>
                      <a:pt x="14627" y="15526"/>
                      <a:pt x="15334" y="16082"/>
                    </a:cubicBezTo>
                    <a:cubicBezTo>
                      <a:pt x="15991" y="16689"/>
                      <a:pt x="17507" y="17245"/>
                      <a:pt x="19832" y="17801"/>
                    </a:cubicBezTo>
                    <a:cubicBezTo>
                      <a:pt x="20995" y="18105"/>
                      <a:pt x="22359" y="18408"/>
                      <a:pt x="23876" y="18661"/>
                    </a:cubicBezTo>
                    <a:cubicBezTo>
                      <a:pt x="25392" y="18964"/>
                      <a:pt x="26857" y="19318"/>
                      <a:pt x="28323" y="19773"/>
                    </a:cubicBezTo>
                    <a:cubicBezTo>
                      <a:pt x="31457" y="20785"/>
                      <a:pt x="33883" y="22301"/>
                      <a:pt x="35551" y="24273"/>
                    </a:cubicBezTo>
                    <a:cubicBezTo>
                      <a:pt x="37168" y="26296"/>
                      <a:pt x="37976" y="28925"/>
                      <a:pt x="38027" y="32161"/>
                    </a:cubicBezTo>
                    <a:cubicBezTo>
                      <a:pt x="37976" y="34285"/>
                      <a:pt x="37471" y="36257"/>
                      <a:pt x="36561" y="38128"/>
                    </a:cubicBezTo>
                    <a:cubicBezTo>
                      <a:pt x="35551" y="39999"/>
                      <a:pt x="34186" y="41617"/>
                      <a:pt x="32417" y="42881"/>
                    </a:cubicBezTo>
                    <a:cubicBezTo>
                      <a:pt x="30496" y="44297"/>
                      <a:pt x="28273" y="45308"/>
                      <a:pt x="25746" y="46066"/>
                    </a:cubicBezTo>
                    <a:cubicBezTo>
                      <a:pt x="23168" y="46825"/>
                      <a:pt x="20085" y="47229"/>
                      <a:pt x="16547" y="47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9F989F1F-43B4-47DA-9D97-2AF586C96BAF}"/>
                </a:ext>
              </a:extLst>
            </p:cNvPr>
            <p:cNvSpPr/>
            <p:nvPr/>
          </p:nvSpPr>
          <p:spPr>
            <a:xfrm>
              <a:off x="3859145" y="4395550"/>
              <a:ext cx="58678" cy="66036"/>
            </a:xfrm>
            <a:custGeom>
              <a:avLst/>
              <a:gdLst>
                <a:gd name="connsiteX0" fmla="*/ 0 w 58678"/>
                <a:gd name="connsiteY0" fmla="*/ 0 h 66036"/>
                <a:gd name="connsiteX1" fmla="*/ 58678 w 58678"/>
                <a:gd name="connsiteY1" fmla="*/ 33018 h 66036"/>
                <a:gd name="connsiteX2" fmla="*/ 0 w 58678"/>
                <a:gd name="connsiteY2" fmla="*/ 66036 h 6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78" h="66036">
                  <a:moveTo>
                    <a:pt x="0" y="0"/>
                  </a:moveTo>
                  <a:lnTo>
                    <a:pt x="58678" y="33018"/>
                  </a:lnTo>
                  <a:lnTo>
                    <a:pt x="0" y="66036"/>
                  </a:lnTo>
                  <a:close/>
                </a:path>
              </a:pathLst>
            </a:custGeom>
            <a:solidFill>
              <a:srgbClr val="666666"/>
            </a:solidFill>
            <a:ln w="129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A155BEFF-4355-45CC-A984-A286302A4FD3}"/>
                </a:ext>
              </a:extLst>
            </p:cNvPr>
            <p:cNvSpPr/>
            <p:nvPr/>
          </p:nvSpPr>
          <p:spPr>
            <a:xfrm>
              <a:off x="2949559" y="4509267"/>
              <a:ext cx="1026941" cy="58754"/>
            </a:xfrm>
            <a:custGeom>
              <a:avLst/>
              <a:gdLst>
                <a:gd name="connsiteX0" fmla="*/ 1027007 w 1026941"/>
                <a:gd name="connsiteY0" fmla="*/ 380 h 58754"/>
                <a:gd name="connsiteX1" fmla="*/ 1027007 w 1026941"/>
                <a:gd name="connsiteY1" fmla="*/ 380 h 58754"/>
                <a:gd name="connsiteX2" fmla="*/ 968329 w 1026941"/>
                <a:gd name="connsiteY2" fmla="*/ 59135 h 58754"/>
                <a:gd name="connsiteX3" fmla="*/ 58743 w 1026941"/>
                <a:gd name="connsiteY3" fmla="*/ 59135 h 58754"/>
                <a:gd name="connsiteX4" fmla="*/ 65 w 1026941"/>
                <a:gd name="connsiteY4" fmla="*/ 380 h 5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941" h="58754">
                  <a:moveTo>
                    <a:pt x="1027007" y="380"/>
                  </a:moveTo>
                  <a:lnTo>
                    <a:pt x="1027007" y="380"/>
                  </a:lnTo>
                  <a:cubicBezTo>
                    <a:pt x="1027007" y="32842"/>
                    <a:pt x="1000725" y="59135"/>
                    <a:pt x="968329" y="59135"/>
                  </a:cubicBezTo>
                  <a:lnTo>
                    <a:pt x="58743" y="59135"/>
                  </a:lnTo>
                  <a:cubicBezTo>
                    <a:pt x="26347" y="59135"/>
                    <a:pt x="65" y="32842"/>
                    <a:pt x="65" y="380"/>
                  </a:cubicBezTo>
                  <a:close/>
                </a:path>
              </a:pathLst>
            </a:custGeom>
            <a:solidFill>
              <a:srgbClr val="98BFDA"/>
            </a:solidFill>
            <a:ln w="7332" cap="flat">
              <a:solidFill>
                <a:srgbClr val="B2B2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D4F22F10-FEBB-426B-AA7B-FC1D8B7EB2D7}"/>
                </a:ext>
              </a:extLst>
            </p:cNvPr>
            <p:cNvSpPr/>
            <p:nvPr/>
          </p:nvSpPr>
          <p:spPr>
            <a:xfrm>
              <a:off x="4372589" y="3217721"/>
              <a:ext cx="1070962" cy="1511698"/>
            </a:xfrm>
            <a:custGeom>
              <a:avLst/>
              <a:gdLst>
                <a:gd name="connsiteX0" fmla="*/ -189 w 1070962"/>
                <a:gd name="connsiteY0" fmla="*/ 58345 h 1511698"/>
                <a:gd name="connsiteX1" fmla="*/ 58489 w 1070962"/>
                <a:gd name="connsiteY1" fmla="*/ -360 h 1511698"/>
                <a:gd name="connsiteX2" fmla="*/ 1012096 w 1070962"/>
                <a:gd name="connsiteY2" fmla="*/ -360 h 1511698"/>
                <a:gd name="connsiteX3" fmla="*/ 1070774 w 1070962"/>
                <a:gd name="connsiteY3" fmla="*/ 58345 h 1511698"/>
                <a:gd name="connsiteX4" fmla="*/ 1070774 w 1070962"/>
                <a:gd name="connsiteY4" fmla="*/ 1452635 h 1511698"/>
                <a:gd name="connsiteX5" fmla="*/ 1012096 w 1070962"/>
                <a:gd name="connsiteY5" fmla="*/ 1511339 h 1511698"/>
                <a:gd name="connsiteX6" fmla="*/ 58489 w 1070962"/>
                <a:gd name="connsiteY6" fmla="*/ 1511339 h 1511698"/>
                <a:gd name="connsiteX7" fmla="*/ -189 w 1070962"/>
                <a:gd name="connsiteY7" fmla="*/ 1452635 h 15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0962" h="1511698">
                  <a:moveTo>
                    <a:pt x="-189" y="58345"/>
                  </a:moveTo>
                  <a:cubicBezTo>
                    <a:pt x="-189" y="25934"/>
                    <a:pt x="26092" y="-360"/>
                    <a:pt x="58489" y="-360"/>
                  </a:cubicBezTo>
                  <a:lnTo>
                    <a:pt x="1012096" y="-360"/>
                  </a:lnTo>
                  <a:cubicBezTo>
                    <a:pt x="1044492" y="-360"/>
                    <a:pt x="1070774" y="25934"/>
                    <a:pt x="1070774" y="58345"/>
                  </a:cubicBezTo>
                  <a:lnTo>
                    <a:pt x="1070774" y="1452635"/>
                  </a:lnTo>
                  <a:cubicBezTo>
                    <a:pt x="1070774" y="1485097"/>
                    <a:pt x="1044492" y="1511339"/>
                    <a:pt x="1012096" y="1511339"/>
                  </a:cubicBezTo>
                  <a:lnTo>
                    <a:pt x="58489" y="1511339"/>
                  </a:lnTo>
                  <a:cubicBezTo>
                    <a:pt x="26092" y="1511339"/>
                    <a:pt x="-189" y="1485097"/>
                    <a:pt x="-189" y="1452635"/>
                  </a:cubicBezTo>
                  <a:close/>
                </a:path>
              </a:pathLst>
            </a:custGeom>
            <a:solidFill>
              <a:srgbClr val="FFFFFF"/>
            </a:solidFill>
            <a:ln w="7332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888BBB36-66C2-47B3-832A-0BB414CDC5E4}"/>
                </a:ext>
              </a:extLst>
            </p:cNvPr>
            <p:cNvSpPr/>
            <p:nvPr/>
          </p:nvSpPr>
          <p:spPr>
            <a:xfrm>
              <a:off x="4372590" y="3217722"/>
              <a:ext cx="1070962" cy="176112"/>
            </a:xfrm>
            <a:custGeom>
              <a:avLst/>
              <a:gdLst>
                <a:gd name="connsiteX0" fmla="*/ 174 w 1070962"/>
                <a:gd name="connsiteY0" fmla="*/ 59111 h 176112"/>
                <a:gd name="connsiteX1" fmla="*/ 58852 w 1070962"/>
                <a:gd name="connsiteY1" fmla="*/ 407 h 176112"/>
                <a:gd name="connsiteX2" fmla="*/ 1012459 w 1070962"/>
                <a:gd name="connsiteY2" fmla="*/ 407 h 176112"/>
                <a:gd name="connsiteX3" fmla="*/ 1071137 w 1070962"/>
                <a:gd name="connsiteY3" fmla="*/ 59111 h 176112"/>
                <a:gd name="connsiteX4" fmla="*/ 1071137 w 1070962"/>
                <a:gd name="connsiteY4" fmla="*/ 176520 h 176112"/>
                <a:gd name="connsiteX5" fmla="*/ 174 w 1070962"/>
                <a:gd name="connsiteY5" fmla="*/ 176520 h 17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0962" h="176112">
                  <a:moveTo>
                    <a:pt x="174" y="59111"/>
                  </a:moveTo>
                  <a:cubicBezTo>
                    <a:pt x="174" y="26700"/>
                    <a:pt x="26455" y="407"/>
                    <a:pt x="58852" y="407"/>
                  </a:cubicBezTo>
                  <a:lnTo>
                    <a:pt x="1012459" y="407"/>
                  </a:lnTo>
                  <a:cubicBezTo>
                    <a:pt x="1044855" y="407"/>
                    <a:pt x="1071137" y="26700"/>
                    <a:pt x="1071137" y="59111"/>
                  </a:cubicBezTo>
                  <a:lnTo>
                    <a:pt x="1071137" y="176520"/>
                  </a:lnTo>
                  <a:lnTo>
                    <a:pt x="174" y="176520"/>
                  </a:lnTo>
                  <a:close/>
                </a:path>
              </a:pathLst>
            </a:custGeom>
            <a:solidFill>
              <a:srgbClr val="98BFDA"/>
            </a:solidFill>
            <a:ln w="7332" cap="flat">
              <a:solidFill>
                <a:srgbClr val="B2B2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BC7674A3-C74E-4993-8330-261499487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2942" y="3243401"/>
              <a:ext cx="117363" cy="117415"/>
            </a:xfrm>
            <a:custGeom>
              <a:avLst/>
              <a:gdLst>
                <a:gd name="connsiteX0" fmla="*/ 206 w 117363"/>
                <a:gd name="connsiteY0" fmla="*/ 411 h 117415"/>
                <a:gd name="connsiteX1" fmla="*/ 117569 w 117363"/>
                <a:gd name="connsiteY1" fmla="*/ 411 h 117415"/>
                <a:gd name="connsiteX2" fmla="*/ 117569 w 117363"/>
                <a:gd name="connsiteY2" fmla="*/ 117827 h 117415"/>
                <a:gd name="connsiteX3" fmla="*/ 206 w 117363"/>
                <a:gd name="connsiteY3" fmla="*/ 117827 h 11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363" h="117415">
                  <a:moveTo>
                    <a:pt x="206" y="411"/>
                  </a:moveTo>
                  <a:lnTo>
                    <a:pt x="117569" y="411"/>
                  </a:lnTo>
                  <a:lnTo>
                    <a:pt x="117569" y="117827"/>
                  </a:lnTo>
                  <a:lnTo>
                    <a:pt x="206" y="117827"/>
                  </a:lnTo>
                  <a:close/>
                </a:path>
              </a:pathLst>
            </a:custGeom>
          </p:spPr>
        </p:pic>
        <p:grpSp>
          <p:nvGrpSpPr>
            <p:cNvPr id="145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4572732" y="3280371"/>
              <a:ext cx="268748" cy="79789"/>
              <a:chOff x="4572732" y="3280371"/>
              <a:chExt cx="268748" cy="79789"/>
            </a:xfrm>
            <a:solidFill>
              <a:srgbClr val="000000"/>
            </a:solidFill>
          </p:grpSpPr>
          <p:sp>
            <p:nvSpPr>
              <p:cNvPr id="146" name="任意多边形: 形状 145">
                <a:extLst>
                  <a:ext uri="{FF2B5EF4-FFF2-40B4-BE49-F238E27FC236}">
                    <a16:creationId xmlns:a16="http://schemas.microsoft.com/office/drawing/2014/main" id="{AD12A102-FCDC-4524-A293-79CB6A936536}"/>
                  </a:ext>
                </a:extLst>
              </p:cNvPr>
              <p:cNvSpPr/>
              <p:nvPr/>
            </p:nvSpPr>
            <p:spPr>
              <a:xfrm>
                <a:off x="4572732" y="3294023"/>
                <a:ext cx="32396" cy="48439"/>
              </a:xfrm>
              <a:custGeom>
                <a:avLst/>
                <a:gdLst>
                  <a:gd name="connsiteX0" fmla="*/ 32618 w 32396"/>
                  <a:gd name="connsiteY0" fmla="*/ 14782 h 48439"/>
                  <a:gd name="connsiteX1" fmla="*/ 31354 w 32396"/>
                  <a:gd name="connsiteY1" fmla="*/ 14782 h 48439"/>
                  <a:gd name="connsiteX2" fmla="*/ 28878 w 32396"/>
                  <a:gd name="connsiteY2" fmla="*/ 14378 h 48439"/>
                  <a:gd name="connsiteX3" fmla="*/ 25289 w 32396"/>
                  <a:gd name="connsiteY3" fmla="*/ 14226 h 48439"/>
                  <a:gd name="connsiteX4" fmla="*/ 20286 w 32396"/>
                  <a:gd name="connsiteY4" fmla="*/ 14934 h 48439"/>
                  <a:gd name="connsiteX5" fmla="*/ 15282 w 32396"/>
                  <a:gd name="connsiteY5" fmla="*/ 16552 h 48439"/>
                  <a:gd name="connsiteX6" fmla="*/ 15282 w 32396"/>
                  <a:gd name="connsiteY6" fmla="*/ 48862 h 48439"/>
                  <a:gd name="connsiteX7" fmla="*/ 221 w 32396"/>
                  <a:gd name="connsiteY7" fmla="*/ 48862 h 48439"/>
                  <a:gd name="connsiteX8" fmla="*/ 221 w 32396"/>
                  <a:gd name="connsiteY8" fmla="*/ 574 h 48439"/>
                  <a:gd name="connsiteX9" fmla="*/ 15282 w 32396"/>
                  <a:gd name="connsiteY9" fmla="*/ 574 h 48439"/>
                  <a:gd name="connsiteX10" fmla="*/ 15282 w 32396"/>
                  <a:gd name="connsiteY10" fmla="*/ 7501 h 48439"/>
                  <a:gd name="connsiteX11" fmla="*/ 18113 w 32396"/>
                  <a:gd name="connsiteY11" fmla="*/ 5124 h 48439"/>
                  <a:gd name="connsiteX12" fmla="*/ 21448 w 32396"/>
                  <a:gd name="connsiteY12" fmla="*/ 2799 h 48439"/>
                  <a:gd name="connsiteX13" fmla="*/ 25239 w 32396"/>
                  <a:gd name="connsiteY13" fmla="*/ 1130 h 48439"/>
                  <a:gd name="connsiteX14" fmla="*/ 29383 w 32396"/>
                  <a:gd name="connsiteY14" fmla="*/ 422 h 48439"/>
                  <a:gd name="connsiteX15" fmla="*/ 31001 w 32396"/>
                  <a:gd name="connsiteY15" fmla="*/ 473 h 48439"/>
                  <a:gd name="connsiteX16" fmla="*/ 32618 w 32396"/>
                  <a:gd name="connsiteY16" fmla="*/ 574 h 4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2396" h="48439">
                    <a:moveTo>
                      <a:pt x="32618" y="14782"/>
                    </a:moveTo>
                    <a:lnTo>
                      <a:pt x="31354" y="14782"/>
                    </a:lnTo>
                    <a:cubicBezTo>
                      <a:pt x="30748" y="14681"/>
                      <a:pt x="29939" y="14529"/>
                      <a:pt x="28878" y="14378"/>
                    </a:cubicBezTo>
                    <a:cubicBezTo>
                      <a:pt x="27766" y="14327"/>
                      <a:pt x="26553" y="14277"/>
                      <a:pt x="25289" y="14226"/>
                    </a:cubicBezTo>
                    <a:cubicBezTo>
                      <a:pt x="23672" y="14277"/>
                      <a:pt x="22004" y="14529"/>
                      <a:pt x="20286" y="14934"/>
                    </a:cubicBezTo>
                    <a:cubicBezTo>
                      <a:pt x="18517" y="15439"/>
                      <a:pt x="16849" y="15945"/>
                      <a:pt x="15282" y="16552"/>
                    </a:cubicBezTo>
                    <a:lnTo>
                      <a:pt x="15282" y="48862"/>
                    </a:lnTo>
                    <a:lnTo>
                      <a:pt x="221" y="48862"/>
                    </a:lnTo>
                    <a:lnTo>
                      <a:pt x="221" y="574"/>
                    </a:lnTo>
                    <a:lnTo>
                      <a:pt x="15282" y="574"/>
                    </a:lnTo>
                    <a:lnTo>
                      <a:pt x="15282" y="7501"/>
                    </a:lnTo>
                    <a:cubicBezTo>
                      <a:pt x="15939" y="6894"/>
                      <a:pt x="16900" y="6085"/>
                      <a:pt x="18113" y="5124"/>
                    </a:cubicBezTo>
                    <a:cubicBezTo>
                      <a:pt x="19326" y="4164"/>
                      <a:pt x="20437" y="3405"/>
                      <a:pt x="21448" y="2799"/>
                    </a:cubicBezTo>
                    <a:cubicBezTo>
                      <a:pt x="22510" y="2192"/>
                      <a:pt x="23773" y="1636"/>
                      <a:pt x="25239" y="1130"/>
                    </a:cubicBezTo>
                    <a:cubicBezTo>
                      <a:pt x="26654" y="725"/>
                      <a:pt x="28019" y="473"/>
                      <a:pt x="29383" y="422"/>
                    </a:cubicBezTo>
                    <a:cubicBezTo>
                      <a:pt x="29838" y="473"/>
                      <a:pt x="30394" y="473"/>
                      <a:pt x="31001" y="473"/>
                    </a:cubicBezTo>
                    <a:cubicBezTo>
                      <a:pt x="31607" y="473"/>
                      <a:pt x="32112" y="523"/>
                      <a:pt x="32618" y="5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>
                <a:extLst>
                  <a:ext uri="{FF2B5EF4-FFF2-40B4-BE49-F238E27FC236}">
                    <a16:creationId xmlns:a16="http://schemas.microsoft.com/office/drawing/2014/main" id="{DCB80402-E60A-45BA-A2B7-0A5AB9D71DD4}"/>
                  </a:ext>
                </a:extLst>
              </p:cNvPr>
              <p:cNvSpPr/>
              <p:nvPr/>
            </p:nvSpPr>
            <p:spPr>
              <a:xfrm>
                <a:off x="4607360" y="3292658"/>
                <a:ext cx="48065" cy="51119"/>
              </a:xfrm>
              <a:custGeom>
                <a:avLst/>
                <a:gdLst>
                  <a:gd name="connsiteX0" fmla="*/ 28477 w 48065"/>
                  <a:gd name="connsiteY0" fmla="*/ 51542 h 51119"/>
                  <a:gd name="connsiteX1" fmla="*/ 7503 w 48065"/>
                  <a:gd name="connsiteY1" fmla="*/ 45019 h 51119"/>
                  <a:gd name="connsiteX2" fmla="*/ 225 w 48065"/>
                  <a:gd name="connsiteY2" fmla="*/ 26361 h 51119"/>
                  <a:gd name="connsiteX3" fmla="*/ 6997 w 48065"/>
                  <a:gd name="connsiteY3" fmla="*/ 7501 h 51119"/>
                  <a:gd name="connsiteX4" fmla="*/ 26001 w 48065"/>
                  <a:gd name="connsiteY4" fmla="*/ 422 h 51119"/>
                  <a:gd name="connsiteX5" fmla="*/ 42679 w 48065"/>
                  <a:gd name="connsiteY5" fmla="*/ 6439 h 51119"/>
                  <a:gd name="connsiteX6" fmla="*/ 48289 w 48065"/>
                  <a:gd name="connsiteY6" fmla="*/ 23530 h 51119"/>
                  <a:gd name="connsiteX7" fmla="*/ 48289 w 48065"/>
                  <a:gd name="connsiteY7" fmla="*/ 28940 h 51119"/>
                  <a:gd name="connsiteX8" fmla="*/ 15337 w 48065"/>
                  <a:gd name="connsiteY8" fmla="*/ 28940 h 51119"/>
                  <a:gd name="connsiteX9" fmla="*/ 16752 w 48065"/>
                  <a:gd name="connsiteY9" fmla="*/ 34552 h 51119"/>
                  <a:gd name="connsiteX10" fmla="*/ 19936 w 48065"/>
                  <a:gd name="connsiteY10" fmla="*/ 38142 h 51119"/>
                  <a:gd name="connsiteX11" fmla="*/ 24434 w 48065"/>
                  <a:gd name="connsiteY11" fmla="*/ 40064 h 51119"/>
                  <a:gd name="connsiteX12" fmla="*/ 30044 w 48065"/>
                  <a:gd name="connsiteY12" fmla="*/ 40620 h 51119"/>
                  <a:gd name="connsiteX13" fmla="*/ 35199 w 48065"/>
                  <a:gd name="connsiteY13" fmla="*/ 40064 h 51119"/>
                  <a:gd name="connsiteX14" fmla="*/ 39849 w 48065"/>
                  <a:gd name="connsiteY14" fmla="*/ 38547 h 51119"/>
                  <a:gd name="connsiteX15" fmla="*/ 43286 w 48065"/>
                  <a:gd name="connsiteY15" fmla="*/ 36777 h 51119"/>
                  <a:gd name="connsiteX16" fmla="*/ 45813 w 48065"/>
                  <a:gd name="connsiteY16" fmla="*/ 35109 h 51119"/>
                  <a:gd name="connsiteX17" fmla="*/ 47430 w 48065"/>
                  <a:gd name="connsiteY17" fmla="*/ 35109 h 51119"/>
                  <a:gd name="connsiteX18" fmla="*/ 47430 w 48065"/>
                  <a:gd name="connsiteY18" fmla="*/ 47497 h 51119"/>
                  <a:gd name="connsiteX19" fmla="*/ 44044 w 48065"/>
                  <a:gd name="connsiteY19" fmla="*/ 48913 h 51119"/>
                  <a:gd name="connsiteX20" fmla="*/ 39849 w 48065"/>
                  <a:gd name="connsiteY20" fmla="*/ 50126 h 51119"/>
                  <a:gd name="connsiteX21" fmla="*/ 34795 w 48065"/>
                  <a:gd name="connsiteY21" fmla="*/ 51137 h 51119"/>
                  <a:gd name="connsiteX22" fmla="*/ 28477 w 48065"/>
                  <a:gd name="connsiteY22" fmla="*/ 51542 h 51119"/>
                  <a:gd name="connsiteX23" fmla="*/ 33481 w 48065"/>
                  <a:gd name="connsiteY23" fmla="*/ 19889 h 51119"/>
                  <a:gd name="connsiteX24" fmla="*/ 31257 w 48065"/>
                  <a:gd name="connsiteY24" fmla="*/ 12608 h 51119"/>
                  <a:gd name="connsiteX25" fmla="*/ 24838 w 48065"/>
                  <a:gd name="connsiteY25" fmla="*/ 10130 h 51119"/>
                  <a:gd name="connsiteX26" fmla="*/ 18015 w 48065"/>
                  <a:gd name="connsiteY26" fmla="*/ 12760 h 51119"/>
                  <a:gd name="connsiteX27" fmla="*/ 15286 w 48065"/>
                  <a:gd name="connsiteY27" fmla="*/ 19889 h 5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8065" h="51119">
                    <a:moveTo>
                      <a:pt x="28477" y="51542"/>
                    </a:moveTo>
                    <a:cubicBezTo>
                      <a:pt x="19380" y="51491"/>
                      <a:pt x="12355" y="49368"/>
                      <a:pt x="7503" y="45019"/>
                    </a:cubicBezTo>
                    <a:cubicBezTo>
                      <a:pt x="2600" y="40671"/>
                      <a:pt x="174" y="34451"/>
                      <a:pt x="225" y="26361"/>
                    </a:cubicBezTo>
                    <a:cubicBezTo>
                      <a:pt x="174" y="18524"/>
                      <a:pt x="2449" y="12254"/>
                      <a:pt x="6997" y="7501"/>
                    </a:cubicBezTo>
                    <a:cubicBezTo>
                      <a:pt x="11496" y="2849"/>
                      <a:pt x="17813" y="473"/>
                      <a:pt x="26001" y="422"/>
                    </a:cubicBezTo>
                    <a:cubicBezTo>
                      <a:pt x="33380" y="473"/>
                      <a:pt x="38939" y="2495"/>
                      <a:pt x="42679" y="6439"/>
                    </a:cubicBezTo>
                    <a:cubicBezTo>
                      <a:pt x="46369" y="10484"/>
                      <a:pt x="48239" y="16147"/>
                      <a:pt x="48289" y="23530"/>
                    </a:cubicBezTo>
                    <a:lnTo>
                      <a:pt x="48289" y="28940"/>
                    </a:lnTo>
                    <a:lnTo>
                      <a:pt x="15337" y="28940"/>
                    </a:lnTo>
                    <a:cubicBezTo>
                      <a:pt x="15438" y="31215"/>
                      <a:pt x="15893" y="33086"/>
                      <a:pt x="16752" y="34552"/>
                    </a:cubicBezTo>
                    <a:cubicBezTo>
                      <a:pt x="17510" y="36120"/>
                      <a:pt x="18571" y="37333"/>
                      <a:pt x="19936" y="38142"/>
                    </a:cubicBezTo>
                    <a:cubicBezTo>
                      <a:pt x="21149" y="39053"/>
                      <a:pt x="22665" y="39659"/>
                      <a:pt x="24434" y="40064"/>
                    </a:cubicBezTo>
                    <a:cubicBezTo>
                      <a:pt x="26102" y="40468"/>
                      <a:pt x="27972" y="40671"/>
                      <a:pt x="30044" y="40620"/>
                    </a:cubicBezTo>
                    <a:cubicBezTo>
                      <a:pt x="31762" y="40671"/>
                      <a:pt x="33481" y="40468"/>
                      <a:pt x="35199" y="40064"/>
                    </a:cubicBezTo>
                    <a:cubicBezTo>
                      <a:pt x="36867" y="39659"/>
                      <a:pt x="38434" y="39154"/>
                      <a:pt x="39849" y="38547"/>
                    </a:cubicBezTo>
                    <a:cubicBezTo>
                      <a:pt x="41062" y="38041"/>
                      <a:pt x="42174" y="37485"/>
                      <a:pt x="43286" y="36777"/>
                    </a:cubicBezTo>
                    <a:cubicBezTo>
                      <a:pt x="44297" y="36171"/>
                      <a:pt x="45156" y="35614"/>
                      <a:pt x="45813" y="35109"/>
                    </a:cubicBezTo>
                    <a:lnTo>
                      <a:pt x="47430" y="35109"/>
                    </a:lnTo>
                    <a:lnTo>
                      <a:pt x="47430" y="47497"/>
                    </a:lnTo>
                    <a:cubicBezTo>
                      <a:pt x="46167" y="48002"/>
                      <a:pt x="45004" y="48508"/>
                      <a:pt x="44044" y="48913"/>
                    </a:cubicBezTo>
                    <a:cubicBezTo>
                      <a:pt x="42983" y="49368"/>
                      <a:pt x="41618" y="49772"/>
                      <a:pt x="39849" y="50126"/>
                    </a:cubicBezTo>
                    <a:cubicBezTo>
                      <a:pt x="38232" y="50581"/>
                      <a:pt x="36513" y="50885"/>
                      <a:pt x="34795" y="51137"/>
                    </a:cubicBezTo>
                    <a:cubicBezTo>
                      <a:pt x="33026" y="51390"/>
                      <a:pt x="30954" y="51491"/>
                      <a:pt x="28477" y="51542"/>
                    </a:cubicBezTo>
                    <a:close/>
                    <a:moveTo>
                      <a:pt x="33481" y="19889"/>
                    </a:moveTo>
                    <a:cubicBezTo>
                      <a:pt x="33380" y="16704"/>
                      <a:pt x="32622" y="14276"/>
                      <a:pt x="31257" y="12608"/>
                    </a:cubicBezTo>
                    <a:cubicBezTo>
                      <a:pt x="29842" y="10990"/>
                      <a:pt x="27719" y="10181"/>
                      <a:pt x="24838" y="10130"/>
                    </a:cubicBezTo>
                    <a:cubicBezTo>
                      <a:pt x="21907" y="10181"/>
                      <a:pt x="19633" y="11040"/>
                      <a:pt x="18015" y="12760"/>
                    </a:cubicBezTo>
                    <a:cubicBezTo>
                      <a:pt x="16347" y="14479"/>
                      <a:pt x="15438" y="16855"/>
                      <a:pt x="15286" y="198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>
                <a:extLst>
                  <a:ext uri="{FF2B5EF4-FFF2-40B4-BE49-F238E27FC236}">
                    <a16:creationId xmlns:a16="http://schemas.microsoft.com/office/drawing/2014/main" id="{E11E2074-27C4-4A2A-A51C-02F07EB97E33}"/>
                  </a:ext>
                </a:extLst>
              </p:cNvPr>
              <p:cNvSpPr/>
              <p:nvPr/>
            </p:nvSpPr>
            <p:spPr>
              <a:xfrm>
                <a:off x="4663162" y="3292860"/>
                <a:ext cx="47306" cy="67300"/>
              </a:xfrm>
              <a:custGeom>
                <a:avLst/>
                <a:gdLst>
                  <a:gd name="connsiteX0" fmla="*/ 47534 w 47306"/>
                  <a:gd name="connsiteY0" fmla="*/ 25198 h 67300"/>
                  <a:gd name="connsiteX1" fmla="*/ 41672 w 47306"/>
                  <a:gd name="connsiteY1" fmla="*/ 43907 h 67300"/>
                  <a:gd name="connsiteX2" fmla="*/ 27217 w 47306"/>
                  <a:gd name="connsiteY2" fmla="*/ 50986 h 67300"/>
                  <a:gd name="connsiteX3" fmla="*/ 20950 w 47306"/>
                  <a:gd name="connsiteY3" fmla="*/ 50126 h 67300"/>
                  <a:gd name="connsiteX4" fmla="*/ 15289 w 47306"/>
                  <a:gd name="connsiteY4" fmla="*/ 47598 h 67300"/>
                  <a:gd name="connsiteX5" fmla="*/ 15289 w 47306"/>
                  <a:gd name="connsiteY5" fmla="*/ 67722 h 67300"/>
                  <a:gd name="connsiteX6" fmla="*/ 228 w 47306"/>
                  <a:gd name="connsiteY6" fmla="*/ 67722 h 67300"/>
                  <a:gd name="connsiteX7" fmla="*/ 228 w 47306"/>
                  <a:gd name="connsiteY7" fmla="*/ 1737 h 67300"/>
                  <a:gd name="connsiteX8" fmla="*/ 15289 w 47306"/>
                  <a:gd name="connsiteY8" fmla="*/ 1737 h 67300"/>
                  <a:gd name="connsiteX9" fmla="*/ 15289 w 47306"/>
                  <a:gd name="connsiteY9" fmla="*/ 6793 h 67300"/>
                  <a:gd name="connsiteX10" fmla="*/ 22011 w 47306"/>
                  <a:gd name="connsiteY10" fmla="*/ 2192 h 67300"/>
                  <a:gd name="connsiteX11" fmla="*/ 29946 w 47306"/>
                  <a:gd name="connsiteY11" fmla="*/ 422 h 67300"/>
                  <a:gd name="connsiteX12" fmla="*/ 42935 w 47306"/>
                  <a:gd name="connsiteY12" fmla="*/ 7096 h 67300"/>
                  <a:gd name="connsiteX13" fmla="*/ 47534 w 47306"/>
                  <a:gd name="connsiteY13" fmla="*/ 25198 h 67300"/>
                  <a:gd name="connsiteX14" fmla="*/ 32170 w 47306"/>
                  <a:gd name="connsiteY14" fmla="*/ 25502 h 67300"/>
                  <a:gd name="connsiteX15" fmla="*/ 29997 w 47306"/>
                  <a:gd name="connsiteY15" fmla="*/ 15288 h 67300"/>
                  <a:gd name="connsiteX16" fmla="*/ 23224 w 47306"/>
                  <a:gd name="connsiteY16" fmla="*/ 12102 h 67300"/>
                  <a:gd name="connsiteX17" fmla="*/ 19181 w 47306"/>
                  <a:gd name="connsiteY17" fmla="*/ 12760 h 67300"/>
                  <a:gd name="connsiteX18" fmla="*/ 15289 w 47306"/>
                  <a:gd name="connsiteY18" fmla="*/ 14681 h 67300"/>
                  <a:gd name="connsiteX19" fmla="*/ 15289 w 47306"/>
                  <a:gd name="connsiteY19" fmla="*/ 38952 h 67300"/>
                  <a:gd name="connsiteX20" fmla="*/ 17867 w 47306"/>
                  <a:gd name="connsiteY20" fmla="*/ 39710 h 67300"/>
                  <a:gd name="connsiteX21" fmla="*/ 21304 w 47306"/>
                  <a:gd name="connsiteY21" fmla="*/ 39912 h 67300"/>
                  <a:gd name="connsiteX22" fmla="*/ 29491 w 47306"/>
                  <a:gd name="connsiteY22" fmla="*/ 36322 h 67300"/>
                  <a:gd name="connsiteX23" fmla="*/ 32170 w 47306"/>
                  <a:gd name="connsiteY23" fmla="*/ 25502 h 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7306" h="67300">
                    <a:moveTo>
                      <a:pt x="47534" y="25198"/>
                    </a:moveTo>
                    <a:cubicBezTo>
                      <a:pt x="47534" y="32985"/>
                      <a:pt x="45563" y="39204"/>
                      <a:pt x="41672" y="43907"/>
                    </a:cubicBezTo>
                    <a:cubicBezTo>
                      <a:pt x="37729" y="48609"/>
                      <a:pt x="32928" y="50935"/>
                      <a:pt x="27217" y="50986"/>
                    </a:cubicBezTo>
                    <a:cubicBezTo>
                      <a:pt x="24791" y="50935"/>
                      <a:pt x="22668" y="50632"/>
                      <a:pt x="20950" y="50126"/>
                    </a:cubicBezTo>
                    <a:cubicBezTo>
                      <a:pt x="19130" y="49570"/>
                      <a:pt x="17260" y="48761"/>
                      <a:pt x="15289" y="47598"/>
                    </a:cubicBezTo>
                    <a:lnTo>
                      <a:pt x="15289" y="67722"/>
                    </a:lnTo>
                    <a:lnTo>
                      <a:pt x="228" y="67722"/>
                    </a:lnTo>
                    <a:lnTo>
                      <a:pt x="228" y="1737"/>
                    </a:lnTo>
                    <a:lnTo>
                      <a:pt x="15289" y="1737"/>
                    </a:lnTo>
                    <a:lnTo>
                      <a:pt x="15289" y="6793"/>
                    </a:lnTo>
                    <a:cubicBezTo>
                      <a:pt x="17463" y="4872"/>
                      <a:pt x="19686" y="3355"/>
                      <a:pt x="22011" y="2192"/>
                    </a:cubicBezTo>
                    <a:cubicBezTo>
                      <a:pt x="24235" y="1029"/>
                      <a:pt x="26914" y="422"/>
                      <a:pt x="29946" y="422"/>
                    </a:cubicBezTo>
                    <a:cubicBezTo>
                      <a:pt x="35506" y="422"/>
                      <a:pt x="39802" y="2647"/>
                      <a:pt x="42935" y="7096"/>
                    </a:cubicBezTo>
                    <a:cubicBezTo>
                      <a:pt x="45968" y="11546"/>
                      <a:pt x="47534" y="17614"/>
                      <a:pt x="47534" y="25198"/>
                    </a:cubicBezTo>
                    <a:close/>
                    <a:moveTo>
                      <a:pt x="32170" y="25502"/>
                    </a:moveTo>
                    <a:cubicBezTo>
                      <a:pt x="32119" y="20850"/>
                      <a:pt x="31412" y="17411"/>
                      <a:pt x="29997" y="15288"/>
                    </a:cubicBezTo>
                    <a:cubicBezTo>
                      <a:pt x="28531" y="13164"/>
                      <a:pt x="26257" y="12102"/>
                      <a:pt x="23224" y="12102"/>
                    </a:cubicBezTo>
                    <a:cubicBezTo>
                      <a:pt x="21809" y="12102"/>
                      <a:pt x="20495" y="12355"/>
                      <a:pt x="19181" y="12760"/>
                    </a:cubicBezTo>
                    <a:cubicBezTo>
                      <a:pt x="17867" y="13215"/>
                      <a:pt x="16553" y="13821"/>
                      <a:pt x="15289" y="14681"/>
                    </a:cubicBezTo>
                    <a:lnTo>
                      <a:pt x="15289" y="38952"/>
                    </a:lnTo>
                    <a:cubicBezTo>
                      <a:pt x="16047" y="39356"/>
                      <a:pt x="16907" y="39609"/>
                      <a:pt x="17867" y="39710"/>
                    </a:cubicBezTo>
                    <a:cubicBezTo>
                      <a:pt x="18827" y="39862"/>
                      <a:pt x="19990" y="39963"/>
                      <a:pt x="21304" y="39912"/>
                    </a:cubicBezTo>
                    <a:cubicBezTo>
                      <a:pt x="24943" y="39963"/>
                      <a:pt x="27672" y="38749"/>
                      <a:pt x="29491" y="36322"/>
                    </a:cubicBezTo>
                    <a:cubicBezTo>
                      <a:pt x="31260" y="33946"/>
                      <a:pt x="32119" y="30356"/>
                      <a:pt x="32170" y="255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>
                <a:extLst>
                  <a:ext uri="{FF2B5EF4-FFF2-40B4-BE49-F238E27FC236}">
                    <a16:creationId xmlns:a16="http://schemas.microsoft.com/office/drawing/2014/main" id="{093A00C1-23F0-46BF-850A-16B116D0DA36}"/>
                  </a:ext>
                </a:extLst>
              </p:cNvPr>
              <p:cNvSpPr/>
              <p:nvPr/>
            </p:nvSpPr>
            <p:spPr>
              <a:xfrm>
                <a:off x="4715024" y="3292658"/>
                <a:ext cx="49884" cy="51322"/>
              </a:xfrm>
              <a:custGeom>
                <a:avLst/>
                <a:gdLst>
                  <a:gd name="connsiteX0" fmla="*/ 50117 w 49884"/>
                  <a:gd name="connsiteY0" fmla="*/ 26108 h 51322"/>
                  <a:gd name="connsiteX1" fmla="*/ 43597 w 49884"/>
                  <a:gd name="connsiteY1" fmla="*/ 44867 h 51322"/>
                  <a:gd name="connsiteX2" fmla="*/ 25150 w 49884"/>
                  <a:gd name="connsiteY2" fmla="*/ 51744 h 51322"/>
                  <a:gd name="connsiteX3" fmla="*/ 6804 w 49884"/>
                  <a:gd name="connsiteY3" fmla="*/ 44867 h 51322"/>
                  <a:gd name="connsiteX4" fmla="*/ 233 w 49884"/>
                  <a:gd name="connsiteY4" fmla="*/ 26108 h 51322"/>
                  <a:gd name="connsiteX5" fmla="*/ 6804 w 49884"/>
                  <a:gd name="connsiteY5" fmla="*/ 7248 h 51322"/>
                  <a:gd name="connsiteX6" fmla="*/ 25150 w 49884"/>
                  <a:gd name="connsiteY6" fmla="*/ 422 h 51322"/>
                  <a:gd name="connsiteX7" fmla="*/ 43547 w 49884"/>
                  <a:gd name="connsiteY7" fmla="*/ 7299 h 51322"/>
                  <a:gd name="connsiteX8" fmla="*/ 50117 w 49884"/>
                  <a:gd name="connsiteY8" fmla="*/ 26108 h 51322"/>
                  <a:gd name="connsiteX9" fmla="*/ 34652 w 49884"/>
                  <a:gd name="connsiteY9" fmla="*/ 26209 h 51322"/>
                  <a:gd name="connsiteX10" fmla="*/ 33944 w 49884"/>
                  <a:gd name="connsiteY10" fmla="*/ 19029 h 51322"/>
                  <a:gd name="connsiteX11" fmla="*/ 32023 w 49884"/>
                  <a:gd name="connsiteY11" fmla="*/ 14428 h 51322"/>
                  <a:gd name="connsiteX12" fmla="*/ 28991 w 49884"/>
                  <a:gd name="connsiteY12" fmla="*/ 11951 h 51322"/>
                  <a:gd name="connsiteX13" fmla="*/ 25150 w 49884"/>
                  <a:gd name="connsiteY13" fmla="*/ 11243 h 51322"/>
                  <a:gd name="connsiteX14" fmla="*/ 21511 w 49884"/>
                  <a:gd name="connsiteY14" fmla="*/ 11849 h 51322"/>
                  <a:gd name="connsiteX15" fmla="*/ 18529 w 49884"/>
                  <a:gd name="connsiteY15" fmla="*/ 14226 h 51322"/>
                  <a:gd name="connsiteX16" fmla="*/ 16457 w 49884"/>
                  <a:gd name="connsiteY16" fmla="*/ 18827 h 51322"/>
                  <a:gd name="connsiteX17" fmla="*/ 15699 w 49884"/>
                  <a:gd name="connsiteY17" fmla="*/ 26209 h 51322"/>
                  <a:gd name="connsiteX18" fmla="*/ 16406 w 49884"/>
                  <a:gd name="connsiteY18" fmla="*/ 33339 h 51322"/>
                  <a:gd name="connsiteX19" fmla="*/ 18276 w 49884"/>
                  <a:gd name="connsiteY19" fmla="*/ 37738 h 51322"/>
                  <a:gd name="connsiteX20" fmla="*/ 21309 w 49884"/>
                  <a:gd name="connsiteY20" fmla="*/ 40165 h 51322"/>
                  <a:gd name="connsiteX21" fmla="*/ 25302 w 49884"/>
                  <a:gd name="connsiteY21" fmla="*/ 40923 h 51322"/>
                  <a:gd name="connsiteX22" fmla="*/ 28991 w 49884"/>
                  <a:gd name="connsiteY22" fmla="*/ 40165 h 51322"/>
                  <a:gd name="connsiteX23" fmla="*/ 31973 w 49884"/>
                  <a:gd name="connsiteY23" fmla="*/ 37839 h 51322"/>
                  <a:gd name="connsiteX24" fmla="*/ 33944 w 49884"/>
                  <a:gd name="connsiteY24" fmla="*/ 33440 h 51322"/>
                  <a:gd name="connsiteX25" fmla="*/ 34652 w 49884"/>
                  <a:gd name="connsiteY25" fmla="*/ 26209 h 51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9884" h="51322">
                    <a:moveTo>
                      <a:pt x="50117" y="26108"/>
                    </a:moveTo>
                    <a:cubicBezTo>
                      <a:pt x="50067" y="34047"/>
                      <a:pt x="47893" y="40317"/>
                      <a:pt x="43597" y="44867"/>
                    </a:cubicBezTo>
                    <a:cubicBezTo>
                      <a:pt x="39200" y="49469"/>
                      <a:pt x="33085" y="51744"/>
                      <a:pt x="25150" y="51744"/>
                    </a:cubicBezTo>
                    <a:cubicBezTo>
                      <a:pt x="17266" y="51744"/>
                      <a:pt x="11150" y="49469"/>
                      <a:pt x="6804" y="44867"/>
                    </a:cubicBezTo>
                    <a:cubicBezTo>
                      <a:pt x="2406" y="40317"/>
                      <a:pt x="183" y="34047"/>
                      <a:pt x="233" y="26108"/>
                    </a:cubicBezTo>
                    <a:cubicBezTo>
                      <a:pt x="183" y="18119"/>
                      <a:pt x="2406" y="11849"/>
                      <a:pt x="6804" y="7248"/>
                    </a:cubicBezTo>
                    <a:cubicBezTo>
                      <a:pt x="11150" y="2748"/>
                      <a:pt x="17266" y="473"/>
                      <a:pt x="25150" y="422"/>
                    </a:cubicBezTo>
                    <a:cubicBezTo>
                      <a:pt x="33034" y="473"/>
                      <a:pt x="39150" y="2748"/>
                      <a:pt x="43547" y="7299"/>
                    </a:cubicBezTo>
                    <a:cubicBezTo>
                      <a:pt x="47893" y="11900"/>
                      <a:pt x="50067" y="18170"/>
                      <a:pt x="50117" y="26108"/>
                    </a:cubicBezTo>
                    <a:close/>
                    <a:moveTo>
                      <a:pt x="34652" y="26209"/>
                    </a:moveTo>
                    <a:cubicBezTo>
                      <a:pt x="34601" y="23378"/>
                      <a:pt x="34399" y="21001"/>
                      <a:pt x="33944" y="19029"/>
                    </a:cubicBezTo>
                    <a:cubicBezTo>
                      <a:pt x="33439" y="17159"/>
                      <a:pt x="32782" y="15591"/>
                      <a:pt x="32023" y="14428"/>
                    </a:cubicBezTo>
                    <a:cubicBezTo>
                      <a:pt x="31063" y="13265"/>
                      <a:pt x="30052" y="12456"/>
                      <a:pt x="28991" y="11951"/>
                    </a:cubicBezTo>
                    <a:cubicBezTo>
                      <a:pt x="27829" y="11495"/>
                      <a:pt x="26565" y="11243"/>
                      <a:pt x="25150" y="11243"/>
                    </a:cubicBezTo>
                    <a:cubicBezTo>
                      <a:pt x="23785" y="11243"/>
                      <a:pt x="22572" y="11445"/>
                      <a:pt x="21511" y="11849"/>
                    </a:cubicBezTo>
                    <a:cubicBezTo>
                      <a:pt x="20399" y="12254"/>
                      <a:pt x="19388" y="13063"/>
                      <a:pt x="18529" y="14226"/>
                    </a:cubicBezTo>
                    <a:cubicBezTo>
                      <a:pt x="17619" y="15389"/>
                      <a:pt x="16912" y="16906"/>
                      <a:pt x="16457" y="18827"/>
                    </a:cubicBezTo>
                    <a:cubicBezTo>
                      <a:pt x="15901" y="20799"/>
                      <a:pt x="15648" y="23277"/>
                      <a:pt x="15699" y="26209"/>
                    </a:cubicBezTo>
                    <a:cubicBezTo>
                      <a:pt x="15648" y="29193"/>
                      <a:pt x="15901" y="31569"/>
                      <a:pt x="16406" y="33339"/>
                    </a:cubicBezTo>
                    <a:cubicBezTo>
                      <a:pt x="16861" y="35210"/>
                      <a:pt x="17468" y="36676"/>
                      <a:pt x="18276" y="37738"/>
                    </a:cubicBezTo>
                    <a:cubicBezTo>
                      <a:pt x="19034" y="38901"/>
                      <a:pt x="20045" y="39710"/>
                      <a:pt x="21309" y="40165"/>
                    </a:cubicBezTo>
                    <a:cubicBezTo>
                      <a:pt x="22471" y="40721"/>
                      <a:pt x="23836" y="40974"/>
                      <a:pt x="25302" y="40923"/>
                    </a:cubicBezTo>
                    <a:cubicBezTo>
                      <a:pt x="26515" y="40974"/>
                      <a:pt x="27727" y="40721"/>
                      <a:pt x="28991" y="40165"/>
                    </a:cubicBezTo>
                    <a:cubicBezTo>
                      <a:pt x="30204" y="39710"/>
                      <a:pt x="31215" y="38952"/>
                      <a:pt x="31973" y="37839"/>
                    </a:cubicBezTo>
                    <a:cubicBezTo>
                      <a:pt x="32832" y="36676"/>
                      <a:pt x="33489" y="35210"/>
                      <a:pt x="33944" y="33440"/>
                    </a:cubicBezTo>
                    <a:cubicBezTo>
                      <a:pt x="34399" y="31721"/>
                      <a:pt x="34601" y="29294"/>
                      <a:pt x="34652" y="2620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42E6CBE5-56D1-4243-BB62-6397D3B682A7}"/>
                  </a:ext>
                </a:extLst>
              </p:cNvPr>
              <p:cNvSpPr/>
              <p:nvPr/>
            </p:nvSpPr>
            <p:spPr>
              <a:xfrm>
                <a:off x="4772889" y="3294023"/>
                <a:ext cx="32396" cy="48439"/>
              </a:xfrm>
              <a:custGeom>
                <a:avLst/>
                <a:gdLst>
                  <a:gd name="connsiteX0" fmla="*/ 32633 w 32396"/>
                  <a:gd name="connsiteY0" fmla="*/ 14782 h 48439"/>
                  <a:gd name="connsiteX1" fmla="*/ 31370 w 32396"/>
                  <a:gd name="connsiteY1" fmla="*/ 14782 h 48439"/>
                  <a:gd name="connsiteX2" fmla="*/ 28893 w 32396"/>
                  <a:gd name="connsiteY2" fmla="*/ 14378 h 48439"/>
                  <a:gd name="connsiteX3" fmla="*/ 25305 w 32396"/>
                  <a:gd name="connsiteY3" fmla="*/ 14226 h 48439"/>
                  <a:gd name="connsiteX4" fmla="*/ 20301 w 32396"/>
                  <a:gd name="connsiteY4" fmla="*/ 14934 h 48439"/>
                  <a:gd name="connsiteX5" fmla="*/ 15298 w 32396"/>
                  <a:gd name="connsiteY5" fmla="*/ 16552 h 48439"/>
                  <a:gd name="connsiteX6" fmla="*/ 15298 w 32396"/>
                  <a:gd name="connsiteY6" fmla="*/ 48862 h 48439"/>
                  <a:gd name="connsiteX7" fmla="*/ 237 w 32396"/>
                  <a:gd name="connsiteY7" fmla="*/ 48862 h 48439"/>
                  <a:gd name="connsiteX8" fmla="*/ 237 w 32396"/>
                  <a:gd name="connsiteY8" fmla="*/ 574 h 48439"/>
                  <a:gd name="connsiteX9" fmla="*/ 15298 w 32396"/>
                  <a:gd name="connsiteY9" fmla="*/ 574 h 48439"/>
                  <a:gd name="connsiteX10" fmla="*/ 15298 w 32396"/>
                  <a:gd name="connsiteY10" fmla="*/ 7501 h 48439"/>
                  <a:gd name="connsiteX11" fmla="*/ 18128 w 32396"/>
                  <a:gd name="connsiteY11" fmla="*/ 5124 h 48439"/>
                  <a:gd name="connsiteX12" fmla="*/ 21464 w 32396"/>
                  <a:gd name="connsiteY12" fmla="*/ 2799 h 48439"/>
                  <a:gd name="connsiteX13" fmla="*/ 25254 w 32396"/>
                  <a:gd name="connsiteY13" fmla="*/ 1130 h 48439"/>
                  <a:gd name="connsiteX14" fmla="*/ 29399 w 32396"/>
                  <a:gd name="connsiteY14" fmla="*/ 422 h 48439"/>
                  <a:gd name="connsiteX15" fmla="*/ 31016 w 32396"/>
                  <a:gd name="connsiteY15" fmla="*/ 473 h 48439"/>
                  <a:gd name="connsiteX16" fmla="*/ 32633 w 32396"/>
                  <a:gd name="connsiteY16" fmla="*/ 574 h 4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2396" h="48439">
                    <a:moveTo>
                      <a:pt x="32633" y="14782"/>
                    </a:moveTo>
                    <a:lnTo>
                      <a:pt x="31370" y="14782"/>
                    </a:lnTo>
                    <a:cubicBezTo>
                      <a:pt x="30763" y="14681"/>
                      <a:pt x="29955" y="14529"/>
                      <a:pt x="28893" y="14378"/>
                    </a:cubicBezTo>
                    <a:cubicBezTo>
                      <a:pt x="27781" y="14327"/>
                      <a:pt x="26568" y="14277"/>
                      <a:pt x="25305" y="14226"/>
                    </a:cubicBezTo>
                    <a:cubicBezTo>
                      <a:pt x="23688" y="14277"/>
                      <a:pt x="22020" y="14529"/>
                      <a:pt x="20301" y="14934"/>
                    </a:cubicBezTo>
                    <a:cubicBezTo>
                      <a:pt x="18532" y="15439"/>
                      <a:pt x="16865" y="15945"/>
                      <a:pt x="15298" y="16552"/>
                    </a:cubicBezTo>
                    <a:lnTo>
                      <a:pt x="15298" y="48862"/>
                    </a:lnTo>
                    <a:lnTo>
                      <a:pt x="237" y="48862"/>
                    </a:lnTo>
                    <a:lnTo>
                      <a:pt x="237" y="574"/>
                    </a:lnTo>
                    <a:lnTo>
                      <a:pt x="15298" y="574"/>
                    </a:lnTo>
                    <a:lnTo>
                      <a:pt x="15298" y="7501"/>
                    </a:lnTo>
                    <a:cubicBezTo>
                      <a:pt x="15955" y="6894"/>
                      <a:pt x="16915" y="6085"/>
                      <a:pt x="18128" y="5124"/>
                    </a:cubicBezTo>
                    <a:cubicBezTo>
                      <a:pt x="19341" y="4164"/>
                      <a:pt x="20453" y="3405"/>
                      <a:pt x="21464" y="2799"/>
                    </a:cubicBezTo>
                    <a:cubicBezTo>
                      <a:pt x="22525" y="2192"/>
                      <a:pt x="23789" y="1636"/>
                      <a:pt x="25254" y="1130"/>
                    </a:cubicBezTo>
                    <a:cubicBezTo>
                      <a:pt x="26669" y="725"/>
                      <a:pt x="28034" y="473"/>
                      <a:pt x="29399" y="422"/>
                    </a:cubicBezTo>
                    <a:cubicBezTo>
                      <a:pt x="29854" y="473"/>
                      <a:pt x="30410" y="473"/>
                      <a:pt x="31016" y="473"/>
                    </a:cubicBezTo>
                    <a:cubicBezTo>
                      <a:pt x="31623" y="473"/>
                      <a:pt x="32128" y="523"/>
                      <a:pt x="32633" y="5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1BAB4467-F140-4397-991D-1709F1991934}"/>
                  </a:ext>
                </a:extLst>
              </p:cNvPr>
              <p:cNvSpPr/>
              <p:nvPr/>
            </p:nvSpPr>
            <p:spPr>
              <a:xfrm>
                <a:off x="4806203" y="3280371"/>
                <a:ext cx="35277" cy="63052"/>
              </a:xfrm>
              <a:custGeom>
                <a:avLst/>
                <a:gdLst>
                  <a:gd name="connsiteX0" fmla="*/ 23589 w 35277"/>
                  <a:gd name="connsiteY0" fmla="*/ 63475 h 63052"/>
                  <a:gd name="connsiteX1" fmla="*/ 10196 w 35277"/>
                  <a:gd name="connsiteY1" fmla="*/ 59683 h 63052"/>
                  <a:gd name="connsiteX2" fmla="*/ 6001 w 35277"/>
                  <a:gd name="connsiteY2" fmla="*/ 47295 h 63052"/>
                  <a:gd name="connsiteX3" fmla="*/ 6001 w 35277"/>
                  <a:gd name="connsiteY3" fmla="*/ 24743 h 63052"/>
                  <a:gd name="connsiteX4" fmla="*/ 240 w 35277"/>
                  <a:gd name="connsiteY4" fmla="*/ 24743 h 63052"/>
                  <a:gd name="connsiteX5" fmla="*/ 240 w 35277"/>
                  <a:gd name="connsiteY5" fmla="*/ 14226 h 63052"/>
                  <a:gd name="connsiteX6" fmla="*/ 6001 w 35277"/>
                  <a:gd name="connsiteY6" fmla="*/ 14226 h 63052"/>
                  <a:gd name="connsiteX7" fmla="*/ 6001 w 35277"/>
                  <a:gd name="connsiteY7" fmla="*/ 422 h 63052"/>
                  <a:gd name="connsiteX8" fmla="*/ 21012 w 35277"/>
                  <a:gd name="connsiteY8" fmla="*/ 422 h 63052"/>
                  <a:gd name="connsiteX9" fmla="*/ 21012 w 35277"/>
                  <a:gd name="connsiteY9" fmla="*/ 14226 h 63052"/>
                  <a:gd name="connsiteX10" fmla="*/ 35517 w 35277"/>
                  <a:gd name="connsiteY10" fmla="*/ 14226 h 63052"/>
                  <a:gd name="connsiteX11" fmla="*/ 35517 w 35277"/>
                  <a:gd name="connsiteY11" fmla="*/ 24743 h 63052"/>
                  <a:gd name="connsiteX12" fmla="*/ 21012 w 35277"/>
                  <a:gd name="connsiteY12" fmla="*/ 24743 h 63052"/>
                  <a:gd name="connsiteX13" fmla="*/ 21012 w 35277"/>
                  <a:gd name="connsiteY13" fmla="*/ 41834 h 63052"/>
                  <a:gd name="connsiteX14" fmla="*/ 21062 w 35277"/>
                  <a:gd name="connsiteY14" fmla="*/ 46283 h 63052"/>
                  <a:gd name="connsiteX15" fmla="*/ 21770 w 35277"/>
                  <a:gd name="connsiteY15" fmla="*/ 49671 h 63052"/>
                  <a:gd name="connsiteX16" fmla="*/ 23893 w 35277"/>
                  <a:gd name="connsiteY16" fmla="*/ 52047 h 63052"/>
                  <a:gd name="connsiteX17" fmla="*/ 28340 w 35277"/>
                  <a:gd name="connsiteY17" fmla="*/ 52907 h 63052"/>
                  <a:gd name="connsiteX18" fmla="*/ 31474 w 35277"/>
                  <a:gd name="connsiteY18" fmla="*/ 52401 h 63052"/>
                  <a:gd name="connsiteX19" fmla="*/ 34254 w 35277"/>
                  <a:gd name="connsiteY19" fmla="*/ 51441 h 63052"/>
                  <a:gd name="connsiteX20" fmla="*/ 35517 w 35277"/>
                  <a:gd name="connsiteY20" fmla="*/ 51441 h 63052"/>
                  <a:gd name="connsiteX21" fmla="*/ 35517 w 35277"/>
                  <a:gd name="connsiteY21" fmla="*/ 62059 h 63052"/>
                  <a:gd name="connsiteX22" fmla="*/ 30311 w 35277"/>
                  <a:gd name="connsiteY22" fmla="*/ 63070 h 63052"/>
                  <a:gd name="connsiteX23" fmla="*/ 23589 w 35277"/>
                  <a:gd name="connsiteY23" fmla="*/ 63475 h 6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5277" h="63052">
                    <a:moveTo>
                      <a:pt x="23589" y="63475"/>
                    </a:moveTo>
                    <a:cubicBezTo>
                      <a:pt x="17423" y="63424"/>
                      <a:pt x="12925" y="62211"/>
                      <a:pt x="10196" y="59683"/>
                    </a:cubicBezTo>
                    <a:cubicBezTo>
                      <a:pt x="7366" y="57205"/>
                      <a:pt x="6001" y="53059"/>
                      <a:pt x="6001" y="47295"/>
                    </a:cubicBezTo>
                    <a:lnTo>
                      <a:pt x="6001" y="24743"/>
                    </a:lnTo>
                    <a:lnTo>
                      <a:pt x="240" y="24743"/>
                    </a:lnTo>
                    <a:lnTo>
                      <a:pt x="240" y="14226"/>
                    </a:lnTo>
                    <a:lnTo>
                      <a:pt x="6001" y="14226"/>
                    </a:lnTo>
                    <a:lnTo>
                      <a:pt x="6001" y="422"/>
                    </a:lnTo>
                    <a:lnTo>
                      <a:pt x="21012" y="422"/>
                    </a:lnTo>
                    <a:lnTo>
                      <a:pt x="21012" y="14226"/>
                    </a:lnTo>
                    <a:lnTo>
                      <a:pt x="35517" y="14226"/>
                    </a:lnTo>
                    <a:lnTo>
                      <a:pt x="35517" y="24743"/>
                    </a:lnTo>
                    <a:lnTo>
                      <a:pt x="21012" y="24743"/>
                    </a:lnTo>
                    <a:lnTo>
                      <a:pt x="21012" y="41834"/>
                    </a:lnTo>
                    <a:cubicBezTo>
                      <a:pt x="21012" y="43553"/>
                      <a:pt x="21012" y="45019"/>
                      <a:pt x="21062" y="46283"/>
                    </a:cubicBezTo>
                    <a:cubicBezTo>
                      <a:pt x="21062" y="47547"/>
                      <a:pt x="21315" y="48710"/>
                      <a:pt x="21770" y="49671"/>
                    </a:cubicBezTo>
                    <a:cubicBezTo>
                      <a:pt x="22174" y="50682"/>
                      <a:pt x="22882" y="51441"/>
                      <a:pt x="23893" y="52047"/>
                    </a:cubicBezTo>
                    <a:cubicBezTo>
                      <a:pt x="24904" y="52654"/>
                      <a:pt x="26369" y="52958"/>
                      <a:pt x="28340" y="52907"/>
                    </a:cubicBezTo>
                    <a:cubicBezTo>
                      <a:pt x="29098" y="52958"/>
                      <a:pt x="30160" y="52806"/>
                      <a:pt x="31474" y="52401"/>
                    </a:cubicBezTo>
                    <a:cubicBezTo>
                      <a:pt x="32788" y="52098"/>
                      <a:pt x="33698" y="51744"/>
                      <a:pt x="34254" y="51441"/>
                    </a:cubicBezTo>
                    <a:lnTo>
                      <a:pt x="35517" y="51441"/>
                    </a:lnTo>
                    <a:lnTo>
                      <a:pt x="35517" y="62059"/>
                    </a:lnTo>
                    <a:cubicBezTo>
                      <a:pt x="33849" y="62464"/>
                      <a:pt x="32131" y="62767"/>
                      <a:pt x="30311" y="63070"/>
                    </a:cubicBezTo>
                    <a:cubicBezTo>
                      <a:pt x="28441" y="63273"/>
                      <a:pt x="26218" y="63424"/>
                      <a:pt x="23589" y="634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51ABA9EC-2D97-431F-9A55-F6AD266E7FE5}"/>
                </a:ext>
              </a:extLst>
            </p:cNvPr>
            <p:cNvSpPr/>
            <p:nvPr/>
          </p:nvSpPr>
          <p:spPr>
            <a:xfrm>
              <a:off x="5326197" y="3276427"/>
              <a:ext cx="66006" cy="58704"/>
            </a:xfrm>
            <a:custGeom>
              <a:avLst/>
              <a:gdLst>
                <a:gd name="connsiteX0" fmla="*/ 0 w 66006"/>
                <a:gd name="connsiteY0" fmla="*/ 0 h 58704"/>
                <a:gd name="connsiteX1" fmla="*/ 66006 w 66006"/>
                <a:gd name="connsiteY1" fmla="*/ 0 h 58704"/>
                <a:gd name="connsiteX2" fmla="*/ 33003 w 66006"/>
                <a:gd name="connsiteY2" fmla="*/ 58704 h 5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006" h="58704">
                  <a:moveTo>
                    <a:pt x="0" y="0"/>
                  </a:moveTo>
                  <a:lnTo>
                    <a:pt x="66006" y="0"/>
                  </a:lnTo>
                  <a:lnTo>
                    <a:pt x="33003" y="58704"/>
                  </a:lnTo>
                  <a:close/>
                </a:path>
              </a:pathLst>
            </a:custGeom>
            <a:solidFill>
              <a:srgbClr val="666666"/>
            </a:solidFill>
            <a:ln w="129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53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4403774" y="3442579"/>
              <a:ext cx="618716" cy="77564"/>
              <a:chOff x="4403774" y="3442579"/>
              <a:chExt cx="618716" cy="77564"/>
            </a:xfrm>
            <a:solidFill>
              <a:srgbClr val="000000"/>
            </a:solidFill>
          </p:grpSpPr>
          <p:sp>
            <p:nvSpPr>
              <p:cNvPr id="154" name="任意多边形: 形状 153">
                <a:extLst>
                  <a:ext uri="{FF2B5EF4-FFF2-40B4-BE49-F238E27FC236}">
                    <a16:creationId xmlns:a16="http://schemas.microsoft.com/office/drawing/2014/main" id="{5BA47229-152F-4533-A84B-A67C003BFCE8}"/>
                  </a:ext>
                </a:extLst>
              </p:cNvPr>
              <p:cNvSpPr/>
              <p:nvPr/>
            </p:nvSpPr>
            <p:spPr>
              <a:xfrm>
                <a:off x="4403774" y="3442579"/>
                <a:ext cx="7429" cy="61333"/>
              </a:xfrm>
              <a:custGeom>
                <a:avLst/>
                <a:gdLst>
                  <a:gd name="connsiteX0" fmla="*/ 7638 w 7429"/>
                  <a:gd name="connsiteY0" fmla="*/ 61768 h 61333"/>
                  <a:gd name="connsiteX1" fmla="*/ 208 w 7429"/>
                  <a:gd name="connsiteY1" fmla="*/ 61768 h 61333"/>
                  <a:gd name="connsiteX2" fmla="*/ 208 w 7429"/>
                  <a:gd name="connsiteY2" fmla="*/ 435 h 61333"/>
                  <a:gd name="connsiteX3" fmla="*/ 7638 w 7429"/>
                  <a:gd name="connsiteY3" fmla="*/ 435 h 61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" h="61333">
                    <a:moveTo>
                      <a:pt x="7638" y="61768"/>
                    </a:moveTo>
                    <a:lnTo>
                      <a:pt x="208" y="61768"/>
                    </a:lnTo>
                    <a:lnTo>
                      <a:pt x="208" y="435"/>
                    </a:lnTo>
                    <a:lnTo>
                      <a:pt x="7638" y="435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1D32F8A5-0F2F-4DCA-B77F-29F7661C5474}"/>
                  </a:ext>
                </a:extLst>
              </p:cNvPr>
              <p:cNvSpPr/>
              <p:nvPr/>
            </p:nvSpPr>
            <p:spPr>
              <a:xfrm>
                <a:off x="4418978" y="3458809"/>
                <a:ext cx="35024" cy="46316"/>
              </a:xfrm>
              <a:custGeom>
                <a:avLst/>
                <a:gdLst>
                  <a:gd name="connsiteX0" fmla="*/ 27855 w 35024"/>
                  <a:gd name="connsiteY0" fmla="*/ 34717 h 46316"/>
                  <a:gd name="connsiteX1" fmla="*/ 27855 w 35024"/>
                  <a:gd name="connsiteY1" fmla="*/ 22480 h 46316"/>
                  <a:gd name="connsiteX2" fmla="*/ 21184 w 35024"/>
                  <a:gd name="connsiteY2" fmla="*/ 23138 h 46316"/>
                  <a:gd name="connsiteX3" fmla="*/ 14664 w 35024"/>
                  <a:gd name="connsiteY3" fmla="*/ 24301 h 46316"/>
                  <a:gd name="connsiteX4" fmla="*/ 9762 w 35024"/>
                  <a:gd name="connsiteY4" fmla="*/ 27082 h 46316"/>
                  <a:gd name="connsiteX5" fmla="*/ 7841 w 35024"/>
                  <a:gd name="connsiteY5" fmla="*/ 32290 h 46316"/>
                  <a:gd name="connsiteX6" fmla="*/ 9964 w 35024"/>
                  <a:gd name="connsiteY6" fmla="*/ 38003 h 46316"/>
                  <a:gd name="connsiteX7" fmla="*/ 16231 w 35024"/>
                  <a:gd name="connsiteY7" fmla="*/ 39925 h 46316"/>
                  <a:gd name="connsiteX8" fmla="*/ 22549 w 35024"/>
                  <a:gd name="connsiteY8" fmla="*/ 38408 h 46316"/>
                  <a:gd name="connsiteX9" fmla="*/ 27855 w 35024"/>
                  <a:gd name="connsiteY9" fmla="*/ 34717 h 46316"/>
                  <a:gd name="connsiteX10" fmla="*/ 27855 w 35024"/>
                  <a:gd name="connsiteY10" fmla="*/ 40835 h 46316"/>
                  <a:gd name="connsiteX11" fmla="*/ 25429 w 35024"/>
                  <a:gd name="connsiteY11" fmla="*/ 42706 h 46316"/>
                  <a:gd name="connsiteX12" fmla="*/ 22498 w 35024"/>
                  <a:gd name="connsiteY12" fmla="*/ 44627 h 46316"/>
                  <a:gd name="connsiteX13" fmla="*/ 18707 w 35024"/>
                  <a:gd name="connsiteY13" fmla="*/ 46195 h 46316"/>
                  <a:gd name="connsiteX14" fmla="*/ 13552 w 35024"/>
                  <a:gd name="connsiteY14" fmla="*/ 46751 h 46316"/>
                  <a:gd name="connsiteX15" fmla="*/ 8397 w 35024"/>
                  <a:gd name="connsiteY15" fmla="*/ 45740 h 46316"/>
                  <a:gd name="connsiteX16" fmla="*/ 4101 w 35024"/>
                  <a:gd name="connsiteY16" fmla="*/ 42857 h 46316"/>
                  <a:gd name="connsiteX17" fmla="*/ 1271 w 35024"/>
                  <a:gd name="connsiteY17" fmla="*/ 38408 h 46316"/>
                  <a:gd name="connsiteX18" fmla="*/ 209 w 35024"/>
                  <a:gd name="connsiteY18" fmla="*/ 32745 h 46316"/>
                  <a:gd name="connsiteX19" fmla="*/ 2130 w 35024"/>
                  <a:gd name="connsiteY19" fmla="*/ 25008 h 46316"/>
                  <a:gd name="connsiteX20" fmla="*/ 8246 w 35024"/>
                  <a:gd name="connsiteY20" fmla="*/ 19902 h 46316"/>
                  <a:gd name="connsiteX21" fmla="*/ 16989 w 35024"/>
                  <a:gd name="connsiteY21" fmla="*/ 17525 h 46316"/>
                  <a:gd name="connsiteX22" fmla="*/ 27855 w 35024"/>
                  <a:gd name="connsiteY22" fmla="*/ 16564 h 46316"/>
                  <a:gd name="connsiteX23" fmla="*/ 27855 w 35024"/>
                  <a:gd name="connsiteY23" fmla="*/ 15149 h 46316"/>
                  <a:gd name="connsiteX24" fmla="*/ 27047 w 35024"/>
                  <a:gd name="connsiteY24" fmla="*/ 10952 h 46316"/>
                  <a:gd name="connsiteX25" fmla="*/ 24873 w 35024"/>
                  <a:gd name="connsiteY25" fmla="*/ 8474 h 46316"/>
                  <a:gd name="connsiteX26" fmla="*/ 21386 w 35024"/>
                  <a:gd name="connsiteY26" fmla="*/ 7311 h 46316"/>
                  <a:gd name="connsiteX27" fmla="*/ 17191 w 35024"/>
                  <a:gd name="connsiteY27" fmla="*/ 7008 h 46316"/>
                  <a:gd name="connsiteX28" fmla="*/ 11177 w 35024"/>
                  <a:gd name="connsiteY28" fmla="*/ 7766 h 46316"/>
                  <a:gd name="connsiteX29" fmla="*/ 4253 w 35024"/>
                  <a:gd name="connsiteY29" fmla="*/ 9991 h 46316"/>
                  <a:gd name="connsiteX30" fmla="*/ 3798 w 35024"/>
                  <a:gd name="connsiteY30" fmla="*/ 9991 h 46316"/>
                  <a:gd name="connsiteX31" fmla="*/ 3798 w 35024"/>
                  <a:gd name="connsiteY31" fmla="*/ 2457 h 46316"/>
                  <a:gd name="connsiteX32" fmla="*/ 9661 w 35024"/>
                  <a:gd name="connsiteY32" fmla="*/ 1142 h 46316"/>
                  <a:gd name="connsiteX33" fmla="*/ 17242 w 35024"/>
                  <a:gd name="connsiteY33" fmla="*/ 435 h 46316"/>
                  <a:gd name="connsiteX34" fmla="*/ 24873 w 35024"/>
                  <a:gd name="connsiteY34" fmla="*/ 1142 h 46316"/>
                  <a:gd name="connsiteX35" fmla="*/ 30484 w 35024"/>
                  <a:gd name="connsiteY35" fmla="*/ 3721 h 46316"/>
                  <a:gd name="connsiteX36" fmla="*/ 34021 w 35024"/>
                  <a:gd name="connsiteY36" fmla="*/ 8424 h 46316"/>
                  <a:gd name="connsiteX37" fmla="*/ 35234 w 35024"/>
                  <a:gd name="connsiteY37" fmla="*/ 15401 h 46316"/>
                  <a:gd name="connsiteX38" fmla="*/ 35234 w 35024"/>
                  <a:gd name="connsiteY38" fmla="*/ 45537 h 46316"/>
                  <a:gd name="connsiteX39" fmla="*/ 27855 w 35024"/>
                  <a:gd name="connsiteY39" fmla="*/ 45537 h 4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5024" h="46316">
                    <a:moveTo>
                      <a:pt x="27855" y="34717"/>
                    </a:moveTo>
                    <a:lnTo>
                      <a:pt x="27855" y="22480"/>
                    </a:lnTo>
                    <a:cubicBezTo>
                      <a:pt x="26086" y="22683"/>
                      <a:pt x="23863" y="22935"/>
                      <a:pt x="21184" y="23138"/>
                    </a:cubicBezTo>
                    <a:cubicBezTo>
                      <a:pt x="18455" y="23441"/>
                      <a:pt x="16282" y="23795"/>
                      <a:pt x="14664" y="24301"/>
                    </a:cubicBezTo>
                    <a:cubicBezTo>
                      <a:pt x="12693" y="24907"/>
                      <a:pt x="11076" y="25868"/>
                      <a:pt x="9762" y="27082"/>
                    </a:cubicBezTo>
                    <a:cubicBezTo>
                      <a:pt x="8448" y="28396"/>
                      <a:pt x="7791" y="30115"/>
                      <a:pt x="7841" y="32290"/>
                    </a:cubicBezTo>
                    <a:cubicBezTo>
                      <a:pt x="7791" y="34868"/>
                      <a:pt x="8498" y="36790"/>
                      <a:pt x="9964" y="38003"/>
                    </a:cubicBezTo>
                    <a:cubicBezTo>
                      <a:pt x="11379" y="39318"/>
                      <a:pt x="13451" y="39925"/>
                      <a:pt x="16231" y="39925"/>
                    </a:cubicBezTo>
                    <a:cubicBezTo>
                      <a:pt x="18505" y="39925"/>
                      <a:pt x="20628" y="39419"/>
                      <a:pt x="22549" y="38408"/>
                    </a:cubicBezTo>
                    <a:cubicBezTo>
                      <a:pt x="24419" y="37397"/>
                      <a:pt x="26188" y="36183"/>
                      <a:pt x="27855" y="34717"/>
                    </a:cubicBezTo>
                    <a:close/>
                    <a:moveTo>
                      <a:pt x="27855" y="40835"/>
                    </a:moveTo>
                    <a:cubicBezTo>
                      <a:pt x="27249" y="41290"/>
                      <a:pt x="26440" y="41947"/>
                      <a:pt x="25429" y="42706"/>
                    </a:cubicBezTo>
                    <a:cubicBezTo>
                      <a:pt x="24368" y="43565"/>
                      <a:pt x="23408" y="44172"/>
                      <a:pt x="22498" y="44627"/>
                    </a:cubicBezTo>
                    <a:cubicBezTo>
                      <a:pt x="21184" y="45284"/>
                      <a:pt x="19920" y="45790"/>
                      <a:pt x="18707" y="46195"/>
                    </a:cubicBezTo>
                    <a:cubicBezTo>
                      <a:pt x="17495" y="46549"/>
                      <a:pt x="15776" y="46751"/>
                      <a:pt x="13552" y="46751"/>
                    </a:cubicBezTo>
                    <a:cubicBezTo>
                      <a:pt x="11733" y="46751"/>
                      <a:pt x="10014" y="46397"/>
                      <a:pt x="8397" y="45740"/>
                    </a:cubicBezTo>
                    <a:cubicBezTo>
                      <a:pt x="6780" y="45082"/>
                      <a:pt x="5314" y="44172"/>
                      <a:pt x="4101" y="42857"/>
                    </a:cubicBezTo>
                    <a:cubicBezTo>
                      <a:pt x="2888" y="41694"/>
                      <a:pt x="1978" y="40178"/>
                      <a:pt x="1271" y="38408"/>
                    </a:cubicBezTo>
                    <a:cubicBezTo>
                      <a:pt x="563" y="36638"/>
                      <a:pt x="209" y="34767"/>
                      <a:pt x="209" y="32745"/>
                    </a:cubicBezTo>
                    <a:cubicBezTo>
                      <a:pt x="209" y="29761"/>
                      <a:pt x="816" y="27183"/>
                      <a:pt x="2130" y="25008"/>
                    </a:cubicBezTo>
                    <a:cubicBezTo>
                      <a:pt x="3394" y="22885"/>
                      <a:pt x="5466" y="21166"/>
                      <a:pt x="8246" y="19902"/>
                    </a:cubicBezTo>
                    <a:cubicBezTo>
                      <a:pt x="10722" y="18789"/>
                      <a:pt x="13603" y="18031"/>
                      <a:pt x="16989" y="17525"/>
                    </a:cubicBezTo>
                    <a:cubicBezTo>
                      <a:pt x="20325" y="17121"/>
                      <a:pt x="23964" y="16767"/>
                      <a:pt x="27855" y="16564"/>
                    </a:cubicBezTo>
                    <a:lnTo>
                      <a:pt x="27855" y="15149"/>
                    </a:lnTo>
                    <a:cubicBezTo>
                      <a:pt x="27805" y="13480"/>
                      <a:pt x="27552" y="12064"/>
                      <a:pt x="27047" y="10952"/>
                    </a:cubicBezTo>
                    <a:cubicBezTo>
                      <a:pt x="26541" y="9890"/>
                      <a:pt x="25783" y="9081"/>
                      <a:pt x="24873" y="8474"/>
                    </a:cubicBezTo>
                    <a:cubicBezTo>
                      <a:pt x="23863" y="7918"/>
                      <a:pt x="22700" y="7513"/>
                      <a:pt x="21386" y="7311"/>
                    </a:cubicBezTo>
                    <a:cubicBezTo>
                      <a:pt x="19971" y="7109"/>
                      <a:pt x="18606" y="7008"/>
                      <a:pt x="17191" y="7008"/>
                    </a:cubicBezTo>
                    <a:cubicBezTo>
                      <a:pt x="15473" y="7008"/>
                      <a:pt x="13451" y="7261"/>
                      <a:pt x="11177" y="7766"/>
                    </a:cubicBezTo>
                    <a:cubicBezTo>
                      <a:pt x="8801" y="8272"/>
                      <a:pt x="6477" y="9030"/>
                      <a:pt x="4253" y="9991"/>
                    </a:cubicBezTo>
                    <a:lnTo>
                      <a:pt x="3798" y="9991"/>
                    </a:lnTo>
                    <a:lnTo>
                      <a:pt x="3798" y="2457"/>
                    </a:lnTo>
                    <a:cubicBezTo>
                      <a:pt x="5112" y="2053"/>
                      <a:pt x="7083" y="1648"/>
                      <a:pt x="9661" y="1142"/>
                    </a:cubicBezTo>
                    <a:cubicBezTo>
                      <a:pt x="12188" y="738"/>
                      <a:pt x="14715" y="485"/>
                      <a:pt x="17242" y="435"/>
                    </a:cubicBezTo>
                    <a:cubicBezTo>
                      <a:pt x="20224" y="485"/>
                      <a:pt x="22751" y="738"/>
                      <a:pt x="24873" y="1142"/>
                    </a:cubicBezTo>
                    <a:cubicBezTo>
                      <a:pt x="26895" y="1648"/>
                      <a:pt x="28765" y="2508"/>
                      <a:pt x="30484" y="3721"/>
                    </a:cubicBezTo>
                    <a:cubicBezTo>
                      <a:pt x="32000" y="4985"/>
                      <a:pt x="33213" y="6553"/>
                      <a:pt x="34021" y="8424"/>
                    </a:cubicBezTo>
                    <a:cubicBezTo>
                      <a:pt x="34830" y="10396"/>
                      <a:pt x="35234" y="12722"/>
                      <a:pt x="35234" y="15401"/>
                    </a:cubicBezTo>
                    <a:lnTo>
                      <a:pt x="35234" y="45537"/>
                    </a:lnTo>
                    <a:lnTo>
                      <a:pt x="27855" y="4553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C9B00469-38BA-4602-ADBF-EA6FA2CA610D}"/>
                  </a:ext>
                </a:extLst>
              </p:cNvPr>
              <p:cNvSpPr/>
              <p:nvPr/>
            </p:nvSpPr>
            <p:spPr>
              <a:xfrm>
                <a:off x="4464414" y="3442579"/>
                <a:ext cx="36894" cy="62547"/>
              </a:xfrm>
              <a:custGeom>
                <a:avLst/>
                <a:gdLst>
                  <a:gd name="connsiteX0" fmla="*/ 29476 w 36894"/>
                  <a:gd name="connsiteY0" fmla="*/ 39621 h 62547"/>
                  <a:gd name="connsiteX1" fmla="*/ 27050 w 36894"/>
                  <a:gd name="connsiteY1" fmla="*/ 27688 h 62547"/>
                  <a:gd name="connsiteX2" fmla="*/ 19368 w 36894"/>
                  <a:gd name="connsiteY2" fmla="*/ 23593 h 62547"/>
                  <a:gd name="connsiteX3" fmla="*/ 13202 w 36894"/>
                  <a:gd name="connsiteY3" fmla="*/ 25008 h 62547"/>
                  <a:gd name="connsiteX4" fmla="*/ 7642 w 36894"/>
                  <a:gd name="connsiteY4" fmla="*/ 28598 h 62547"/>
                  <a:gd name="connsiteX5" fmla="*/ 7642 w 36894"/>
                  <a:gd name="connsiteY5" fmla="*/ 53830 h 62547"/>
                  <a:gd name="connsiteX6" fmla="*/ 12595 w 36894"/>
                  <a:gd name="connsiteY6" fmla="*/ 55751 h 62547"/>
                  <a:gd name="connsiteX7" fmla="*/ 17346 w 36894"/>
                  <a:gd name="connsiteY7" fmla="*/ 56307 h 62547"/>
                  <a:gd name="connsiteX8" fmla="*/ 26241 w 36894"/>
                  <a:gd name="connsiteY8" fmla="*/ 52313 h 62547"/>
                  <a:gd name="connsiteX9" fmla="*/ 29476 w 36894"/>
                  <a:gd name="connsiteY9" fmla="*/ 39621 h 62547"/>
                  <a:gd name="connsiteX10" fmla="*/ 37108 w 36894"/>
                  <a:gd name="connsiteY10" fmla="*/ 39015 h 62547"/>
                  <a:gd name="connsiteX11" fmla="*/ 31851 w 36894"/>
                  <a:gd name="connsiteY11" fmla="*/ 56408 h 62547"/>
                  <a:gd name="connsiteX12" fmla="*/ 18761 w 36894"/>
                  <a:gd name="connsiteY12" fmla="*/ 62982 h 62547"/>
                  <a:gd name="connsiteX13" fmla="*/ 12646 w 36894"/>
                  <a:gd name="connsiteY13" fmla="*/ 62072 h 62547"/>
                  <a:gd name="connsiteX14" fmla="*/ 7642 w 36894"/>
                  <a:gd name="connsiteY14" fmla="*/ 59695 h 62547"/>
                  <a:gd name="connsiteX15" fmla="*/ 7137 w 36894"/>
                  <a:gd name="connsiteY15" fmla="*/ 61768 h 62547"/>
                  <a:gd name="connsiteX16" fmla="*/ 213 w 36894"/>
                  <a:gd name="connsiteY16" fmla="*/ 61768 h 62547"/>
                  <a:gd name="connsiteX17" fmla="*/ 213 w 36894"/>
                  <a:gd name="connsiteY17" fmla="*/ 435 h 62547"/>
                  <a:gd name="connsiteX18" fmla="*/ 7642 w 36894"/>
                  <a:gd name="connsiteY18" fmla="*/ 435 h 62547"/>
                  <a:gd name="connsiteX19" fmla="*/ 7642 w 36894"/>
                  <a:gd name="connsiteY19" fmla="*/ 22329 h 62547"/>
                  <a:gd name="connsiteX20" fmla="*/ 13657 w 36894"/>
                  <a:gd name="connsiteY20" fmla="*/ 18182 h 62547"/>
                  <a:gd name="connsiteX21" fmla="*/ 21086 w 36894"/>
                  <a:gd name="connsiteY21" fmla="*/ 16514 h 62547"/>
                  <a:gd name="connsiteX22" fmla="*/ 32812 w 36894"/>
                  <a:gd name="connsiteY22" fmla="*/ 22480 h 62547"/>
                  <a:gd name="connsiteX23" fmla="*/ 37108 w 36894"/>
                  <a:gd name="connsiteY23" fmla="*/ 39015 h 6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894" h="62547">
                    <a:moveTo>
                      <a:pt x="29476" y="39621"/>
                    </a:moveTo>
                    <a:cubicBezTo>
                      <a:pt x="29425" y="34363"/>
                      <a:pt x="28617" y="30419"/>
                      <a:pt x="27050" y="27688"/>
                    </a:cubicBezTo>
                    <a:cubicBezTo>
                      <a:pt x="25433" y="25008"/>
                      <a:pt x="22855" y="23643"/>
                      <a:pt x="19368" y="23593"/>
                    </a:cubicBezTo>
                    <a:cubicBezTo>
                      <a:pt x="17296" y="23643"/>
                      <a:pt x="15274" y="24098"/>
                      <a:pt x="13202" y="25008"/>
                    </a:cubicBezTo>
                    <a:cubicBezTo>
                      <a:pt x="11130" y="25969"/>
                      <a:pt x="9260" y="27183"/>
                      <a:pt x="7642" y="28598"/>
                    </a:cubicBezTo>
                    <a:lnTo>
                      <a:pt x="7642" y="53830"/>
                    </a:lnTo>
                    <a:cubicBezTo>
                      <a:pt x="9462" y="54790"/>
                      <a:pt x="11130" y="55448"/>
                      <a:pt x="12595" y="55751"/>
                    </a:cubicBezTo>
                    <a:cubicBezTo>
                      <a:pt x="14010" y="56156"/>
                      <a:pt x="15577" y="56307"/>
                      <a:pt x="17346" y="56307"/>
                    </a:cubicBezTo>
                    <a:cubicBezTo>
                      <a:pt x="21086" y="56307"/>
                      <a:pt x="24068" y="54993"/>
                      <a:pt x="26241" y="52313"/>
                    </a:cubicBezTo>
                    <a:cubicBezTo>
                      <a:pt x="28364" y="49633"/>
                      <a:pt x="29425" y="45386"/>
                      <a:pt x="29476" y="39621"/>
                    </a:cubicBezTo>
                    <a:close/>
                    <a:moveTo>
                      <a:pt x="37108" y="39015"/>
                    </a:moveTo>
                    <a:cubicBezTo>
                      <a:pt x="37057" y="46245"/>
                      <a:pt x="35339" y="52060"/>
                      <a:pt x="31851" y="56408"/>
                    </a:cubicBezTo>
                    <a:cubicBezTo>
                      <a:pt x="28364" y="60807"/>
                      <a:pt x="23967" y="62982"/>
                      <a:pt x="18761" y="62982"/>
                    </a:cubicBezTo>
                    <a:cubicBezTo>
                      <a:pt x="16335" y="62982"/>
                      <a:pt x="14314" y="62678"/>
                      <a:pt x="12646" y="62072"/>
                    </a:cubicBezTo>
                    <a:cubicBezTo>
                      <a:pt x="10927" y="61515"/>
                      <a:pt x="9260" y="60757"/>
                      <a:pt x="7642" y="59695"/>
                    </a:cubicBezTo>
                    <a:lnTo>
                      <a:pt x="7137" y="61768"/>
                    </a:lnTo>
                    <a:lnTo>
                      <a:pt x="213" y="61768"/>
                    </a:lnTo>
                    <a:lnTo>
                      <a:pt x="213" y="435"/>
                    </a:lnTo>
                    <a:lnTo>
                      <a:pt x="7642" y="435"/>
                    </a:lnTo>
                    <a:lnTo>
                      <a:pt x="7642" y="22329"/>
                    </a:lnTo>
                    <a:cubicBezTo>
                      <a:pt x="9462" y="20711"/>
                      <a:pt x="11483" y="19345"/>
                      <a:pt x="13657" y="18182"/>
                    </a:cubicBezTo>
                    <a:cubicBezTo>
                      <a:pt x="15830" y="17121"/>
                      <a:pt x="18306" y="16564"/>
                      <a:pt x="21086" y="16514"/>
                    </a:cubicBezTo>
                    <a:cubicBezTo>
                      <a:pt x="26039" y="16564"/>
                      <a:pt x="29931" y="18536"/>
                      <a:pt x="32812" y="22480"/>
                    </a:cubicBezTo>
                    <a:cubicBezTo>
                      <a:pt x="35642" y="26475"/>
                      <a:pt x="37057" y="31986"/>
                      <a:pt x="37108" y="390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1C7A7E1B-8BA7-4454-B23B-50FFB16F075B}"/>
                  </a:ext>
                </a:extLst>
              </p:cNvPr>
              <p:cNvSpPr/>
              <p:nvPr/>
            </p:nvSpPr>
            <p:spPr>
              <a:xfrm>
                <a:off x="4503655" y="3503912"/>
                <a:ext cx="12938" cy="12944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12944"/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785F9DBB-734D-4C38-A9EE-21D2FC543253}"/>
                  </a:ext>
                </a:extLst>
              </p:cNvPr>
              <p:cNvSpPr/>
              <p:nvPr/>
            </p:nvSpPr>
            <p:spPr>
              <a:xfrm>
                <a:off x="4528566" y="3445208"/>
                <a:ext cx="48772" cy="58704"/>
              </a:xfrm>
              <a:custGeom>
                <a:avLst/>
                <a:gdLst>
                  <a:gd name="connsiteX0" fmla="*/ 48990 w 48772"/>
                  <a:gd name="connsiteY0" fmla="*/ 435 h 58704"/>
                  <a:gd name="connsiteX1" fmla="*/ 28824 w 48772"/>
                  <a:gd name="connsiteY1" fmla="*/ 59139 h 58704"/>
                  <a:gd name="connsiteX2" fmla="*/ 20384 w 48772"/>
                  <a:gd name="connsiteY2" fmla="*/ 59139 h 58704"/>
                  <a:gd name="connsiteX3" fmla="*/ 218 w 48772"/>
                  <a:gd name="connsiteY3" fmla="*/ 435 h 58704"/>
                  <a:gd name="connsiteX4" fmla="*/ 8557 w 48772"/>
                  <a:gd name="connsiteY4" fmla="*/ 435 h 58704"/>
                  <a:gd name="connsiteX5" fmla="*/ 24781 w 48772"/>
                  <a:gd name="connsiteY5" fmla="*/ 49178 h 58704"/>
                  <a:gd name="connsiteX6" fmla="*/ 41005 w 48772"/>
                  <a:gd name="connsiteY6" fmla="*/ 435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2" h="58704">
                    <a:moveTo>
                      <a:pt x="48990" y="435"/>
                    </a:moveTo>
                    <a:lnTo>
                      <a:pt x="28824" y="59139"/>
                    </a:lnTo>
                    <a:lnTo>
                      <a:pt x="20384" y="59139"/>
                    </a:lnTo>
                    <a:lnTo>
                      <a:pt x="218" y="435"/>
                    </a:lnTo>
                    <a:lnTo>
                      <a:pt x="8557" y="435"/>
                    </a:lnTo>
                    <a:lnTo>
                      <a:pt x="24781" y="49178"/>
                    </a:lnTo>
                    <a:lnTo>
                      <a:pt x="41005" y="435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5971C9A1-36BF-4BF1-9638-2A7847398A99}"/>
                  </a:ext>
                </a:extLst>
              </p:cNvPr>
              <p:cNvSpPr/>
              <p:nvPr/>
            </p:nvSpPr>
            <p:spPr>
              <a:xfrm>
                <a:off x="4576610" y="3445208"/>
                <a:ext cx="49176" cy="58704"/>
              </a:xfrm>
              <a:custGeom>
                <a:avLst/>
                <a:gdLst>
                  <a:gd name="connsiteX0" fmla="*/ 222 w 49176"/>
                  <a:gd name="connsiteY0" fmla="*/ 59139 h 58704"/>
                  <a:gd name="connsiteX1" fmla="*/ 20034 w 49176"/>
                  <a:gd name="connsiteY1" fmla="*/ 435 h 58704"/>
                  <a:gd name="connsiteX2" fmla="*/ 29637 w 49176"/>
                  <a:gd name="connsiteY2" fmla="*/ 435 h 58704"/>
                  <a:gd name="connsiteX3" fmla="*/ 49398 w 49176"/>
                  <a:gd name="connsiteY3" fmla="*/ 59139 h 58704"/>
                  <a:gd name="connsiteX4" fmla="*/ 41160 w 49176"/>
                  <a:gd name="connsiteY4" fmla="*/ 59139 h 58704"/>
                  <a:gd name="connsiteX5" fmla="*/ 35853 w 49176"/>
                  <a:gd name="connsiteY5" fmla="*/ 42756 h 58704"/>
                  <a:gd name="connsiteX6" fmla="*/ 13413 w 49176"/>
                  <a:gd name="connsiteY6" fmla="*/ 42756 h 58704"/>
                  <a:gd name="connsiteX7" fmla="*/ 8106 w 49176"/>
                  <a:gd name="connsiteY7" fmla="*/ 59139 h 58704"/>
                  <a:gd name="connsiteX8" fmla="*/ 33680 w 49176"/>
                  <a:gd name="connsiteY8" fmla="*/ 36082 h 58704"/>
                  <a:gd name="connsiteX9" fmla="*/ 24633 w 49176"/>
                  <a:gd name="connsiteY9" fmla="*/ 8424 h 58704"/>
                  <a:gd name="connsiteX10" fmla="*/ 15586 w 49176"/>
                  <a:gd name="connsiteY10" fmla="*/ 36082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222" y="59139"/>
                    </a:moveTo>
                    <a:lnTo>
                      <a:pt x="20034" y="435"/>
                    </a:lnTo>
                    <a:lnTo>
                      <a:pt x="29637" y="435"/>
                    </a:lnTo>
                    <a:lnTo>
                      <a:pt x="49398" y="59139"/>
                    </a:lnTo>
                    <a:lnTo>
                      <a:pt x="41160" y="59139"/>
                    </a:lnTo>
                    <a:lnTo>
                      <a:pt x="35853" y="42756"/>
                    </a:lnTo>
                    <a:lnTo>
                      <a:pt x="13413" y="42756"/>
                    </a:lnTo>
                    <a:lnTo>
                      <a:pt x="8106" y="59139"/>
                    </a:lnTo>
                    <a:close/>
                    <a:moveTo>
                      <a:pt x="33680" y="36082"/>
                    </a:moveTo>
                    <a:lnTo>
                      <a:pt x="24633" y="8424"/>
                    </a:lnTo>
                    <a:lnTo>
                      <a:pt x="15586" y="36082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C8F0B320-B595-4653-8565-DF688ABDF292}"/>
                  </a:ext>
                </a:extLst>
              </p:cNvPr>
              <p:cNvSpPr/>
              <p:nvPr/>
            </p:nvSpPr>
            <p:spPr>
              <a:xfrm>
                <a:off x="4631359" y="3445208"/>
                <a:ext cx="45436" cy="58704"/>
              </a:xfrm>
              <a:custGeom>
                <a:avLst/>
                <a:gdLst>
                  <a:gd name="connsiteX0" fmla="*/ 45662 w 45436"/>
                  <a:gd name="connsiteY0" fmla="*/ 59139 h 58704"/>
                  <a:gd name="connsiteX1" fmla="*/ 35503 w 45436"/>
                  <a:gd name="connsiteY1" fmla="*/ 59139 h 58704"/>
                  <a:gd name="connsiteX2" fmla="*/ 16904 w 45436"/>
                  <a:gd name="connsiteY2" fmla="*/ 35829 h 58704"/>
                  <a:gd name="connsiteX3" fmla="*/ 8009 w 45436"/>
                  <a:gd name="connsiteY3" fmla="*/ 35829 h 58704"/>
                  <a:gd name="connsiteX4" fmla="*/ 8009 w 45436"/>
                  <a:gd name="connsiteY4" fmla="*/ 59139 h 58704"/>
                  <a:gd name="connsiteX5" fmla="*/ 226 w 45436"/>
                  <a:gd name="connsiteY5" fmla="*/ 59139 h 58704"/>
                  <a:gd name="connsiteX6" fmla="*/ 226 w 45436"/>
                  <a:gd name="connsiteY6" fmla="*/ 435 h 58704"/>
                  <a:gd name="connsiteX7" fmla="*/ 15337 w 45436"/>
                  <a:gd name="connsiteY7" fmla="*/ 435 h 58704"/>
                  <a:gd name="connsiteX8" fmla="*/ 23778 w 45436"/>
                  <a:gd name="connsiteY8" fmla="*/ 991 h 58704"/>
                  <a:gd name="connsiteX9" fmla="*/ 30247 w 45436"/>
                  <a:gd name="connsiteY9" fmla="*/ 3569 h 58704"/>
                  <a:gd name="connsiteX10" fmla="*/ 35099 w 45436"/>
                  <a:gd name="connsiteY10" fmla="*/ 8676 h 58704"/>
                  <a:gd name="connsiteX11" fmla="*/ 36918 w 45436"/>
                  <a:gd name="connsiteY11" fmla="*/ 16362 h 58704"/>
                  <a:gd name="connsiteX12" fmla="*/ 33633 w 45436"/>
                  <a:gd name="connsiteY12" fmla="*/ 27183 h 58704"/>
                  <a:gd name="connsiteX13" fmla="*/ 24738 w 45436"/>
                  <a:gd name="connsiteY13" fmla="*/ 33604 h 58704"/>
                  <a:gd name="connsiteX14" fmla="*/ 28781 w 45436"/>
                  <a:gd name="connsiteY14" fmla="*/ 16969 h 58704"/>
                  <a:gd name="connsiteX15" fmla="*/ 27872 w 45436"/>
                  <a:gd name="connsiteY15" fmla="*/ 12418 h 58704"/>
                  <a:gd name="connsiteX16" fmla="*/ 25092 w 45436"/>
                  <a:gd name="connsiteY16" fmla="*/ 9182 h 58704"/>
                  <a:gd name="connsiteX17" fmla="*/ 21200 w 45436"/>
                  <a:gd name="connsiteY17" fmla="*/ 7615 h 58704"/>
                  <a:gd name="connsiteX18" fmla="*/ 15742 w 45436"/>
                  <a:gd name="connsiteY18" fmla="*/ 7160 h 58704"/>
                  <a:gd name="connsiteX19" fmla="*/ 8009 w 45436"/>
                  <a:gd name="connsiteY19" fmla="*/ 7160 h 58704"/>
                  <a:gd name="connsiteX20" fmla="*/ 8009 w 45436"/>
                  <a:gd name="connsiteY20" fmla="*/ 29306 h 58704"/>
                  <a:gd name="connsiteX21" fmla="*/ 14882 w 45436"/>
                  <a:gd name="connsiteY21" fmla="*/ 29306 h 58704"/>
                  <a:gd name="connsiteX22" fmla="*/ 20897 w 45436"/>
                  <a:gd name="connsiteY22" fmla="*/ 28750 h 58704"/>
                  <a:gd name="connsiteX23" fmla="*/ 25446 w 45436"/>
                  <a:gd name="connsiteY23" fmla="*/ 26273 h 58704"/>
                  <a:gd name="connsiteX24" fmla="*/ 27973 w 45436"/>
                  <a:gd name="connsiteY24" fmla="*/ 22329 h 58704"/>
                  <a:gd name="connsiteX25" fmla="*/ 28781 w 45436"/>
                  <a:gd name="connsiteY25" fmla="*/ 16969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662" y="59139"/>
                    </a:moveTo>
                    <a:lnTo>
                      <a:pt x="35503" y="59139"/>
                    </a:lnTo>
                    <a:lnTo>
                      <a:pt x="16904" y="35829"/>
                    </a:lnTo>
                    <a:lnTo>
                      <a:pt x="8009" y="35829"/>
                    </a:lnTo>
                    <a:lnTo>
                      <a:pt x="8009" y="59139"/>
                    </a:lnTo>
                    <a:lnTo>
                      <a:pt x="226" y="59139"/>
                    </a:lnTo>
                    <a:lnTo>
                      <a:pt x="226" y="435"/>
                    </a:lnTo>
                    <a:lnTo>
                      <a:pt x="15337" y="435"/>
                    </a:lnTo>
                    <a:cubicBezTo>
                      <a:pt x="18673" y="435"/>
                      <a:pt x="21453" y="637"/>
                      <a:pt x="23778" y="991"/>
                    </a:cubicBezTo>
                    <a:cubicBezTo>
                      <a:pt x="26001" y="1395"/>
                      <a:pt x="28175" y="2255"/>
                      <a:pt x="30247" y="3569"/>
                    </a:cubicBezTo>
                    <a:cubicBezTo>
                      <a:pt x="32269" y="4935"/>
                      <a:pt x="33886" y="6654"/>
                      <a:pt x="35099" y="8676"/>
                    </a:cubicBezTo>
                    <a:cubicBezTo>
                      <a:pt x="36261" y="10800"/>
                      <a:pt x="36868" y="13328"/>
                      <a:pt x="36918" y="16362"/>
                    </a:cubicBezTo>
                    <a:cubicBezTo>
                      <a:pt x="36868" y="20711"/>
                      <a:pt x="35756" y="24351"/>
                      <a:pt x="33633" y="27183"/>
                    </a:cubicBezTo>
                    <a:cubicBezTo>
                      <a:pt x="31409" y="30115"/>
                      <a:pt x="28478" y="32239"/>
                      <a:pt x="24738" y="33604"/>
                    </a:cubicBezTo>
                    <a:close/>
                    <a:moveTo>
                      <a:pt x="28781" y="16969"/>
                    </a:moveTo>
                    <a:cubicBezTo>
                      <a:pt x="28731" y="15250"/>
                      <a:pt x="28427" y="13733"/>
                      <a:pt x="27872" y="12418"/>
                    </a:cubicBezTo>
                    <a:cubicBezTo>
                      <a:pt x="27214" y="11103"/>
                      <a:pt x="26305" y="10042"/>
                      <a:pt x="25092" y="9182"/>
                    </a:cubicBezTo>
                    <a:cubicBezTo>
                      <a:pt x="23929" y="8474"/>
                      <a:pt x="22615" y="7969"/>
                      <a:pt x="21200" y="7615"/>
                    </a:cubicBezTo>
                    <a:cubicBezTo>
                      <a:pt x="19684" y="7362"/>
                      <a:pt x="17864" y="7210"/>
                      <a:pt x="15742" y="7160"/>
                    </a:cubicBezTo>
                    <a:lnTo>
                      <a:pt x="8009" y="7160"/>
                    </a:lnTo>
                    <a:lnTo>
                      <a:pt x="8009" y="29306"/>
                    </a:lnTo>
                    <a:lnTo>
                      <a:pt x="14882" y="29306"/>
                    </a:lnTo>
                    <a:cubicBezTo>
                      <a:pt x="17106" y="29357"/>
                      <a:pt x="19077" y="29155"/>
                      <a:pt x="20897" y="28750"/>
                    </a:cubicBezTo>
                    <a:cubicBezTo>
                      <a:pt x="22615" y="28396"/>
                      <a:pt x="24131" y="27587"/>
                      <a:pt x="25446" y="26273"/>
                    </a:cubicBezTo>
                    <a:cubicBezTo>
                      <a:pt x="26557" y="25211"/>
                      <a:pt x="27417" y="23896"/>
                      <a:pt x="27973" y="22329"/>
                    </a:cubicBezTo>
                    <a:cubicBezTo>
                      <a:pt x="28478" y="20862"/>
                      <a:pt x="28731" y="19042"/>
                      <a:pt x="28781" y="169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54C5BD57-3D86-4944-AD59-85C6607D6076}"/>
                  </a:ext>
                </a:extLst>
              </p:cNvPr>
              <p:cNvSpPr/>
              <p:nvPr/>
            </p:nvSpPr>
            <p:spPr>
              <a:xfrm>
                <a:off x="4678047" y="3444146"/>
                <a:ext cx="44526" cy="60827"/>
              </a:xfrm>
              <a:custGeom>
                <a:avLst/>
                <a:gdLst>
                  <a:gd name="connsiteX0" fmla="*/ 26511 w 44526"/>
                  <a:gd name="connsiteY0" fmla="*/ 61263 h 60827"/>
                  <a:gd name="connsiteX1" fmla="*/ 15948 w 44526"/>
                  <a:gd name="connsiteY1" fmla="*/ 59341 h 60827"/>
                  <a:gd name="connsiteX2" fmla="*/ 7608 w 44526"/>
                  <a:gd name="connsiteY2" fmla="*/ 53577 h 60827"/>
                  <a:gd name="connsiteX3" fmla="*/ 2150 w 44526"/>
                  <a:gd name="connsiteY3" fmla="*/ 44020 h 60827"/>
                  <a:gd name="connsiteX4" fmla="*/ 229 w 44526"/>
                  <a:gd name="connsiteY4" fmla="*/ 30924 h 60827"/>
                  <a:gd name="connsiteX5" fmla="*/ 2099 w 44526"/>
                  <a:gd name="connsiteY5" fmla="*/ 18081 h 60827"/>
                  <a:gd name="connsiteX6" fmla="*/ 7558 w 44526"/>
                  <a:gd name="connsiteY6" fmla="*/ 8525 h 60827"/>
                  <a:gd name="connsiteX7" fmla="*/ 15897 w 44526"/>
                  <a:gd name="connsiteY7" fmla="*/ 2508 h 60827"/>
                  <a:gd name="connsiteX8" fmla="*/ 26662 w 44526"/>
                  <a:gd name="connsiteY8" fmla="*/ 435 h 60827"/>
                  <a:gd name="connsiteX9" fmla="*/ 32171 w 44526"/>
                  <a:gd name="connsiteY9" fmla="*/ 890 h 60827"/>
                  <a:gd name="connsiteX10" fmla="*/ 36973 w 44526"/>
                  <a:gd name="connsiteY10" fmla="*/ 2002 h 60827"/>
                  <a:gd name="connsiteX11" fmla="*/ 40814 w 44526"/>
                  <a:gd name="connsiteY11" fmla="*/ 3468 h 60827"/>
                  <a:gd name="connsiteX12" fmla="*/ 44756 w 44526"/>
                  <a:gd name="connsiteY12" fmla="*/ 5390 h 60827"/>
                  <a:gd name="connsiteX13" fmla="*/ 44756 w 44526"/>
                  <a:gd name="connsiteY13" fmla="*/ 14845 h 60827"/>
                  <a:gd name="connsiteX14" fmla="*/ 44150 w 44526"/>
                  <a:gd name="connsiteY14" fmla="*/ 14845 h 60827"/>
                  <a:gd name="connsiteX15" fmla="*/ 41521 w 44526"/>
                  <a:gd name="connsiteY15" fmla="*/ 12570 h 60827"/>
                  <a:gd name="connsiteX16" fmla="*/ 37579 w 44526"/>
                  <a:gd name="connsiteY16" fmla="*/ 9890 h 60827"/>
                  <a:gd name="connsiteX17" fmla="*/ 32677 w 44526"/>
                  <a:gd name="connsiteY17" fmla="*/ 7918 h 60827"/>
                  <a:gd name="connsiteX18" fmla="*/ 26561 w 44526"/>
                  <a:gd name="connsiteY18" fmla="*/ 7109 h 60827"/>
                  <a:gd name="connsiteX19" fmla="*/ 19486 w 44526"/>
                  <a:gd name="connsiteY19" fmla="*/ 8676 h 60827"/>
                  <a:gd name="connsiteX20" fmla="*/ 13623 w 44526"/>
                  <a:gd name="connsiteY20" fmla="*/ 13177 h 60827"/>
                  <a:gd name="connsiteX21" fmla="*/ 9731 w 44526"/>
                  <a:gd name="connsiteY21" fmla="*/ 20711 h 60827"/>
                  <a:gd name="connsiteX22" fmla="*/ 8367 w 44526"/>
                  <a:gd name="connsiteY22" fmla="*/ 30924 h 60827"/>
                  <a:gd name="connsiteX23" fmla="*/ 9832 w 44526"/>
                  <a:gd name="connsiteY23" fmla="*/ 41290 h 60827"/>
                  <a:gd name="connsiteX24" fmla="*/ 13825 w 44526"/>
                  <a:gd name="connsiteY24" fmla="*/ 48672 h 60827"/>
                  <a:gd name="connsiteX25" fmla="*/ 19536 w 44526"/>
                  <a:gd name="connsiteY25" fmla="*/ 53071 h 60827"/>
                  <a:gd name="connsiteX26" fmla="*/ 26561 w 44526"/>
                  <a:gd name="connsiteY26" fmla="*/ 54538 h 60827"/>
                  <a:gd name="connsiteX27" fmla="*/ 32828 w 44526"/>
                  <a:gd name="connsiteY27" fmla="*/ 53729 h 60827"/>
                  <a:gd name="connsiteX28" fmla="*/ 37933 w 44526"/>
                  <a:gd name="connsiteY28" fmla="*/ 51605 h 60827"/>
                  <a:gd name="connsiteX29" fmla="*/ 41673 w 44526"/>
                  <a:gd name="connsiteY29" fmla="*/ 49127 h 60827"/>
                  <a:gd name="connsiteX30" fmla="*/ 44200 w 44526"/>
                  <a:gd name="connsiteY30" fmla="*/ 46902 h 60827"/>
                  <a:gd name="connsiteX31" fmla="*/ 44756 w 44526"/>
                  <a:gd name="connsiteY31" fmla="*/ 46902 h 60827"/>
                  <a:gd name="connsiteX32" fmla="*/ 44756 w 44526"/>
                  <a:gd name="connsiteY32" fmla="*/ 56206 h 60827"/>
                  <a:gd name="connsiteX33" fmla="*/ 41117 w 44526"/>
                  <a:gd name="connsiteY33" fmla="*/ 57976 h 60827"/>
                  <a:gd name="connsiteX34" fmla="*/ 36973 w 44526"/>
                  <a:gd name="connsiteY34" fmla="*/ 59594 h 60827"/>
                  <a:gd name="connsiteX35" fmla="*/ 32222 w 44526"/>
                  <a:gd name="connsiteY35" fmla="*/ 60807 h 60827"/>
                  <a:gd name="connsiteX36" fmla="*/ 26511 w 44526"/>
                  <a:gd name="connsiteY36" fmla="*/ 61263 h 6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526" h="60827">
                    <a:moveTo>
                      <a:pt x="26511" y="61263"/>
                    </a:moveTo>
                    <a:cubicBezTo>
                      <a:pt x="22670" y="61263"/>
                      <a:pt x="19132" y="60656"/>
                      <a:pt x="15948" y="59341"/>
                    </a:cubicBezTo>
                    <a:cubicBezTo>
                      <a:pt x="12713" y="58128"/>
                      <a:pt x="9933" y="56206"/>
                      <a:pt x="7608" y="53577"/>
                    </a:cubicBezTo>
                    <a:cubicBezTo>
                      <a:pt x="5233" y="51049"/>
                      <a:pt x="3414" y="47863"/>
                      <a:pt x="2150" y="44020"/>
                    </a:cubicBezTo>
                    <a:cubicBezTo>
                      <a:pt x="836" y="40279"/>
                      <a:pt x="229" y="35880"/>
                      <a:pt x="229" y="30924"/>
                    </a:cubicBezTo>
                    <a:cubicBezTo>
                      <a:pt x="229" y="26020"/>
                      <a:pt x="836" y="21772"/>
                      <a:pt x="2099" y="18081"/>
                    </a:cubicBezTo>
                    <a:cubicBezTo>
                      <a:pt x="3363" y="14441"/>
                      <a:pt x="5182" y="11255"/>
                      <a:pt x="7558" y="8525"/>
                    </a:cubicBezTo>
                    <a:cubicBezTo>
                      <a:pt x="9883" y="5946"/>
                      <a:pt x="12663" y="3923"/>
                      <a:pt x="15897" y="2508"/>
                    </a:cubicBezTo>
                    <a:cubicBezTo>
                      <a:pt x="19081" y="1142"/>
                      <a:pt x="22670" y="435"/>
                      <a:pt x="26662" y="435"/>
                    </a:cubicBezTo>
                    <a:cubicBezTo>
                      <a:pt x="28583" y="435"/>
                      <a:pt x="30402" y="586"/>
                      <a:pt x="32171" y="890"/>
                    </a:cubicBezTo>
                    <a:cubicBezTo>
                      <a:pt x="33839" y="1193"/>
                      <a:pt x="35457" y="1598"/>
                      <a:pt x="36973" y="2002"/>
                    </a:cubicBezTo>
                    <a:cubicBezTo>
                      <a:pt x="38186" y="2407"/>
                      <a:pt x="39449" y="2862"/>
                      <a:pt x="40814" y="3468"/>
                    </a:cubicBezTo>
                    <a:cubicBezTo>
                      <a:pt x="42128" y="4075"/>
                      <a:pt x="43442" y="4732"/>
                      <a:pt x="44756" y="5390"/>
                    </a:cubicBezTo>
                    <a:lnTo>
                      <a:pt x="44756" y="14845"/>
                    </a:lnTo>
                    <a:lnTo>
                      <a:pt x="44150" y="14845"/>
                    </a:lnTo>
                    <a:cubicBezTo>
                      <a:pt x="43442" y="14238"/>
                      <a:pt x="42583" y="13480"/>
                      <a:pt x="41521" y="12570"/>
                    </a:cubicBezTo>
                    <a:cubicBezTo>
                      <a:pt x="40410" y="11660"/>
                      <a:pt x="39095" y="10800"/>
                      <a:pt x="37579" y="9890"/>
                    </a:cubicBezTo>
                    <a:cubicBezTo>
                      <a:pt x="36012" y="9131"/>
                      <a:pt x="34395" y="8474"/>
                      <a:pt x="32677" y="7918"/>
                    </a:cubicBezTo>
                    <a:cubicBezTo>
                      <a:pt x="30908" y="7412"/>
                      <a:pt x="28836" y="7109"/>
                      <a:pt x="26561" y="7109"/>
                    </a:cubicBezTo>
                    <a:cubicBezTo>
                      <a:pt x="24034" y="7109"/>
                      <a:pt x="21709" y="7665"/>
                      <a:pt x="19486" y="8676"/>
                    </a:cubicBezTo>
                    <a:cubicBezTo>
                      <a:pt x="17262" y="9738"/>
                      <a:pt x="15291" y="11205"/>
                      <a:pt x="13623" y="13177"/>
                    </a:cubicBezTo>
                    <a:cubicBezTo>
                      <a:pt x="11955" y="15199"/>
                      <a:pt x="10641" y="17727"/>
                      <a:pt x="9731" y="20711"/>
                    </a:cubicBezTo>
                    <a:cubicBezTo>
                      <a:pt x="8771" y="23795"/>
                      <a:pt x="8316" y="27183"/>
                      <a:pt x="8367" y="30924"/>
                    </a:cubicBezTo>
                    <a:cubicBezTo>
                      <a:pt x="8316" y="34969"/>
                      <a:pt x="8821" y="38458"/>
                      <a:pt x="9832" y="41290"/>
                    </a:cubicBezTo>
                    <a:cubicBezTo>
                      <a:pt x="10793" y="44223"/>
                      <a:pt x="12107" y="46650"/>
                      <a:pt x="13825" y="48672"/>
                    </a:cubicBezTo>
                    <a:cubicBezTo>
                      <a:pt x="15392" y="50594"/>
                      <a:pt x="17312" y="52060"/>
                      <a:pt x="19536" y="53071"/>
                    </a:cubicBezTo>
                    <a:cubicBezTo>
                      <a:pt x="21709" y="54083"/>
                      <a:pt x="24034" y="54588"/>
                      <a:pt x="26561" y="54538"/>
                    </a:cubicBezTo>
                    <a:cubicBezTo>
                      <a:pt x="28785" y="54588"/>
                      <a:pt x="30908" y="54335"/>
                      <a:pt x="32828" y="53729"/>
                    </a:cubicBezTo>
                    <a:cubicBezTo>
                      <a:pt x="34749" y="53223"/>
                      <a:pt x="36417" y="52515"/>
                      <a:pt x="37933" y="51605"/>
                    </a:cubicBezTo>
                    <a:cubicBezTo>
                      <a:pt x="39348" y="50846"/>
                      <a:pt x="40612" y="49987"/>
                      <a:pt x="41673" y="49127"/>
                    </a:cubicBezTo>
                    <a:cubicBezTo>
                      <a:pt x="42734" y="48268"/>
                      <a:pt x="43594" y="47560"/>
                      <a:pt x="44200" y="46902"/>
                    </a:cubicBezTo>
                    <a:lnTo>
                      <a:pt x="44756" y="46902"/>
                    </a:lnTo>
                    <a:lnTo>
                      <a:pt x="44756" y="56206"/>
                    </a:lnTo>
                    <a:cubicBezTo>
                      <a:pt x="43442" y="56863"/>
                      <a:pt x="42229" y="57470"/>
                      <a:pt x="41117" y="57976"/>
                    </a:cubicBezTo>
                    <a:cubicBezTo>
                      <a:pt x="39904" y="58583"/>
                      <a:pt x="38540" y="59088"/>
                      <a:pt x="36973" y="59594"/>
                    </a:cubicBezTo>
                    <a:cubicBezTo>
                      <a:pt x="35204" y="60100"/>
                      <a:pt x="33637" y="60504"/>
                      <a:pt x="32222" y="60807"/>
                    </a:cubicBezTo>
                    <a:cubicBezTo>
                      <a:pt x="30756" y="61111"/>
                      <a:pt x="28836" y="61263"/>
                      <a:pt x="26511" y="612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>
                <a:extLst>
                  <a:ext uri="{FF2B5EF4-FFF2-40B4-BE49-F238E27FC236}">
                    <a16:creationId xmlns:a16="http://schemas.microsoft.com/office/drawing/2014/main" id="{449AA0EF-6EA4-49CC-B064-276BC97E62E0}"/>
                  </a:ext>
                </a:extLst>
              </p:cNvPr>
              <p:cNvSpPr/>
              <p:nvPr/>
            </p:nvSpPr>
            <p:spPr>
              <a:xfrm>
                <a:off x="4729893" y="3445208"/>
                <a:ext cx="42555" cy="58704"/>
              </a:xfrm>
              <a:custGeom>
                <a:avLst/>
                <a:gdLst>
                  <a:gd name="connsiteX0" fmla="*/ 42789 w 42555"/>
                  <a:gd name="connsiteY0" fmla="*/ 59139 h 58704"/>
                  <a:gd name="connsiteX1" fmla="*/ 35005 w 42555"/>
                  <a:gd name="connsiteY1" fmla="*/ 59139 h 58704"/>
                  <a:gd name="connsiteX2" fmla="*/ 35005 w 42555"/>
                  <a:gd name="connsiteY2" fmla="*/ 30419 h 58704"/>
                  <a:gd name="connsiteX3" fmla="*/ 8017 w 42555"/>
                  <a:gd name="connsiteY3" fmla="*/ 30419 h 58704"/>
                  <a:gd name="connsiteX4" fmla="*/ 8017 w 42555"/>
                  <a:gd name="connsiteY4" fmla="*/ 59139 h 58704"/>
                  <a:gd name="connsiteX5" fmla="*/ 233 w 42555"/>
                  <a:gd name="connsiteY5" fmla="*/ 59139 h 58704"/>
                  <a:gd name="connsiteX6" fmla="*/ 233 w 42555"/>
                  <a:gd name="connsiteY6" fmla="*/ 435 h 58704"/>
                  <a:gd name="connsiteX7" fmla="*/ 8017 w 42555"/>
                  <a:gd name="connsiteY7" fmla="*/ 435 h 58704"/>
                  <a:gd name="connsiteX8" fmla="*/ 8017 w 42555"/>
                  <a:gd name="connsiteY8" fmla="*/ 23492 h 58704"/>
                  <a:gd name="connsiteX9" fmla="*/ 35005 w 42555"/>
                  <a:gd name="connsiteY9" fmla="*/ 23492 h 58704"/>
                  <a:gd name="connsiteX10" fmla="*/ 35005 w 42555"/>
                  <a:gd name="connsiteY10" fmla="*/ 435 h 58704"/>
                  <a:gd name="connsiteX11" fmla="*/ 42789 w 42555"/>
                  <a:gd name="connsiteY11" fmla="*/ 435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2555" h="58704">
                    <a:moveTo>
                      <a:pt x="42789" y="59139"/>
                    </a:moveTo>
                    <a:lnTo>
                      <a:pt x="35005" y="59139"/>
                    </a:lnTo>
                    <a:lnTo>
                      <a:pt x="35005" y="30419"/>
                    </a:lnTo>
                    <a:lnTo>
                      <a:pt x="8017" y="30419"/>
                    </a:lnTo>
                    <a:lnTo>
                      <a:pt x="8017" y="59139"/>
                    </a:lnTo>
                    <a:lnTo>
                      <a:pt x="233" y="59139"/>
                    </a:lnTo>
                    <a:lnTo>
                      <a:pt x="233" y="435"/>
                    </a:lnTo>
                    <a:lnTo>
                      <a:pt x="8017" y="435"/>
                    </a:lnTo>
                    <a:lnTo>
                      <a:pt x="8017" y="23492"/>
                    </a:lnTo>
                    <a:lnTo>
                      <a:pt x="35005" y="23492"/>
                    </a:lnTo>
                    <a:lnTo>
                      <a:pt x="35005" y="435"/>
                    </a:lnTo>
                    <a:lnTo>
                      <a:pt x="42789" y="435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10E7F4A3-ACE6-4DB5-B9D1-DD9A835551F7}"/>
                  </a:ext>
                </a:extLst>
              </p:cNvPr>
              <p:cNvSpPr/>
              <p:nvPr/>
            </p:nvSpPr>
            <p:spPr>
              <a:xfrm>
                <a:off x="4778013" y="3445208"/>
                <a:ext cx="49176" cy="58704"/>
              </a:xfrm>
              <a:custGeom>
                <a:avLst/>
                <a:gdLst>
                  <a:gd name="connsiteX0" fmla="*/ 237 w 49176"/>
                  <a:gd name="connsiteY0" fmla="*/ 59139 h 58704"/>
                  <a:gd name="connsiteX1" fmla="*/ 20049 w 49176"/>
                  <a:gd name="connsiteY1" fmla="*/ 435 h 58704"/>
                  <a:gd name="connsiteX2" fmla="*/ 29652 w 49176"/>
                  <a:gd name="connsiteY2" fmla="*/ 435 h 58704"/>
                  <a:gd name="connsiteX3" fmla="*/ 49414 w 49176"/>
                  <a:gd name="connsiteY3" fmla="*/ 59139 h 58704"/>
                  <a:gd name="connsiteX4" fmla="*/ 41176 w 49176"/>
                  <a:gd name="connsiteY4" fmla="*/ 59139 h 58704"/>
                  <a:gd name="connsiteX5" fmla="*/ 35869 w 49176"/>
                  <a:gd name="connsiteY5" fmla="*/ 42756 h 58704"/>
                  <a:gd name="connsiteX6" fmla="*/ 13429 w 49176"/>
                  <a:gd name="connsiteY6" fmla="*/ 42756 h 58704"/>
                  <a:gd name="connsiteX7" fmla="*/ 8122 w 49176"/>
                  <a:gd name="connsiteY7" fmla="*/ 59139 h 58704"/>
                  <a:gd name="connsiteX8" fmla="*/ 33696 w 49176"/>
                  <a:gd name="connsiteY8" fmla="*/ 36082 h 58704"/>
                  <a:gd name="connsiteX9" fmla="*/ 24649 w 49176"/>
                  <a:gd name="connsiteY9" fmla="*/ 8424 h 58704"/>
                  <a:gd name="connsiteX10" fmla="*/ 15602 w 49176"/>
                  <a:gd name="connsiteY10" fmla="*/ 36082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237" y="59139"/>
                    </a:moveTo>
                    <a:lnTo>
                      <a:pt x="20049" y="435"/>
                    </a:lnTo>
                    <a:lnTo>
                      <a:pt x="29652" y="435"/>
                    </a:lnTo>
                    <a:lnTo>
                      <a:pt x="49414" y="59139"/>
                    </a:lnTo>
                    <a:lnTo>
                      <a:pt x="41176" y="59139"/>
                    </a:lnTo>
                    <a:lnTo>
                      <a:pt x="35869" y="42756"/>
                    </a:lnTo>
                    <a:lnTo>
                      <a:pt x="13429" y="42756"/>
                    </a:lnTo>
                    <a:lnTo>
                      <a:pt x="8122" y="59139"/>
                    </a:lnTo>
                    <a:close/>
                    <a:moveTo>
                      <a:pt x="33696" y="36082"/>
                    </a:moveTo>
                    <a:lnTo>
                      <a:pt x="24649" y="8424"/>
                    </a:lnTo>
                    <a:lnTo>
                      <a:pt x="15602" y="36082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>
                <a:extLst>
                  <a:ext uri="{FF2B5EF4-FFF2-40B4-BE49-F238E27FC236}">
                    <a16:creationId xmlns:a16="http://schemas.microsoft.com/office/drawing/2014/main" id="{FC8A94AA-98F0-49C0-BB42-396E55CBEC0C}"/>
                  </a:ext>
                </a:extLst>
              </p:cNvPr>
              <p:cNvSpPr/>
              <p:nvPr/>
            </p:nvSpPr>
            <p:spPr>
              <a:xfrm>
                <a:off x="4832762" y="3445208"/>
                <a:ext cx="45436" cy="58704"/>
              </a:xfrm>
              <a:custGeom>
                <a:avLst/>
                <a:gdLst>
                  <a:gd name="connsiteX0" fmla="*/ 45677 w 45436"/>
                  <a:gd name="connsiteY0" fmla="*/ 59139 h 58704"/>
                  <a:gd name="connsiteX1" fmla="*/ 35519 w 45436"/>
                  <a:gd name="connsiteY1" fmla="*/ 59139 h 58704"/>
                  <a:gd name="connsiteX2" fmla="*/ 16920 w 45436"/>
                  <a:gd name="connsiteY2" fmla="*/ 35829 h 58704"/>
                  <a:gd name="connsiteX3" fmla="*/ 8024 w 45436"/>
                  <a:gd name="connsiteY3" fmla="*/ 35829 h 58704"/>
                  <a:gd name="connsiteX4" fmla="*/ 8024 w 45436"/>
                  <a:gd name="connsiteY4" fmla="*/ 59139 h 58704"/>
                  <a:gd name="connsiteX5" fmla="*/ 241 w 45436"/>
                  <a:gd name="connsiteY5" fmla="*/ 59139 h 58704"/>
                  <a:gd name="connsiteX6" fmla="*/ 241 w 45436"/>
                  <a:gd name="connsiteY6" fmla="*/ 435 h 58704"/>
                  <a:gd name="connsiteX7" fmla="*/ 15353 w 45436"/>
                  <a:gd name="connsiteY7" fmla="*/ 435 h 58704"/>
                  <a:gd name="connsiteX8" fmla="*/ 23793 w 45436"/>
                  <a:gd name="connsiteY8" fmla="*/ 991 h 58704"/>
                  <a:gd name="connsiteX9" fmla="*/ 30263 w 45436"/>
                  <a:gd name="connsiteY9" fmla="*/ 3569 h 58704"/>
                  <a:gd name="connsiteX10" fmla="*/ 35114 w 45436"/>
                  <a:gd name="connsiteY10" fmla="*/ 8676 h 58704"/>
                  <a:gd name="connsiteX11" fmla="*/ 36934 w 45436"/>
                  <a:gd name="connsiteY11" fmla="*/ 16362 h 58704"/>
                  <a:gd name="connsiteX12" fmla="*/ 33649 w 45436"/>
                  <a:gd name="connsiteY12" fmla="*/ 27183 h 58704"/>
                  <a:gd name="connsiteX13" fmla="*/ 24754 w 45436"/>
                  <a:gd name="connsiteY13" fmla="*/ 33604 h 58704"/>
                  <a:gd name="connsiteX14" fmla="*/ 28797 w 45436"/>
                  <a:gd name="connsiteY14" fmla="*/ 16969 h 58704"/>
                  <a:gd name="connsiteX15" fmla="*/ 27887 w 45436"/>
                  <a:gd name="connsiteY15" fmla="*/ 12418 h 58704"/>
                  <a:gd name="connsiteX16" fmla="*/ 25107 w 45436"/>
                  <a:gd name="connsiteY16" fmla="*/ 9182 h 58704"/>
                  <a:gd name="connsiteX17" fmla="*/ 21216 w 45436"/>
                  <a:gd name="connsiteY17" fmla="*/ 7615 h 58704"/>
                  <a:gd name="connsiteX18" fmla="*/ 15757 w 45436"/>
                  <a:gd name="connsiteY18" fmla="*/ 7160 h 58704"/>
                  <a:gd name="connsiteX19" fmla="*/ 8024 w 45436"/>
                  <a:gd name="connsiteY19" fmla="*/ 7160 h 58704"/>
                  <a:gd name="connsiteX20" fmla="*/ 8024 w 45436"/>
                  <a:gd name="connsiteY20" fmla="*/ 29306 h 58704"/>
                  <a:gd name="connsiteX21" fmla="*/ 14898 w 45436"/>
                  <a:gd name="connsiteY21" fmla="*/ 29306 h 58704"/>
                  <a:gd name="connsiteX22" fmla="*/ 20912 w 45436"/>
                  <a:gd name="connsiteY22" fmla="*/ 28750 h 58704"/>
                  <a:gd name="connsiteX23" fmla="*/ 25461 w 45436"/>
                  <a:gd name="connsiteY23" fmla="*/ 26273 h 58704"/>
                  <a:gd name="connsiteX24" fmla="*/ 27988 w 45436"/>
                  <a:gd name="connsiteY24" fmla="*/ 22329 h 58704"/>
                  <a:gd name="connsiteX25" fmla="*/ 28797 w 45436"/>
                  <a:gd name="connsiteY25" fmla="*/ 16969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677" y="59139"/>
                    </a:moveTo>
                    <a:lnTo>
                      <a:pt x="35519" y="59139"/>
                    </a:lnTo>
                    <a:lnTo>
                      <a:pt x="16920" y="35829"/>
                    </a:lnTo>
                    <a:lnTo>
                      <a:pt x="8024" y="35829"/>
                    </a:lnTo>
                    <a:lnTo>
                      <a:pt x="8024" y="59139"/>
                    </a:lnTo>
                    <a:lnTo>
                      <a:pt x="241" y="59139"/>
                    </a:lnTo>
                    <a:lnTo>
                      <a:pt x="241" y="435"/>
                    </a:lnTo>
                    <a:lnTo>
                      <a:pt x="15353" y="435"/>
                    </a:lnTo>
                    <a:cubicBezTo>
                      <a:pt x="18689" y="435"/>
                      <a:pt x="21468" y="637"/>
                      <a:pt x="23793" y="991"/>
                    </a:cubicBezTo>
                    <a:cubicBezTo>
                      <a:pt x="26017" y="1395"/>
                      <a:pt x="28190" y="2255"/>
                      <a:pt x="30263" y="3569"/>
                    </a:cubicBezTo>
                    <a:cubicBezTo>
                      <a:pt x="32284" y="4935"/>
                      <a:pt x="33901" y="6654"/>
                      <a:pt x="35114" y="8676"/>
                    </a:cubicBezTo>
                    <a:cubicBezTo>
                      <a:pt x="36277" y="10800"/>
                      <a:pt x="36883" y="13328"/>
                      <a:pt x="36934" y="16362"/>
                    </a:cubicBezTo>
                    <a:cubicBezTo>
                      <a:pt x="36883" y="20711"/>
                      <a:pt x="35771" y="24351"/>
                      <a:pt x="33649" y="27183"/>
                    </a:cubicBezTo>
                    <a:cubicBezTo>
                      <a:pt x="31425" y="30115"/>
                      <a:pt x="28494" y="32239"/>
                      <a:pt x="24754" y="33604"/>
                    </a:cubicBezTo>
                    <a:close/>
                    <a:moveTo>
                      <a:pt x="28797" y="16969"/>
                    </a:moveTo>
                    <a:cubicBezTo>
                      <a:pt x="28746" y="15250"/>
                      <a:pt x="28443" y="13733"/>
                      <a:pt x="27887" y="12418"/>
                    </a:cubicBezTo>
                    <a:cubicBezTo>
                      <a:pt x="27230" y="11103"/>
                      <a:pt x="26320" y="10042"/>
                      <a:pt x="25107" y="9182"/>
                    </a:cubicBezTo>
                    <a:cubicBezTo>
                      <a:pt x="23945" y="8474"/>
                      <a:pt x="22631" y="7969"/>
                      <a:pt x="21216" y="7615"/>
                    </a:cubicBezTo>
                    <a:cubicBezTo>
                      <a:pt x="19699" y="7362"/>
                      <a:pt x="17880" y="7210"/>
                      <a:pt x="15757" y="7160"/>
                    </a:cubicBezTo>
                    <a:lnTo>
                      <a:pt x="8024" y="7160"/>
                    </a:lnTo>
                    <a:lnTo>
                      <a:pt x="8024" y="29306"/>
                    </a:lnTo>
                    <a:lnTo>
                      <a:pt x="14898" y="29306"/>
                    </a:lnTo>
                    <a:cubicBezTo>
                      <a:pt x="17122" y="29357"/>
                      <a:pt x="19093" y="29155"/>
                      <a:pt x="20912" y="28750"/>
                    </a:cubicBezTo>
                    <a:cubicBezTo>
                      <a:pt x="22631" y="28396"/>
                      <a:pt x="24147" y="27587"/>
                      <a:pt x="25461" y="26273"/>
                    </a:cubicBezTo>
                    <a:cubicBezTo>
                      <a:pt x="26573" y="25211"/>
                      <a:pt x="27432" y="23896"/>
                      <a:pt x="27988" y="22329"/>
                    </a:cubicBezTo>
                    <a:cubicBezTo>
                      <a:pt x="28494" y="20862"/>
                      <a:pt x="28746" y="19042"/>
                      <a:pt x="28797" y="169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DE67A2FA-4A3E-4CC9-932E-42D633E7DC97}"/>
                  </a:ext>
                </a:extLst>
              </p:cNvPr>
              <p:cNvSpPr/>
              <p:nvPr/>
            </p:nvSpPr>
            <p:spPr>
              <a:xfrm>
                <a:off x="4881118" y="3442579"/>
                <a:ext cx="23703" cy="77564"/>
              </a:xfrm>
              <a:custGeom>
                <a:avLst/>
                <a:gdLst>
                  <a:gd name="connsiteX0" fmla="*/ 23949 w 23703"/>
                  <a:gd name="connsiteY0" fmla="*/ 77999 h 77564"/>
                  <a:gd name="connsiteX1" fmla="*/ 14952 w 23703"/>
                  <a:gd name="connsiteY1" fmla="*/ 77999 h 77564"/>
                  <a:gd name="connsiteX2" fmla="*/ 4137 w 23703"/>
                  <a:gd name="connsiteY2" fmla="*/ 60757 h 77564"/>
                  <a:gd name="connsiteX3" fmla="*/ 245 w 23703"/>
                  <a:gd name="connsiteY3" fmla="*/ 39217 h 77564"/>
                  <a:gd name="connsiteX4" fmla="*/ 4137 w 23703"/>
                  <a:gd name="connsiteY4" fmla="*/ 17828 h 77564"/>
                  <a:gd name="connsiteX5" fmla="*/ 14952 w 23703"/>
                  <a:gd name="connsiteY5" fmla="*/ 435 h 77564"/>
                  <a:gd name="connsiteX6" fmla="*/ 23949 w 23703"/>
                  <a:gd name="connsiteY6" fmla="*/ 435 h 77564"/>
                  <a:gd name="connsiteX7" fmla="*/ 23949 w 23703"/>
                  <a:gd name="connsiteY7" fmla="*/ 839 h 77564"/>
                  <a:gd name="connsiteX8" fmla="*/ 17884 w 23703"/>
                  <a:gd name="connsiteY8" fmla="*/ 7513 h 77564"/>
                  <a:gd name="connsiteX9" fmla="*/ 12527 w 23703"/>
                  <a:gd name="connsiteY9" fmla="*/ 16261 h 77564"/>
                  <a:gd name="connsiteX10" fmla="*/ 8635 w 23703"/>
                  <a:gd name="connsiteY10" fmla="*/ 26930 h 77564"/>
                  <a:gd name="connsiteX11" fmla="*/ 7169 w 23703"/>
                  <a:gd name="connsiteY11" fmla="*/ 39217 h 77564"/>
                  <a:gd name="connsiteX12" fmla="*/ 8584 w 23703"/>
                  <a:gd name="connsiteY12" fmla="*/ 51554 h 77564"/>
                  <a:gd name="connsiteX13" fmla="*/ 12527 w 23703"/>
                  <a:gd name="connsiteY13" fmla="*/ 62223 h 77564"/>
                  <a:gd name="connsiteX14" fmla="*/ 17884 w 23703"/>
                  <a:gd name="connsiteY14" fmla="*/ 70971 h 77564"/>
                  <a:gd name="connsiteX15" fmla="*/ 23949 w 23703"/>
                  <a:gd name="connsiteY15" fmla="*/ 77595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03" h="77564">
                    <a:moveTo>
                      <a:pt x="23949" y="77999"/>
                    </a:moveTo>
                    <a:lnTo>
                      <a:pt x="14952" y="77999"/>
                    </a:lnTo>
                    <a:cubicBezTo>
                      <a:pt x="10353" y="72538"/>
                      <a:pt x="6714" y="66825"/>
                      <a:pt x="4137" y="60757"/>
                    </a:cubicBezTo>
                    <a:cubicBezTo>
                      <a:pt x="1509" y="54740"/>
                      <a:pt x="245" y="47560"/>
                      <a:pt x="245" y="39217"/>
                    </a:cubicBezTo>
                    <a:cubicBezTo>
                      <a:pt x="245" y="31177"/>
                      <a:pt x="1509" y="24048"/>
                      <a:pt x="4137" y="17828"/>
                    </a:cubicBezTo>
                    <a:cubicBezTo>
                      <a:pt x="6664" y="11710"/>
                      <a:pt x="10303" y="5895"/>
                      <a:pt x="14952" y="435"/>
                    </a:cubicBezTo>
                    <a:lnTo>
                      <a:pt x="23949" y="435"/>
                    </a:lnTo>
                    <a:lnTo>
                      <a:pt x="23949" y="839"/>
                    </a:lnTo>
                    <a:cubicBezTo>
                      <a:pt x="21776" y="2811"/>
                      <a:pt x="19754" y="5036"/>
                      <a:pt x="17884" y="7513"/>
                    </a:cubicBezTo>
                    <a:cubicBezTo>
                      <a:pt x="15913" y="10042"/>
                      <a:pt x="14144" y="12924"/>
                      <a:pt x="12527" y="16261"/>
                    </a:cubicBezTo>
                    <a:cubicBezTo>
                      <a:pt x="10909" y="19497"/>
                      <a:pt x="9595" y="23087"/>
                      <a:pt x="8635" y="26930"/>
                    </a:cubicBezTo>
                    <a:cubicBezTo>
                      <a:pt x="7624" y="30874"/>
                      <a:pt x="7119" y="34969"/>
                      <a:pt x="7169" y="39217"/>
                    </a:cubicBezTo>
                    <a:cubicBezTo>
                      <a:pt x="7119" y="43768"/>
                      <a:pt x="7624" y="47863"/>
                      <a:pt x="8584" y="51554"/>
                    </a:cubicBezTo>
                    <a:cubicBezTo>
                      <a:pt x="9545" y="55347"/>
                      <a:pt x="10859" y="58886"/>
                      <a:pt x="12527" y="62223"/>
                    </a:cubicBezTo>
                    <a:cubicBezTo>
                      <a:pt x="14043" y="65409"/>
                      <a:pt x="15812" y="68291"/>
                      <a:pt x="17884" y="70971"/>
                    </a:cubicBezTo>
                    <a:cubicBezTo>
                      <a:pt x="19855" y="73549"/>
                      <a:pt x="21877" y="75774"/>
                      <a:pt x="23949" y="77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3D97015A-30E3-4DF6-B1F8-CC3C7A38258A}"/>
                  </a:ext>
                </a:extLst>
              </p:cNvPr>
              <p:cNvSpPr/>
              <p:nvPr/>
            </p:nvSpPr>
            <p:spPr>
              <a:xfrm>
                <a:off x="4912057" y="3443994"/>
                <a:ext cx="36187" cy="59917"/>
              </a:xfrm>
              <a:custGeom>
                <a:avLst/>
                <a:gdLst>
                  <a:gd name="connsiteX0" fmla="*/ 36435 w 36187"/>
                  <a:gd name="connsiteY0" fmla="*/ 60352 h 59917"/>
                  <a:gd name="connsiteX1" fmla="*/ 247 w 36187"/>
                  <a:gd name="connsiteY1" fmla="*/ 60352 h 59917"/>
                  <a:gd name="connsiteX2" fmla="*/ 247 w 36187"/>
                  <a:gd name="connsiteY2" fmla="*/ 52111 h 59917"/>
                  <a:gd name="connsiteX3" fmla="*/ 7576 w 36187"/>
                  <a:gd name="connsiteY3" fmla="*/ 45032 h 59917"/>
                  <a:gd name="connsiteX4" fmla="*/ 14399 w 36187"/>
                  <a:gd name="connsiteY4" fmla="*/ 37953 h 59917"/>
                  <a:gd name="connsiteX5" fmla="*/ 23496 w 36187"/>
                  <a:gd name="connsiteY5" fmla="*/ 26171 h 59917"/>
                  <a:gd name="connsiteX6" fmla="*/ 25973 w 36187"/>
                  <a:gd name="connsiteY6" fmla="*/ 17019 h 59917"/>
                  <a:gd name="connsiteX7" fmla="*/ 25215 w 36187"/>
                  <a:gd name="connsiteY7" fmla="*/ 12721 h 59917"/>
                  <a:gd name="connsiteX8" fmla="*/ 23092 w 36187"/>
                  <a:gd name="connsiteY8" fmla="*/ 9637 h 59917"/>
                  <a:gd name="connsiteX9" fmla="*/ 19908 w 36187"/>
                  <a:gd name="connsiteY9" fmla="*/ 7867 h 59917"/>
                  <a:gd name="connsiteX10" fmla="*/ 15915 w 36187"/>
                  <a:gd name="connsiteY10" fmla="*/ 7261 h 59917"/>
                  <a:gd name="connsiteX11" fmla="*/ 11670 w 36187"/>
                  <a:gd name="connsiteY11" fmla="*/ 7817 h 59917"/>
                  <a:gd name="connsiteX12" fmla="*/ 7576 w 36187"/>
                  <a:gd name="connsiteY12" fmla="*/ 9131 h 59917"/>
                  <a:gd name="connsiteX13" fmla="*/ 4341 w 36187"/>
                  <a:gd name="connsiteY13" fmla="*/ 10750 h 59917"/>
                  <a:gd name="connsiteX14" fmla="*/ 1915 w 36187"/>
                  <a:gd name="connsiteY14" fmla="*/ 12368 h 59917"/>
                  <a:gd name="connsiteX15" fmla="*/ 1460 w 36187"/>
                  <a:gd name="connsiteY15" fmla="*/ 12368 h 59917"/>
                  <a:gd name="connsiteX16" fmla="*/ 1460 w 36187"/>
                  <a:gd name="connsiteY16" fmla="*/ 3974 h 59917"/>
                  <a:gd name="connsiteX17" fmla="*/ 8233 w 36187"/>
                  <a:gd name="connsiteY17" fmla="*/ 1598 h 59917"/>
                  <a:gd name="connsiteX18" fmla="*/ 16522 w 36187"/>
                  <a:gd name="connsiteY18" fmla="*/ 435 h 59917"/>
                  <a:gd name="connsiteX19" fmla="*/ 29359 w 36187"/>
                  <a:gd name="connsiteY19" fmla="*/ 4783 h 59917"/>
                  <a:gd name="connsiteX20" fmla="*/ 34009 w 36187"/>
                  <a:gd name="connsiteY20" fmla="*/ 16615 h 59917"/>
                  <a:gd name="connsiteX21" fmla="*/ 33200 w 36187"/>
                  <a:gd name="connsiteY21" fmla="*/ 22986 h 59917"/>
                  <a:gd name="connsiteX22" fmla="*/ 30976 w 36187"/>
                  <a:gd name="connsiteY22" fmla="*/ 28346 h 59917"/>
                  <a:gd name="connsiteX23" fmla="*/ 27438 w 36187"/>
                  <a:gd name="connsiteY23" fmla="*/ 33453 h 59917"/>
                  <a:gd name="connsiteX24" fmla="*/ 23143 w 36187"/>
                  <a:gd name="connsiteY24" fmla="*/ 38408 h 59917"/>
                  <a:gd name="connsiteX25" fmla="*/ 14904 w 36187"/>
                  <a:gd name="connsiteY25" fmla="*/ 46751 h 59917"/>
                  <a:gd name="connsiteX26" fmla="*/ 7626 w 36187"/>
                  <a:gd name="connsiteY26" fmla="*/ 53627 h 59917"/>
                  <a:gd name="connsiteX27" fmla="*/ 36435 w 36187"/>
                  <a:gd name="connsiteY27" fmla="*/ 53627 h 59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6187" h="59917">
                    <a:moveTo>
                      <a:pt x="36435" y="60352"/>
                    </a:moveTo>
                    <a:lnTo>
                      <a:pt x="247" y="60352"/>
                    </a:lnTo>
                    <a:lnTo>
                      <a:pt x="247" y="52111"/>
                    </a:lnTo>
                    <a:cubicBezTo>
                      <a:pt x="2825" y="49683"/>
                      <a:pt x="5251" y="47307"/>
                      <a:pt x="7576" y="45032"/>
                    </a:cubicBezTo>
                    <a:cubicBezTo>
                      <a:pt x="9850" y="42807"/>
                      <a:pt x="12125" y="40481"/>
                      <a:pt x="14399" y="37953"/>
                    </a:cubicBezTo>
                    <a:cubicBezTo>
                      <a:pt x="18796" y="33099"/>
                      <a:pt x="21828" y="29155"/>
                      <a:pt x="23496" y="26171"/>
                    </a:cubicBezTo>
                    <a:cubicBezTo>
                      <a:pt x="25114" y="23239"/>
                      <a:pt x="25973" y="20205"/>
                      <a:pt x="25973" y="17019"/>
                    </a:cubicBezTo>
                    <a:cubicBezTo>
                      <a:pt x="25973" y="15401"/>
                      <a:pt x="25720" y="13935"/>
                      <a:pt x="25215" y="12721"/>
                    </a:cubicBezTo>
                    <a:cubicBezTo>
                      <a:pt x="24709" y="11508"/>
                      <a:pt x="24002" y="10497"/>
                      <a:pt x="23092" y="9637"/>
                    </a:cubicBezTo>
                    <a:cubicBezTo>
                      <a:pt x="22182" y="8879"/>
                      <a:pt x="21121" y="8272"/>
                      <a:pt x="19908" y="7867"/>
                    </a:cubicBezTo>
                    <a:cubicBezTo>
                      <a:pt x="18695" y="7463"/>
                      <a:pt x="17330" y="7261"/>
                      <a:pt x="15915" y="7261"/>
                    </a:cubicBezTo>
                    <a:cubicBezTo>
                      <a:pt x="14500" y="7261"/>
                      <a:pt x="13085" y="7463"/>
                      <a:pt x="11670" y="7817"/>
                    </a:cubicBezTo>
                    <a:cubicBezTo>
                      <a:pt x="10204" y="8171"/>
                      <a:pt x="8839" y="8626"/>
                      <a:pt x="7576" y="9131"/>
                    </a:cubicBezTo>
                    <a:cubicBezTo>
                      <a:pt x="6413" y="9637"/>
                      <a:pt x="5352" y="10143"/>
                      <a:pt x="4341" y="10750"/>
                    </a:cubicBezTo>
                    <a:cubicBezTo>
                      <a:pt x="3280" y="11356"/>
                      <a:pt x="2471" y="11912"/>
                      <a:pt x="1915" y="12368"/>
                    </a:cubicBezTo>
                    <a:lnTo>
                      <a:pt x="1460" y="12368"/>
                    </a:lnTo>
                    <a:lnTo>
                      <a:pt x="1460" y="3974"/>
                    </a:lnTo>
                    <a:cubicBezTo>
                      <a:pt x="3027" y="3216"/>
                      <a:pt x="5302" y="2407"/>
                      <a:pt x="8233" y="1598"/>
                    </a:cubicBezTo>
                    <a:cubicBezTo>
                      <a:pt x="11164" y="839"/>
                      <a:pt x="13894" y="435"/>
                      <a:pt x="16522" y="435"/>
                    </a:cubicBezTo>
                    <a:cubicBezTo>
                      <a:pt x="21930" y="435"/>
                      <a:pt x="26225" y="1901"/>
                      <a:pt x="29359" y="4783"/>
                    </a:cubicBezTo>
                    <a:cubicBezTo>
                      <a:pt x="32442" y="7716"/>
                      <a:pt x="34009" y="11660"/>
                      <a:pt x="34009" y="16615"/>
                    </a:cubicBezTo>
                    <a:cubicBezTo>
                      <a:pt x="34009" y="18941"/>
                      <a:pt x="33706" y="21064"/>
                      <a:pt x="33200" y="22986"/>
                    </a:cubicBezTo>
                    <a:cubicBezTo>
                      <a:pt x="32594" y="24958"/>
                      <a:pt x="31886" y="26728"/>
                      <a:pt x="30976" y="28346"/>
                    </a:cubicBezTo>
                    <a:cubicBezTo>
                      <a:pt x="29966" y="30065"/>
                      <a:pt x="28753" y="31784"/>
                      <a:pt x="27438" y="33453"/>
                    </a:cubicBezTo>
                    <a:cubicBezTo>
                      <a:pt x="26023" y="35121"/>
                      <a:pt x="24608" y="36790"/>
                      <a:pt x="23143" y="38408"/>
                    </a:cubicBezTo>
                    <a:cubicBezTo>
                      <a:pt x="20666" y="41138"/>
                      <a:pt x="17937" y="43919"/>
                      <a:pt x="14904" y="46751"/>
                    </a:cubicBezTo>
                    <a:cubicBezTo>
                      <a:pt x="11872" y="49683"/>
                      <a:pt x="9446" y="51959"/>
                      <a:pt x="7626" y="53627"/>
                    </a:cubicBezTo>
                    <a:lnTo>
                      <a:pt x="36435" y="5362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>
                <a:extLst>
                  <a:ext uri="{FF2B5EF4-FFF2-40B4-BE49-F238E27FC236}">
                    <a16:creationId xmlns:a16="http://schemas.microsoft.com/office/drawing/2014/main" id="{1792B0C7-468B-4379-8A52-81CF461DCD77}"/>
                  </a:ext>
                </a:extLst>
              </p:cNvPr>
              <p:cNvSpPr/>
              <p:nvPr/>
            </p:nvSpPr>
            <p:spPr>
              <a:xfrm>
                <a:off x="4955092" y="3444045"/>
                <a:ext cx="37502" cy="61080"/>
              </a:xfrm>
              <a:custGeom>
                <a:avLst/>
                <a:gdLst>
                  <a:gd name="connsiteX0" fmla="*/ 37753 w 37502"/>
                  <a:gd name="connsiteY0" fmla="*/ 30924 h 61080"/>
                  <a:gd name="connsiteX1" fmla="*/ 33154 w 37502"/>
                  <a:gd name="connsiteY1" fmla="*/ 54133 h 61080"/>
                  <a:gd name="connsiteX2" fmla="*/ 19003 w 37502"/>
                  <a:gd name="connsiteY2" fmla="*/ 61515 h 61080"/>
                  <a:gd name="connsiteX3" fmla="*/ 4750 w 37502"/>
                  <a:gd name="connsiteY3" fmla="*/ 53981 h 61080"/>
                  <a:gd name="connsiteX4" fmla="*/ 252 w 37502"/>
                  <a:gd name="connsiteY4" fmla="*/ 31026 h 61080"/>
                  <a:gd name="connsiteX5" fmla="*/ 4801 w 37502"/>
                  <a:gd name="connsiteY5" fmla="*/ 7817 h 61080"/>
                  <a:gd name="connsiteX6" fmla="*/ 19003 w 37502"/>
                  <a:gd name="connsiteY6" fmla="*/ 435 h 61080"/>
                  <a:gd name="connsiteX7" fmla="*/ 33205 w 37502"/>
                  <a:gd name="connsiteY7" fmla="*/ 8070 h 61080"/>
                  <a:gd name="connsiteX8" fmla="*/ 37753 w 37502"/>
                  <a:gd name="connsiteY8" fmla="*/ 30924 h 61080"/>
                  <a:gd name="connsiteX9" fmla="*/ 27645 w 37502"/>
                  <a:gd name="connsiteY9" fmla="*/ 48824 h 61080"/>
                  <a:gd name="connsiteX10" fmla="*/ 29263 w 37502"/>
                  <a:gd name="connsiteY10" fmla="*/ 41442 h 61080"/>
                  <a:gd name="connsiteX11" fmla="*/ 29768 w 37502"/>
                  <a:gd name="connsiteY11" fmla="*/ 30924 h 61080"/>
                  <a:gd name="connsiteX12" fmla="*/ 29263 w 37502"/>
                  <a:gd name="connsiteY12" fmla="*/ 20458 h 61080"/>
                  <a:gd name="connsiteX13" fmla="*/ 27595 w 37502"/>
                  <a:gd name="connsiteY13" fmla="*/ 13025 h 61080"/>
                  <a:gd name="connsiteX14" fmla="*/ 24360 w 37502"/>
                  <a:gd name="connsiteY14" fmla="*/ 8525 h 61080"/>
                  <a:gd name="connsiteX15" fmla="*/ 19003 w 37502"/>
                  <a:gd name="connsiteY15" fmla="*/ 6957 h 61080"/>
                  <a:gd name="connsiteX16" fmla="*/ 13595 w 37502"/>
                  <a:gd name="connsiteY16" fmla="*/ 8525 h 61080"/>
                  <a:gd name="connsiteX17" fmla="*/ 10259 w 37502"/>
                  <a:gd name="connsiteY17" fmla="*/ 13126 h 61080"/>
                  <a:gd name="connsiteX18" fmla="*/ 8642 w 37502"/>
                  <a:gd name="connsiteY18" fmla="*/ 20711 h 61080"/>
                  <a:gd name="connsiteX19" fmla="*/ 8238 w 37502"/>
                  <a:gd name="connsiteY19" fmla="*/ 31026 h 61080"/>
                  <a:gd name="connsiteX20" fmla="*/ 8591 w 37502"/>
                  <a:gd name="connsiteY20" fmla="*/ 41290 h 61080"/>
                  <a:gd name="connsiteX21" fmla="*/ 10259 w 37502"/>
                  <a:gd name="connsiteY21" fmla="*/ 48723 h 61080"/>
                  <a:gd name="connsiteX22" fmla="*/ 13494 w 37502"/>
                  <a:gd name="connsiteY22" fmla="*/ 53425 h 61080"/>
                  <a:gd name="connsiteX23" fmla="*/ 19003 w 37502"/>
                  <a:gd name="connsiteY23" fmla="*/ 55043 h 61080"/>
                  <a:gd name="connsiteX24" fmla="*/ 24360 w 37502"/>
                  <a:gd name="connsiteY24" fmla="*/ 53476 h 61080"/>
                  <a:gd name="connsiteX25" fmla="*/ 27645 w 37502"/>
                  <a:gd name="connsiteY25" fmla="*/ 48824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753" y="30924"/>
                    </a:moveTo>
                    <a:cubicBezTo>
                      <a:pt x="37753" y="41543"/>
                      <a:pt x="36187" y="49279"/>
                      <a:pt x="33154" y="54133"/>
                    </a:cubicBezTo>
                    <a:cubicBezTo>
                      <a:pt x="30021" y="59088"/>
                      <a:pt x="25320" y="61515"/>
                      <a:pt x="19003" y="61515"/>
                    </a:cubicBezTo>
                    <a:cubicBezTo>
                      <a:pt x="12483" y="61515"/>
                      <a:pt x="7732" y="59038"/>
                      <a:pt x="4750" y="53981"/>
                    </a:cubicBezTo>
                    <a:cubicBezTo>
                      <a:pt x="1718" y="49026"/>
                      <a:pt x="202" y="41340"/>
                      <a:pt x="252" y="31026"/>
                    </a:cubicBezTo>
                    <a:cubicBezTo>
                      <a:pt x="202" y="20458"/>
                      <a:pt x="1718" y="12722"/>
                      <a:pt x="4801" y="7817"/>
                    </a:cubicBezTo>
                    <a:cubicBezTo>
                      <a:pt x="7833" y="2912"/>
                      <a:pt x="12584" y="485"/>
                      <a:pt x="19003" y="435"/>
                    </a:cubicBezTo>
                    <a:cubicBezTo>
                      <a:pt x="25421" y="485"/>
                      <a:pt x="30172" y="3013"/>
                      <a:pt x="33205" y="8070"/>
                    </a:cubicBezTo>
                    <a:cubicBezTo>
                      <a:pt x="36237" y="13177"/>
                      <a:pt x="37753" y="20812"/>
                      <a:pt x="37753" y="30924"/>
                    </a:cubicBezTo>
                    <a:close/>
                    <a:moveTo>
                      <a:pt x="27645" y="48824"/>
                    </a:moveTo>
                    <a:cubicBezTo>
                      <a:pt x="28403" y="46902"/>
                      <a:pt x="28959" y="44425"/>
                      <a:pt x="29263" y="41442"/>
                    </a:cubicBezTo>
                    <a:cubicBezTo>
                      <a:pt x="29566" y="38509"/>
                      <a:pt x="29717" y="35020"/>
                      <a:pt x="29768" y="30924"/>
                    </a:cubicBezTo>
                    <a:cubicBezTo>
                      <a:pt x="29717" y="26980"/>
                      <a:pt x="29566" y="23492"/>
                      <a:pt x="29263" y="20458"/>
                    </a:cubicBezTo>
                    <a:cubicBezTo>
                      <a:pt x="28959" y="17525"/>
                      <a:pt x="28403" y="15047"/>
                      <a:pt x="27595" y="13025"/>
                    </a:cubicBezTo>
                    <a:cubicBezTo>
                      <a:pt x="26786" y="11103"/>
                      <a:pt x="25674" y="9587"/>
                      <a:pt x="24360" y="8525"/>
                    </a:cubicBezTo>
                    <a:cubicBezTo>
                      <a:pt x="22945" y="7513"/>
                      <a:pt x="21176" y="7008"/>
                      <a:pt x="19003" y="6957"/>
                    </a:cubicBezTo>
                    <a:cubicBezTo>
                      <a:pt x="16779" y="7008"/>
                      <a:pt x="14959" y="7513"/>
                      <a:pt x="13595" y="8525"/>
                    </a:cubicBezTo>
                    <a:cubicBezTo>
                      <a:pt x="12180" y="9587"/>
                      <a:pt x="11068" y="11103"/>
                      <a:pt x="10259" y="13126"/>
                    </a:cubicBezTo>
                    <a:cubicBezTo>
                      <a:pt x="9451" y="15149"/>
                      <a:pt x="8945" y="17677"/>
                      <a:pt x="8642" y="20711"/>
                    </a:cubicBezTo>
                    <a:cubicBezTo>
                      <a:pt x="8339" y="23744"/>
                      <a:pt x="8187" y="27183"/>
                      <a:pt x="8238" y="31026"/>
                    </a:cubicBezTo>
                    <a:cubicBezTo>
                      <a:pt x="8187" y="35121"/>
                      <a:pt x="8288" y="38559"/>
                      <a:pt x="8591" y="41290"/>
                    </a:cubicBezTo>
                    <a:cubicBezTo>
                      <a:pt x="8793" y="44071"/>
                      <a:pt x="9349" y="46549"/>
                      <a:pt x="10259" y="48723"/>
                    </a:cubicBezTo>
                    <a:cubicBezTo>
                      <a:pt x="10967" y="50796"/>
                      <a:pt x="12079" y="52363"/>
                      <a:pt x="13494" y="53425"/>
                    </a:cubicBezTo>
                    <a:cubicBezTo>
                      <a:pt x="14909" y="54538"/>
                      <a:pt x="16728" y="55094"/>
                      <a:pt x="19003" y="55043"/>
                    </a:cubicBezTo>
                    <a:cubicBezTo>
                      <a:pt x="21125" y="55094"/>
                      <a:pt x="22894" y="54538"/>
                      <a:pt x="24360" y="53476"/>
                    </a:cubicBezTo>
                    <a:cubicBezTo>
                      <a:pt x="25725" y="52464"/>
                      <a:pt x="26837" y="50948"/>
                      <a:pt x="27645" y="488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>
                <a:extLst>
                  <a:ext uri="{FF2B5EF4-FFF2-40B4-BE49-F238E27FC236}">
                    <a16:creationId xmlns:a16="http://schemas.microsoft.com/office/drawing/2014/main" id="{DCFE9CF2-E5C3-4C2D-8632-6BC198934D5F}"/>
                  </a:ext>
                </a:extLst>
              </p:cNvPr>
              <p:cNvSpPr/>
              <p:nvPr/>
            </p:nvSpPr>
            <p:spPr>
              <a:xfrm>
                <a:off x="4998786" y="3442579"/>
                <a:ext cx="23703" cy="77564"/>
              </a:xfrm>
              <a:custGeom>
                <a:avLst/>
                <a:gdLst>
                  <a:gd name="connsiteX0" fmla="*/ 23958 w 23703"/>
                  <a:gd name="connsiteY0" fmla="*/ 39217 h 77564"/>
                  <a:gd name="connsiteX1" fmla="*/ 20066 w 23703"/>
                  <a:gd name="connsiteY1" fmla="*/ 60656 h 77564"/>
                  <a:gd name="connsiteX2" fmla="*/ 9251 w 23703"/>
                  <a:gd name="connsiteY2" fmla="*/ 77999 h 77564"/>
                  <a:gd name="connsiteX3" fmla="*/ 254 w 23703"/>
                  <a:gd name="connsiteY3" fmla="*/ 77999 h 77564"/>
                  <a:gd name="connsiteX4" fmla="*/ 254 w 23703"/>
                  <a:gd name="connsiteY4" fmla="*/ 77595 h 77564"/>
                  <a:gd name="connsiteX5" fmla="*/ 6319 w 23703"/>
                  <a:gd name="connsiteY5" fmla="*/ 70920 h 77564"/>
                  <a:gd name="connsiteX6" fmla="*/ 11727 w 23703"/>
                  <a:gd name="connsiteY6" fmla="*/ 62223 h 77564"/>
                  <a:gd name="connsiteX7" fmla="*/ 15568 w 23703"/>
                  <a:gd name="connsiteY7" fmla="*/ 51453 h 77564"/>
                  <a:gd name="connsiteX8" fmla="*/ 17034 w 23703"/>
                  <a:gd name="connsiteY8" fmla="*/ 39217 h 77564"/>
                  <a:gd name="connsiteX9" fmla="*/ 15568 w 23703"/>
                  <a:gd name="connsiteY9" fmla="*/ 26930 h 77564"/>
                  <a:gd name="connsiteX10" fmla="*/ 11727 w 23703"/>
                  <a:gd name="connsiteY10" fmla="*/ 16261 h 77564"/>
                  <a:gd name="connsiteX11" fmla="*/ 6269 w 23703"/>
                  <a:gd name="connsiteY11" fmla="*/ 7463 h 77564"/>
                  <a:gd name="connsiteX12" fmla="*/ 254 w 23703"/>
                  <a:gd name="connsiteY12" fmla="*/ 839 h 77564"/>
                  <a:gd name="connsiteX13" fmla="*/ 254 w 23703"/>
                  <a:gd name="connsiteY13" fmla="*/ 435 h 77564"/>
                  <a:gd name="connsiteX14" fmla="*/ 9251 w 23703"/>
                  <a:gd name="connsiteY14" fmla="*/ 435 h 77564"/>
                  <a:gd name="connsiteX15" fmla="*/ 20016 w 23703"/>
                  <a:gd name="connsiteY15" fmla="*/ 17778 h 77564"/>
                  <a:gd name="connsiteX16" fmla="*/ 23958 w 23703"/>
                  <a:gd name="connsiteY16" fmla="*/ 39217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03" h="77564">
                    <a:moveTo>
                      <a:pt x="23958" y="39217"/>
                    </a:moveTo>
                    <a:cubicBezTo>
                      <a:pt x="23907" y="47408"/>
                      <a:pt x="22644" y="54538"/>
                      <a:pt x="20066" y="60656"/>
                    </a:cubicBezTo>
                    <a:cubicBezTo>
                      <a:pt x="17438" y="66774"/>
                      <a:pt x="13799" y="72538"/>
                      <a:pt x="9251" y="77999"/>
                    </a:cubicBezTo>
                    <a:lnTo>
                      <a:pt x="254" y="77999"/>
                    </a:lnTo>
                    <a:lnTo>
                      <a:pt x="254" y="77595"/>
                    </a:lnTo>
                    <a:cubicBezTo>
                      <a:pt x="2225" y="75774"/>
                      <a:pt x="4247" y="73549"/>
                      <a:pt x="6319" y="70920"/>
                    </a:cubicBezTo>
                    <a:cubicBezTo>
                      <a:pt x="8341" y="68240"/>
                      <a:pt x="10160" y="65358"/>
                      <a:pt x="11727" y="62223"/>
                    </a:cubicBezTo>
                    <a:cubicBezTo>
                      <a:pt x="13344" y="58835"/>
                      <a:pt x="14608" y="55245"/>
                      <a:pt x="15568" y="51453"/>
                    </a:cubicBezTo>
                    <a:cubicBezTo>
                      <a:pt x="16528" y="47711"/>
                      <a:pt x="17034" y="43666"/>
                      <a:pt x="17034" y="39217"/>
                    </a:cubicBezTo>
                    <a:cubicBezTo>
                      <a:pt x="17034" y="34919"/>
                      <a:pt x="16528" y="30823"/>
                      <a:pt x="15568" y="26930"/>
                    </a:cubicBezTo>
                    <a:cubicBezTo>
                      <a:pt x="14557" y="23087"/>
                      <a:pt x="13294" y="19497"/>
                      <a:pt x="11727" y="16261"/>
                    </a:cubicBezTo>
                    <a:cubicBezTo>
                      <a:pt x="10110" y="13025"/>
                      <a:pt x="8290" y="10092"/>
                      <a:pt x="6269" y="7463"/>
                    </a:cubicBezTo>
                    <a:cubicBezTo>
                      <a:pt x="4247" y="4884"/>
                      <a:pt x="2225" y="2710"/>
                      <a:pt x="254" y="839"/>
                    </a:cubicBezTo>
                    <a:lnTo>
                      <a:pt x="254" y="435"/>
                    </a:lnTo>
                    <a:lnTo>
                      <a:pt x="9251" y="435"/>
                    </a:lnTo>
                    <a:cubicBezTo>
                      <a:pt x="13799" y="5895"/>
                      <a:pt x="17388" y="11660"/>
                      <a:pt x="20016" y="17778"/>
                    </a:cubicBezTo>
                    <a:cubicBezTo>
                      <a:pt x="22593" y="23947"/>
                      <a:pt x="23907" y="31127"/>
                      <a:pt x="23958" y="392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8CBFBE2F-F087-4F59-9E06-CE94BED38332}"/>
                </a:ext>
              </a:extLst>
            </p:cNvPr>
            <p:cNvSpPr/>
            <p:nvPr/>
          </p:nvSpPr>
          <p:spPr>
            <a:xfrm>
              <a:off x="4368931" y="3390171"/>
              <a:ext cx="12938" cy="12944"/>
            </a:xfrm>
            <a:custGeom>
              <a:avLst/>
              <a:gdLst/>
              <a:ahLst/>
              <a:cxnLst/>
              <a:rect l="l" t="t" r="r" b="b"/>
              <a:pathLst>
                <a:path w="12938" h="12944"/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170" name="图片 169">
              <a:extLst>
                <a:ext uri="{FF2B5EF4-FFF2-40B4-BE49-F238E27FC236}">
                  <a16:creationId xmlns:a16="http://schemas.microsoft.com/office/drawing/2014/main" id="{A8B69C30-AC1B-418F-8CE2-EABBFD56E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8271" y="3588310"/>
              <a:ext cx="80687" cy="80723"/>
            </a:xfrm>
            <a:custGeom>
              <a:avLst/>
              <a:gdLst>
                <a:gd name="connsiteX0" fmla="*/ 206 w 80687"/>
                <a:gd name="connsiteY0" fmla="*/ 439 h 80723"/>
                <a:gd name="connsiteX1" fmla="*/ 80893 w 80687"/>
                <a:gd name="connsiteY1" fmla="*/ 439 h 80723"/>
                <a:gd name="connsiteX2" fmla="*/ 80893 w 80687"/>
                <a:gd name="connsiteY2" fmla="*/ 81162 h 80723"/>
                <a:gd name="connsiteX3" fmla="*/ 206 w 80687"/>
                <a:gd name="connsiteY3" fmla="*/ 81162 h 8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87" h="80723">
                  <a:moveTo>
                    <a:pt x="206" y="439"/>
                  </a:moveTo>
                  <a:lnTo>
                    <a:pt x="80893" y="439"/>
                  </a:lnTo>
                  <a:lnTo>
                    <a:pt x="80893" y="81162"/>
                  </a:lnTo>
                  <a:lnTo>
                    <a:pt x="206" y="81162"/>
                  </a:lnTo>
                  <a:close/>
                </a:path>
              </a:pathLst>
            </a:custGeom>
          </p:spPr>
        </p:pic>
        <p:grpSp>
          <p:nvGrpSpPr>
            <p:cNvPr id="171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4498685" y="3604028"/>
              <a:ext cx="621815" cy="77564"/>
              <a:chOff x="4498685" y="3604028"/>
              <a:chExt cx="621815" cy="77564"/>
            </a:xfrm>
            <a:solidFill>
              <a:srgbClr val="000000"/>
            </a:solidFill>
          </p:grpSpPr>
          <p:sp>
            <p:nvSpPr>
              <p:cNvPr id="172" name="任意多边形: 形状 171">
                <a:extLst>
                  <a:ext uri="{FF2B5EF4-FFF2-40B4-BE49-F238E27FC236}">
                    <a16:creationId xmlns:a16="http://schemas.microsoft.com/office/drawing/2014/main" id="{6EA27A05-A4B7-4F47-8B0B-517715CC053B}"/>
                  </a:ext>
                </a:extLst>
              </p:cNvPr>
              <p:cNvSpPr/>
              <p:nvPr/>
            </p:nvSpPr>
            <p:spPr>
              <a:xfrm>
                <a:off x="4498685" y="3621321"/>
                <a:ext cx="34574" cy="45254"/>
              </a:xfrm>
              <a:custGeom>
                <a:avLst/>
                <a:gdLst>
                  <a:gd name="connsiteX0" fmla="*/ 34790 w 34574"/>
                  <a:gd name="connsiteY0" fmla="*/ 44488 h 45254"/>
                  <a:gd name="connsiteX1" fmla="*/ 27411 w 34574"/>
                  <a:gd name="connsiteY1" fmla="*/ 44488 h 45254"/>
                  <a:gd name="connsiteX2" fmla="*/ 27411 w 34574"/>
                  <a:gd name="connsiteY2" fmla="*/ 39583 h 45254"/>
                  <a:gd name="connsiteX3" fmla="*/ 20891 w 34574"/>
                  <a:gd name="connsiteY3" fmla="*/ 44185 h 45254"/>
                  <a:gd name="connsiteX4" fmla="*/ 14018 w 34574"/>
                  <a:gd name="connsiteY4" fmla="*/ 45701 h 45254"/>
                  <a:gd name="connsiteX5" fmla="*/ 8610 w 34574"/>
                  <a:gd name="connsiteY5" fmla="*/ 44741 h 45254"/>
                  <a:gd name="connsiteX6" fmla="*/ 4213 w 34574"/>
                  <a:gd name="connsiteY6" fmla="*/ 41757 h 45254"/>
                  <a:gd name="connsiteX7" fmla="*/ 1231 w 34574"/>
                  <a:gd name="connsiteY7" fmla="*/ 36651 h 45254"/>
                  <a:gd name="connsiteX8" fmla="*/ 220 w 34574"/>
                  <a:gd name="connsiteY8" fmla="*/ 29015 h 45254"/>
                  <a:gd name="connsiteX9" fmla="*/ 220 w 34574"/>
                  <a:gd name="connsiteY9" fmla="*/ 447 h 45254"/>
                  <a:gd name="connsiteX10" fmla="*/ 7599 w 34574"/>
                  <a:gd name="connsiteY10" fmla="*/ 447 h 45254"/>
                  <a:gd name="connsiteX11" fmla="*/ 7599 w 34574"/>
                  <a:gd name="connsiteY11" fmla="*/ 25527 h 45254"/>
                  <a:gd name="connsiteX12" fmla="*/ 7852 w 34574"/>
                  <a:gd name="connsiteY12" fmla="*/ 31341 h 45254"/>
                  <a:gd name="connsiteX13" fmla="*/ 9014 w 34574"/>
                  <a:gd name="connsiteY13" fmla="*/ 35386 h 45254"/>
                  <a:gd name="connsiteX14" fmla="*/ 11491 w 34574"/>
                  <a:gd name="connsiteY14" fmla="*/ 37864 h 45254"/>
                  <a:gd name="connsiteX15" fmla="*/ 15989 w 34574"/>
                  <a:gd name="connsiteY15" fmla="*/ 38673 h 45254"/>
                  <a:gd name="connsiteX16" fmla="*/ 21751 w 34574"/>
                  <a:gd name="connsiteY16" fmla="*/ 37156 h 45254"/>
                  <a:gd name="connsiteX17" fmla="*/ 27411 w 34574"/>
                  <a:gd name="connsiteY17" fmla="*/ 33313 h 45254"/>
                  <a:gd name="connsiteX18" fmla="*/ 27411 w 34574"/>
                  <a:gd name="connsiteY18" fmla="*/ 447 h 45254"/>
                  <a:gd name="connsiteX19" fmla="*/ 34790 w 34574"/>
                  <a:gd name="connsiteY19" fmla="*/ 447 h 4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4574" h="45254">
                    <a:moveTo>
                      <a:pt x="34790" y="44488"/>
                    </a:moveTo>
                    <a:lnTo>
                      <a:pt x="27411" y="44488"/>
                    </a:lnTo>
                    <a:lnTo>
                      <a:pt x="27411" y="39583"/>
                    </a:lnTo>
                    <a:cubicBezTo>
                      <a:pt x="25086" y="41656"/>
                      <a:pt x="22913" y="43173"/>
                      <a:pt x="20891" y="44185"/>
                    </a:cubicBezTo>
                    <a:cubicBezTo>
                      <a:pt x="18769" y="45196"/>
                      <a:pt x="16494" y="45701"/>
                      <a:pt x="14018" y="45701"/>
                    </a:cubicBezTo>
                    <a:cubicBezTo>
                      <a:pt x="12047" y="45701"/>
                      <a:pt x="10227" y="45347"/>
                      <a:pt x="8610" y="44741"/>
                    </a:cubicBezTo>
                    <a:cubicBezTo>
                      <a:pt x="6892" y="44134"/>
                      <a:pt x="5426" y="43173"/>
                      <a:pt x="4213" y="41757"/>
                    </a:cubicBezTo>
                    <a:cubicBezTo>
                      <a:pt x="2899" y="40443"/>
                      <a:pt x="1939" y="38774"/>
                      <a:pt x="1231" y="36651"/>
                    </a:cubicBezTo>
                    <a:cubicBezTo>
                      <a:pt x="523" y="34628"/>
                      <a:pt x="170" y="32049"/>
                      <a:pt x="220" y="29015"/>
                    </a:cubicBezTo>
                    <a:lnTo>
                      <a:pt x="220" y="447"/>
                    </a:lnTo>
                    <a:lnTo>
                      <a:pt x="7599" y="447"/>
                    </a:lnTo>
                    <a:lnTo>
                      <a:pt x="7599" y="25527"/>
                    </a:lnTo>
                    <a:cubicBezTo>
                      <a:pt x="7599" y="27852"/>
                      <a:pt x="7650" y="29824"/>
                      <a:pt x="7852" y="31341"/>
                    </a:cubicBezTo>
                    <a:cubicBezTo>
                      <a:pt x="7953" y="32959"/>
                      <a:pt x="8357" y="34274"/>
                      <a:pt x="9014" y="35386"/>
                    </a:cubicBezTo>
                    <a:cubicBezTo>
                      <a:pt x="9570" y="36499"/>
                      <a:pt x="10379" y="37358"/>
                      <a:pt x="11491" y="37864"/>
                    </a:cubicBezTo>
                    <a:cubicBezTo>
                      <a:pt x="12502" y="38471"/>
                      <a:pt x="14018" y="38724"/>
                      <a:pt x="15989" y="38673"/>
                    </a:cubicBezTo>
                    <a:cubicBezTo>
                      <a:pt x="17758" y="38724"/>
                      <a:pt x="19678" y="38218"/>
                      <a:pt x="21751" y="37156"/>
                    </a:cubicBezTo>
                    <a:cubicBezTo>
                      <a:pt x="23772" y="36145"/>
                      <a:pt x="25642" y="34881"/>
                      <a:pt x="27411" y="33313"/>
                    </a:cubicBezTo>
                    <a:lnTo>
                      <a:pt x="27411" y="447"/>
                    </a:lnTo>
                    <a:lnTo>
                      <a:pt x="34790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>
                <a:extLst>
                  <a:ext uri="{FF2B5EF4-FFF2-40B4-BE49-F238E27FC236}">
                    <a16:creationId xmlns:a16="http://schemas.microsoft.com/office/drawing/2014/main" id="{1CEE86BB-3D59-428D-A5E4-9372B9457C5B}"/>
                  </a:ext>
                </a:extLst>
              </p:cNvPr>
              <p:cNvSpPr/>
              <p:nvPr/>
            </p:nvSpPr>
            <p:spPr>
              <a:xfrm>
                <a:off x="4543632" y="3606253"/>
                <a:ext cx="8440" cy="59108"/>
              </a:xfrm>
              <a:custGeom>
                <a:avLst/>
                <a:gdLst>
                  <a:gd name="connsiteX0" fmla="*/ 8154 w 8440"/>
                  <a:gd name="connsiteY0" fmla="*/ 59556 h 59108"/>
                  <a:gd name="connsiteX1" fmla="*/ 724 w 8440"/>
                  <a:gd name="connsiteY1" fmla="*/ 59556 h 59108"/>
                  <a:gd name="connsiteX2" fmla="*/ 724 w 8440"/>
                  <a:gd name="connsiteY2" fmla="*/ 15515 h 59108"/>
                  <a:gd name="connsiteX3" fmla="*/ 8154 w 8440"/>
                  <a:gd name="connsiteY3" fmla="*/ 15515 h 59108"/>
                  <a:gd name="connsiteX4" fmla="*/ 8659 w 8440"/>
                  <a:gd name="connsiteY4" fmla="*/ 8133 h 59108"/>
                  <a:gd name="connsiteX5" fmla="*/ 219 w 8440"/>
                  <a:gd name="connsiteY5" fmla="*/ 8133 h 59108"/>
                  <a:gd name="connsiteX6" fmla="*/ 219 w 8440"/>
                  <a:gd name="connsiteY6" fmla="*/ 447 h 59108"/>
                  <a:gd name="connsiteX7" fmla="*/ 8659 w 8440"/>
                  <a:gd name="connsiteY7" fmla="*/ 447 h 5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40" h="59108">
                    <a:moveTo>
                      <a:pt x="8154" y="59556"/>
                    </a:moveTo>
                    <a:lnTo>
                      <a:pt x="724" y="59556"/>
                    </a:lnTo>
                    <a:lnTo>
                      <a:pt x="724" y="15515"/>
                    </a:lnTo>
                    <a:lnTo>
                      <a:pt x="8154" y="15515"/>
                    </a:lnTo>
                    <a:close/>
                    <a:moveTo>
                      <a:pt x="8659" y="8133"/>
                    </a:moveTo>
                    <a:lnTo>
                      <a:pt x="219" y="8133"/>
                    </a:lnTo>
                    <a:lnTo>
                      <a:pt x="219" y="447"/>
                    </a:lnTo>
                    <a:lnTo>
                      <a:pt x="8659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>
                <a:extLst>
                  <a:ext uri="{FF2B5EF4-FFF2-40B4-BE49-F238E27FC236}">
                    <a16:creationId xmlns:a16="http://schemas.microsoft.com/office/drawing/2014/main" id="{4887A2BE-15F1-4832-A5EC-B5C3CC850454}"/>
                  </a:ext>
                </a:extLst>
              </p:cNvPr>
              <p:cNvSpPr/>
              <p:nvPr/>
            </p:nvSpPr>
            <p:spPr>
              <a:xfrm>
                <a:off x="4559387" y="3604028"/>
                <a:ext cx="36899" cy="62547"/>
              </a:xfrm>
              <a:custGeom>
                <a:avLst/>
                <a:gdLst>
                  <a:gd name="connsiteX0" fmla="*/ 37119 w 36899"/>
                  <a:gd name="connsiteY0" fmla="*/ 61781 h 62547"/>
                  <a:gd name="connsiteX1" fmla="*/ 29740 w 36899"/>
                  <a:gd name="connsiteY1" fmla="*/ 61781 h 62547"/>
                  <a:gd name="connsiteX2" fmla="*/ 29740 w 36899"/>
                  <a:gd name="connsiteY2" fmla="*/ 57280 h 62547"/>
                  <a:gd name="connsiteX3" fmla="*/ 26759 w 36899"/>
                  <a:gd name="connsiteY3" fmla="*/ 59708 h 62547"/>
                  <a:gd name="connsiteX4" fmla="*/ 23777 w 36899"/>
                  <a:gd name="connsiteY4" fmla="*/ 61427 h 62547"/>
                  <a:gd name="connsiteX5" fmla="*/ 20491 w 36899"/>
                  <a:gd name="connsiteY5" fmla="*/ 62590 h 62547"/>
                  <a:gd name="connsiteX6" fmla="*/ 16549 w 36899"/>
                  <a:gd name="connsiteY6" fmla="*/ 62994 h 62547"/>
                  <a:gd name="connsiteX7" fmla="*/ 9928 w 36899"/>
                  <a:gd name="connsiteY7" fmla="*/ 61528 h 62547"/>
                  <a:gd name="connsiteX8" fmla="*/ 4773 w 36899"/>
                  <a:gd name="connsiteY8" fmla="*/ 57129 h 62547"/>
                  <a:gd name="connsiteX9" fmla="*/ 1387 w 36899"/>
                  <a:gd name="connsiteY9" fmla="*/ 49949 h 62547"/>
                  <a:gd name="connsiteX10" fmla="*/ 225 w 36899"/>
                  <a:gd name="connsiteY10" fmla="*/ 40089 h 62547"/>
                  <a:gd name="connsiteX11" fmla="*/ 1690 w 36899"/>
                  <a:gd name="connsiteY11" fmla="*/ 30077 h 62547"/>
                  <a:gd name="connsiteX12" fmla="*/ 5835 w 36899"/>
                  <a:gd name="connsiteY12" fmla="*/ 22695 h 62547"/>
                  <a:gd name="connsiteX13" fmla="*/ 11647 w 36899"/>
                  <a:gd name="connsiteY13" fmla="*/ 18195 h 62547"/>
                  <a:gd name="connsiteX14" fmla="*/ 18824 w 36899"/>
                  <a:gd name="connsiteY14" fmla="*/ 16526 h 62547"/>
                  <a:gd name="connsiteX15" fmla="*/ 24535 w 36899"/>
                  <a:gd name="connsiteY15" fmla="*/ 17285 h 62547"/>
                  <a:gd name="connsiteX16" fmla="*/ 29740 w 36899"/>
                  <a:gd name="connsiteY16" fmla="*/ 19509 h 62547"/>
                  <a:gd name="connsiteX17" fmla="*/ 29740 w 36899"/>
                  <a:gd name="connsiteY17" fmla="*/ 447 h 62547"/>
                  <a:gd name="connsiteX18" fmla="*/ 37119 w 36899"/>
                  <a:gd name="connsiteY18" fmla="*/ 447 h 62547"/>
                  <a:gd name="connsiteX19" fmla="*/ 29740 w 36899"/>
                  <a:gd name="connsiteY19" fmla="*/ 51061 h 62547"/>
                  <a:gd name="connsiteX20" fmla="*/ 29740 w 36899"/>
                  <a:gd name="connsiteY20" fmla="*/ 25678 h 62547"/>
                  <a:gd name="connsiteX21" fmla="*/ 24787 w 36899"/>
                  <a:gd name="connsiteY21" fmla="*/ 23807 h 62547"/>
                  <a:gd name="connsiteX22" fmla="*/ 20037 w 36899"/>
                  <a:gd name="connsiteY22" fmla="*/ 23302 h 62547"/>
                  <a:gd name="connsiteX23" fmla="*/ 11091 w 36899"/>
                  <a:gd name="connsiteY23" fmla="*/ 27600 h 62547"/>
                  <a:gd name="connsiteX24" fmla="*/ 7856 w 36899"/>
                  <a:gd name="connsiteY24" fmla="*/ 39937 h 62547"/>
                  <a:gd name="connsiteX25" fmla="*/ 10333 w 36899"/>
                  <a:gd name="connsiteY25" fmla="*/ 51870 h 62547"/>
                  <a:gd name="connsiteX26" fmla="*/ 18318 w 36899"/>
                  <a:gd name="connsiteY26" fmla="*/ 55966 h 62547"/>
                  <a:gd name="connsiteX27" fmla="*/ 24130 w 36899"/>
                  <a:gd name="connsiteY27" fmla="*/ 54651 h 62547"/>
                  <a:gd name="connsiteX28" fmla="*/ 29740 w 36899"/>
                  <a:gd name="connsiteY28" fmla="*/ 51061 h 6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6899" h="62547">
                    <a:moveTo>
                      <a:pt x="37119" y="61781"/>
                    </a:moveTo>
                    <a:lnTo>
                      <a:pt x="29740" y="61781"/>
                    </a:lnTo>
                    <a:lnTo>
                      <a:pt x="29740" y="57280"/>
                    </a:lnTo>
                    <a:cubicBezTo>
                      <a:pt x="28578" y="58292"/>
                      <a:pt x="27567" y="59101"/>
                      <a:pt x="26759" y="59708"/>
                    </a:cubicBezTo>
                    <a:cubicBezTo>
                      <a:pt x="25899" y="60365"/>
                      <a:pt x="24889" y="60921"/>
                      <a:pt x="23777" y="61427"/>
                    </a:cubicBezTo>
                    <a:cubicBezTo>
                      <a:pt x="22665" y="61932"/>
                      <a:pt x="21603" y="62286"/>
                      <a:pt x="20491" y="62590"/>
                    </a:cubicBezTo>
                    <a:cubicBezTo>
                      <a:pt x="19380" y="62842"/>
                      <a:pt x="18066" y="62994"/>
                      <a:pt x="16549" y="62994"/>
                    </a:cubicBezTo>
                    <a:cubicBezTo>
                      <a:pt x="14174" y="62994"/>
                      <a:pt x="11950" y="62539"/>
                      <a:pt x="9928" y="61528"/>
                    </a:cubicBezTo>
                    <a:cubicBezTo>
                      <a:pt x="7856" y="60567"/>
                      <a:pt x="6138" y="59101"/>
                      <a:pt x="4773" y="57129"/>
                    </a:cubicBezTo>
                    <a:cubicBezTo>
                      <a:pt x="3308" y="55207"/>
                      <a:pt x="2196" y="52780"/>
                      <a:pt x="1387" y="49949"/>
                    </a:cubicBezTo>
                    <a:cubicBezTo>
                      <a:pt x="578" y="47117"/>
                      <a:pt x="174" y="43831"/>
                      <a:pt x="225" y="40089"/>
                    </a:cubicBezTo>
                    <a:cubicBezTo>
                      <a:pt x="174" y="36246"/>
                      <a:pt x="679" y="32909"/>
                      <a:pt x="1690" y="30077"/>
                    </a:cubicBezTo>
                    <a:cubicBezTo>
                      <a:pt x="2701" y="27246"/>
                      <a:pt x="4066" y="24819"/>
                      <a:pt x="5835" y="22695"/>
                    </a:cubicBezTo>
                    <a:cubicBezTo>
                      <a:pt x="7401" y="20824"/>
                      <a:pt x="9322" y="19307"/>
                      <a:pt x="11647" y="18195"/>
                    </a:cubicBezTo>
                    <a:cubicBezTo>
                      <a:pt x="13871" y="17133"/>
                      <a:pt x="16297" y="16577"/>
                      <a:pt x="18824" y="16526"/>
                    </a:cubicBezTo>
                    <a:cubicBezTo>
                      <a:pt x="20997" y="16577"/>
                      <a:pt x="22867" y="16830"/>
                      <a:pt x="24535" y="17285"/>
                    </a:cubicBezTo>
                    <a:cubicBezTo>
                      <a:pt x="26152" y="17790"/>
                      <a:pt x="27921" y="18549"/>
                      <a:pt x="29740" y="19509"/>
                    </a:cubicBezTo>
                    <a:lnTo>
                      <a:pt x="29740" y="447"/>
                    </a:lnTo>
                    <a:lnTo>
                      <a:pt x="37119" y="447"/>
                    </a:lnTo>
                    <a:close/>
                    <a:moveTo>
                      <a:pt x="29740" y="51061"/>
                    </a:moveTo>
                    <a:lnTo>
                      <a:pt x="29740" y="25678"/>
                    </a:lnTo>
                    <a:cubicBezTo>
                      <a:pt x="27870" y="24768"/>
                      <a:pt x="26203" y="24161"/>
                      <a:pt x="24787" y="23807"/>
                    </a:cubicBezTo>
                    <a:cubicBezTo>
                      <a:pt x="23322" y="23504"/>
                      <a:pt x="21755" y="23352"/>
                      <a:pt x="20037" y="23302"/>
                    </a:cubicBezTo>
                    <a:cubicBezTo>
                      <a:pt x="16196" y="23352"/>
                      <a:pt x="13214" y="24768"/>
                      <a:pt x="11091" y="27600"/>
                    </a:cubicBezTo>
                    <a:cubicBezTo>
                      <a:pt x="8918" y="30482"/>
                      <a:pt x="7806" y="34577"/>
                      <a:pt x="7856" y="39937"/>
                    </a:cubicBezTo>
                    <a:cubicBezTo>
                      <a:pt x="7806" y="45145"/>
                      <a:pt x="8665" y="49140"/>
                      <a:pt x="10333" y="51870"/>
                    </a:cubicBezTo>
                    <a:cubicBezTo>
                      <a:pt x="11950" y="54651"/>
                      <a:pt x="14578" y="56016"/>
                      <a:pt x="18318" y="55966"/>
                    </a:cubicBezTo>
                    <a:cubicBezTo>
                      <a:pt x="20188" y="56016"/>
                      <a:pt x="22159" y="55561"/>
                      <a:pt x="24130" y="54651"/>
                    </a:cubicBezTo>
                    <a:cubicBezTo>
                      <a:pt x="26102" y="53741"/>
                      <a:pt x="27972" y="52578"/>
                      <a:pt x="29740" y="510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69ECABD5-4FBF-447A-AC37-2AF50910E8EB}"/>
                  </a:ext>
                </a:extLst>
              </p:cNvPr>
              <p:cNvSpPr/>
              <p:nvPr/>
            </p:nvSpPr>
            <p:spPr>
              <a:xfrm>
                <a:off x="4601665" y="3665362"/>
                <a:ext cx="12938" cy="12944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12944"/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BFF5DAC7-7C71-4E17-A2BC-67ADA1097D59}"/>
                  </a:ext>
                </a:extLst>
              </p:cNvPr>
              <p:cNvSpPr/>
              <p:nvPr/>
            </p:nvSpPr>
            <p:spPr>
              <a:xfrm>
                <a:off x="4626577" y="3606657"/>
                <a:ext cx="48772" cy="58704"/>
              </a:xfrm>
              <a:custGeom>
                <a:avLst/>
                <a:gdLst>
                  <a:gd name="connsiteX0" fmla="*/ 48998 w 48772"/>
                  <a:gd name="connsiteY0" fmla="*/ 447 h 58704"/>
                  <a:gd name="connsiteX1" fmla="*/ 28832 w 48772"/>
                  <a:gd name="connsiteY1" fmla="*/ 59151 h 58704"/>
                  <a:gd name="connsiteX2" fmla="*/ 20392 w 48772"/>
                  <a:gd name="connsiteY2" fmla="*/ 59151 h 58704"/>
                  <a:gd name="connsiteX3" fmla="*/ 226 w 48772"/>
                  <a:gd name="connsiteY3" fmla="*/ 447 h 58704"/>
                  <a:gd name="connsiteX4" fmla="*/ 8565 w 48772"/>
                  <a:gd name="connsiteY4" fmla="*/ 447 h 58704"/>
                  <a:gd name="connsiteX5" fmla="*/ 24789 w 48772"/>
                  <a:gd name="connsiteY5" fmla="*/ 49190 h 58704"/>
                  <a:gd name="connsiteX6" fmla="*/ 41012 w 48772"/>
                  <a:gd name="connsiteY6" fmla="*/ 447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2" h="58704">
                    <a:moveTo>
                      <a:pt x="48998" y="447"/>
                    </a:moveTo>
                    <a:lnTo>
                      <a:pt x="28832" y="59151"/>
                    </a:lnTo>
                    <a:lnTo>
                      <a:pt x="20392" y="59151"/>
                    </a:lnTo>
                    <a:lnTo>
                      <a:pt x="226" y="447"/>
                    </a:lnTo>
                    <a:lnTo>
                      <a:pt x="8565" y="447"/>
                    </a:lnTo>
                    <a:lnTo>
                      <a:pt x="24789" y="49190"/>
                    </a:lnTo>
                    <a:lnTo>
                      <a:pt x="4101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5F809468-1808-42F5-BCB8-44DC0E2D92A0}"/>
                  </a:ext>
                </a:extLst>
              </p:cNvPr>
              <p:cNvSpPr/>
              <p:nvPr/>
            </p:nvSpPr>
            <p:spPr>
              <a:xfrm>
                <a:off x="4674620" y="3606657"/>
                <a:ext cx="49176" cy="58704"/>
              </a:xfrm>
              <a:custGeom>
                <a:avLst/>
                <a:gdLst>
                  <a:gd name="connsiteX0" fmla="*/ 229 w 49176"/>
                  <a:gd name="connsiteY0" fmla="*/ 59151 h 58704"/>
                  <a:gd name="connsiteX1" fmla="*/ 20042 w 49176"/>
                  <a:gd name="connsiteY1" fmla="*/ 447 h 58704"/>
                  <a:gd name="connsiteX2" fmla="*/ 29644 w 49176"/>
                  <a:gd name="connsiteY2" fmla="*/ 447 h 58704"/>
                  <a:gd name="connsiteX3" fmla="*/ 49406 w 49176"/>
                  <a:gd name="connsiteY3" fmla="*/ 59151 h 58704"/>
                  <a:gd name="connsiteX4" fmla="*/ 41168 w 49176"/>
                  <a:gd name="connsiteY4" fmla="*/ 59151 h 58704"/>
                  <a:gd name="connsiteX5" fmla="*/ 35861 w 49176"/>
                  <a:gd name="connsiteY5" fmla="*/ 42769 h 58704"/>
                  <a:gd name="connsiteX6" fmla="*/ 13421 w 49176"/>
                  <a:gd name="connsiteY6" fmla="*/ 42769 h 58704"/>
                  <a:gd name="connsiteX7" fmla="*/ 8114 w 49176"/>
                  <a:gd name="connsiteY7" fmla="*/ 59151 h 58704"/>
                  <a:gd name="connsiteX8" fmla="*/ 33688 w 49176"/>
                  <a:gd name="connsiteY8" fmla="*/ 36094 h 58704"/>
                  <a:gd name="connsiteX9" fmla="*/ 24641 w 49176"/>
                  <a:gd name="connsiteY9" fmla="*/ 8436 h 58704"/>
                  <a:gd name="connsiteX10" fmla="*/ 15594 w 49176"/>
                  <a:gd name="connsiteY10" fmla="*/ 36094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229" y="59151"/>
                    </a:moveTo>
                    <a:lnTo>
                      <a:pt x="20042" y="447"/>
                    </a:lnTo>
                    <a:lnTo>
                      <a:pt x="29644" y="447"/>
                    </a:lnTo>
                    <a:lnTo>
                      <a:pt x="49406" y="59151"/>
                    </a:lnTo>
                    <a:lnTo>
                      <a:pt x="41168" y="59151"/>
                    </a:lnTo>
                    <a:lnTo>
                      <a:pt x="35861" y="42769"/>
                    </a:lnTo>
                    <a:lnTo>
                      <a:pt x="13421" y="42769"/>
                    </a:lnTo>
                    <a:lnTo>
                      <a:pt x="8114" y="59151"/>
                    </a:lnTo>
                    <a:close/>
                    <a:moveTo>
                      <a:pt x="33688" y="36094"/>
                    </a:moveTo>
                    <a:lnTo>
                      <a:pt x="24641" y="8436"/>
                    </a:lnTo>
                    <a:lnTo>
                      <a:pt x="15594" y="3609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21ED94D9-B279-42A5-8F2C-C88358C6D094}"/>
                  </a:ext>
                </a:extLst>
              </p:cNvPr>
              <p:cNvSpPr/>
              <p:nvPr/>
            </p:nvSpPr>
            <p:spPr>
              <a:xfrm>
                <a:off x="4729369" y="3606657"/>
                <a:ext cx="45436" cy="58704"/>
              </a:xfrm>
              <a:custGeom>
                <a:avLst/>
                <a:gdLst>
                  <a:gd name="connsiteX0" fmla="*/ 45670 w 45436"/>
                  <a:gd name="connsiteY0" fmla="*/ 59151 h 58704"/>
                  <a:gd name="connsiteX1" fmla="*/ 35511 w 45436"/>
                  <a:gd name="connsiteY1" fmla="*/ 59151 h 58704"/>
                  <a:gd name="connsiteX2" fmla="*/ 16912 w 45436"/>
                  <a:gd name="connsiteY2" fmla="*/ 35842 h 58704"/>
                  <a:gd name="connsiteX3" fmla="*/ 8016 w 45436"/>
                  <a:gd name="connsiteY3" fmla="*/ 35842 h 58704"/>
                  <a:gd name="connsiteX4" fmla="*/ 8016 w 45436"/>
                  <a:gd name="connsiteY4" fmla="*/ 59151 h 58704"/>
                  <a:gd name="connsiteX5" fmla="*/ 233 w 45436"/>
                  <a:gd name="connsiteY5" fmla="*/ 59151 h 58704"/>
                  <a:gd name="connsiteX6" fmla="*/ 233 w 45436"/>
                  <a:gd name="connsiteY6" fmla="*/ 447 h 58704"/>
                  <a:gd name="connsiteX7" fmla="*/ 15345 w 45436"/>
                  <a:gd name="connsiteY7" fmla="*/ 447 h 58704"/>
                  <a:gd name="connsiteX8" fmla="*/ 23785 w 45436"/>
                  <a:gd name="connsiteY8" fmla="*/ 1003 h 58704"/>
                  <a:gd name="connsiteX9" fmla="*/ 30255 w 45436"/>
                  <a:gd name="connsiteY9" fmla="*/ 3582 h 58704"/>
                  <a:gd name="connsiteX10" fmla="*/ 35106 w 45436"/>
                  <a:gd name="connsiteY10" fmla="*/ 8689 h 58704"/>
                  <a:gd name="connsiteX11" fmla="*/ 36926 w 45436"/>
                  <a:gd name="connsiteY11" fmla="*/ 16375 h 58704"/>
                  <a:gd name="connsiteX12" fmla="*/ 33641 w 45436"/>
                  <a:gd name="connsiteY12" fmla="*/ 27195 h 58704"/>
                  <a:gd name="connsiteX13" fmla="*/ 24746 w 45436"/>
                  <a:gd name="connsiteY13" fmla="*/ 33617 h 58704"/>
                  <a:gd name="connsiteX14" fmla="*/ 28789 w 45436"/>
                  <a:gd name="connsiteY14" fmla="*/ 16981 h 58704"/>
                  <a:gd name="connsiteX15" fmla="*/ 27879 w 45436"/>
                  <a:gd name="connsiteY15" fmla="*/ 12431 h 58704"/>
                  <a:gd name="connsiteX16" fmla="*/ 25099 w 45436"/>
                  <a:gd name="connsiteY16" fmla="*/ 9195 h 58704"/>
                  <a:gd name="connsiteX17" fmla="*/ 21208 w 45436"/>
                  <a:gd name="connsiteY17" fmla="*/ 7627 h 58704"/>
                  <a:gd name="connsiteX18" fmla="*/ 15749 w 45436"/>
                  <a:gd name="connsiteY18" fmla="*/ 7172 h 58704"/>
                  <a:gd name="connsiteX19" fmla="*/ 8016 w 45436"/>
                  <a:gd name="connsiteY19" fmla="*/ 7172 h 58704"/>
                  <a:gd name="connsiteX20" fmla="*/ 8016 w 45436"/>
                  <a:gd name="connsiteY20" fmla="*/ 29319 h 58704"/>
                  <a:gd name="connsiteX21" fmla="*/ 14890 w 45436"/>
                  <a:gd name="connsiteY21" fmla="*/ 29319 h 58704"/>
                  <a:gd name="connsiteX22" fmla="*/ 20904 w 45436"/>
                  <a:gd name="connsiteY22" fmla="*/ 28763 h 58704"/>
                  <a:gd name="connsiteX23" fmla="*/ 25453 w 45436"/>
                  <a:gd name="connsiteY23" fmla="*/ 26285 h 58704"/>
                  <a:gd name="connsiteX24" fmla="*/ 27980 w 45436"/>
                  <a:gd name="connsiteY24" fmla="*/ 22341 h 58704"/>
                  <a:gd name="connsiteX25" fmla="*/ 28789 w 45436"/>
                  <a:gd name="connsiteY25" fmla="*/ 16981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670" y="59151"/>
                    </a:moveTo>
                    <a:lnTo>
                      <a:pt x="35511" y="59151"/>
                    </a:lnTo>
                    <a:lnTo>
                      <a:pt x="16912" y="35842"/>
                    </a:lnTo>
                    <a:lnTo>
                      <a:pt x="8016" y="35842"/>
                    </a:lnTo>
                    <a:lnTo>
                      <a:pt x="8016" y="59151"/>
                    </a:lnTo>
                    <a:lnTo>
                      <a:pt x="233" y="59151"/>
                    </a:lnTo>
                    <a:lnTo>
                      <a:pt x="233" y="447"/>
                    </a:lnTo>
                    <a:lnTo>
                      <a:pt x="15345" y="447"/>
                    </a:lnTo>
                    <a:cubicBezTo>
                      <a:pt x="18681" y="447"/>
                      <a:pt x="21460" y="649"/>
                      <a:pt x="23785" y="1003"/>
                    </a:cubicBezTo>
                    <a:cubicBezTo>
                      <a:pt x="26009" y="1408"/>
                      <a:pt x="28182" y="2267"/>
                      <a:pt x="30255" y="3582"/>
                    </a:cubicBezTo>
                    <a:cubicBezTo>
                      <a:pt x="32276" y="4947"/>
                      <a:pt x="33893" y="6666"/>
                      <a:pt x="35106" y="8689"/>
                    </a:cubicBezTo>
                    <a:cubicBezTo>
                      <a:pt x="36269" y="10813"/>
                      <a:pt x="36875" y="13341"/>
                      <a:pt x="36926" y="16375"/>
                    </a:cubicBezTo>
                    <a:cubicBezTo>
                      <a:pt x="36875" y="20723"/>
                      <a:pt x="35763" y="24364"/>
                      <a:pt x="33641" y="27195"/>
                    </a:cubicBezTo>
                    <a:cubicBezTo>
                      <a:pt x="31417" y="30128"/>
                      <a:pt x="28486" y="32252"/>
                      <a:pt x="24746" y="33617"/>
                    </a:cubicBezTo>
                    <a:close/>
                    <a:moveTo>
                      <a:pt x="28789" y="16981"/>
                    </a:moveTo>
                    <a:cubicBezTo>
                      <a:pt x="28738" y="15262"/>
                      <a:pt x="28435" y="13745"/>
                      <a:pt x="27879" y="12431"/>
                    </a:cubicBezTo>
                    <a:cubicBezTo>
                      <a:pt x="27222" y="11116"/>
                      <a:pt x="26312" y="10054"/>
                      <a:pt x="25099" y="9195"/>
                    </a:cubicBezTo>
                    <a:cubicBezTo>
                      <a:pt x="23937" y="8487"/>
                      <a:pt x="22623" y="7981"/>
                      <a:pt x="21208" y="7627"/>
                    </a:cubicBezTo>
                    <a:cubicBezTo>
                      <a:pt x="19691" y="7374"/>
                      <a:pt x="17872" y="7223"/>
                      <a:pt x="15749" y="7172"/>
                    </a:cubicBezTo>
                    <a:lnTo>
                      <a:pt x="8016" y="7172"/>
                    </a:lnTo>
                    <a:lnTo>
                      <a:pt x="8016" y="29319"/>
                    </a:lnTo>
                    <a:lnTo>
                      <a:pt x="14890" y="29319"/>
                    </a:lnTo>
                    <a:cubicBezTo>
                      <a:pt x="17114" y="29369"/>
                      <a:pt x="19085" y="29167"/>
                      <a:pt x="20904" y="28763"/>
                    </a:cubicBezTo>
                    <a:cubicBezTo>
                      <a:pt x="22623" y="28409"/>
                      <a:pt x="24139" y="27600"/>
                      <a:pt x="25453" y="26285"/>
                    </a:cubicBezTo>
                    <a:cubicBezTo>
                      <a:pt x="26565" y="25223"/>
                      <a:pt x="27424" y="23909"/>
                      <a:pt x="27980" y="22341"/>
                    </a:cubicBezTo>
                    <a:cubicBezTo>
                      <a:pt x="28486" y="20875"/>
                      <a:pt x="28738" y="19054"/>
                      <a:pt x="28789" y="169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F42A30C6-31ED-4341-B9C6-6163CC9161E4}"/>
                  </a:ext>
                </a:extLst>
              </p:cNvPr>
              <p:cNvSpPr/>
              <p:nvPr/>
            </p:nvSpPr>
            <p:spPr>
              <a:xfrm>
                <a:off x="4776058" y="3605595"/>
                <a:ext cx="44526" cy="60827"/>
              </a:xfrm>
              <a:custGeom>
                <a:avLst/>
                <a:gdLst>
                  <a:gd name="connsiteX0" fmla="*/ 26518 w 44526"/>
                  <a:gd name="connsiteY0" fmla="*/ 61275 h 60827"/>
                  <a:gd name="connsiteX1" fmla="*/ 15955 w 44526"/>
                  <a:gd name="connsiteY1" fmla="*/ 59354 h 60827"/>
                  <a:gd name="connsiteX2" fmla="*/ 7616 w 44526"/>
                  <a:gd name="connsiteY2" fmla="*/ 53589 h 60827"/>
                  <a:gd name="connsiteX3" fmla="*/ 2158 w 44526"/>
                  <a:gd name="connsiteY3" fmla="*/ 44033 h 60827"/>
                  <a:gd name="connsiteX4" fmla="*/ 237 w 44526"/>
                  <a:gd name="connsiteY4" fmla="*/ 30937 h 60827"/>
                  <a:gd name="connsiteX5" fmla="*/ 2107 w 44526"/>
                  <a:gd name="connsiteY5" fmla="*/ 18094 h 60827"/>
                  <a:gd name="connsiteX6" fmla="*/ 7565 w 44526"/>
                  <a:gd name="connsiteY6" fmla="*/ 8537 h 60827"/>
                  <a:gd name="connsiteX7" fmla="*/ 15905 w 44526"/>
                  <a:gd name="connsiteY7" fmla="*/ 2520 h 60827"/>
                  <a:gd name="connsiteX8" fmla="*/ 26670 w 44526"/>
                  <a:gd name="connsiteY8" fmla="*/ 447 h 60827"/>
                  <a:gd name="connsiteX9" fmla="*/ 32179 w 44526"/>
                  <a:gd name="connsiteY9" fmla="*/ 902 h 60827"/>
                  <a:gd name="connsiteX10" fmla="*/ 36980 w 44526"/>
                  <a:gd name="connsiteY10" fmla="*/ 2014 h 60827"/>
                  <a:gd name="connsiteX11" fmla="*/ 40821 w 44526"/>
                  <a:gd name="connsiteY11" fmla="*/ 3481 h 60827"/>
                  <a:gd name="connsiteX12" fmla="*/ 44764 w 44526"/>
                  <a:gd name="connsiteY12" fmla="*/ 5402 h 60827"/>
                  <a:gd name="connsiteX13" fmla="*/ 44764 w 44526"/>
                  <a:gd name="connsiteY13" fmla="*/ 14858 h 60827"/>
                  <a:gd name="connsiteX14" fmla="*/ 44157 w 44526"/>
                  <a:gd name="connsiteY14" fmla="*/ 14858 h 60827"/>
                  <a:gd name="connsiteX15" fmla="*/ 41529 w 44526"/>
                  <a:gd name="connsiteY15" fmla="*/ 12582 h 60827"/>
                  <a:gd name="connsiteX16" fmla="*/ 37587 w 44526"/>
                  <a:gd name="connsiteY16" fmla="*/ 9902 h 60827"/>
                  <a:gd name="connsiteX17" fmla="*/ 32684 w 44526"/>
                  <a:gd name="connsiteY17" fmla="*/ 7930 h 60827"/>
                  <a:gd name="connsiteX18" fmla="*/ 26569 w 44526"/>
                  <a:gd name="connsiteY18" fmla="*/ 7121 h 60827"/>
                  <a:gd name="connsiteX19" fmla="*/ 19493 w 44526"/>
                  <a:gd name="connsiteY19" fmla="*/ 8689 h 60827"/>
                  <a:gd name="connsiteX20" fmla="*/ 13630 w 44526"/>
                  <a:gd name="connsiteY20" fmla="*/ 13189 h 60827"/>
                  <a:gd name="connsiteX21" fmla="*/ 9739 w 44526"/>
                  <a:gd name="connsiteY21" fmla="*/ 20723 h 60827"/>
                  <a:gd name="connsiteX22" fmla="*/ 8374 w 44526"/>
                  <a:gd name="connsiteY22" fmla="*/ 30937 h 60827"/>
                  <a:gd name="connsiteX23" fmla="*/ 9840 w 44526"/>
                  <a:gd name="connsiteY23" fmla="*/ 41302 h 60827"/>
                  <a:gd name="connsiteX24" fmla="*/ 13833 w 44526"/>
                  <a:gd name="connsiteY24" fmla="*/ 48685 h 60827"/>
                  <a:gd name="connsiteX25" fmla="*/ 19544 w 44526"/>
                  <a:gd name="connsiteY25" fmla="*/ 53084 h 60827"/>
                  <a:gd name="connsiteX26" fmla="*/ 26569 w 44526"/>
                  <a:gd name="connsiteY26" fmla="*/ 54550 h 60827"/>
                  <a:gd name="connsiteX27" fmla="*/ 32836 w 44526"/>
                  <a:gd name="connsiteY27" fmla="*/ 53741 h 60827"/>
                  <a:gd name="connsiteX28" fmla="*/ 37941 w 44526"/>
                  <a:gd name="connsiteY28" fmla="*/ 51617 h 60827"/>
                  <a:gd name="connsiteX29" fmla="*/ 41681 w 44526"/>
                  <a:gd name="connsiteY29" fmla="*/ 49140 h 60827"/>
                  <a:gd name="connsiteX30" fmla="*/ 44208 w 44526"/>
                  <a:gd name="connsiteY30" fmla="*/ 46915 h 60827"/>
                  <a:gd name="connsiteX31" fmla="*/ 44764 w 44526"/>
                  <a:gd name="connsiteY31" fmla="*/ 46915 h 60827"/>
                  <a:gd name="connsiteX32" fmla="*/ 44764 w 44526"/>
                  <a:gd name="connsiteY32" fmla="*/ 56219 h 60827"/>
                  <a:gd name="connsiteX33" fmla="*/ 41125 w 44526"/>
                  <a:gd name="connsiteY33" fmla="*/ 57988 h 60827"/>
                  <a:gd name="connsiteX34" fmla="*/ 36980 w 44526"/>
                  <a:gd name="connsiteY34" fmla="*/ 59606 h 60827"/>
                  <a:gd name="connsiteX35" fmla="*/ 32229 w 44526"/>
                  <a:gd name="connsiteY35" fmla="*/ 60820 h 60827"/>
                  <a:gd name="connsiteX36" fmla="*/ 26518 w 44526"/>
                  <a:gd name="connsiteY36" fmla="*/ 61275 h 6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526" h="60827">
                    <a:moveTo>
                      <a:pt x="26518" y="61275"/>
                    </a:moveTo>
                    <a:cubicBezTo>
                      <a:pt x="22677" y="61275"/>
                      <a:pt x="19139" y="60668"/>
                      <a:pt x="15955" y="59354"/>
                    </a:cubicBezTo>
                    <a:cubicBezTo>
                      <a:pt x="12721" y="58140"/>
                      <a:pt x="9941" y="56219"/>
                      <a:pt x="7616" y="53589"/>
                    </a:cubicBezTo>
                    <a:cubicBezTo>
                      <a:pt x="5241" y="51061"/>
                      <a:pt x="3421" y="47876"/>
                      <a:pt x="2158" y="44033"/>
                    </a:cubicBezTo>
                    <a:cubicBezTo>
                      <a:pt x="844" y="40291"/>
                      <a:pt x="237" y="35892"/>
                      <a:pt x="237" y="30937"/>
                    </a:cubicBezTo>
                    <a:cubicBezTo>
                      <a:pt x="237" y="26032"/>
                      <a:pt x="844" y="21785"/>
                      <a:pt x="2107" y="18094"/>
                    </a:cubicBezTo>
                    <a:cubicBezTo>
                      <a:pt x="3371" y="14453"/>
                      <a:pt x="5190" y="11268"/>
                      <a:pt x="7565" y="8537"/>
                    </a:cubicBezTo>
                    <a:cubicBezTo>
                      <a:pt x="9890" y="5958"/>
                      <a:pt x="12670" y="3936"/>
                      <a:pt x="15905" y="2520"/>
                    </a:cubicBezTo>
                    <a:cubicBezTo>
                      <a:pt x="19089" y="1155"/>
                      <a:pt x="22677" y="447"/>
                      <a:pt x="26670" y="447"/>
                    </a:cubicBezTo>
                    <a:cubicBezTo>
                      <a:pt x="28591" y="447"/>
                      <a:pt x="30410" y="599"/>
                      <a:pt x="32179" y="902"/>
                    </a:cubicBezTo>
                    <a:cubicBezTo>
                      <a:pt x="33847" y="1205"/>
                      <a:pt x="35464" y="1610"/>
                      <a:pt x="36980" y="2014"/>
                    </a:cubicBezTo>
                    <a:cubicBezTo>
                      <a:pt x="38193" y="2419"/>
                      <a:pt x="39457" y="2874"/>
                      <a:pt x="40821" y="3481"/>
                    </a:cubicBezTo>
                    <a:cubicBezTo>
                      <a:pt x="42136" y="4088"/>
                      <a:pt x="43450" y="4745"/>
                      <a:pt x="44764" y="5402"/>
                    </a:cubicBezTo>
                    <a:lnTo>
                      <a:pt x="44764" y="14858"/>
                    </a:lnTo>
                    <a:lnTo>
                      <a:pt x="44157" y="14858"/>
                    </a:lnTo>
                    <a:cubicBezTo>
                      <a:pt x="43450" y="14251"/>
                      <a:pt x="42590" y="13492"/>
                      <a:pt x="41529" y="12582"/>
                    </a:cubicBezTo>
                    <a:cubicBezTo>
                      <a:pt x="40417" y="11672"/>
                      <a:pt x="39103" y="10813"/>
                      <a:pt x="37587" y="9902"/>
                    </a:cubicBezTo>
                    <a:cubicBezTo>
                      <a:pt x="36020" y="9144"/>
                      <a:pt x="34403" y="8487"/>
                      <a:pt x="32684" y="7930"/>
                    </a:cubicBezTo>
                    <a:cubicBezTo>
                      <a:pt x="30915" y="7425"/>
                      <a:pt x="28843" y="7121"/>
                      <a:pt x="26569" y="7121"/>
                    </a:cubicBezTo>
                    <a:cubicBezTo>
                      <a:pt x="24042" y="7121"/>
                      <a:pt x="21717" y="7678"/>
                      <a:pt x="19493" y="8689"/>
                    </a:cubicBezTo>
                    <a:cubicBezTo>
                      <a:pt x="17269" y="9751"/>
                      <a:pt x="15298" y="11217"/>
                      <a:pt x="13630" y="13189"/>
                    </a:cubicBezTo>
                    <a:cubicBezTo>
                      <a:pt x="11963" y="15212"/>
                      <a:pt x="10648" y="17740"/>
                      <a:pt x="9739" y="20723"/>
                    </a:cubicBezTo>
                    <a:cubicBezTo>
                      <a:pt x="8778" y="23807"/>
                      <a:pt x="8324" y="27195"/>
                      <a:pt x="8374" y="30937"/>
                    </a:cubicBezTo>
                    <a:cubicBezTo>
                      <a:pt x="8324" y="34982"/>
                      <a:pt x="8829" y="38471"/>
                      <a:pt x="9840" y="41302"/>
                    </a:cubicBezTo>
                    <a:cubicBezTo>
                      <a:pt x="10800" y="44235"/>
                      <a:pt x="12114" y="46662"/>
                      <a:pt x="13833" y="48685"/>
                    </a:cubicBezTo>
                    <a:cubicBezTo>
                      <a:pt x="15399" y="50606"/>
                      <a:pt x="17320" y="52072"/>
                      <a:pt x="19544" y="53084"/>
                    </a:cubicBezTo>
                    <a:cubicBezTo>
                      <a:pt x="21717" y="54095"/>
                      <a:pt x="24042" y="54601"/>
                      <a:pt x="26569" y="54550"/>
                    </a:cubicBezTo>
                    <a:cubicBezTo>
                      <a:pt x="28793" y="54601"/>
                      <a:pt x="30915" y="54348"/>
                      <a:pt x="32836" y="53741"/>
                    </a:cubicBezTo>
                    <a:cubicBezTo>
                      <a:pt x="34757" y="53235"/>
                      <a:pt x="36424" y="52528"/>
                      <a:pt x="37941" y="51617"/>
                    </a:cubicBezTo>
                    <a:cubicBezTo>
                      <a:pt x="39356" y="50859"/>
                      <a:pt x="40619" y="49999"/>
                      <a:pt x="41681" y="49140"/>
                    </a:cubicBezTo>
                    <a:cubicBezTo>
                      <a:pt x="42742" y="48280"/>
                      <a:pt x="43601" y="47572"/>
                      <a:pt x="44208" y="46915"/>
                    </a:cubicBezTo>
                    <a:lnTo>
                      <a:pt x="44764" y="46915"/>
                    </a:lnTo>
                    <a:lnTo>
                      <a:pt x="44764" y="56219"/>
                    </a:lnTo>
                    <a:cubicBezTo>
                      <a:pt x="43450" y="56876"/>
                      <a:pt x="42237" y="57483"/>
                      <a:pt x="41125" y="57988"/>
                    </a:cubicBezTo>
                    <a:cubicBezTo>
                      <a:pt x="39912" y="58595"/>
                      <a:pt x="38547" y="59101"/>
                      <a:pt x="36980" y="59606"/>
                    </a:cubicBezTo>
                    <a:cubicBezTo>
                      <a:pt x="35211" y="60112"/>
                      <a:pt x="33645" y="60517"/>
                      <a:pt x="32229" y="60820"/>
                    </a:cubicBezTo>
                    <a:cubicBezTo>
                      <a:pt x="30764" y="61123"/>
                      <a:pt x="28843" y="61275"/>
                      <a:pt x="26518" y="612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B57A0C94-4317-4FBE-BD33-F3321CD35D58}"/>
                  </a:ext>
                </a:extLst>
              </p:cNvPr>
              <p:cNvSpPr/>
              <p:nvPr/>
            </p:nvSpPr>
            <p:spPr>
              <a:xfrm>
                <a:off x="4827904" y="3606657"/>
                <a:ext cx="42555" cy="58704"/>
              </a:xfrm>
              <a:custGeom>
                <a:avLst/>
                <a:gdLst>
                  <a:gd name="connsiteX0" fmla="*/ 42796 w 42555"/>
                  <a:gd name="connsiteY0" fmla="*/ 59151 h 58704"/>
                  <a:gd name="connsiteX1" fmla="*/ 35013 w 42555"/>
                  <a:gd name="connsiteY1" fmla="*/ 59151 h 58704"/>
                  <a:gd name="connsiteX2" fmla="*/ 35013 w 42555"/>
                  <a:gd name="connsiteY2" fmla="*/ 30431 h 58704"/>
                  <a:gd name="connsiteX3" fmla="*/ 8024 w 42555"/>
                  <a:gd name="connsiteY3" fmla="*/ 30431 h 58704"/>
                  <a:gd name="connsiteX4" fmla="*/ 8024 w 42555"/>
                  <a:gd name="connsiteY4" fmla="*/ 59151 h 58704"/>
                  <a:gd name="connsiteX5" fmla="*/ 241 w 42555"/>
                  <a:gd name="connsiteY5" fmla="*/ 59151 h 58704"/>
                  <a:gd name="connsiteX6" fmla="*/ 241 w 42555"/>
                  <a:gd name="connsiteY6" fmla="*/ 447 h 58704"/>
                  <a:gd name="connsiteX7" fmla="*/ 8024 w 42555"/>
                  <a:gd name="connsiteY7" fmla="*/ 447 h 58704"/>
                  <a:gd name="connsiteX8" fmla="*/ 8024 w 42555"/>
                  <a:gd name="connsiteY8" fmla="*/ 23504 h 58704"/>
                  <a:gd name="connsiteX9" fmla="*/ 35013 w 42555"/>
                  <a:gd name="connsiteY9" fmla="*/ 23504 h 58704"/>
                  <a:gd name="connsiteX10" fmla="*/ 35013 w 42555"/>
                  <a:gd name="connsiteY10" fmla="*/ 447 h 58704"/>
                  <a:gd name="connsiteX11" fmla="*/ 42796 w 42555"/>
                  <a:gd name="connsiteY11" fmla="*/ 447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2555" h="58704">
                    <a:moveTo>
                      <a:pt x="42796" y="59151"/>
                    </a:moveTo>
                    <a:lnTo>
                      <a:pt x="35013" y="59151"/>
                    </a:lnTo>
                    <a:lnTo>
                      <a:pt x="35013" y="30431"/>
                    </a:lnTo>
                    <a:lnTo>
                      <a:pt x="8024" y="30431"/>
                    </a:lnTo>
                    <a:lnTo>
                      <a:pt x="8024" y="59151"/>
                    </a:lnTo>
                    <a:lnTo>
                      <a:pt x="241" y="59151"/>
                    </a:lnTo>
                    <a:lnTo>
                      <a:pt x="241" y="447"/>
                    </a:lnTo>
                    <a:lnTo>
                      <a:pt x="8024" y="447"/>
                    </a:lnTo>
                    <a:lnTo>
                      <a:pt x="8024" y="23504"/>
                    </a:lnTo>
                    <a:lnTo>
                      <a:pt x="35013" y="23504"/>
                    </a:lnTo>
                    <a:lnTo>
                      <a:pt x="35013" y="447"/>
                    </a:lnTo>
                    <a:lnTo>
                      <a:pt x="42796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>
                <a:extLst>
                  <a:ext uri="{FF2B5EF4-FFF2-40B4-BE49-F238E27FC236}">
                    <a16:creationId xmlns:a16="http://schemas.microsoft.com/office/drawing/2014/main" id="{E9EA0D95-37BD-49DC-8BBC-92CBE449B212}"/>
                  </a:ext>
                </a:extLst>
              </p:cNvPr>
              <p:cNvSpPr/>
              <p:nvPr/>
            </p:nvSpPr>
            <p:spPr>
              <a:xfrm>
                <a:off x="4876023" y="3606657"/>
                <a:ext cx="49176" cy="58704"/>
              </a:xfrm>
              <a:custGeom>
                <a:avLst/>
                <a:gdLst>
                  <a:gd name="connsiteX0" fmla="*/ 245 w 49176"/>
                  <a:gd name="connsiteY0" fmla="*/ 59151 h 58704"/>
                  <a:gd name="connsiteX1" fmla="*/ 20057 w 49176"/>
                  <a:gd name="connsiteY1" fmla="*/ 447 h 58704"/>
                  <a:gd name="connsiteX2" fmla="*/ 29660 w 49176"/>
                  <a:gd name="connsiteY2" fmla="*/ 447 h 58704"/>
                  <a:gd name="connsiteX3" fmla="*/ 49421 w 49176"/>
                  <a:gd name="connsiteY3" fmla="*/ 59151 h 58704"/>
                  <a:gd name="connsiteX4" fmla="*/ 41183 w 49176"/>
                  <a:gd name="connsiteY4" fmla="*/ 59151 h 58704"/>
                  <a:gd name="connsiteX5" fmla="*/ 35876 w 49176"/>
                  <a:gd name="connsiteY5" fmla="*/ 42769 h 58704"/>
                  <a:gd name="connsiteX6" fmla="*/ 13436 w 49176"/>
                  <a:gd name="connsiteY6" fmla="*/ 42769 h 58704"/>
                  <a:gd name="connsiteX7" fmla="*/ 8129 w 49176"/>
                  <a:gd name="connsiteY7" fmla="*/ 59151 h 58704"/>
                  <a:gd name="connsiteX8" fmla="*/ 33703 w 49176"/>
                  <a:gd name="connsiteY8" fmla="*/ 36094 h 58704"/>
                  <a:gd name="connsiteX9" fmla="*/ 24656 w 49176"/>
                  <a:gd name="connsiteY9" fmla="*/ 8436 h 58704"/>
                  <a:gd name="connsiteX10" fmla="*/ 15609 w 49176"/>
                  <a:gd name="connsiteY10" fmla="*/ 36094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245" y="59151"/>
                    </a:moveTo>
                    <a:lnTo>
                      <a:pt x="20057" y="447"/>
                    </a:lnTo>
                    <a:lnTo>
                      <a:pt x="29660" y="447"/>
                    </a:lnTo>
                    <a:lnTo>
                      <a:pt x="49421" y="59151"/>
                    </a:lnTo>
                    <a:lnTo>
                      <a:pt x="41183" y="59151"/>
                    </a:lnTo>
                    <a:lnTo>
                      <a:pt x="35876" y="42769"/>
                    </a:lnTo>
                    <a:lnTo>
                      <a:pt x="13436" y="42769"/>
                    </a:lnTo>
                    <a:lnTo>
                      <a:pt x="8129" y="59151"/>
                    </a:lnTo>
                    <a:close/>
                    <a:moveTo>
                      <a:pt x="33703" y="36094"/>
                    </a:moveTo>
                    <a:lnTo>
                      <a:pt x="24656" y="8436"/>
                    </a:lnTo>
                    <a:lnTo>
                      <a:pt x="15609" y="3609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>
                <a:extLst>
                  <a:ext uri="{FF2B5EF4-FFF2-40B4-BE49-F238E27FC236}">
                    <a16:creationId xmlns:a16="http://schemas.microsoft.com/office/drawing/2014/main" id="{2C475BA4-9CB9-42C5-A4E8-2F79E739584E}"/>
                  </a:ext>
                </a:extLst>
              </p:cNvPr>
              <p:cNvSpPr/>
              <p:nvPr/>
            </p:nvSpPr>
            <p:spPr>
              <a:xfrm>
                <a:off x="4930772" y="3606657"/>
                <a:ext cx="45436" cy="58704"/>
              </a:xfrm>
              <a:custGeom>
                <a:avLst/>
                <a:gdLst>
                  <a:gd name="connsiteX0" fmla="*/ 45685 w 45436"/>
                  <a:gd name="connsiteY0" fmla="*/ 59151 h 58704"/>
                  <a:gd name="connsiteX1" fmla="*/ 35526 w 45436"/>
                  <a:gd name="connsiteY1" fmla="*/ 59151 h 58704"/>
                  <a:gd name="connsiteX2" fmla="*/ 16927 w 45436"/>
                  <a:gd name="connsiteY2" fmla="*/ 35842 h 58704"/>
                  <a:gd name="connsiteX3" fmla="*/ 8032 w 45436"/>
                  <a:gd name="connsiteY3" fmla="*/ 35842 h 58704"/>
                  <a:gd name="connsiteX4" fmla="*/ 8032 w 45436"/>
                  <a:gd name="connsiteY4" fmla="*/ 59151 h 58704"/>
                  <a:gd name="connsiteX5" fmla="*/ 249 w 45436"/>
                  <a:gd name="connsiteY5" fmla="*/ 59151 h 58704"/>
                  <a:gd name="connsiteX6" fmla="*/ 249 w 45436"/>
                  <a:gd name="connsiteY6" fmla="*/ 447 h 58704"/>
                  <a:gd name="connsiteX7" fmla="*/ 15360 w 45436"/>
                  <a:gd name="connsiteY7" fmla="*/ 447 h 58704"/>
                  <a:gd name="connsiteX8" fmla="*/ 23801 w 45436"/>
                  <a:gd name="connsiteY8" fmla="*/ 1003 h 58704"/>
                  <a:gd name="connsiteX9" fmla="*/ 30270 w 45436"/>
                  <a:gd name="connsiteY9" fmla="*/ 3582 h 58704"/>
                  <a:gd name="connsiteX10" fmla="*/ 35122 w 45436"/>
                  <a:gd name="connsiteY10" fmla="*/ 8689 h 58704"/>
                  <a:gd name="connsiteX11" fmla="*/ 36941 w 45436"/>
                  <a:gd name="connsiteY11" fmla="*/ 16375 h 58704"/>
                  <a:gd name="connsiteX12" fmla="*/ 33656 w 45436"/>
                  <a:gd name="connsiteY12" fmla="*/ 27195 h 58704"/>
                  <a:gd name="connsiteX13" fmla="*/ 24761 w 45436"/>
                  <a:gd name="connsiteY13" fmla="*/ 33617 h 58704"/>
                  <a:gd name="connsiteX14" fmla="*/ 28804 w 45436"/>
                  <a:gd name="connsiteY14" fmla="*/ 16981 h 58704"/>
                  <a:gd name="connsiteX15" fmla="*/ 27895 w 45436"/>
                  <a:gd name="connsiteY15" fmla="*/ 12431 h 58704"/>
                  <a:gd name="connsiteX16" fmla="*/ 25115 w 45436"/>
                  <a:gd name="connsiteY16" fmla="*/ 9195 h 58704"/>
                  <a:gd name="connsiteX17" fmla="*/ 21223 w 45436"/>
                  <a:gd name="connsiteY17" fmla="*/ 7627 h 58704"/>
                  <a:gd name="connsiteX18" fmla="*/ 15765 w 45436"/>
                  <a:gd name="connsiteY18" fmla="*/ 7172 h 58704"/>
                  <a:gd name="connsiteX19" fmla="*/ 8032 w 45436"/>
                  <a:gd name="connsiteY19" fmla="*/ 7172 h 58704"/>
                  <a:gd name="connsiteX20" fmla="*/ 8032 w 45436"/>
                  <a:gd name="connsiteY20" fmla="*/ 29319 h 58704"/>
                  <a:gd name="connsiteX21" fmla="*/ 14906 w 45436"/>
                  <a:gd name="connsiteY21" fmla="*/ 29319 h 58704"/>
                  <a:gd name="connsiteX22" fmla="*/ 20920 w 45436"/>
                  <a:gd name="connsiteY22" fmla="*/ 28763 h 58704"/>
                  <a:gd name="connsiteX23" fmla="*/ 25469 w 45436"/>
                  <a:gd name="connsiteY23" fmla="*/ 26285 h 58704"/>
                  <a:gd name="connsiteX24" fmla="*/ 27996 w 45436"/>
                  <a:gd name="connsiteY24" fmla="*/ 22341 h 58704"/>
                  <a:gd name="connsiteX25" fmla="*/ 28804 w 45436"/>
                  <a:gd name="connsiteY25" fmla="*/ 16981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685" y="59151"/>
                    </a:moveTo>
                    <a:lnTo>
                      <a:pt x="35526" y="59151"/>
                    </a:lnTo>
                    <a:lnTo>
                      <a:pt x="16927" y="35842"/>
                    </a:lnTo>
                    <a:lnTo>
                      <a:pt x="8032" y="35842"/>
                    </a:lnTo>
                    <a:lnTo>
                      <a:pt x="8032" y="59151"/>
                    </a:lnTo>
                    <a:lnTo>
                      <a:pt x="249" y="59151"/>
                    </a:lnTo>
                    <a:lnTo>
                      <a:pt x="249" y="447"/>
                    </a:lnTo>
                    <a:lnTo>
                      <a:pt x="15360" y="447"/>
                    </a:lnTo>
                    <a:cubicBezTo>
                      <a:pt x="18696" y="447"/>
                      <a:pt x="21476" y="649"/>
                      <a:pt x="23801" y="1003"/>
                    </a:cubicBezTo>
                    <a:cubicBezTo>
                      <a:pt x="26025" y="1408"/>
                      <a:pt x="28198" y="2267"/>
                      <a:pt x="30270" y="3582"/>
                    </a:cubicBezTo>
                    <a:cubicBezTo>
                      <a:pt x="32292" y="4947"/>
                      <a:pt x="33909" y="6666"/>
                      <a:pt x="35122" y="8689"/>
                    </a:cubicBezTo>
                    <a:cubicBezTo>
                      <a:pt x="36284" y="10813"/>
                      <a:pt x="36891" y="13341"/>
                      <a:pt x="36941" y="16375"/>
                    </a:cubicBezTo>
                    <a:cubicBezTo>
                      <a:pt x="36891" y="20723"/>
                      <a:pt x="35779" y="24364"/>
                      <a:pt x="33656" y="27195"/>
                    </a:cubicBezTo>
                    <a:cubicBezTo>
                      <a:pt x="31433" y="30128"/>
                      <a:pt x="28501" y="32252"/>
                      <a:pt x="24761" y="33617"/>
                    </a:cubicBezTo>
                    <a:close/>
                    <a:moveTo>
                      <a:pt x="28804" y="16981"/>
                    </a:moveTo>
                    <a:cubicBezTo>
                      <a:pt x="28754" y="15262"/>
                      <a:pt x="28451" y="13745"/>
                      <a:pt x="27895" y="12431"/>
                    </a:cubicBezTo>
                    <a:cubicBezTo>
                      <a:pt x="27238" y="11116"/>
                      <a:pt x="26328" y="10054"/>
                      <a:pt x="25115" y="9195"/>
                    </a:cubicBezTo>
                    <a:cubicBezTo>
                      <a:pt x="23952" y="8487"/>
                      <a:pt x="22638" y="7981"/>
                      <a:pt x="21223" y="7627"/>
                    </a:cubicBezTo>
                    <a:cubicBezTo>
                      <a:pt x="19707" y="7374"/>
                      <a:pt x="17888" y="7223"/>
                      <a:pt x="15765" y="7172"/>
                    </a:cubicBezTo>
                    <a:lnTo>
                      <a:pt x="8032" y="7172"/>
                    </a:lnTo>
                    <a:lnTo>
                      <a:pt x="8032" y="29319"/>
                    </a:lnTo>
                    <a:lnTo>
                      <a:pt x="14906" y="29319"/>
                    </a:lnTo>
                    <a:cubicBezTo>
                      <a:pt x="17129" y="29369"/>
                      <a:pt x="19101" y="29167"/>
                      <a:pt x="20920" y="28763"/>
                    </a:cubicBezTo>
                    <a:cubicBezTo>
                      <a:pt x="22638" y="28409"/>
                      <a:pt x="24155" y="27600"/>
                      <a:pt x="25469" y="26285"/>
                    </a:cubicBezTo>
                    <a:cubicBezTo>
                      <a:pt x="26581" y="25223"/>
                      <a:pt x="27440" y="23909"/>
                      <a:pt x="27996" y="22341"/>
                    </a:cubicBezTo>
                    <a:cubicBezTo>
                      <a:pt x="28501" y="20875"/>
                      <a:pt x="28754" y="19054"/>
                      <a:pt x="28804" y="169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8A71415E-CB8F-4C24-9F3A-558EC6D6FFCC}"/>
                  </a:ext>
                </a:extLst>
              </p:cNvPr>
              <p:cNvSpPr/>
              <p:nvPr/>
            </p:nvSpPr>
            <p:spPr>
              <a:xfrm>
                <a:off x="4979129" y="3604028"/>
                <a:ext cx="23703" cy="77564"/>
              </a:xfrm>
              <a:custGeom>
                <a:avLst/>
                <a:gdLst>
                  <a:gd name="connsiteX0" fmla="*/ 23956 w 23703"/>
                  <a:gd name="connsiteY0" fmla="*/ 78012 h 77564"/>
                  <a:gd name="connsiteX1" fmla="*/ 14960 w 23703"/>
                  <a:gd name="connsiteY1" fmla="*/ 78012 h 77564"/>
                  <a:gd name="connsiteX2" fmla="*/ 4144 w 23703"/>
                  <a:gd name="connsiteY2" fmla="*/ 60769 h 77564"/>
                  <a:gd name="connsiteX3" fmla="*/ 253 w 23703"/>
                  <a:gd name="connsiteY3" fmla="*/ 39229 h 77564"/>
                  <a:gd name="connsiteX4" fmla="*/ 4144 w 23703"/>
                  <a:gd name="connsiteY4" fmla="*/ 17841 h 77564"/>
                  <a:gd name="connsiteX5" fmla="*/ 14960 w 23703"/>
                  <a:gd name="connsiteY5" fmla="*/ 447 h 77564"/>
                  <a:gd name="connsiteX6" fmla="*/ 23956 w 23703"/>
                  <a:gd name="connsiteY6" fmla="*/ 447 h 77564"/>
                  <a:gd name="connsiteX7" fmla="*/ 23956 w 23703"/>
                  <a:gd name="connsiteY7" fmla="*/ 852 h 77564"/>
                  <a:gd name="connsiteX8" fmla="*/ 17891 w 23703"/>
                  <a:gd name="connsiteY8" fmla="*/ 7526 h 77564"/>
                  <a:gd name="connsiteX9" fmla="*/ 12534 w 23703"/>
                  <a:gd name="connsiteY9" fmla="*/ 16273 h 77564"/>
                  <a:gd name="connsiteX10" fmla="*/ 8642 w 23703"/>
                  <a:gd name="connsiteY10" fmla="*/ 26942 h 77564"/>
                  <a:gd name="connsiteX11" fmla="*/ 7177 w 23703"/>
                  <a:gd name="connsiteY11" fmla="*/ 39229 h 77564"/>
                  <a:gd name="connsiteX12" fmla="*/ 8592 w 23703"/>
                  <a:gd name="connsiteY12" fmla="*/ 51567 h 77564"/>
                  <a:gd name="connsiteX13" fmla="*/ 12534 w 23703"/>
                  <a:gd name="connsiteY13" fmla="*/ 62236 h 77564"/>
                  <a:gd name="connsiteX14" fmla="*/ 17891 w 23703"/>
                  <a:gd name="connsiteY14" fmla="*/ 70983 h 77564"/>
                  <a:gd name="connsiteX15" fmla="*/ 23956 w 23703"/>
                  <a:gd name="connsiteY15" fmla="*/ 77607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03" h="77564">
                    <a:moveTo>
                      <a:pt x="23956" y="78012"/>
                    </a:moveTo>
                    <a:lnTo>
                      <a:pt x="14960" y="78012"/>
                    </a:lnTo>
                    <a:cubicBezTo>
                      <a:pt x="10361" y="72551"/>
                      <a:pt x="6722" y="66837"/>
                      <a:pt x="4144" y="60769"/>
                    </a:cubicBezTo>
                    <a:cubicBezTo>
                      <a:pt x="1516" y="54752"/>
                      <a:pt x="253" y="47572"/>
                      <a:pt x="253" y="39229"/>
                    </a:cubicBezTo>
                    <a:cubicBezTo>
                      <a:pt x="253" y="31190"/>
                      <a:pt x="1516" y="24060"/>
                      <a:pt x="4144" y="17841"/>
                    </a:cubicBezTo>
                    <a:cubicBezTo>
                      <a:pt x="6671" y="11723"/>
                      <a:pt x="10310" y="5908"/>
                      <a:pt x="14960" y="447"/>
                    </a:cubicBezTo>
                    <a:lnTo>
                      <a:pt x="23956" y="447"/>
                    </a:lnTo>
                    <a:lnTo>
                      <a:pt x="23956" y="852"/>
                    </a:lnTo>
                    <a:cubicBezTo>
                      <a:pt x="21783" y="2823"/>
                      <a:pt x="19761" y="5048"/>
                      <a:pt x="17891" y="7526"/>
                    </a:cubicBezTo>
                    <a:cubicBezTo>
                      <a:pt x="15920" y="10054"/>
                      <a:pt x="14151" y="12936"/>
                      <a:pt x="12534" y="16273"/>
                    </a:cubicBezTo>
                    <a:cubicBezTo>
                      <a:pt x="10917" y="19509"/>
                      <a:pt x="9603" y="23100"/>
                      <a:pt x="8642" y="26942"/>
                    </a:cubicBezTo>
                    <a:cubicBezTo>
                      <a:pt x="7632" y="30886"/>
                      <a:pt x="7126" y="34982"/>
                      <a:pt x="7177" y="39229"/>
                    </a:cubicBezTo>
                    <a:cubicBezTo>
                      <a:pt x="7126" y="43780"/>
                      <a:pt x="7632" y="47876"/>
                      <a:pt x="8592" y="51567"/>
                    </a:cubicBezTo>
                    <a:cubicBezTo>
                      <a:pt x="9552" y="55359"/>
                      <a:pt x="10866" y="58899"/>
                      <a:pt x="12534" y="62236"/>
                    </a:cubicBezTo>
                    <a:cubicBezTo>
                      <a:pt x="14050" y="65421"/>
                      <a:pt x="15819" y="68303"/>
                      <a:pt x="17891" y="70983"/>
                    </a:cubicBezTo>
                    <a:cubicBezTo>
                      <a:pt x="19863" y="73562"/>
                      <a:pt x="21884" y="75787"/>
                      <a:pt x="23956" y="776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>
                <a:extLst>
                  <a:ext uri="{FF2B5EF4-FFF2-40B4-BE49-F238E27FC236}">
                    <a16:creationId xmlns:a16="http://schemas.microsoft.com/office/drawing/2014/main" id="{B56FB8A1-A74F-4FD2-88E9-C6E9EE754610}"/>
                  </a:ext>
                </a:extLst>
              </p:cNvPr>
              <p:cNvSpPr/>
              <p:nvPr/>
            </p:nvSpPr>
            <p:spPr>
              <a:xfrm>
                <a:off x="5014666" y="3606455"/>
                <a:ext cx="28606" cy="58906"/>
              </a:xfrm>
              <a:custGeom>
                <a:avLst/>
                <a:gdLst>
                  <a:gd name="connsiteX0" fmla="*/ 28861 w 28606"/>
                  <a:gd name="connsiteY0" fmla="*/ 59354 h 58906"/>
                  <a:gd name="connsiteX1" fmla="*/ 255 w 28606"/>
                  <a:gd name="connsiteY1" fmla="*/ 59354 h 58906"/>
                  <a:gd name="connsiteX2" fmla="*/ 255 w 28606"/>
                  <a:gd name="connsiteY2" fmla="*/ 53387 h 58906"/>
                  <a:gd name="connsiteX3" fmla="*/ 10919 w 28606"/>
                  <a:gd name="connsiteY3" fmla="*/ 53387 h 58906"/>
                  <a:gd name="connsiteX4" fmla="*/ 10919 w 28606"/>
                  <a:gd name="connsiteY4" fmla="*/ 14049 h 58906"/>
                  <a:gd name="connsiteX5" fmla="*/ 255 w 28606"/>
                  <a:gd name="connsiteY5" fmla="*/ 14049 h 58906"/>
                  <a:gd name="connsiteX6" fmla="*/ 255 w 28606"/>
                  <a:gd name="connsiteY6" fmla="*/ 8689 h 58906"/>
                  <a:gd name="connsiteX7" fmla="*/ 9100 w 28606"/>
                  <a:gd name="connsiteY7" fmla="*/ 6970 h 58906"/>
                  <a:gd name="connsiteX8" fmla="*/ 12334 w 28606"/>
                  <a:gd name="connsiteY8" fmla="*/ 447 h 58906"/>
                  <a:gd name="connsiteX9" fmla="*/ 18450 w 28606"/>
                  <a:gd name="connsiteY9" fmla="*/ 447 h 58906"/>
                  <a:gd name="connsiteX10" fmla="*/ 18450 w 28606"/>
                  <a:gd name="connsiteY10" fmla="*/ 53387 h 58906"/>
                  <a:gd name="connsiteX11" fmla="*/ 28861 w 28606"/>
                  <a:gd name="connsiteY11" fmla="*/ 53387 h 5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606" h="58906">
                    <a:moveTo>
                      <a:pt x="28861" y="59354"/>
                    </a:moveTo>
                    <a:lnTo>
                      <a:pt x="255" y="59354"/>
                    </a:lnTo>
                    <a:lnTo>
                      <a:pt x="255" y="53387"/>
                    </a:lnTo>
                    <a:lnTo>
                      <a:pt x="10919" y="53387"/>
                    </a:lnTo>
                    <a:lnTo>
                      <a:pt x="10919" y="14049"/>
                    </a:lnTo>
                    <a:lnTo>
                      <a:pt x="255" y="14049"/>
                    </a:lnTo>
                    <a:lnTo>
                      <a:pt x="255" y="8689"/>
                    </a:lnTo>
                    <a:cubicBezTo>
                      <a:pt x="4197" y="8689"/>
                      <a:pt x="7179" y="8133"/>
                      <a:pt x="9100" y="6970"/>
                    </a:cubicBezTo>
                    <a:cubicBezTo>
                      <a:pt x="11020" y="5857"/>
                      <a:pt x="12082" y="3683"/>
                      <a:pt x="12334" y="447"/>
                    </a:cubicBezTo>
                    <a:lnTo>
                      <a:pt x="18450" y="447"/>
                    </a:lnTo>
                    <a:lnTo>
                      <a:pt x="18450" y="53387"/>
                    </a:lnTo>
                    <a:lnTo>
                      <a:pt x="28861" y="5338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>
                <a:extLst>
                  <a:ext uri="{FF2B5EF4-FFF2-40B4-BE49-F238E27FC236}">
                    <a16:creationId xmlns:a16="http://schemas.microsoft.com/office/drawing/2014/main" id="{A2D223ED-DAFC-4CFE-8176-75591AEB62DF}"/>
                  </a:ext>
                </a:extLst>
              </p:cNvPr>
              <p:cNvSpPr/>
              <p:nvPr/>
            </p:nvSpPr>
            <p:spPr>
              <a:xfrm>
                <a:off x="5053102" y="3605494"/>
                <a:ext cx="37502" cy="61080"/>
              </a:xfrm>
              <a:custGeom>
                <a:avLst/>
                <a:gdLst>
                  <a:gd name="connsiteX0" fmla="*/ 37761 w 37502"/>
                  <a:gd name="connsiteY0" fmla="*/ 30937 h 61080"/>
                  <a:gd name="connsiteX1" fmla="*/ 33162 w 37502"/>
                  <a:gd name="connsiteY1" fmla="*/ 54146 h 61080"/>
                  <a:gd name="connsiteX2" fmla="*/ 19010 w 37502"/>
                  <a:gd name="connsiteY2" fmla="*/ 61528 h 61080"/>
                  <a:gd name="connsiteX3" fmla="*/ 4758 w 37502"/>
                  <a:gd name="connsiteY3" fmla="*/ 53994 h 61080"/>
                  <a:gd name="connsiteX4" fmla="*/ 260 w 37502"/>
                  <a:gd name="connsiteY4" fmla="*/ 31038 h 61080"/>
                  <a:gd name="connsiteX5" fmla="*/ 4808 w 37502"/>
                  <a:gd name="connsiteY5" fmla="*/ 7829 h 61080"/>
                  <a:gd name="connsiteX6" fmla="*/ 19010 w 37502"/>
                  <a:gd name="connsiteY6" fmla="*/ 447 h 61080"/>
                  <a:gd name="connsiteX7" fmla="*/ 33212 w 37502"/>
                  <a:gd name="connsiteY7" fmla="*/ 8082 h 61080"/>
                  <a:gd name="connsiteX8" fmla="*/ 37761 w 37502"/>
                  <a:gd name="connsiteY8" fmla="*/ 30937 h 61080"/>
                  <a:gd name="connsiteX9" fmla="*/ 27653 w 37502"/>
                  <a:gd name="connsiteY9" fmla="*/ 48836 h 61080"/>
                  <a:gd name="connsiteX10" fmla="*/ 29270 w 37502"/>
                  <a:gd name="connsiteY10" fmla="*/ 41454 h 61080"/>
                  <a:gd name="connsiteX11" fmla="*/ 29776 w 37502"/>
                  <a:gd name="connsiteY11" fmla="*/ 30937 h 61080"/>
                  <a:gd name="connsiteX12" fmla="*/ 29270 w 37502"/>
                  <a:gd name="connsiteY12" fmla="*/ 20470 h 61080"/>
                  <a:gd name="connsiteX13" fmla="*/ 27602 w 37502"/>
                  <a:gd name="connsiteY13" fmla="*/ 13037 h 61080"/>
                  <a:gd name="connsiteX14" fmla="*/ 24368 w 37502"/>
                  <a:gd name="connsiteY14" fmla="*/ 8537 h 61080"/>
                  <a:gd name="connsiteX15" fmla="*/ 19010 w 37502"/>
                  <a:gd name="connsiteY15" fmla="*/ 6970 h 61080"/>
                  <a:gd name="connsiteX16" fmla="*/ 13602 w 37502"/>
                  <a:gd name="connsiteY16" fmla="*/ 8537 h 61080"/>
                  <a:gd name="connsiteX17" fmla="*/ 10267 w 37502"/>
                  <a:gd name="connsiteY17" fmla="*/ 13138 h 61080"/>
                  <a:gd name="connsiteX18" fmla="*/ 8649 w 37502"/>
                  <a:gd name="connsiteY18" fmla="*/ 20723 h 61080"/>
                  <a:gd name="connsiteX19" fmla="*/ 8245 w 37502"/>
                  <a:gd name="connsiteY19" fmla="*/ 31038 h 61080"/>
                  <a:gd name="connsiteX20" fmla="*/ 8599 w 37502"/>
                  <a:gd name="connsiteY20" fmla="*/ 41302 h 61080"/>
                  <a:gd name="connsiteX21" fmla="*/ 10267 w 37502"/>
                  <a:gd name="connsiteY21" fmla="*/ 48735 h 61080"/>
                  <a:gd name="connsiteX22" fmla="*/ 13501 w 37502"/>
                  <a:gd name="connsiteY22" fmla="*/ 53438 h 61080"/>
                  <a:gd name="connsiteX23" fmla="*/ 19010 w 37502"/>
                  <a:gd name="connsiteY23" fmla="*/ 55056 h 61080"/>
                  <a:gd name="connsiteX24" fmla="*/ 24368 w 37502"/>
                  <a:gd name="connsiteY24" fmla="*/ 53488 h 61080"/>
                  <a:gd name="connsiteX25" fmla="*/ 27653 w 37502"/>
                  <a:gd name="connsiteY25" fmla="*/ 48836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761" y="30937"/>
                    </a:moveTo>
                    <a:cubicBezTo>
                      <a:pt x="37761" y="41555"/>
                      <a:pt x="36194" y="49291"/>
                      <a:pt x="33162" y="54146"/>
                    </a:cubicBezTo>
                    <a:cubicBezTo>
                      <a:pt x="30028" y="59101"/>
                      <a:pt x="25328" y="61528"/>
                      <a:pt x="19010" y="61528"/>
                    </a:cubicBezTo>
                    <a:cubicBezTo>
                      <a:pt x="12491" y="61528"/>
                      <a:pt x="7740" y="59050"/>
                      <a:pt x="4758" y="53994"/>
                    </a:cubicBezTo>
                    <a:cubicBezTo>
                      <a:pt x="1725" y="49039"/>
                      <a:pt x="209" y="41353"/>
                      <a:pt x="260" y="31038"/>
                    </a:cubicBezTo>
                    <a:cubicBezTo>
                      <a:pt x="209" y="20470"/>
                      <a:pt x="1725" y="12734"/>
                      <a:pt x="4808" y="7829"/>
                    </a:cubicBezTo>
                    <a:cubicBezTo>
                      <a:pt x="7841" y="2925"/>
                      <a:pt x="12592" y="498"/>
                      <a:pt x="19010" y="447"/>
                    </a:cubicBezTo>
                    <a:cubicBezTo>
                      <a:pt x="25429" y="498"/>
                      <a:pt x="30180" y="3026"/>
                      <a:pt x="33212" y="8082"/>
                    </a:cubicBezTo>
                    <a:cubicBezTo>
                      <a:pt x="36245" y="13189"/>
                      <a:pt x="37761" y="20824"/>
                      <a:pt x="37761" y="30937"/>
                    </a:cubicBezTo>
                    <a:close/>
                    <a:moveTo>
                      <a:pt x="27653" y="48836"/>
                    </a:moveTo>
                    <a:cubicBezTo>
                      <a:pt x="28411" y="46915"/>
                      <a:pt x="28967" y="44437"/>
                      <a:pt x="29270" y="41454"/>
                    </a:cubicBezTo>
                    <a:cubicBezTo>
                      <a:pt x="29573" y="38521"/>
                      <a:pt x="29725" y="35033"/>
                      <a:pt x="29776" y="30937"/>
                    </a:cubicBezTo>
                    <a:cubicBezTo>
                      <a:pt x="29725" y="26993"/>
                      <a:pt x="29573" y="23504"/>
                      <a:pt x="29270" y="20470"/>
                    </a:cubicBezTo>
                    <a:cubicBezTo>
                      <a:pt x="28967" y="17538"/>
                      <a:pt x="28411" y="15060"/>
                      <a:pt x="27602" y="13037"/>
                    </a:cubicBezTo>
                    <a:cubicBezTo>
                      <a:pt x="26794" y="11116"/>
                      <a:pt x="25682" y="9599"/>
                      <a:pt x="24368" y="8537"/>
                    </a:cubicBezTo>
                    <a:cubicBezTo>
                      <a:pt x="22953" y="7526"/>
                      <a:pt x="21184" y="7020"/>
                      <a:pt x="19010" y="6970"/>
                    </a:cubicBezTo>
                    <a:cubicBezTo>
                      <a:pt x="16787" y="7020"/>
                      <a:pt x="14967" y="7526"/>
                      <a:pt x="13602" y="8537"/>
                    </a:cubicBezTo>
                    <a:cubicBezTo>
                      <a:pt x="12187" y="9599"/>
                      <a:pt x="11075" y="11116"/>
                      <a:pt x="10267" y="13138"/>
                    </a:cubicBezTo>
                    <a:cubicBezTo>
                      <a:pt x="9458" y="15161"/>
                      <a:pt x="8953" y="17689"/>
                      <a:pt x="8649" y="20723"/>
                    </a:cubicBezTo>
                    <a:cubicBezTo>
                      <a:pt x="8346" y="23757"/>
                      <a:pt x="8195" y="27195"/>
                      <a:pt x="8245" y="31038"/>
                    </a:cubicBezTo>
                    <a:cubicBezTo>
                      <a:pt x="8195" y="35134"/>
                      <a:pt x="8296" y="38572"/>
                      <a:pt x="8599" y="41302"/>
                    </a:cubicBezTo>
                    <a:cubicBezTo>
                      <a:pt x="8801" y="44083"/>
                      <a:pt x="9357" y="46561"/>
                      <a:pt x="10267" y="48735"/>
                    </a:cubicBezTo>
                    <a:cubicBezTo>
                      <a:pt x="10974" y="50808"/>
                      <a:pt x="12086" y="52376"/>
                      <a:pt x="13501" y="53438"/>
                    </a:cubicBezTo>
                    <a:cubicBezTo>
                      <a:pt x="14917" y="54550"/>
                      <a:pt x="16736" y="55106"/>
                      <a:pt x="19010" y="55056"/>
                    </a:cubicBezTo>
                    <a:cubicBezTo>
                      <a:pt x="21133" y="55106"/>
                      <a:pt x="22902" y="54550"/>
                      <a:pt x="24368" y="53488"/>
                    </a:cubicBezTo>
                    <a:cubicBezTo>
                      <a:pt x="25732" y="52477"/>
                      <a:pt x="26844" y="50960"/>
                      <a:pt x="27653" y="488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>
                <a:extLst>
                  <a:ext uri="{FF2B5EF4-FFF2-40B4-BE49-F238E27FC236}">
                    <a16:creationId xmlns:a16="http://schemas.microsoft.com/office/drawing/2014/main" id="{F1F2C67E-4CDF-4A30-BDB2-615DA0E02355}"/>
                  </a:ext>
                </a:extLst>
              </p:cNvPr>
              <p:cNvSpPr/>
              <p:nvPr/>
            </p:nvSpPr>
            <p:spPr>
              <a:xfrm>
                <a:off x="5096797" y="3604028"/>
                <a:ext cx="23703" cy="77564"/>
              </a:xfrm>
              <a:custGeom>
                <a:avLst/>
                <a:gdLst>
                  <a:gd name="connsiteX0" fmla="*/ 23966 w 23703"/>
                  <a:gd name="connsiteY0" fmla="*/ 39229 h 77564"/>
                  <a:gd name="connsiteX1" fmla="*/ 20074 w 23703"/>
                  <a:gd name="connsiteY1" fmla="*/ 60668 h 77564"/>
                  <a:gd name="connsiteX2" fmla="*/ 9258 w 23703"/>
                  <a:gd name="connsiteY2" fmla="*/ 78012 h 77564"/>
                  <a:gd name="connsiteX3" fmla="*/ 262 w 23703"/>
                  <a:gd name="connsiteY3" fmla="*/ 78012 h 77564"/>
                  <a:gd name="connsiteX4" fmla="*/ 262 w 23703"/>
                  <a:gd name="connsiteY4" fmla="*/ 77607 h 77564"/>
                  <a:gd name="connsiteX5" fmla="*/ 6327 w 23703"/>
                  <a:gd name="connsiteY5" fmla="*/ 70933 h 77564"/>
                  <a:gd name="connsiteX6" fmla="*/ 11735 w 23703"/>
                  <a:gd name="connsiteY6" fmla="*/ 62236 h 77564"/>
                  <a:gd name="connsiteX7" fmla="*/ 15576 w 23703"/>
                  <a:gd name="connsiteY7" fmla="*/ 51466 h 77564"/>
                  <a:gd name="connsiteX8" fmla="*/ 17041 w 23703"/>
                  <a:gd name="connsiteY8" fmla="*/ 39229 h 77564"/>
                  <a:gd name="connsiteX9" fmla="*/ 15576 w 23703"/>
                  <a:gd name="connsiteY9" fmla="*/ 26942 h 77564"/>
                  <a:gd name="connsiteX10" fmla="*/ 11735 w 23703"/>
                  <a:gd name="connsiteY10" fmla="*/ 16273 h 77564"/>
                  <a:gd name="connsiteX11" fmla="*/ 6276 w 23703"/>
                  <a:gd name="connsiteY11" fmla="*/ 7475 h 77564"/>
                  <a:gd name="connsiteX12" fmla="*/ 262 w 23703"/>
                  <a:gd name="connsiteY12" fmla="*/ 852 h 77564"/>
                  <a:gd name="connsiteX13" fmla="*/ 262 w 23703"/>
                  <a:gd name="connsiteY13" fmla="*/ 447 h 77564"/>
                  <a:gd name="connsiteX14" fmla="*/ 9258 w 23703"/>
                  <a:gd name="connsiteY14" fmla="*/ 447 h 77564"/>
                  <a:gd name="connsiteX15" fmla="*/ 20023 w 23703"/>
                  <a:gd name="connsiteY15" fmla="*/ 17790 h 77564"/>
                  <a:gd name="connsiteX16" fmla="*/ 23966 w 23703"/>
                  <a:gd name="connsiteY16" fmla="*/ 39229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03" h="77564">
                    <a:moveTo>
                      <a:pt x="23966" y="39229"/>
                    </a:moveTo>
                    <a:cubicBezTo>
                      <a:pt x="23915" y="47421"/>
                      <a:pt x="22651" y="54550"/>
                      <a:pt x="20074" y="60668"/>
                    </a:cubicBezTo>
                    <a:cubicBezTo>
                      <a:pt x="17446" y="66786"/>
                      <a:pt x="13807" y="72551"/>
                      <a:pt x="9258" y="78012"/>
                    </a:cubicBezTo>
                    <a:lnTo>
                      <a:pt x="262" y="78012"/>
                    </a:lnTo>
                    <a:lnTo>
                      <a:pt x="262" y="77607"/>
                    </a:lnTo>
                    <a:cubicBezTo>
                      <a:pt x="2233" y="75787"/>
                      <a:pt x="4255" y="73562"/>
                      <a:pt x="6327" y="70933"/>
                    </a:cubicBezTo>
                    <a:cubicBezTo>
                      <a:pt x="8348" y="68253"/>
                      <a:pt x="10168" y="65371"/>
                      <a:pt x="11735" y="62236"/>
                    </a:cubicBezTo>
                    <a:cubicBezTo>
                      <a:pt x="13352" y="58848"/>
                      <a:pt x="14615" y="55258"/>
                      <a:pt x="15576" y="51466"/>
                    </a:cubicBezTo>
                    <a:cubicBezTo>
                      <a:pt x="16536" y="47724"/>
                      <a:pt x="17041" y="43679"/>
                      <a:pt x="17041" y="39229"/>
                    </a:cubicBezTo>
                    <a:cubicBezTo>
                      <a:pt x="17041" y="34931"/>
                      <a:pt x="16536" y="30836"/>
                      <a:pt x="15576" y="26942"/>
                    </a:cubicBezTo>
                    <a:cubicBezTo>
                      <a:pt x="14565" y="23100"/>
                      <a:pt x="13301" y="19509"/>
                      <a:pt x="11735" y="16273"/>
                    </a:cubicBezTo>
                    <a:cubicBezTo>
                      <a:pt x="10117" y="13037"/>
                      <a:pt x="8298" y="10105"/>
                      <a:pt x="6276" y="7475"/>
                    </a:cubicBezTo>
                    <a:cubicBezTo>
                      <a:pt x="4255" y="4897"/>
                      <a:pt x="2233" y="2722"/>
                      <a:pt x="262" y="852"/>
                    </a:cubicBezTo>
                    <a:lnTo>
                      <a:pt x="262" y="447"/>
                    </a:lnTo>
                    <a:lnTo>
                      <a:pt x="9258" y="447"/>
                    </a:lnTo>
                    <a:cubicBezTo>
                      <a:pt x="13807" y="5908"/>
                      <a:pt x="17395" y="11672"/>
                      <a:pt x="20023" y="17790"/>
                    </a:cubicBezTo>
                    <a:cubicBezTo>
                      <a:pt x="22601" y="23959"/>
                      <a:pt x="23915" y="31139"/>
                      <a:pt x="23966" y="392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2733AA14-F7F5-4687-934B-7661373122B4}"/>
                </a:ext>
              </a:extLst>
            </p:cNvPr>
            <p:cNvSpPr/>
            <p:nvPr/>
          </p:nvSpPr>
          <p:spPr>
            <a:xfrm>
              <a:off x="4464288" y="3390171"/>
              <a:ext cx="12938" cy="12944"/>
            </a:xfrm>
            <a:custGeom>
              <a:avLst/>
              <a:gdLst/>
              <a:ahLst/>
              <a:cxnLst/>
              <a:rect l="l" t="t" r="r" b="b"/>
              <a:pathLst>
                <a:path w="12938" h="12944"/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188" name="图片 187">
              <a:extLst>
                <a:ext uri="{FF2B5EF4-FFF2-40B4-BE49-F238E27FC236}">
                  <a16:creationId xmlns:a16="http://schemas.microsoft.com/office/drawing/2014/main" id="{70EDDD3C-2770-4487-9926-01C218C6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8271" y="3749757"/>
              <a:ext cx="80687" cy="80723"/>
            </a:xfrm>
            <a:custGeom>
              <a:avLst/>
              <a:gdLst>
                <a:gd name="connsiteX0" fmla="*/ 206 w 80687"/>
                <a:gd name="connsiteY0" fmla="*/ 451 h 80723"/>
                <a:gd name="connsiteX1" fmla="*/ 80893 w 80687"/>
                <a:gd name="connsiteY1" fmla="*/ 451 h 80723"/>
                <a:gd name="connsiteX2" fmla="*/ 80893 w 80687"/>
                <a:gd name="connsiteY2" fmla="*/ 81174 h 80723"/>
                <a:gd name="connsiteX3" fmla="*/ 206 w 80687"/>
                <a:gd name="connsiteY3" fmla="*/ 81174 h 8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87" h="80723">
                  <a:moveTo>
                    <a:pt x="206" y="451"/>
                  </a:moveTo>
                  <a:lnTo>
                    <a:pt x="80893" y="451"/>
                  </a:lnTo>
                  <a:lnTo>
                    <a:pt x="80893" y="81174"/>
                  </a:lnTo>
                  <a:lnTo>
                    <a:pt x="206" y="81174"/>
                  </a:lnTo>
                  <a:close/>
                </a:path>
              </a:pathLst>
            </a:custGeom>
          </p:spPr>
        </p:pic>
        <p:grpSp>
          <p:nvGrpSpPr>
            <p:cNvPr id="189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4495910" y="3765478"/>
              <a:ext cx="903489" cy="77564"/>
              <a:chOff x="4495910" y="3765478"/>
              <a:chExt cx="903489" cy="77564"/>
            </a:xfrm>
            <a:solidFill>
              <a:srgbClr val="000000"/>
            </a:solidFill>
          </p:grpSpPr>
          <p:sp>
            <p:nvSpPr>
              <p:cNvPr id="190" name="任意多边形: 形状 189">
                <a:extLst>
                  <a:ext uri="{FF2B5EF4-FFF2-40B4-BE49-F238E27FC236}">
                    <a16:creationId xmlns:a16="http://schemas.microsoft.com/office/drawing/2014/main" id="{D03C3CA7-906A-499E-85F3-8BA121E112B1}"/>
                  </a:ext>
                </a:extLst>
              </p:cNvPr>
              <p:cNvSpPr/>
              <p:nvPr/>
            </p:nvSpPr>
            <p:spPr>
              <a:xfrm>
                <a:off x="4495910" y="3781708"/>
                <a:ext cx="35024" cy="46316"/>
              </a:xfrm>
              <a:custGeom>
                <a:avLst/>
                <a:gdLst>
                  <a:gd name="connsiteX0" fmla="*/ 27861 w 35024"/>
                  <a:gd name="connsiteY0" fmla="*/ 34742 h 46316"/>
                  <a:gd name="connsiteX1" fmla="*/ 27861 w 35024"/>
                  <a:gd name="connsiteY1" fmla="*/ 22505 h 46316"/>
                  <a:gd name="connsiteX2" fmla="*/ 21190 w 35024"/>
                  <a:gd name="connsiteY2" fmla="*/ 23163 h 46316"/>
                  <a:gd name="connsiteX3" fmla="*/ 14670 w 35024"/>
                  <a:gd name="connsiteY3" fmla="*/ 24326 h 46316"/>
                  <a:gd name="connsiteX4" fmla="*/ 9768 w 35024"/>
                  <a:gd name="connsiteY4" fmla="*/ 27107 h 46316"/>
                  <a:gd name="connsiteX5" fmla="*/ 7847 w 35024"/>
                  <a:gd name="connsiteY5" fmla="*/ 32315 h 46316"/>
                  <a:gd name="connsiteX6" fmla="*/ 9970 w 35024"/>
                  <a:gd name="connsiteY6" fmla="*/ 38028 h 46316"/>
                  <a:gd name="connsiteX7" fmla="*/ 16237 w 35024"/>
                  <a:gd name="connsiteY7" fmla="*/ 39950 h 46316"/>
                  <a:gd name="connsiteX8" fmla="*/ 22555 w 35024"/>
                  <a:gd name="connsiteY8" fmla="*/ 38433 h 46316"/>
                  <a:gd name="connsiteX9" fmla="*/ 27861 w 35024"/>
                  <a:gd name="connsiteY9" fmla="*/ 34742 h 46316"/>
                  <a:gd name="connsiteX10" fmla="*/ 27861 w 35024"/>
                  <a:gd name="connsiteY10" fmla="*/ 40860 h 46316"/>
                  <a:gd name="connsiteX11" fmla="*/ 25435 w 35024"/>
                  <a:gd name="connsiteY11" fmla="*/ 42731 h 46316"/>
                  <a:gd name="connsiteX12" fmla="*/ 22504 w 35024"/>
                  <a:gd name="connsiteY12" fmla="*/ 44652 h 46316"/>
                  <a:gd name="connsiteX13" fmla="*/ 18713 w 35024"/>
                  <a:gd name="connsiteY13" fmla="*/ 46220 h 46316"/>
                  <a:gd name="connsiteX14" fmla="*/ 13558 w 35024"/>
                  <a:gd name="connsiteY14" fmla="*/ 46776 h 46316"/>
                  <a:gd name="connsiteX15" fmla="*/ 8403 w 35024"/>
                  <a:gd name="connsiteY15" fmla="*/ 45764 h 46316"/>
                  <a:gd name="connsiteX16" fmla="*/ 4107 w 35024"/>
                  <a:gd name="connsiteY16" fmla="*/ 42882 h 46316"/>
                  <a:gd name="connsiteX17" fmla="*/ 1277 w 35024"/>
                  <a:gd name="connsiteY17" fmla="*/ 38433 h 46316"/>
                  <a:gd name="connsiteX18" fmla="*/ 215 w 35024"/>
                  <a:gd name="connsiteY18" fmla="*/ 32770 h 46316"/>
                  <a:gd name="connsiteX19" fmla="*/ 2136 w 35024"/>
                  <a:gd name="connsiteY19" fmla="*/ 25033 h 46316"/>
                  <a:gd name="connsiteX20" fmla="*/ 8251 w 35024"/>
                  <a:gd name="connsiteY20" fmla="*/ 19926 h 46316"/>
                  <a:gd name="connsiteX21" fmla="*/ 16995 w 35024"/>
                  <a:gd name="connsiteY21" fmla="*/ 17550 h 46316"/>
                  <a:gd name="connsiteX22" fmla="*/ 27861 w 35024"/>
                  <a:gd name="connsiteY22" fmla="*/ 16589 h 46316"/>
                  <a:gd name="connsiteX23" fmla="*/ 27861 w 35024"/>
                  <a:gd name="connsiteY23" fmla="*/ 15173 h 46316"/>
                  <a:gd name="connsiteX24" fmla="*/ 27053 w 35024"/>
                  <a:gd name="connsiteY24" fmla="*/ 10977 h 46316"/>
                  <a:gd name="connsiteX25" fmla="*/ 24879 w 35024"/>
                  <a:gd name="connsiteY25" fmla="*/ 8499 h 46316"/>
                  <a:gd name="connsiteX26" fmla="*/ 21392 w 35024"/>
                  <a:gd name="connsiteY26" fmla="*/ 7336 h 46316"/>
                  <a:gd name="connsiteX27" fmla="*/ 17197 w 35024"/>
                  <a:gd name="connsiteY27" fmla="*/ 7033 h 46316"/>
                  <a:gd name="connsiteX28" fmla="*/ 11183 w 35024"/>
                  <a:gd name="connsiteY28" fmla="*/ 7791 h 46316"/>
                  <a:gd name="connsiteX29" fmla="*/ 4259 w 35024"/>
                  <a:gd name="connsiteY29" fmla="*/ 10016 h 46316"/>
                  <a:gd name="connsiteX30" fmla="*/ 3804 w 35024"/>
                  <a:gd name="connsiteY30" fmla="*/ 10016 h 46316"/>
                  <a:gd name="connsiteX31" fmla="*/ 3804 w 35024"/>
                  <a:gd name="connsiteY31" fmla="*/ 2482 h 46316"/>
                  <a:gd name="connsiteX32" fmla="*/ 9667 w 35024"/>
                  <a:gd name="connsiteY32" fmla="*/ 1167 h 46316"/>
                  <a:gd name="connsiteX33" fmla="*/ 17248 w 35024"/>
                  <a:gd name="connsiteY33" fmla="*/ 459 h 46316"/>
                  <a:gd name="connsiteX34" fmla="*/ 24879 w 35024"/>
                  <a:gd name="connsiteY34" fmla="*/ 1167 h 46316"/>
                  <a:gd name="connsiteX35" fmla="*/ 30489 w 35024"/>
                  <a:gd name="connsiteY35" fmla="*/ 3746 h 46316"/>
                  <a:gd name="connsiteX36" fmla="*/ 34027 w 35024"/>
                  <a:gd name="connsiteY36" fmla="*/ 8449 h 46316"/>
                  <a:gd name="connsiteX37" fmla="*/ 35240 w 35024"/>
                  <a:gd name="connsiteY37" fmla="*/ 15426 h 46316"/>
                  <a:gd name="connsiteX38" fmla="*/ 35240 w 35024"/>
                  <a:gd name="connsiteY38" fmla="*/ 45562 h 46316"/>
                  <a:gd name="connsiteX39" fmla="*/ 27861 w 35024"/>
                  <a:gd name="connsiteY39" fmla="*/ 45562 h 4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5024" h="46316">
                    <a:moveTo>
                      <a:pt x="27861" y="34742"/>
                    </a:moveTo>
                    <a:lnTo>
                      <a:pt x="27861" y="22505"/>
                    </a:lnTo>
                    <a:cubicBezTo>
                      <a:pt x="26092" y="22707"/>
                      <a:pt x="23869" y="22960"/>
                      <a:pt x="21190" y="23163"/>
                    </a:cubicBezTo>
                    <a:cubicBezTo>
                      <a:pt x="18461" y="23466"/>
                      <a:pt x="16287" y="23820"/>
                      <a:pt x="14670" y="24326"/>
                    </a:cubicBezTo>
                    <a:cubicBezTo>
                      <a:pt x="12699" y="24932"/>
                      <a:pt x="11082" y="25893"/>
                      <a:pt x="9768" y="27107"/>
                    </a:cubicBezTo>
                    <a:cubicBezTo>
                      <a:pt x="8454" y="28421"/>
                      <a:pt x="7797" y="30140"/>
                      <a:pt x="7847" y="32315"/>
                    </a:cubicBezTo>
                    <a:cubicBezTo>
                      <a:pt x="7797" y="34893"/>
                      <a:pt x="8504" y="36815"/>
                      <a:pt x="9970" y="38028"/>
                    </a:cubicBezTo>
                    <a:cubicBezTo>
                      <a:pt x="11385" y="39343"/>
                      <a:pt x="13457" y="39950"/>
                      <a:pt x="16237" y="39950"/>
                    </a:cubicBezTo>
                    <a:cubicBezTo>
                      <a:pt x="18511" y="39950"/>
                      <a:pt x="20634" y="39444"/>
                      <a:pt x="22555" y="38433"/>
                    </a:cubicBezTo>
                    <a:cubicBezTo>
                      <a:pt x="24425" y="37421"/>
                      <a:pt x="26193" y="36208"/>
                      <a:pt x="27861" y="34742"/>
                    </a:cubicBezTo>
                    <a:close/>
                    <a:moveTo>
                      <a:pt x="27861" y="40860"/>
                    </a:moveTo>
                    <a:cubicBezTo>
                      <a:pt x="27255" y="41315"/>
                      <a:pt x="26446" y="41972"/>
                      <a:pt x="25435" y="42731"/>
                    </a:cubicBezTo>
                    <a:cubicBezTo>
                      <a:pt x="24374" y="43590"/>
                      <a:pt x="23414" y="44197"/>
                      <a:pt x="22504" y="44652"/>
                    </a:cubicBezTo>
                    <a:cubicBezTo>
                      <a:pt x="21190" y="45309"/>
                      <a:pt x="19926" y="45815"/>
                      <a:pt x="18713" y="46220"/>
                    </a:cubicBezTo>
                    <a:cubicBezTo>
                      <a:pt x="17500" y="46573"/>
                      <a:pt x="15782" y="46776"/>
                      <a:pt x="13558" y="46776"/>
                    </a:cubicBezTo>
                    <a:cubicBezTo>
                      <a:pt x="11739" y="46776"/>
                      <a:pt x="10020" y="46422"/>
                      <a:pt x="8403" y="45764"/>
                    </a:cubicBezTo>
                    <a:cubicBezTo>
                      <a:pt x="6786" y="45107"/>
                      <a:pt x="5320" y="44197"/>
                      <a:pt x="4107" y="42882"/>
                    </a:cubicBezTo>
                    <a:cubicBezTo>
                      <a:pt x="2894" y="41719"/>
                      <a:pt x="1984" y="40202"/>
                      <a:pt x="1277" y="38433"/>
                    </a:cubicBezTo>
                    <a:cubicBezTo>
                      <a:pt x="569" y="36663"/>
                      <a:pt x="215" y="34792"/>
                      <a:pt x="215" y="32770"/>
                    </a:cubicBezTo>
                    <a:cubicBezTo>
                      <a:pt x="215" y="29786"/>
                      <a:pt x="822" y="27208"/>
                      <a:pt x="2136" y="25033"/>
                    </a:cubicBezTo>
                    <a:cubicBezTo>
                      <a:pt x="3400" y="22910"/>
                      <a:pt x="5472" y="21191"/>
                      <a:pt x="8251" y="19926"/>
                    </a:cubicBezTo>
                    <a:cubicBezTo>
                      <a:pt x="10728" y="18814"/>
                      <a:pt x="13609" y="18056"/>
                      <a:pt x="16995" y="17550"/>
                    </a:cubicBezTo>
                    <a:cubicBezTo>
                      <a:pt x="20331" y="17145"/>
                      <a:pt x="23970" y="16792"/>
                      <a:pt x="27861" y="16589"/>
                    </a:cubicBezTo>
                    <a:lnTo>
                      <a:pt x="27861" y="15173"/>
                    </a:lnTo>
                    <a:cubicBezTo>
                      <a:pt x="27811" y="13505"/>
                      <a:pt x="27558" y="12089"/>
                      <a:pt x="27053" y="10977"/>
                    </a:cubicBezTo>
                    <a:cubicBezTo>
                      <a:pt x="26547" y="9915"/>
                      <a:pt x="25789" y="9106"/>
                      <a:pt x="24879" y="8499"/>
                    </a:cubicBezTo>
                    <a:cubicBezTo>
                      <a:pt x="23869" y="7943"/>
                      <a:pt x="22706" y="7538"/>
                      <a:pt x="21392" y="7336"/>
                    </a:cubicBezTo>
                    <a:cubicBezTo>
                      <a:pt x="19977" y="7134"/>
                      <a:pt x="18612" y="7033"/>
                      <a:pt x="17197" y="7033"/>
                    </a:cubicBezTo>
                    <a:cubicBezTo>
                      <a:pt x="15479" y="7033"/>
                      <a:pt x="13457" y="7286"/>
                      <a:pt x="11183" y="7791"/>
                    </a:cubicBezTo>
                    <a:cubicBezTo>
                      <a:pt x="8807" y="8297"/>
                      <a:pt x="6483" y="9055"/>
                      <a:pt x="4259" y="10016"/>
                    </a:cubicBezTo>
                    <a:lnTo>
                      <a:pt x="3804" y="10016"/>
                    </a:lnTo>
                    <a:lnTo>
                      <a:pt x="3804" y="2482"/>
                    </a:lnTo>
                    <a:cubicBezTo>
                      <a:pt x="5118" y="2078"/>
                      <a:pt x="7089" y="1673"/>
                      <a:pt x="9667" y="1167"/>
                    </a:cubicBezTo>
                    <a:cubicBezTo>
                      <a:pt x="12194" y="763"/>
                      <a:pt x="14721" y="510"/>
                      <a:pt x="17248" y="459"/>
                    </a:cubicBezTo>
                    <a:cubicBezTo>
                      <a:pt x="20230" y="510"/>
                      <a:pt x="22757" y="763"/>
                      <a:pt x="24879" y="1167"/>
                    </a:cubicBezTo>
                    <a:cubicBezTo>
                      <a:pt x="26901" y="1673"/>
                      <a:pt x="28771" y="2533"/>
                      <a:pt x="30489" y="3746"/>
                    </a:cubicBezTo>
                    <a:cubicBezTo>
                      <a:pt x="32006" y="5010"/>
                      <a:pt x="33219" y="6578"/>
                      <a:pt x="34027" y="8449"/>
                    </a:cubicBezTo>
                    <a:cubicBezTo>
                      <a:pt x="34836" y="10421"/>
                      <a:pt x="35240" y="12746"/>
                      <a:pt x="35240" y="15426"/>
                    </a:cubicBezTo>
                    <a:lnTo>
                      <a:pt x="35240" y="45562"/>
                    </a:lnTo>
                    <a:lnTo>
                      <a:pt x="27861" y="45562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>
                <a:extLst>
                  <a:ext uri="{FF2B5EF4-FFF2-40B4-BE49-F238E27FC236}">
                    <a16:creationId xmlns:a16="http://schemas.microsoft.com/office/drawing/2014/main" id="{6B7B2B0A-BDBB-4DA4-B218-2766B5C769BC}"/>
                  </a:ext>
                </a:extLst>
              </p:cNvPr>
              <p:cNvSpPr/>
              <p:nvPr/>
            </p:nvSpPr>
            <p:spPr>
              <a:xfrm>
                <a:off x="4541346" y="3781557"/>
                <a:ext cx="34570" cy="45254"/>
              </a:xfrm>
              <a:custGeom>
                <a:avLst/>
                <a:gdLst>
                  <a:gd name="connsiteX0" fmla="*/ 34789 w 34570"/>
                  <a:gd name="connsiteY0" fmla="*/ 45714 h 45254"/>
                  <a:gd name="connsiteX1" fmla="*/ 27410 w 34570"/>
                  <a:gd name="connsiteY1" fmla="*/ 45714 h 45254"/>
                  <a:gd name="connsiteX2" fmla="*/ 27410 w 34570"/>
                  <a:gd name="connsiteY2" fmla="*/ 20634 h 45254"/>
                  <a:gd name="connsiteX3" fmla="*/ 27106 w 34570"/>
                  <a:gd name="connsiteY3" fmla="*/ 15022 h 45254"/>
                  <a:gd name="connsiteX4" fmla="*/ 25995 w 34570"/>
                  <a:gd name="connsiteY4" fmla="*/ 10774 h 45254"/>
                  <a:gd name="connsiteX5" fmla="*/ 23468 w 34570"/>
                  <a:gd name="connsiteY5" fmla="*/ 8347 h 45254"/>
                  <a:gd name="connsiteX6" fmla="*/ 19070 w 34570"/>
                  <a:gd name="connsiteY6" fmla="*/ 7538 h 45254"/>
                  <a:gd name="connsiteX7" fmla="*/ 13359 w 34570"/>
                  <a:gd name="connsiteY7" fmla="*/ 9005 h 45254"/>
                  <a:gd name="connsiteX8" fmla="*/ 7648 w 34570"/>
                  <a:gd name="connsiteY8" fmla="*/ 12848 h 45254"/>
                  <a:gd name="connsiteX9" fmla="*/ 7648 w 34570"/>
                  <a:gd name="connsiteY9" fmla="*/ 45714 h 45254"/>
                  <a:gd name="connsiteX10" fmla="*/ 219 w 34570"/>
                  <a:gd name="connsiteY10" fmla="*/ 45714 h 45254"/>
                  <a:gd name="connsiteX11" fmla="*/ 219 w 34570"/>
                  <a:gd name="connsiteY11" fmla="*/ 1673 h 45254"/>
                  <a:gd name="connsiteX12" fmla="*/ 7648 w 34570"/>
                  <a:gd name="connsiteY12" fmla="*/ 1673 h 45254"/>
                  <a:gd name="connsiteX13" fmla="*/ 7648 w 34570"/>
                  <a:gd name="connsiteY13" fmla="*/ 6578 h 45254"/>
                  <a:gd name="connsiteX14" fmla="*/ 14168 w 34570"/>
                  <a:gd name="connsiteY14" fmla="*/ 2027 h 45254"/>
                  <a:gd name="connsiteX15" fmla="*/ 20991 w 34570"/>
                  <a:gd name="connsiteY15" fmla="*/ 459 h 45254"/>
                  <a:gd name="connsiteX16" fmla="*/ 31099 w 34570"/>
                  <a:gd name="connsiteY16" fmla="*/ 4757 h 45254"/>
                  <a:gd name="connsiteX17" fmla="*/ 34789 w 34570"/>
                  <a:gd name="connsiteY17" fmla="*/ 17145 h 4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570" h="45254">
                    <a:moveTo>
                      <a:pt x="34789" y="45714"/>
                    </a:moveTo>
                    <a:lnTo>
                      <a:pt x="27410" y="45714"/>
                    </a:lnTo>
                    <a:lnTo>
                      <a:pt x="27410" y="20634"/>
                    </a:lnTo>
                    <a:cubicBezTo>
                      <a:pt x="27359" y="18662"/>
                      <a:pt x="27258" y="16792"/>
                      <a:pt x="27106" y="15022"/>
                    </a:cubicBezTo>
                    <a:cubicBezTo>
                      <a:pt x="26854" y="13303"/>
                      <a:pt x="26500" y="11887"/>
                      <a:pt x="25995" y="10774"/>
                    </a:cubicBezTo>
                    <a:cubicBezTo>
                      <a:pt x="25338" y="9713"/>
                      <a:pt x="24478" y="8904"/>
                      <a:pt x="23468" y="8347"/>
                    </a:cubicBezTo>
                    <a:cubicBezTo>
                      <a:pt x="22356" y="7842"/>
                      <a:pt x="20890" y="7589"/>
                      <a:pt x="19070" y="7538"/>
                    </a:cubicBezTo>
                    <a:cubicBezTo>
                      <a:pt x="17150" y="7589"/>
                      <a:pt x="15280" y="8044"/>
                      <a:pt x="13359" y="9005"/>
                    </a:cubicBezTo>
                    <a:cubicBezTo>
                      <a:pt x="11388" y="10016"/>
                      <a:pt x="9468" y="11331"/>
                      <a:pt x="7648" y="12848"/>
                    </a:cubicBezTo>
                    <a:lnTo>
                      <a:pt x="7648" y="45714"/>
                    </a:lnTo>
                    <a:lnTo>
                      <a:pt x="219" y="45714"/>
                    </a:lnTo>
                    <a:lnTo>
                      <a:pt x="219" y="1673"/>
                    </a:lnTo>
                    <a:lnTo>
                      <a:pt x="7648" y="1673"/>
                    </a:lnTo>
                    <a:lnTo>
                      <a:pt x="7648" y="6578"/>
                    </a:lnTo>
                    <a:cubicBezTo>
                      <a:pt x="9821" y="4606"/>
                      <a:pt x="11995" y="3089"/>
                      <a:pt x="14168" y="2027"/>
                    </a:cubicBezTo>
                    <a:cubicBezTo>
                      <a:pt x="16291" y="1016"/>
                      <a:pt x="18565" y="510"/>
                      <a:pt x="20991" y="459"/>
                    </a:cubicBezTo>
                    <a:cubicBezTo>
                      <a:pt x="25287" y="510"/>
                      <a:pt x="28673" y="1926"/>
                      <a:pt x="31099" y="4757"/>
                    </a:cubicBezTo>
                    <a:cubicBezTo>
                      <a:pt x="33525" y="7589"/>
                      <a:pt x="34738" y="11735"/>
                      <a:pt x="34789" y="17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>
                <a:extLst>
                  <a:ext uri="{FF2B5EF4-FFF2-40B4-BE49-F238E27FC236}">
                    <a16:creationId xmlns:a16="http://schemas.microsoft.com/office/drawing/2014/main" id="{374D310F-090D-4EED-BB06-5C0A33154CF2}"/>
                  </a:ext>
                </a:extLst>
              </p:cNvPr>
              <p:cNvSpPr/>
              <p:nvPr/>
            </p:nvSpPr>
            <p:spPr>
              <a:xfrm>
                <a:off x="4583609" y="3781708"/>
                <a:ext cx="31840" cy="46164"/>
              </a:xfrm>
              <a:custGeom>
                <a:avLst/>
                <a:gdLst>
                  <a:gd name="connsiteX0" fmla="*/ 14829 w 31840"/>
                  <a:gd name="connsiteY0" fmla="*/ 46624 h 46164"/>
                  <a:gd name="connsiteX1" fmla="*/ 6590 w 31840"/>
                  <a:gd name="connsiteY1" fmla="*/ 45461 h 46164"/>
                  <a:gd name="connsiteX2" fmla="*/ 222 w 31840"/>
                  <a:gd name="connsiteY2" fmla="*/ 42933 h 46164"/>
                  <a:gd name="connsiteX3" fmla="*/ 222 w 31840"/>
                  <a:gd name="connsiteY3" fmla="*/ 34590 h 46164"/>
                  <a:gd name="connsiteX4" fmla="*/ 627 w 31840"/>
                  <a:gd name="connsiteY4" fmla="*/ 34590 h 46164"/>
                  <a:gd name="connsiteX5" fmla="*/ 2850 w 31840"/>
                  <a:gd name="connsiteY5" fmla="*/ 36259 h 46164"/>
                  <a:gd name="connsiteX6" fmla="*/ 6237 w 31840"/>
                  <a:gd name="connsiteY6" fmla="*/ 38129 h 46164"/>
                  <a:gd name="connsiteX7" fmla="*/ 10431 w 31840"/>
                  <a:gd name="connsiteY7" fmla="*/ 39697 h 46164"/>
                  <a:gd name="connsiteX8" fmla="*/ 15132 w 31840"/>
                  <a:gd name="connsiteY8" fmla="*/ 40354 h 46164"/>
                  <a:gd name="connsiteX9" fmla="*/ 18872 w 31840"/>
                  <a:gd name="connsiteY9" fmla="*/ 39950 h 46164"/>
                  <a:gd name="connsiteX10" fmla="*/ 21904 w 31840"/>
                  <a:gd name="connsiteY10" fmla="*/ 38888 h 46164"/>
                  <a:gd name="connsiteX11" fmla="*/ 23875 w 31840"/>
                  <a:gd name="connsiteY11" fmla="*/ 36966 h 46164"/>
                  <a:gd name="connsiteX12" fmla="*/ 24482 w 31840"/>
                  <a:gd name="connsiteY12" fmla="*/ 33882 h 46164"/>
                  <a:gd name="connsiteX13" fmla="*/ 23067 w 31840"/>
                  <a:gd name="connsiteY13" fmla="*/ 29938 h 46164"/>
                  <a:gd name="connsiteX14" fmla="*/ 17962 w 31840"/>
                  <a:gd name="connsiteY14" fmla="*/ 27663 h 46164"/>
                  <a:gd name="connsiteX15" fmla="*/ 14273 w 31840"/>
                  <a:gd name="connsiteY15" fmla="*/ 26854 h 46164"/>
                  <a:gd name="connsiteX16" fmla="*/ 10027 w 31840"/>
                  <a:gd name="connsiteY16" fmla="*/ 25792 h 46164"/>
                  <a:gd name="connsiteX17" fmla="*/ 2699 w 31840"/>
                  <a:gd name="connsiteY17" fmla="*/ 21342 h 46164"/>
                  <a:gd name="connsiteX18" fmla="*/ 424 w 31840"/>
                  <a:gd name="connsiteY18" fmla="*/ 13909 h 46164"/>
                  <a:gd name="connsiteX19" fmla="*/ 4922 w 31840"/>
                  <a:gd name="connsiteY19" fmla="*/ 4201 h 46164"/>
                  <a:gd name="connsiteX20" fmla="*/ 16850 w 31840"/>
                  <a:gd name="connsiteY20" fmla="*/ 459 h 46164"/>
                  <a:gd name="connsiteX21" fmla="*/ 24229 w 31840"/>
                  <a:gd name="connsiteY21" fmla="*/ 1370 h 46164"/>
                  <a:gd name="connsiteX22" fmla="*/ 30446 w 31840"/>
                  <a:gd name="connsiteY22" fmla="*/ 3645 h 46164"/>
                  <a:gd name="connsiteX23" fmla="*/ 30446 w 31840"/>
                  <a:gd name="connsiteY23" fmla="*/ 11583 h 46164"/>
                  <a:gd name="connsiteX24" fmla="*/ 30041 w 31840"/>
                  <a:gd name="connsiteY24" fmla="*/ 11583 h 46164"/>
                  <a:gd name="connsiteX25" fmla="*/ 23724 w 31840"/>
                  <a:gd name="connsiteY25" fmla="*/ 8044 h 46164"/>
                  <a:gd name="connsiteX26" fmla="*/ 16699 w 31840"/>
                  <a:gd name="connsiteY26" fmla="*/ 6729 h 46164"/>
                  <a:gd name="connsiteX27" fmla="*/ 10533 w 31840"/>
                  <a:gd name="connsiteY27" fmla="*/ 8297 h 46164"/>
                  <a:gd name="connsiteX28" fmla="*/ 8005 w 31840"/>
                  <a:gd name="connsiteY28" fmla="*/ 12949 h 46164"/>
                  <a:gd name="connsiteX29" fmla="*/ 9471 w 31840"/>
                  <a:gd name="connsiteY29" fmla="*/ 17044 h 46164"/>
                  <a:gd name="connsiteX30" fmla="*/ 14323 w 31840"/>
                  <a:gd name="connsiteY30" fmla="*/ 19269 h 46164"/>
                  <a:gd name="connsiteX31" fmla="*/ 17962 w 31840"/>
                  <a:gd name="connsiteY31" fmla="*/ 20129 h 46164"/>
                  <a:gd name="connsiteX32" fmla="*/ 22258 w 31840"/>
                  <a:gd name="connsiteY32" fmla="*/ 21089 h 46164"/>
                  <a:gd name="connsiteX33" fmla="*/ 29586 w 31840"/>
                  <a:gd name="connsiteY33" fmla="*/ 25135 h 46164"/>
                  <a:gd name="connsiteX34" fmla="*/ 32063 w 31840"/>
                  <a:gd name="connsiteY34" fmla="*/ 32871 h 46164"/>
                  <a:gd name="connsiteX35" fmla="*/ 30951 w 31840"/>
                  <a:gd name="connsiteY35" fmla="*/ 38281 h 46164"/>
                  <a:gd name="connsiteX36" fmla="*/ 27666 w 31840"/>
                  <a:gd name="connsiteY36" fmla="*/ 42630 h 46164"/>
                  <a:gd name="connsiteX37" fmla="*/ 22309 w 31840"/>
                  <a:gd name="connsiteY37" fmla="*/ 45613 h 46164"/>
                  <a:gd name="connsiteX38" fmla="*/ 14829 w 31840"/>
                  <a:gd name="connsiteY38" fmla="*/ 46624 h 46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1840" h="46164">
                    <a:moveTo>
                      <a:pt x="14829" y="46624"/>
                    </a:moveTo>
                    <a:cubicBezTo>
                      <a:pt x="11847" y="46624"/>
                      <a:pt x="9117" y="46270"/>
                      <a:pt x="6590" y="45461"/>
                    </a:cubicBezTo>
                    <a:cubicBezTo>
                      <a:pt x="4013" y="44703"/>
                      <a:pt x="1890" y="43843"/>
                      <a:pt x="222" y="42933"/>
                    </a:cubicBezTo>
                    <a:lnTo>
                      <a:pt x="222" y="34590"/>
                    </a:lnTo>
                    <a:lnTo>
                      <a:pt x="627" y="34590"/>
                    </a:lnTo>
                    <a:cubicBezTo>
                      <a:pt x="1233" y="35146"/>
                      <a:pt x="1941" y="35702"/>
                      <a:pt x="2850" y="36259"/>
                    </a:cubicBezTo>
                    <a:cubicBezTo>
                      <a:pt x="3659" y="36916"/>
                      <a:pt x="4821" y="37523"/>
                      <a:pt x="6237" y="38129"/>
                    </a:cubicBezTo>
                    <a:cubicBezTo>
                      <a:pt x="7500" y="38736"/>
                      <a:pt x="8865" y="39292"/>
                      <a:pt x="10431" y="39697"/>
                    </a:cubicBezTo>
                    <a:cubicBezTo>
                      <a:pt x="11897" y="40202"/>
                      <a:pt x="13464" y="40405"/>
                      <a:pt x="15132" y="40354"/>
                    </a:cubicBezTo>
                    <a:cubicBezTo>
                      <a:pt x="16244" y="40405"/>
                      <a:pt x="17507" y="40253"/>
                      <a:pt x="18872" y="39950"/>
                    </a:cubicBezTo>
                    <a:cubicBezTo>
                      <a:pt x="20186" y="39697"/>
                      <a:pt x="21197" y="39343"/>
                      <a:pt x="21904" y="38888"/>
                    </a:cubicBezTo>
                    <a:cubicBezTo>
                      <a:pt x="22763" y="38281"/>
                      <a:pt x="23420" y="37674"/>
                      <a:pt x="23875" y="36966"/>
                    </a:cubicBezTo>
                    <a:cubicBezTo>
                      <a:pt x="24229" y="36360"/>
                      <a:pt x="24431" y="35298"/>
                      <a:pt x="24482" y="33882"/>
                    </a:cubicBezTo>
                    <a:cubicBezTo>
                      <a:pt x="24431" y="32163"/>
                      <a:pt x="23976" y="30848"/>
                      <a:pt x="23067" y="29938"/>
                    </a:cubicBezTo>
                    <a:cubicBezTo>
                      <a:pt x="22106" y="29028"/>
                      <a:pt x="20388" y="28269"/>
                      <a:pt x="17962" y="27663"/>
                    </a:cubicBezTo>
                    <a:cubicBezTo>
                      <a:pt x="17002" y="27460"/>
                      <a:pt x="15789" y="27208"/>
                      <a:pt x="14273" y="26854"/>
                    </a:cubicBezTo>
                    <a:cubicBezTo>
                      <a:pt x="12756" y="26550"/>
                      <a:pt x="11341" y="26196"/>
                      <a:pt x="10027" y="25792"/>
                    </a:cubicBezTo>
                    <a:cubicBezTo>
                      <a:pt x="6691" y="24882"/>
                      <a:pt x="4215" y="23415"/>
                      <a:pt x="2699" y="21342"/>
                    </a:cubicBezTo>
                    <a:cubicBezTo>
                      <a:pt x="1132" y="19320"/>
                      <a:pt x="374" y="16842"/>
                      <a:pt x="424" y="13909"/>
                    </a:cubicBezTo>
                    <a:cubicBezTo>
                      <a:pt x="374" y="9965"/>
                      <a:pt x="1890" y="6729"/>
                      <a:pt x="4922" y="4201"/>
                    </a:cubicBezTo>
                    <a:cubicBezTo>
                      <a:pt x="7904" y="1774"/>
                      <a:pt x="11897" y="510"/>
                      <a:pt x="16850" y="459"/>
                    </a:cubicBezTo>
                    <a:cubicBezTo>
                      <a:pt x="19276" y="510"/>
                      <a:pt x="21702" y="813"/>
                      <a:pt x="24229" y="1370"/>
                    </a:cubicBezTo>
                    <a:cubicBezTo>
                      <a:pt x="26655" y="2027"/>
                      <a:pt x="28727" y="2785"/>
                      <a:pt x="30446" y="3645"/>
                    </a:cubicBezTo>
                    <a:lnTo>
                      <a:pt x="30446" y="11583"/>
                    </a:lnTo>
                    <a:lnTo>
                      <a:pt x="30041" y="11583"/>
                    </a:lnTo>
                    <a:cubicBezTo>
                      <a:pt x="28121" y="10117"/>
                      <a:pt x="25998" y="8954"/>
                      <a:pt x="23724" y="8044"/>
                    </a:cubicBezTo>
                    <a:cubicBezTo>
                      <a:pt x="21348" y="7184"/>
                      <a:pt x="19023" y="6729"/>
                      <a:pt x="16699" y="6729"/>
                    </a:cubicBezTo>
                    <a:cubicBezTo>
                      <a:pt x="14273" y="6729"/>
                      <a:pt x="12200" y="7286"/>
                      <a:pt x="10533" y="8297"/>
                    </a:cubicBezTo>
                    <a:cubicBezTo>
                      <a:pt x="8814" y="9359"/>
                      <a:pt x="7955" y="10876"/>
                      <a:pt x="8005" y="12949"/>
                    </a:cubicBezTo>
                    <a:cubicBezTo>
                      <a:pt x="7955" y="14769"/>
                      <a:pt x="8460" y="16134"/>
                      <a:pt x="9471" y="17044"/>
                    </a:cubicBezTo>
                    <a:cubicBezTo>
                      <a:pt x="10431" y="17954"/>
                      <a:pt x="12049" y="18713"/>
                      <a:pt x="14323" y="19269"/>
                    </a:cubicBezTo>
                    <a:cubicBezTo>
                      <a:pt x="15384" y="19623"/>
                      <a:pt x="16597" y="19926"/>
                      <a:pt x="17962" y="20129"/>
                    </a:cubicBezTo>
                    <a:cubicBezTo>
                      <a:pt x="19327" y="20432"/>
                      <a:pt x="20742" y="20735"/>
                      <a:pt x="22258" y="21089"/>
                    </a:cubicBezTo>
                    <a:cubicBezTo>
                      <a:pt x="25493" y="21949"/>
                      <a:pt x="27969" y="23314"/>
                      <a:pt x="29586" y="25135"/>
                    </a:cubicBezTo>
                    <a:cubicBezTo>
                      <a:pt x="31204" y="27056"/>
                      <a:pt x="32012" y="29635"/>
                      <a:pt x="32063" y="32871"/>
                    </a:cubicBezTo>
                    <a:cubicBezTo>
                      <a:pt x="32012" y="34792"/>
                      <a:pt x="31659" y="36562"/>
                      <a:pt x="30951" y="38281"/>
                    </a:cubicBezTo>
                    <a:cubicBezTo>
                      <a:pt x="30193" y="40000"/>
                      <a:pt x="29081" y="41467"/>
                      <a:pt x="27666" y="42630"/>
                    </a:cubicBezTo>
                    <a:cubicBezTo>
                      <a:pt x="26049" y="43995"/>
                      <a:pt x="24280" y="44955"/>
                      <a:pt x="22309" y="45613"/>
                    </a:cubicBezTo>
                    <a:cubicBezTo>
                      <a:pt x="20287" y="46270"/>
                      <a:pt x="17760" y="46624"/>
                      <a:pt x="14829" y="466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>
                <a:extLst>
                  <a:ext uri="{FF2B5EF4-FFF2-40B4-BE49-F238E27FC236}">
                    <a16:creationId xmlns:a16="http://schemas.microsoft.com/office/drawing/2014/main" id="{08C3E3A0-91A4-41E8-A7F0-C44D5A5FB1D0}"/>
                  </a:ext>
                </a:extLst>
              </p:cNvPr>
              <p:cNvSpPr/>
              <p:nvPr/>
            </p:nvSpPr>
            <p:spPr>
              <a:xfrm>
                <a:off x="4618154" y="3782770"/>
                <a:ext cx="57515" cy="44040"/>
              </a:xfrm>
              <a:custGeom>
                <a:avLst/>
                <a:gdLst>
                  <a:gd name="connsiteX0" fmla="*/ 57741 w 57515"/>
                  <a:gd name="connsiteY0" fmla="*/ 459 h 44040"/>
                  <a:gd name="connsiteX1" fmla="*/ 46622 w 57515"/>
                  <a:gd name="connsiteY1" fmla="*/ 44500 h 44040"/>
                  <a:gd name="connsiteX2" fmla="*/ 39748 w 57515"/>
                  <a:gd name="connsiteY2" fmla="*/ 44500 h 44040"/>
                  <a:gd name="connsiteX3" fmla="*/ 28983 w 57515"/>
                  <a:gd name="connsiteY3" fmla="*/ 10572 h 44040"/>
                  <a:gd name="connsiteX4" fmla="*/ 18319 w 57515"/>
                  <a:gd name="connsiteY4" fmla="*/ 44500 h 44040"/>
                  <a:gd name="connsiteX5" fmla="*/ 11496 w 57515"/>
                  <a:gd name="connsiteY5" fmla="*/ 44500 h 44040"/>
                  <a:gd name="connsiteX6" fmla="*/ 225 w 57515"/>
                  <a:gd name="connsiteY6" fmla="*/ 459 h 44040"/>
                  <a:gd name="connsiteX7" fmla="*/ 7958 w 57515"/>
                  <a:gd name="connsiteY7" fmla="*/ 459 h 44040"/>
                  <a:gd name="connsiteX8" fmla="*/ 15741 w 57515"/>
                  <a:gd name="connsiteY8" fmla="*/ 34590 h 44040"/>
                  <a:gd name="connsiteX9" fmla="*/ 26152 w 57515"/>
                  <a:gd name="connsiteY9" fmla="*/ 459 h 44040"/>
                  <a:gd name="connsiteX10" fmla="*/ 32268 w 57515"/>
                  <a:gd name="connsiteY10" fmla="*/ 459 h 44040"/>
                  <a:gd name="connsiteX11" fmla="*/ 42983 w 57515"/>
                  <a:gd name="connsiteY11" fmla="*/ 34590 h 44040"/>
                  <a:gd name="connsiteX12" fmla="*/ 50311 w 57515"/>
                  <a:gd name="connsiteY12" fmla="*/ 459 h 4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515" h="44040">
                    <a:moveTo>
                      <a:pt x="57741" y="459"/>
                    </a:moveTo>
                    <a:lnTo>
                      <a:pt x="46622" y="44500"/>
                    </a:lnTo>
                    <a:lnTo>
                      <a:pt x="39748" y="44500"/>
                    </a:lnTo>
                    <a:lnTo>
                      <a:pt x="28983" y="10572"/>
                    </a:lnTo>
                    <a:lnTo>
                      <a:pt x="18319" y="44500"/>
                    </a:lnTo>
                    <a:lnTo>
                      <a:pt x="11496" y="44500"/>
                    </a:lnTo>
                    <a:lnTo>
                      <a:pt x="225" y="459"/>
                    </a:lnTo>
                    <a:lnTo>
                      <a:pt x="7958" y="459"/>
                    </a:lnTo>
                    <a:lnTo>
                      <a:pt x="15741" y="34590"/>
                    </a:lnTo>
                    <a:lnTo>
                      <a:pt x="26152" y="459"/>
                    </a:lnTo>
                    <a:lnTo>
                      <a:pt x="32268" y="459"/>
                    </a:lnTo>
                    <a:lnTo>
                      <a:pt x="42983" y="34590"/>
                    </a:lnTo>
                    <a:lnTo>
                      <a:pt x="50311" y="459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>
                <a:extLst>
                  <a:ext uri="{FF2B5EF4-FFF2-40B4-BE49-F238E27FC236}">
                    <a16:creationId xmlns:a16="http://schemas.microsoft.com/office/drawing/2014/main" id="{7903C459-AEE0-46D4-B21A-E2445CC1314E}"/>
                  </a:ext>
                </a:extLst>
              </p:cNvPr>
              <p:cNvSpPr/>
              <p:nvPr/>
            </p:nvSpPr>
            <p:spPr>
              <a:xfrm>
                <a:off x="4679200" y="3781557"/>
                <a:ext cx="38007" cy="46265"/>
              </a:xfrm>
              <a:custGeom>
                <a:avLst/>
                <a:gdLst>
                  <a:gd name="connsiteX0" fmla="*/ 22368 w 38007"/>
                  <a:gd name="connsiteY0" fmla="*/ 46725 h 46265"/>
                  <a:gd name="connsiteX1" fmla="*/ 6043 w 38007"/>
                  <a:gd name="connsiteY1" fmla="*/ 40809 h 46265"/>
                  <a:gd name="connsiteX2" fmla="*/ 231 w 38007"/>
                  <a:gd name="connsiteY2" fmla="*/ 23972 h 46265"/>
                  <a:gd name="connsiteX3" fmla="*/ 5841 w 38007"/>
                  <a:gd name="connsiteY3" fmla="*/ 6831 h 46265"/>
                  <a:gd name="connsiteX4" fmla="*/ 20599 w 38007"/>
                  <a:gd name="connsiteY4" fmla="*/ 459 h 46265"/>
                  <a:gd name="connsiteX5" fmla="*/ 27826 w 38007"/>
                  <a:gd name="connsiteY5" fmla="*/ 1673 h 46265"/>
                  <a:gd name="connsiteX6" fmla="*/ 33385 w 38007"/>
                  <a:gd name="connsiteY6" fmla="*/ 5364 h 46265"/>
                  <a:gd name="connsiteX7" fmla="*/ 36974 w 38007"/>
                  <a:gd name="connsiteY7" fmla="*/ 11533 h 46265"/>
                  <a:gd name="connsiteX8" fmla="*/ 38237 w 38007"/>
                  <a:gd name="connsiteY8" fmla="*/ 20432 h 46265"/>
                  <a:gd name="connsiteX9" fmla="*/ 38237 w 38007"/>
                  <a:gd name="connsiteY9" fmla="*/ 24477 h 46265"/>
                  <a:gd name="connsiteX10" fmla="*/ 7761 w 38007"/>
                  <a:gd name="connsiteY10" fmla="*/ 24477 h 46265"/>
                  <a:gd name="connsiteX11" fmla="*/ 11602 w 38007"/>
                  <a:gd name="connsiteY11" fmla="*/ 36208 h 46265"/>
                  <a:gd name="connsiteX12" fmla="*/ 22317 w 38007"/>
                  <a:gd name="connsiteY12" fmla="*/ 40253 h 46265"/>
                  <a:gd name="connsiteX13" fmla="*/ 27068 w 38007"/>
                  <a:gd name="connsiteY13" fmla="*/ 39747 h 46265"/>
                  <a:gd name="connsiteX14" fmla="*/ 31313 w 38007"/>
                  <a:gd name="connsiteY14" fmla="*/ 38281 h 46265"/>
                  <a:gd name="connsiteX15" fmla="*/ 34700 w 38007"/>
                  <a:gd name="connsiteY15" fmla="*/ 36562 h 46265"/>
                  <a:gd name="connsiteX16" fmla="*/ 36974 w 38007"/>
                  <a:gd name="connsiteY16" fmla="*/ 34944 h 46265"/>
                  <a:gd name="connsiteX17" fmla="*/ 37429 w 38007"/>
                  <a:gd name="connsiteY17" fmla="*/ 34944 h 46265"/>
                  <a:gd name="connsiteX18" fmla="*/ 37429 w 38007"/>
                  <a:gd name="connsiteY18" fmla="*/ 43034 h 46265"/>
                  <a:gd name="connsiteX19" fmla="*/ 34194 w 38007"/>
                  <a:gd name="connsiteY19" fmla="*/ 44349 h 46265"/>
                  <a:gd name="connsiteX20" fmla="*/ 30707 w 38007"/>
                  <a:gd name="connsiteY20" fmla="*/ 45512 h 46265"/>
                  <a:gd name="connsiteX21" fmla="*/ 26765 w 38007"/>
                  <a:gd name="connsiteY21" fmla="*/ 46422 h 46265"/>
                  <a:gd name="connsiteX22" fmla="*/ 22368 w 38007"/>
                  <a:gd name="connsiteY22" fmla="*/ 46725 h 46265"/>
                  <a:gd name="connsiteX23" fmla="*/ 31061 w 38007"/>
                  <a:gd name="connsiteY23" fmla="*/ 18814 h 46265"/>
                  <a:gd name="connsiteX24" fmla="*/ 30302 w 38007"/>
                  <a:gd name="connsiteY24" fmla="*/ 13657 h 46265"/>
                  <a:gd name="connsiteX25" fmla="*/ 28534 w 38007"/>
                  <a:gd name="connsiteY25" fmla="*/ 9965 h 46265"/>
                  <a:gd name="connsiteX26" fmla="*/ 25198 w 38007"/>
                  <a:gd name="connsiteY26" fmla="*/ 7437 h 46265"/>
                  <a:gd name="connsiteX27" fmla="*/ 20144 w 38007"/>
                  <a:gd name="connsiteY27" fmla="*/ 6578 h 46265"/>
                  <a:gd name="connsiteX28" fmla="*/ 15140 w 38007"/>
                  <a:gd name="connsiteY28" fmla="*/ 7488 h 46265"/>
                  <a:gd name="connsiteX29" fmla="*/ 11400 w 38007"/>
                  <a:gd name="connsiteY29" fmla="*/ 10067 h 46265"/>
                  <a:gd name="connsiteX30" fmla="*/ 8873 w 38007"/>
                  <a:gd name="connsiteY30" fmla="*/ 13909 h 46265"/>
                  <a:gd name="connsiteX31" fmla="*/ 7761 w 38007"/>
                  <a:gd name="connsiteY31" fmla="*/ 18814 h 4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8007" h="46265">
                    <a:moveTo>
                      <a:pt x="22368" y="46725"/>
                    </a:moveTo>
                    <a:cubicBezTo>
                      <a:pt x="15342" y="46675"/>
                      <a:pt x="9884" y="44753"/>
                      <a:pt x="6043" y="40809"/>
                    </a:cubicBezTo>
                    <a:cubicBezTo>
                      <a:pt x="2101" y="36916"/>
                      <a:pt x="180" y="31303"/>
                      <a:pt x="231" y="23972"/>
                    </a:cubicBezTo>
                    <a:cubicBezTo>
                      <a:pt x="180" y="16842"/>
                      <a:pt x="2050" y="11128"/>
                      <a:pt x="5841" y="6831"/>
                    </a:cubicBezTo>
                    <a:cubicBezTo>
                      <a:pt x="9581" y="2634"/>
                      <a:pt x="14483" y="510"/>
                      <a:pt x="20599" y="459"/>
                    </a:cubicBezTo>
                    <a:cubicBezTo>
                      <a:pt x="23277" y="510"/>
                      <a:pt x="25703" y="915"/>
                      <a:pt x="27826" y="1673"/>
                    </a:cubicBezTo>
                    <a:cubicBezTo>
                      <a:pt x="29898" y="2482"/>
                      <a:pt x="31768" y="3696"/>
                      <a:pt x="33385" y="5364"/>
                    </a:cubicBezTo>
                    <a:cubicBezTo>
                      <a:pt x="34902" y="7083"/>
                      <a:pt x="36064" y="9156"/>
                      <a:pt x="36974" y="11533"/>
                    </a:cubicBezTo>
                    <a:cubicBezTo>
                      <a:pt x="37783" y="14011"/>
                      <a:pt x="38237" y="16994"/>
                      <a:pt x="38237" y="20432"/>
                    </a:cubicBezTo>
                    <a:lnTo>
                      <a:pt x="38237" y="24477"/>
                    </a:lnTo>
                    <a:lnTo>
                      <a:pt x="7761" y="24477"/>
                    </a:lnTo>
                    <a:cubicBezTo>
                      <a:pt x="7761" y="29635"/>
                      <a:pt x="9025" y="33579"/>
                      <a:pt x="11602" y="36208"/>
                    </a:cubicBezTo>
                    <a:cubicBezTo>
                      <a:pt x="14180" y="38938"/>
                      <a:pt x="17768" y="40253"/>
                      <a:pt x="22317" y="40253"/>
                    </a:cubicBezTo>
                    <a:cubicBezTo>
                      <a:pt x="23934" y="40253"/>
                      <a:pt x="25501" y="40101"/>
                      <a:pt x="27068" y="39747"/>
                    </a:cubicBezTo>
                    <a:cubicBezTo>
                      <a:pt x="28635" y="39393"/>
                      <a:pt x="30050" y="38888"/>
                      <a:pt x="31313" y="38281"/>
                    </a:cubicBezTo>
                    <a:cubicBezTo>
                      <a:pt x="32627" y="37725"/>
                      <a:pt x="33739" y="37169"/>
                      <a:pt x="34700" y="36562"/>
                    </a:cubicBezTo>
                    <a:cubicBezTo>
                      <a:pt x="35559" y="36006"/>
                      <a:pt x="36317" y="35449"/>
                      <a:pt x="36974" y="34944"/>
                    </a:cubicBezTo>
                    <a:lnTo>
                      <a:pt x="37429" y="34944"/>
                    </a:lnTo>
                    <a:lnTo>
                      <a:pt x="37429" y="43034"/>
                    </a:lnTo>
                    <a:cubicBezTo>
                      <a:pt x="36519" y="43439"/>
                      <a:pt x="35458" y="43843"/>
                      <a:pt x="34194" y="44349"/>
                    </a:cubicBezTo>
                    <a:cubicBezTo>
                      <a:pt x="32880" y="44854"/>
                      <a:pt x="31718" y="45259"/>
                      <a:pt x="30707" y="45512"/>
                    </a:cubicBezTo>
                    <a:cubicBezTo>
                      <a:pt x="29241" y="45916"/>
                      <a:pt x="27927" y="46169"/>
                      <a:pt x="26765" y="46422"/>
                    </a:cubicBezTo>
                    <a:cubicBezTo>
                      <a:pt x="25602" y="46573"/>
                      <a:pt x="24136" y="46675"/>
                      <a:pt x="22368" y="46725"/>
                    </a:cubicBezTo>
                    <a:close/>
                    <a:moveTo>
                      <a:pt x="31061" y="18814"/>
                    </a:moveTo>
                    <a:cubicBezTo>
                      <a:pt x="30959" y="16842"/>
                      <a:pt x="30707" y="15123"/>
                      <a:pt x="30302" y="13657"/>
                    </a:cubicBezTo>
                    <a:cubicBezTo>
                      <a:pt x="29848" y="12241"/>
                      <a:pt x="29292" y="11027"/>
                      <a:pt x="28534" y="9965"/>
                    </a:cubicBezTo>
                    <a:cubicBezTo>
                      <a:pt x="27624" y="8904"/>
                      <a:pt x="26512" y="8044"/>
                      <a:pt x="25198" y="7437"/>
                    </a:cubicBezTo>
                    <a:cubicBezTo>
                      <a:pt x="23833" y="6881"/>
                      <a:pt x="22115" y="6578"/>
                      <a:pt x="20144" y="6578"/>
                    </a:cubicBezTo>
                    <a:cubicBezTo>
                      <a:pt x="18122" y="6578"/>
                      <a:pt x="16454" y="6881"/>
                      <a:pt x="15140" y="7488"/>
                    </a:cubicBezTo>
                    <a:cubicBezTo>
                      <a:pt x="13725" y="8095"/>
                      <a:pt x="12512" y="8954"/>
                      <a:pt x="11400" y="10067"/>
                    </a:cubicBezTo>
                    <a:cubicBezTo>
                      <a:pt x="10288" y="11230"/>
                      <a:pt x="9429" y="12544"/>
                      <a:pt x="8873" y="13909"/>
                    </a:cubicBezTo>
                    <a:cubicBezTo>
                      <a:pt x="8267" y="15325"/>
                      <a:pt x="7913" y="16943"/>
                      <a:pt x="7761" y="188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5" name="任意多边形: 形状 194">
                <a:extLst>
                  <a:ext uri="{FF2B5EF4-FFF2-40B4-BE49-F238E27FC236}">
                    <a16:creationId xmlns:a16="http://schemas.microsoft.com/office/drawing/2014/main" id="{AA95B03C-DCEC-40B3-A502-0ADB5F180875}"/>
                  </a:ext>
                </a:extLst>
              </p:cNvPr>
              <p:cNvSpPr/>
              <p:nvPr/>
            </p:nvSpPr>
            <p:spPr>
              <a:xfrm>
                <a:off x="4724705" y="3782770"/>
                <a:ext cx="23299" cy="44040"/>
              </a:xfrm>
              <a:custGeom>
                <a:avLst/>
                <a:gdLst>
                  <a:gd name="connsiteX0" fmla="*/ 23532 w 23299"/>
                  <a:gd name="connsiteY0" fmla="*/ 8449 h 44040"/>
                  <a:gd name="connsiteX1" fmla="*/ 23178 w 23299"/>
                  <a:gd name="connsiteY1" fmla="*/ 8449 h 44040"/>
                  <a:gd name="connsiteX2" fmla="*/ 21410 w 23299"/>
                  <a:gd name="connsiteY2" fmla="*/ 8145 h 44040"/>
                  <a:gd name="connsiteX3" fmla="*/ 19186 w 23299"/>
                  <a:gd name="connsiteY3" fmla="*/ 8095 h 44040"/>
                  <a:gd name="connsiteX4" fmla="*/ 13222 w 23299"/>
                  <a:gd name="connsiteY4" fmla="*/ 9409 h 44040"/>
                  <a:gd name="connsiteX5" fmla="*/ 7662 w 23299"/>
                  <a:gd name="connsiteY5" fmla="*/ 13252 h 44040"/>
                  <a:gd name="connsiteX6" fmla="*/ 7662 w 23299"/>
                  <a:gd name="connsiteY6" fmla="*/ 44500 h 44040"/>
                  <a:gd name="connsiteX7" fmla="*/ 233 w 23299"/>
                  <a:gd name="connsiteY7" fmla="*/ 44500 h 44040"/>
                  <a:gd name="connsiteX8" fmla="*/ 233 w 23299"/>
                  <a:gd name="connsiteY8" fmla="*/ 459 h 44040"/>
                  <a:gd name="connsiteX9" fmla="*/ 7662 w 23299"/>
                  <a:gd name="connsiteY9" fmla="*/ 459 h 44040"/>
                  <a:gd name="connsiteX10" fmla="*/ 7662 w 23299"/>
                  <a:gd name="connsiteY10" fmla="*/ 7033 h 44040"/>
                  <a:gd name="connsiteX11" fmla="*/ 14688 w 23299"/>
                  <a:gd name="connsiteY11" fmla="*/ 1976 h 44040"/>
                  <a:gd name="connsiteX12" fmla="*/ 20550 w 23299"/>
                  <a:gd name="connsiteY12" fmla="*/ 459 h 44040"/>
                  <a:gd name="connsiteX13" fmla="*/ 22269 w 23299"/>
                  <a:gd name="connsiteY13" fmla="*/ 561 h 44040"/>
                  <a:gd name="connsiteX14" fmla="*/ 23532 w 23299"/>
                  <a:gd name="connsiteY14" fmla="*/ 712 h 4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99" h="44040">
                    <a:moveTo>
                      <a:pt x="23532" y="8449"/>
                    </a:moveTo>
                    <a:lnTo>
                      <a:pt x="23178" y="8449"/>
                    </a:lnTo>
                    <a:cubicBezTo>
                      <a:pt x="22572" y="8347"/>
                      <a:pt x="22016" y="8246"/>
                      <a:pt x="21410" y="8145"/>
                    </a:cubicBezTo>
                    <a:cubicBezTo>
                      <a:pt x="20803" y="8145"/>
                      <a:pt x="20045" y="8095"/>
                      <a:pt x="19186" y="8095"/>
                    </a:cubicBezTo>
                    <a:cubicBezTo>
                      <a:pt x="17164" y="8095"/>
                      <a:pt x="15193" y="8550"/>
                      <a:pt x="13222" y="9409"/>
                    </a:cubicBezTo>
                    <a:cubicBezTo>
                      <a:pt x="11251" y="10269"/>
                      <a:pt x="9381" y="11533"/>
                      <a:pt x="7662" y="13252"/>
                    </a:cubicBezTo>
                    <a:lnTo>
                      <a:pt x="7662" y="44500"/>
                    </a:lnTo>
                    <a:lnTo>
                      <a:pt x="233" y="44500"/>
                    </a:lnTo>
                    <a:lnTo>
                      <a:pt x="233" y="459"/>
                    </a:lnTo>
                    <a:lnTo>
                      <a:pt x="7662" y="459"/>
                    </a:lnTo>
                    <a:lnTo>
                      <a:pt x="7662" y="7033"/>
                    </a:lnTo>
                    <a:cubicBezTo>
                      <a:pt x="10341" y="4656"/>
                      <a:pt x="12666" y="2988"/>
                      <a:pt x="14688" y="1976"/>
                    </a:cubicBezTo>
                    <a:cubicBezTo>
                      <a:pt x="16659" y="1016"/>
                      <a:pt x="18630" y="510"/>
                      <a:pt x="20550" y="459"/>
                    </a:cubicBezTo>
                    <a:cubicBezTo>
                      <a:pt x="21308" y="510"/>
                      <a:pt x="21864" y="561"/>
                      <a:pt x="22269" y="561"/>
                    </a:cubicBezTo>
                    <a:cubicBezTo>
                      <a:pt x="22572" y="662"/>
                      <a:pt x="23027" y="712"/>
                      <a:pt x="23532" y="7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6" name="任意多边形: 形状 195">
                <a:extLst>
                  <a:ext uri="{FF2B5EF4-FFF2-40B4-BE49-F238E27FC236}">
                    <a16:creationId xmlns:a16="http://schemas.microsoft.com/office/drawing/2014/main" id="{BEBB9C24-675D-44A5-9983-0CCA22D9AF64}"/>
                  </a:ext>
                </a:extLst>
              </p:cNvPr>
              <p:cNvSpPr/>
              <p:nvPr/>
            </p:nvSpPr>
            <p:spPr>
              <a:xfrm>
                <a:off x="4748423" y="3826811"/>
                <a:ext cx="12938" cy="12944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12944"/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F18E1371-10FD-4C77-8947-50D06D528CCF}"/>
                  </a:ext>
                </a:extLst>
              </p:cNvPr>
              <p:cNvSpPr/>
              <p:nvPr/>
            </p:nvSpPr>
            <p:spPr>
              <a:xfrm>
                <a:off x="4773335" y="3768107"/>
                <a:ext cx="48772" cy="58704"/>
              </a:xfrm>
              <a:custGeom>
                <a:avLst/>
                <a:gdLst>
                  <a:gd name="connsiteX0" fmla="*/ 49009 w 48772"/>
                  <a:gd name="connsiteY0" fmla="*/ 459 h 58704"/>
                  <a:gd name="connsiteX1" fmla="*/ 28843 w 48772"/>
                  <a:gd name="connsiteY1" fmla="*/ 59164 h 58704"/>
                  <a:gd name="connsiteX2" fmla="*/ 20403 w 48772"/>
                  <a:gd name="connsiteY2" fmla="*/ 59164 h 58704"/>
                  <a:gd name="connsiteX3" fmla="*/ 237 w 48772"/>
                  <a:gd name="connsiteY3" fmla="*/ 459 h 58704"/>
                  <a:gd name="connsiteX4" fmla="*/ 8576 w 48772"/>
                  <a:gd name="connsiteY4" fmla="*/ 459 h 58704"/>
                  <a:gd name="connsiteX5" fmla="*/ 24800 w 48772"/>
                  <a:gd name="connsiteY5" fmla="*/ 49203 h 58704"/>
                  <a:gd name="connsiteX6" fmla="*/ 41024 w 48772"/>
                  <a:gd name="connsiteY6" fmla="*/ 459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2" h="58704">
                    <a:moveTo>
                      <a:pt x="49009" y="459"/>
                    </a:moveTo>
                    <a:lnTo>
                      <a:pt x="28843" y="59164"/>
                    </a:lnTo>
                    <a:lnTo>
                      <a:pt x="20403" y="59164"/>
                    </a:lnTo>
                    <a:lnTo>
                      <a:pt x="237" y="459"/>
                    </a:lnTo>
                    <a:lnTo>
                      <a:pt x="8576" y="459"/>
                    </a:lnTo>
                    <a:lnTo>
                      <a:pt x="24800" y="49203"/>
                    </a:lnTo>
                    <a:lnTo>
                      <a:pt x="41024" y="459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8" name="任意多边形: 形状 197">
                <a:extLst>
                  <a:ext uri="{FF2B5EF4-FFF2-40B4-BE49-F238E27FC236}">
                    <a16:creationId xmlns:a16="http://schemas.microsoft.com/office/drawing/2014/main" id="{741C3C19-E9BB-4698-9DDB-2BF277544ED5}"/>
                  </a:ext>
                </a:extLst>
              </p:cNvPr>
              <p:cNvSpPr/>
              <p:nvPr/>
            </p:nvSpPr>
            <p:spPr>
              <a:xfrm>
                <a:off x="4821378" y="3768107"/>
                <a:ext cx="49176" cy="58704"/>
              </a:xfrm>
              <a:custGeom>
                <a:avLst/>
                <a:gdLst>
                  <a:gd name="connsiteX0" fmla="*/ 241 w 49176"/>
                  <a:gd name="connsiteY0" fmla="*/ 59164 h 58704"/>
                  <a:gd name="connsiteX1" fmla="*/ 20053 w 49176"/>
                  <a:gd name="connsiteY1" fmla="*/ 459 h 58704"/>
                  <a:gd name="connsiteX2" fmla="*/ 29656 w 49176"/>
                  <a:gd name="connsiteY2" fmla="*/ 459 h 58704"/>
                  <a:gd name="connsiteX3" fmla="*/ 49417 w 49176"/>
                  <a:gd name="connsiteY3" fmla="*/ 59164 h 58704"/>
                  <a:gd name="connsiteX4" fmla="*/ 41179 w 49176"/>
                  <a:gd name="connsiteY4" fmla="*/ 59164 h 58704"/>
                  <a:gd name="connsiteX5" fmla="*/ 35872 w 49176"/>
                  <a:gd name="connsiteY5" fmla="*/ 42781 h 58704"/>
                  <a:gd name="connsiteX6" fmla="*/ 13432 w 49176"/>
                  <a:gd name="connsiteY6" fmla="*/ 42781 h 58704"/>
                  <a:gd name="connsiteX7" fmla="*/ 8125 w 49176"/>
                  <a:gd name="connsiteY7" fmla="*/ 59164 h 58704"/>
                  <a:gd name="connsiteX8" fmla="*/ 33699 w 49176"/>
                  <a:gd name="connsiteY8" fmla="*/ 36107 h 58704"/>
                  <a:gd name="connsiteX9" fmla="*/ 24652 w 49176"/>
                  <a:gd name="connsiteY9" fmla="*/ 8449 h 58704"/>
                  <a:gd name="connsiteX10" fmla="*/ 15605 w 49176"/>
                  <a:gd name="connsiteY10" fmla="*/ 36107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241" y="59164"/>
                    </a:moveTo>
                    <a:lnTo>
                      <a:pt x="20053" y="459"/>
                    </a:lnTo>
                    <a:lnTo>
                      <a:pt x="29656" y="459"/>
                    </a:lnTo>
                    <a:lnTo>
                      <a:pt x="49417" y="59164"/>
                    </a:lnTo>
                    <a:lnTo>
                      <a:pt x="41179" y="59164"/>
                    </a:lnTo>
                    <a:lnTo>
                      <a:pt x="35872" y="42781"/>
                    </a:lnTo>
                    <a:lnTo>
                      <a:pt x="13432" y="42781"/>
                    </a:lnTo>
                    <a:lnTo>
                      <a:pt x="8125" y="59164"/>
                    </a:lnTo>
                    <a:close/>
                    <a:moveTo>
                      <a:pt x="33699" y="36107"/>
                    </a:moveTo>
                    <a:lnTo>
                      <a:pt x="24652" y="8449"/>
                    </a:lnTo>
                    <a:lnTo>
                      <a:pt x="15605" y="3610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F073147E-69F0-4EC1-A7F5-9BD0A6EE2B39}"/>
                  </a:ext>
                </a:extLst>
              </p:cNvPr>
              <p:cNvSpPr/>
              <p:nvPr/>
            </p:nvSpPr>
            <p:spPr>
              <a:xfrm>
                <a:off x="4876127" y="3768107"/>
                <a:ext cx="45436" cy="58704"/>
              </a:xfrm>
              <a:custGeom>
                <a:avLst/>
                <a:gdLst>
                  <a:gd name="connsiteX0" fmla="*/ 45681 w 45436"/>
                  <a:gd name="connsiteY0" fmla="*/ 59164 h 58704"/>
                  <a:gd name="connsiteX1" fmla="*/ 35522 w 45436"/>
                  <a:gd name="connsiteY1" fmla="*/ 59164 h 58704"/>
                  <a:gd name="connsiteX2" fmla="*/ 16923 w 45436"/>
                  <a:gd name="connsiteY2" fmla="*/ 35854 h 58704"/>
                  <a:gd name="connsiteX3" fmla="*/ 8028 w 45436"/>
                  <a:gd name="connsiteY3" fmla="*/ 35854 h 58704"/>
                  <a:gd name="connsiteX4" fmla="*/ 8028 w 45436"/>
                  <a:gd name="connsiteY4" fmla="*/ 59164 h 58704"/>
                  <a:gd name="connsiteX5" fmla="*/ 245 w 45436"/>
                  <a:gd name="connsiteY5" fmla="*/ 59164 h 58704"/>
                  <a:gd name="connsiteX6" fmla="*/ 245 w 45436"/>
                  <a:gd name="connsiteY6" fmla="*/ 459 h 58704"/>
                  <a:gd name="connsiteX7" fmla="*/ 15356 w 45436"/>
                  <a:gd name="connsiteY7" fmla="*/ 459 h 58704"/>
                  <a:gd name="connsiteX8" fmla="*/ 23797 w 45436"/>
                  <a:gd name="connsiteY8" fmla="*/ 1016 h 58704"/>
                  <a:gd name="connsiteX9" fmla="*/ 30266 w 45436"/>
                  <a:gd name="connsiteY9" fmla="*/ 3594 h 58704"/>
                  <a:gd name="connsiteX10" fmla="*/ 35118 w 45436"/>
                  <a:gd name="connsiteY10" fmla="*/ 8701 h 58704"/>
                  <a:gd name="connsiteX11" fmla="*/ 36937 w 45436"/>
                  <a:gd name="connsiteY11" fmla="*/ 16387 h 58704"/>
                  <a:gd name="connsiteX12" fmla="*/ 33652 w 45436"/>
                  <a:gd name="connsiteY12" fmla="*/ 27208 h 58704"/>
                  <a:gd name="connsiteX13" fmla="*/ 24757 w 45436"/>
                  <a:gd name="connsiteY13" fmla="*/ 33629 h 58704"/>
                  <a:gd name="connsiteX14" fmla="*/ 28800 w 45436"/>
                  <a:gd name="connsiteY14" fmla="*/ 16994 h 58704"/>
                  <a:gd name="connsiteX15" fmla="*/ 27890 w 45436"/>
                  <a:gd name="connsiteY15" fmla="*/ 12443 h 58704"/>
                  <a:gd name="connsiteX16" fmla="*/ 25111 w 45436"/>
                  <a:gd name="connsiteY16" fmla="*/ 9207 h 58704"/>
                  <a:gd name="connsiteX17" fmla="*/ 21219 w 45436"/>
                  <a:gd name="connsiteY17" fmla="*/ 7640 h 58704"/>
                  <a:gd name="connsiteX18" fmla="*/ 15761 w 45436"/>
                  <a:gd name="connsiteY18" fmla="*/ 7184 h 58704"/>
                  <a:gd name="connsiteX19" fmla="*/ 8028 w 45436"/>
                  <a:gd name="connsiteY19" fmla="*/ 7184 h 58704"/>
                  <a:gd name="connsiteX20" fmla="*/ 8028 w 45436"/>
                  <a:gd name="connsiteY20" fmla="*/ 29331 h 58704"/>
                  <a:gd name="connsiteX21" fmla="*/ 14901 w 45436"/>
                  <a:gd name="connsiteY21" fmla="*/ 29331 h 58704"/>
                  <a:gd name="connsiteX22" fmla="*/ 20916 w 45436"/>
                  <a:gd name="connsiteY22" fmla="*/ 28775 h 58704"/>
                  <a:gd name="connsiteX23" fmla="*/ 25464 w 45436"/>
                  <a:gd name="connsiteY23" fmla="*/ 26297 h 58704"/>
                  <a:gd name="connsiteX24" fmla="*/ 27992 w 45436"/>
                  <a:gd name="connsiteY24" fmla="*/ 22354 h 58704"/>
                  <a:gd name="connsiteX25" fmla="*/ 28800 w 45436"/>
                  <a:gd name="connsiteY25" fmla="*/ 16994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681" y="59164"/>
                    </a:moveTo>
                    <a:lnTo>
                      <a:pt x="35522" y="59164"/>
                    </a:lnTo>
                    <a:lnTo>
                      <a:pt x="16923" y="35854"/>
                    </a:lnTo>
                    <a:lnTo>
                      <a:pt x="8028" y="35854"/>
                    </a:lnTo>
                    <a:lnTo>
                      <a:pt x="8028" y="59164"/>
                    </a:lnTo>
                    <a:lnTo>
                      <a:pt x="245" y="59164"/>
                    </a:lnTo>
                    <a:lnTo>
                      <a:pt x="245" y="459"/>
                    </a:lnTo>
                    <a:lnTo>
                      <a:pt x="15356" y="459"/>
                    </a:lnTo>
                    <a:cubicBezTo>
                      <a:pt x="18692" y="459"/>
                      <a:pt x="21472" y="662"/>
                      <a:pt x="23797" y="1016"/>
                    </a:cubicBezTo>
                    <a:cubicBezTo>
                      <a:pt x="26020" y="1420"/>
                      <a:pt x="28194" y="2280"/>
                      <a:pt x="30266" y="3594"/>
                    </a:cubicBezTo>
                    <a:cubicBezTo>
                      <a:pt x="32287" y="4960"/>
                      <a:pt x="33905" y="6679"/>
                      <a:pt x="35118" y="8701"/>
                    </a:cubicBezTo>
                    <a:cubicBezTo>
                      <a:pt x="36280" y="10825"/>
                      <a:pt x="36887" y="13353"/>
                      <a:pt x="36937" y="16387"/>
                    </a:cubicBezTo>
                    <a:cubicBezTo>
                      <a:pt x="36887" y="20735"/>
                      <a:pt x="35775" y="24376"/>
                      <a:pt x="33652" y="27208"/>
                    </a:cubicBezTo>
                    <a:cubicBezTo>
                      <a:pt x="31428" y="30140"/>
                      <a:pt x="28497" y="32264"/>
                      <a:pt x="24757" y="33629"/>
                    </a:cubicBezTo>
                    <a:close/>
                    <a:moveTo>
                      <a:pt x="28800" y="16994"/>
                    </a:moveTo>
                    <a:cubicBezTo>
                      <a:pt x="28750" y="15275"/>
                      <a:pt x="28446" y="13758"/>
                      <a:pt x="27890" y="12443"/>
                    </a:cubicBezTo>
                    <a:cubicBezTo>
                      <a:pt x="27233" y="11128"/>
                      <a:pt x="26324" y="10067"/>
                      <a:pt x="25111" y="9207"/>
                    </a:cubicBezTo>
                    <a:cubicBezTo>
                      <a:pt x="23948" y="8499"/>
                      <a:pt x="22634" y="7993"/>
                      <a:pt x="21219" y="7640"/>
                    </a:cubicBezTo>
                    <a:cubicBezTo>
                      <a:pt x="19703" y="7387"/>
                      <a:pt x="17883" y="7235"/>
                      <a:pt x="15761" y="7184"/>
                    </a:cubicBezTo>
                    <a:lnTo>
                      <a:pt x="8028" y="7184"/>
                    </a:lnTo>
                    <a:lnTo>
                      <a:pt x="8028" y="29331"/>
                    </a:lnTo>
                    <a:lnTo>
                      <a:pt x="14901" y="29331"/>
                    </a:lnTo>
                    <a:cubicBezTo>
                      <a:pt x="17125" y="29382"/>
                      <a:pt x="19096" y="29180"/>
                      <a:pt x="20916" y="28775"/>
                    </a:cubicBezTo>
                    <a:cubicBezTo>
                      <a:pt x="22634" y="28421"/>
                      <a:pt x="24150" y="27612"/>
                      <a:pt x="25464" y="26297"/>
                    </a:cubicBezTo>
                    <a:cubicBezTo>
                      <a:pt x="26576" y="25236"/>
                      <a:pt x="27436" y="23921"/>
                      <a:pt x="27992" y="22354"/>
                    </a:cubicBezTo>
                    <a:cubicBezTo>
                      <a:pt x="28497" y="20887"/>
                      <a:pt x="28750" y="19067"/>
                      <a:pt x="28800" y="169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>
                <a:extLst>
                  <a:ext uri="{FF2B5EF4-FFF2-40B4-BE49-F238E27FC236}">
                    <a16:creationId xmlns:a16="http://schemas.microsoft.com/office/drawing/2014/main" id="{0502CB86-3094-4DA0-8092-25BE792FC293}"/>
                  </a:ext>
                </a:extLst>
              </p:cNvPr>
              <p:cNvSpPr/>
              <p:nvPr/>
            </p:nvSpPr>
            <p:spPr>
              <a:xfrm>
                <a:off x="4922816" y="3767045"/>
                <a:ext cx="44526" cy="60827"/>
              </a:xfrm>
              <a:custGeom>
                <a:avLst/>
                <a:gdLst>
                  <a:gd name="connsiteX0" fmla="*/ 26530 w 44526"/>
                  <a:gd name="connsiteY0" fmla="*/ 61287 h 60827"/>
                  <a:gd name="connsiteX1" fmla="*/ 15967 w 44526"/>
                  <a:gd name="connsiteY1" fmla="*/ 59366 h 60827"/>
                  <a:gd name="connsiteX2" fmla="*/ 7627 w 44526"/>
                  <a:gd name="connsiteY2" fmla="*/ 53602 h 60827"/>
                  <a:gd name="connsiteX3" fmla="*/ 2169 w 44526"/>
                  <a:gd name="connsiteY3" fmla="*/ 44045 h 60827"/>
                  <a:gd name="connsiteX4" fmla="*/ 248 w 44526"/>
                  <a:gd name="connsiteY4" fmla="*/ 30949 h 60827"/>
                  <a:gd name="connsiteX5" fmla="*/ 2118 w 44526"/>
                  <a:gd name="connsiteY5" fmla="*/ 18106 h 60827"/>
                  <a:gd name="connsiteX6" fmla="*/ 7577 w 44526"/>
                  <a:gd name="connsiteY6" fmla="*/ 8550 h 60827"/>
                  <a:gd name="connsiteX7" fmla="*/ 15916 w 44526"/>
                  <a:gd name="connsiteY7" fmla="*/ 2533 h 60827"/>
                  <a:gd name="connsiteX8" fmla="*/ 26681 w 44526"/>
                  <a:gd name="connsiteY8" fmla="*/ 459 h 60827"/>
                  <a:gd name="connsiteX9" fmla="*/ 32190 w 44526"/>
                  <a:gd name="connsiteY9" fmla="*/ 915 h 60827"/>
                  <a:gd name="connsiteX10" fmla="*/ 36992 w 44526"/>
                  <a:gd name="connsiteY10" fmla="*/ 2027 h 60827"/>
                  <a:gd name="connsiteX11" fmla="*/ 40833 w 44526"/>
                  <a:gd name="connsiteY11" fmla="*/ 3493 h 60827"/>
                  <a:gd name="connsiteX12" fmla="*/ 44775 w 44526"/>
                  <a:gd name="connsiteY12" fmla="*/ 5415 h 60827"/>
                  <a:gd name="connsiteX13" fmla="*/ 44775 w 44526"/>
                  <a:gd name="connsiteY13" fmla="*/ 14870 h 60827"/>
                  <a:gd name="connsiteX14" fmla="*/ 44168 w 44526"/>
                  <a:gd name="connsiteY14" fmla="*/ 14870 h 60827"/>
                  <a:gd name="connsiteX15" fmla="*/ 41540 w 44526"/>
                  <a:gd name="connsiteY15" fmla="*/ 12595 h 60827"/>
                  <a:gd name="connsiteX16" fmla="*/ 37598 w 44526"/>
                  <a:gd name="connsiteY16" fmla="*/ 9915 h 60827"/>
                  <a:gd name="connsiteX17" fmla="*/ 32696 w 44526"/>
                  <a:gd name="connsiteY17" fmla="*/ 7943 h 60827"/>
                  <a:gd name="connsiteX18" fmla="*/ 26580 w 44526"/>
                  <a:gd name="connsiteY18" fmla="*/ 7134 h 60827"/>
                  <a:gd name="connsiteX19" fmla="*/ 19505 w 44526"/>
                  <a:gd name="connsiteY19" fmla="*/ 8701 h 60827"/>
                  <a:gd name="connsiteX20" fmla="*/ 13642 w 44526"/>
                  <a:gd name="connsiteY20" fmla="*/ 13202 h 60827"/>
                  <a:gd name="connsiteX21" fmla="*/ 9750 w 44526"/>
                  <a:gd name="connsiteY21" fmla="*/ 20735 h 60827"/>
                  <a:gd name="connsiteX22" fmla="*/ 8385 w 44526"/>
                  <a:gd name="connsiteY22" fmla="*/ 30949 h 60827"/>
                  <a:gd name="connsiteX23" fmla="*/ 9851 w 44526"/>
                  <a:gd name="connsiteY23" fmla="*/ 41315 h 60827"/>
                  <a:gd name="connsiteX24" fmla="*/ 13844 w 44526"/>
                  <a:gd name="connsiteY24" fmla="*/ 48697 h 60827"/>
                  <a:gd name="connsiteX25" fmla="*/ 19555 w 44526"/>
                  <a:gd name="connsiteY25" fmla="*/ 53096 h 60827"/>
                  <a:gd name="connsiteX26" fmla="*/ 26580 w 44526"/>
                  <a:gd name="connsiteY26" fmla="*/ 54563 h 60827"/>
                  <a:gd name="connsiteX27" fmla="*/ 32847 w 44526"/>
                  <a:gd name="connsiteY27" fmla="*/ 53754 h 60827"/>
                  <a:gd name="connsiteX28" fmla="*/ 37952 w 44526"/>
                  <a:gd name="connsiteY28" fmla="*/ 51630 h 60827"/>
                  <a:gd name="connsiteX29" fmla="*/ 41692 w 44526"/>
                  <a:gd name="connsiteY29" fmla="*/ 49152 h 60827"/>
                  <a:gd name="connsiteX30" fmla="*/ 44219 w 44526"/>
                  <a:gd name="connsiteY30" fmla="*/ 46927 h 60827"/>
                  <a:gd name="connsiteX31" fmla="*/ 44775 w 44526"/>
                  <a:gd name="connsiteY31" fmla="*/ 46927 h 60827"/>
                  <a:gd name="connsiteX32" fmla="*/ 44775 w 44526"/>
                  <a:gd name="connsiteY32" fmla="*/ 56231 h 60827"/>
                  <a:gd name="connsiteX33" fmla="*/ 41136 w 44526"/>
                  <a:gd name="connsiteY33" fmla="*/ 58001 h 60827"/>
                  <a:gd name="connsiteX34" fmla="*/ 36992 w 44526"/>
                  <a:gd name="connsiteY34" fmla="*/ 59619 h 60827"/>
                  <a:gd name="connsiteX35" fmla="*/ 32241 w 44526"/>
                  <a:gd name="connsiteY35" fmla="*/ 60832 h 60827"/>
                  <a:gd name="connsiteX36" fmla="*/ 26530 w 44526"/>
                  <a:gd name="connsiteY36" fmla="*/ 61287 h 6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526" h="60827">
                    <a:moveTo>
                      <a:pt x="26530" y="61287"/>
                    </a:moveTo>
                    <a:cubicBezTo>
                      <a:pt x="22689" y="61287"/>
                      <a:pt x="19151" y="60681"/>
                      <a:pt x="15967" y="59366"/>
                    </a:cubicBezTo>
                    <a:cubicBezTo>
                      <a:pt x="12732" y="58153"/>
                      <a:pt x="9952" y="56231"/>
                      <a:pt x="7627" y="53602"/>
                    </a:cubicBezTo>
                    <a:cubicBezTo>
                      <a:pt x="5252" y="51074"/>
                      <a:pt x="3432" y="47888"/>
                      <a:pt x="2169" y="44045"/>
                    </a:cubicBezTo>
                    <a:cubicBezTo>
                      <a:pt x="855" y="40304"/>
                      <a:pt x="248" y="35905"/>
                      <a:pt x="248" y="30949"/>
                    </a:cubicBezTo>
                    <a:cubicBezTo>
                      <a:pt x="248" y="26045"/>
                      <a:pt x="855" y="21797"/>
                      <a:pt x="2118" y="18106"/>
                    </a:cubicBezTo>
                    <a:cubicBezTo>
                      <a:pt x="3382" y="14466"/>
                      <a:pt x="5201" y="11280"/>
                      <a:pt x="7577" y="8550"/>
                    </a:cubicBezTo>
                    <a:cubicBezTo>
                      <a:pt x="9902" y="5971"/>
                      <a:pt x="12681" y="3948"/>
                      <a:pt x="15916" y="2533"/>
                    </a:cubicBezTo>
                    <a:cubicBezTo>
                      <a:pt x="19100" y="1167"/>
                      <a:pt x="22689" y="459"/>
                      <a:pt x="26681" y="459"/>
                    </a:cubicBezTo>
                    <a:cubicBezTo>
                      <a:pt x="28602" y="459"/>
                      <a:pt x="30421" y="611"/>
                      <a:pt x="32190" y="915"/>
                    </a:cubicBezTo>
                    <a:cubicBezTo>
                      <a:pt x="33858" y="1218"/>
                      <a:pt x="35475" y="1622"/>
                      <a:pt x="36992" y="2027"/>
                    </a:cubicBezTo>
                    <a:cubicBezTo>
                      <a:pt x="38205" y="2431"/>
                      <a:pt x="39468" y="2887"/>
                      <a:pt x="40833" y="3493"/>
                    </a:cubicBezTo>
                    <a:cubicBezTo>
                      <a:pt x="42147" y="4100"/>
                      <a:pt x="43461" y="4757"/>
                      <a:pt x="44775" y="5415"/>
                    </a:cubicBezTo>
                    <a:lnTo>
                      <a:pt x="44775" y="14870"/>
                    </a:lnTo>
                    <a:lnTo>
                      <a:pt x="44168" y="14870"/>
                    </a:lnTo>
                    <a:cubicBezTo>
                      <a:pt x="43461" y="14263"/>
                      <a:pt x="42602" y="13505"/>
                      <a:pt x="41540" y="12595"/>
                    </a:cubicBezTo>
                    <a:cubicBezTo>
                      <a:pt x="40428" y="11685"/>
                      <a:pt x="39114" y="10825"/>
                      <a:pt x="37598" y="9915"/>
                    </a:cubicBezTo>
                    <a:cubicBezTo>
                      <a:pt x="36031" y="9156"/>
                      <a:pt x="34414" y="8499"/>
                      <a:pt x="32696" y="7943"/>
                    </a:cubicBezTo>
                    <a:cubicBezTo>
                      <a:pt x="30927" y="7437"/>
                      <a:pt x="28855" y="7134"/>
                      <a:pt x="26580" y="7134"/>
                    </a:cubicBezTo>
                    <a:cubicBezTo>
                      <a:pt x="24053" y="7134"/>
                      <a:pt x="21728" y="7690"/>
                      <a:pt x="19505" y="8701"/>
                    </a:cubicBezTo>
                    <a:cubicBezTo>
                      <a:pt x="17281" y="9763"/>
                      <a:pt x="15310" y="11230"/>
                      <a:pt x="13642" y="13202"/>
                    </a:cubicBezTo>
                    <a:cubicBezTo>
                      <a:pt x="11974" y="15224"/>
                      <a:pt x="10660" y="17752"/>
                      <a:pt x="9750" y="20735"/>
                    </a:cubicBezTo>
                    <a:cubicBezTo>
                      <a:pt x="8790" y="23820"/>
                      <a:pt x="8335" y="27208"/>
                      <a:pt x="8385" y="30949"/>
                    </a:cubicBezTo>
                    <a:cubicBezTo>
                      <a:pt x="8335" y="34994"/>
                      <a:pt x="8840" y="38483"/>
                      <a:pt x="9851" y="41315"/>
                    </a:cubicBezTo>
                    <a:cubicBezTo>
                      <a:pt x="10811" y="44248"/>
                      <a:pt x="12126" y="46675"/>
                      <a:pt x="13844" y="48697"/>
                    </a:cubicBezTo>
                    <a:cubicBezTo>
                      <a:pt x="15411" y="50619"/>
                      <a:pt x="17331" y="52085"/>
                      <a:pt x="19555" y="53096"/>
                    </a:cubicBezTo>
                    <a:cubicBezTo>
                      <a:pt x="21728" y="54107"/>
                      <a:pt x="24053" y="54613"/>
                      <a:pt x="26580" y="54563"/>
                    </a:cubicBezTo>
                    <a:cubicBezTo>
                      <a:pt x="28804" y="54613"/>
                      <a:pt x="30927" y="54360"/>
                      <a:pt x="32847" y="53754"/>
                    </a:cubicBezTo>
                    <a:cubicBezTo>
                      <a:pt x="34768" y="53248"/>
                      <a:pt x="36436" y="52540"/>
                      <a:pt x="37952" y="51630"/>
                    </a:cubicBezTo>
                    <a:cubicBezTo>
                      <a:pt x="39367" y="50871"/>
                      <a:pt x="40631" y="50012"/>
                      <a:pt x="41692" y="49152"/>
                    </a:cubicBezTo>
                    <a:cubicBezTo>
                      <a:pt x="42753" y="48293"/>
                      <a:pt x="43613" y="47585"/>
                      <a:pt x="44219" y="46927"/>
                    </a:cubicBezTo>
                    <a:lnTo>
                      <a:pt x="44775" y="46927"/>
                    </a:lnTo>
                    <a:lnTo>
                      <a:pt x="44775" y="56231"/>
                    </a:lnTo>
                    <a:cubicBezTo>
                      <a:pt x="43461" y="56888"/>
                      <a:pt x="42248" y="57495"/>
                      <a:pt x="41136" y="58001"/>
                    </a:cubicBezTo>
                    <a:cubicBezTo>
                      <a:pt x="39923" y="58608"/>
                      <a:pt x="38558" y="59113"/>
                      <a:pt x="36992" y="59619"/>
                    </a:cubicBezTo>
                    <a:cubicBezTo>
                      <a:pt x="35223" y="60125"/>
                      <a:pt x="33656" y="60529"/>
                      <a:pt x="32241" y="60832"/>
                    </a:cubicBezTo>
                    <a:cubicBezTo>
                      <a:pt x="30775" y="61136"/>
                      <a:pt x="28855" y="61287"/>
                      <a:pt x="26530" y="61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EB08934F-CD4E-4D2B-8951-0DDF7DA27986}"/>
                  </a:ext>
                </a:extLst>
              </p:cNvPr>
              <p:cNvSpPr/>
              <p:nvPr/>
            </p:nvSpPr>
            <p:spPr>
              <a:xfrm>
                <a:off x="4974662" y="3768107"/>
                <a:ext cx="42555" cy="58704"/>
              </a:xfrm>
              <a:custGeom>
                <a:avLst/>
                <a:gdLst>
                  <a:gd name="connsiteX0" fmla="*/ 42808 w 42555"/>
                  <a:gd name="connsiteY0" fmla="*/ 59164 h 58704"/>
                  <a:gd name="connsiteX1" fmla="*/ 35024 w 42555"/>
                  <a:gd name="connsiteY1" fmla="*/ 59164 h 58704"/>
                  <a:gd name="connsiteX2" fmla="*/ 35024 w 42555"/>
                  <a:gd name="connsiteY2" fmla="*/ 30444 h 58704"/>
                  <a:gd name="connsiteX3" fmla="*/ 8035 w 42555"/>
                  <a:gd name="connsiteY3" fmla="*/ 30444 h 58704"/>
                  <a:gd name="connsiteX4" fmla="*/ 8035 w 42555"/>
                  <a:gd name="connsiteY4" fmla="*/ 59164 h 58704"/>
                  <a:gd name="connsiteX5" fmla="*/ 252 w 42555"/>
                  <a:gd name="connsiteY5" fmla="*/ 59164 h 58704"/>
                  <a:gd name="connsiteX6" fmla="*/ 252 w 42555"/>
                  <a:gd name="connsiteY6" fmla="*/ 459 h 58704"/>
                  <a:gd name="connsiteX7" fmla="*/ 8035 w 42555"/>
                  <a:gd name="connsiteY7" fmla="*/ 459 h 58704"/>
                  <a:gd name="connsiteX8" fmla="*/ 8035 w 42555"/>
                  <a:gd name="connsiteY8" fmla="*/ 23516 h 58704"/>
                  <a:gd name="connsiteX9" fmla="*/ 35024 w 42555"/>
                  <a:gd name="connsiteY9" fmla="*/ 23516 h 58704"/>
                  <a:gd name="connsiteX10" fmla="*/ 35024 w 42555"/>
                  <a:gd name="connsiteY10" fmla="*/ 459 h 58704"/>
                  <a:gd name="connsiteX11" fmla="*/ 42808 w 42555"/>
                  <a:gd name="connsiteY11" fmla="*/ 459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2555" h="58704">
                    <a:moveTo>
                      <a:pt x="42808" y="59164"/>
                    </a:moveTo>
                    <a:lnTo>
                      <a:pt x="35024" y="59164"/>
                    </a:lnTo>
                    <a:lnTo>
                      <a:pt x="35024" y="30444"/>
                    </a:lnTo>
                    <a:lnTo>
                      <a:pt x="8035" y="30444"/>
                    </a:lnTo>
                    <a:lnTo>
                      <a:pt x="8035" y="59164"/>
                    </a:lnTo>
                    <a:lnTo>
                      <a:pt x="252" y="59164"/>
                    </a:lnTo>
                    <a:lnTo>
                      <a:pt x="252" y="459"/>
                    </a:lnTo>
                    <a:lnTo>
                      <a:pt x="8035" y="459"/>
                    </a:lnTo>
                    <a:lnTo>
                      <a:pt x="8035" y="23516"/>
                    </a:lnTo>
                    <a:lnTo>
                      <a:pt x="35024" y="23516"/>
                    </a:lnTo>
                    <a:lnTo>
                      <a:pt x="35024" y="459"/>
                    </a:lnTo>
                    <a:lnTo>
                      <a:pt x="42808" y="459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2" name="任意多边形: 形状 201">
                <a:extLst>
                  <a:ext uri="{FF2B5EF4-FFF2-40B4-BE49-F238E27FC236}">
                    <a16:creationId xmlns:a16="http://schemas.microsoft.com/office/drawing/2014/main" id="{FCB2EF02-5E0E-41D7-AD3C-8D7637404914}"/>
                  </a:ext>
                </a:extLst>
              </p:cNvPr>
              <p:cNvSpPr/>
              <p:nvPr/>
            </p:nvSpPr>
            <p:spPr>
              <a:xfrm>
                <a:off x="5022781" y="3768107"/>
                <a:ext cx="49176" cy="58704"/>
              </a:xfrm>
              <a:custGeom>
                <a:avLst/>
                <a:gdLst>
                  <a:gd name="connsiteX0" fmla="*/ 256 w 49176"/>
                  <a:gd name="connsiteY0" fmla="*/ 59164 h 58704"/>
                  <a:gd name="connsiteX1" fmla="*/ 20068 w 49176"/>
                  <a:gd name="connsiteY1" fmla="*/ 459 h 58704"/>
                  <a:gd name="connsiteX2" fmla="*/ 29671 w 49176"/>
                  <a:gd name="connsiteY2" fmla="*/ 459 h 58704"/>
                  <a:gd name="connsiteX3" fmla="*/ 49433 w 49176"/>
                  <a:gd name="connsiteY3" fmla="*/ 59164 h 58704"/>
                  <a:gd name="connsiteX4" fmla="*/ 41195 w 49176"/>
                  <a:gd name="connsiteY4" fmla="*/ 59164 h 58704"/>
                  <a:gd name="connsiteX5" fmla="*/ 35888 w 49176"/>
                  <a:gd name="connsiteY5" fmla="*/ 42781 h 58704"/>
                  <a:gd name="connsiteX6" fmla="*/ 13448 w 49176"/>
                  <a:gd name="connsiteY6" fmla="*/ 42781 h 58704"/>
                  <a:gd name="connsiteX7" fmla="*/ 8141 w 49176"/>
                  <a:gd name="connsiteY7" fmla="*/ 59164 h 58704"/>
                  <a:gd name="connsiteX8" fmla="*/ 33714 w 49176"/>
                  <a:gd name="connsiteY8" fmla="*/ 36107 h 58704"/>
                  <a:gd name="connsiteX9" fmla="*/ 24668 w 49176"/>
                  <a:gd name="connsiteY9" fmla="*/ 8449 h 58704"/>
                  <a:gd name="connsiteX10" fmla="*/ 15621 w 49176"/>
                  <a:gd name="connsiteY10" fmla="*/ 36107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256" y="59164"/>
                    </a:moveTo>
                    <a:lnTo>
                      <a:pt x="20068" y="459"/>
                    </a:lnTo>
                    <a:lnTo>
                      <a:pt x="29671" y="459"/>
                    </a:lnTo>
                    <a:lnTo>
                      <a:pt x="49433" y="59164"/>
                    </a:lnTo>
                    <a:lnTo>
                      <a:pt x="41195" y="59164"/>
                    </a:lnTo>
                    <a:lnTo>
                      <a:pt x="35888" y="42781"/>
                    </a:lnTo>
                    <a:lnTo>
                      <a:pt x="13448" y="42781"/>
                    </a:lnTo>
                    <a:lnTo>
                      <a:pt x="8141" y="59164"/>
                    </a:lnTo>
                    <a:close/>
                    <a:moveTo>
                      <a:pt x="33714" y="36107"/>
                    </a:moveTo>
                    <a:lnTo>
                      <a:pt x="24668" y="8449"/>
                    </a:lnTo>
                    <a:lnTo>
                      <a:pt x="15621" y="3610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91CD1987-439E-4AF4-B4C6-05E221669F65}"/>
                  </a:ext>
                </a:extLst>
              </p:cNvPr>
              <p:cNvSpPr/>
              <p:nvPr/>
            </p:nvSpPr>
            <p:spPr>
              <a:xfrm>
                <a:off x="5077530" y="3768107"/>
                <a:ext cx="45436" cy="58704"/>
              </a:xfrm>
              <a:custGeom>
                <a:avLst/>
                <a:gdLst>
                  <a:gd name="connsiteX0" fmla="*/ 45696 w 45436"/>
                  <a:gd name="connsiteY0" fmla="*/ 59164 h 58704"/>
                  <a:gd name="connsiteX1" fmla="*/ 35538 w 45436"/>
                  <a:gd name="connsiteY1" fmla="*/ 59164 h 58704"/>
                  <a:gd name="connsiteX2" fmla="*/ 16939 w 45436"/>
                  <a:gd name="connsiteY2" fmla="*/ 35854 h 58704"/>
                  <a:gd name="connsiteX3" fmla="*/ 8043 w 45436"/>
                  <a:gd name="connsiteY3" fmla="*/ 35854 h 58704"/>
                  <a:gd name="connsiteX4" fmla="*/ 8043 w 45436"/>
                  <a:gd name="connsiteY4" fmla="*/ 59164 h 58704"/>
                  <a:gd name="connsiteX5" fmla="*/ 260 w 45436"/>
                  <a:gd name="connsiteY5" fmla="*/ 59164 h 58704"/>
                  <a:gd name="connsiteX6" fmla="*/ 260 w 45436"/>
                  <a:gd name="connsiteY6" fmla="*/ 459 h 58704"/>
                  <a:gd name="connsiteX7" fmla="*/ 15372 w 45436"/>
                  <a:gd name="connsiteY7" fmla="*/ 459 h 58704"/>
                  <a:gd name="connsiteX8" fmla="*/ 23812 w 45436"/>
                  <a:gd name="connsiteY8" fmla="*/ 1016 h 58704"/>
                  <a:gd name="connsiteX9" fmla="*/ 30281 w 45436"/>
                  <a:gd name="connsiteY9" fmla="*/ 3594 h 58704"/>
                  <a:gd name="connsiteX10" fmla="*/ 35133 w 45436"/>
                  <a:gd name="connsiteY10" fmla="*/ 8701 h 58704"/>
                  <a:gd name="connsiteX11" fmla="*/ 36953 w 45436"/>
                  <a:gd name="connsiteY11" fmla="*/ 16387 h 58704"/>
                  <a:gd name="connsiteX12" fmla="*/ 33668 w 45436"/>
                  <a:gd name="connsiteY12" fmla="*/ 27208 h 58704"/>
                  <a:gd name="connsiteX13" fmla="*/ 24772 w 45436"/>
                  <a:gd name="connsiteY13" fmla="*/ 33629 h 58704"/>
                  <a:gd name="connsiteX14" fmla="*/ 28816 w 45436"/>
                  <a:gd name="connsiteY14" fmla="*/ 16994 h 58704"/>
                  <a:gd name="connsiteX15" fmla="*/ 27906 w 45436"/>
                  <a:gd name="connsiteY15" fmla="*/ 12443 h 58704"/>
                  <a:gd name="connsiteX16" fmla="*/ 25126 w 45436"/>
                  <a:gd name="connsiteY16" fmla="*/ 9207 h 58704"/>
                  <a:gd name="connsiteX17" fmla="*/ 21235 w 45436"/>
                  <a:gd name="connsiteY17" fmla="*/ 7640 h 58704"/>
                  <a:gd name="connsiteX18" fmla="*/ 15776 w 45436"/>
                  <a:gd name="connsiteY18" fmla="*/ 7184 h 58704"/>
                  <a:gd name="connsiteX19" fmla="*/ 8043 w 45436"/>
                  <a:gd name="connsiteY19" fmla="*/ 7184 h 58704"/>
                  <a:gd name="connsiteX20" fmla="*/ 8043 w 45436"/>
                  <a:gd name="connsiteY20" fmla="*/ 29331 h 58704"/>
                  <a:gd name="connsiteX21" fmla="*/ 14917 w 45436"/>
                  <a:gd name="connsiteY21" fmla="*/ 29331 h 58704"/>
                  <a:gd name="connsiteX22" fmla="*/ 20931 w 45436"/>
                  <a:gd name="connsiteY22" fmla="*/ 28775 h 58704"/>
                  <a:gd name="connsiteX23" fmla="*/ 25480 w 45436"/>
                  <a:gd name="connsiteY23" fmla="*/ 26297 h 58704"/>
                  <a:gd name="connsiteX24" fmla="*/ 28007 w 45436"/>
                  <a:gd name="connsiteY24" fmla="*/ 22354 h 58704"/>
                  <a:gd name="connsiteX25" fmla="*/ 28816 w 45436"/>
                  <a:gd name="connsiteY25" fmla="*/ 16994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696" y="59164"/>
                    </a:moveTo>
                    <a:lnTo>
                      <a:pt x="35538" y="59164"/>
                    </a:lnTo>
                    <a:lnTo>
                      <a:pt x="16939" y="35854"/>
                    </a:lnTo>
                    <a:lnTo>
                      <a:pt x="8043" y="35854"/>
                    </a:lnTo>
                    <a:lnTo>
                      <a:pt x="8043" y="59164"/>
                    </a:lnTo>
                    <a:lnTo>
                      <a:pt x="260" y="59164"/>
                    </a:lnTo>
                    <a:lnTo>
                      <a:pt x="260" y="459"/>
                    </a:lnTo>
                    <a:lnTo>
                      <a:pt x="15372" y="459"/>
                    </a:lnTo>
                    <a:cubicBezTo>
                      <a:pt x="18708" y="459"/>
                      <a:pt x="21487" y="662"/>
                      <a:pt x="23812" y="1016"/>
                    </a:cubicBezTo>
                    <a:cubicBezTo>
                      <a:pt x="26036" y="1420"/>
                      <a:pt x="28209" y="2280"/>
                      <a:pt x="30281" y="3594"/>
                    </a:cubicBezTo>
                    <a:cubicBezTo>
                      <a:pt x="32303" y="4960"/>
                      <a:pt x="33920" y="6679"/>
                      <a:pt x="35133" y="8701"/>
                    </a:cubicBezTo>
                    <a:cubicBezTo>
                      <a:pt x="36296" y="10825"/>
                      <a:pt x="36902" y="13353"/>
                      <a:pt x="36953" y="16387"/>
                    </a:cubicBezTo>
                    <a:cubicBezTo>
                      <a:pt x="36902" y="20735"/>
                      <a:pt x="35790" y="24376"/>
                      <a:pt x="33668" y="27208"/>
                    </a:cubicBezTo>
                    <a:cubicBezTo>
                      <a:pt x="31444" y="30140"/>
                      <a:pt x="28512" y="32264"/>
                      <a:pt x="24772" y="33629"/>
                    </a:cubicBezTo>
                    <a:close/>
                    <a:moveTo>
                      <a:pt x="28816" y="16994"/>
                    </a:moveTo>
                    <a:cubicBezTo>
                      <a:pt x="28765" y="15275"/>
                      <a:pt x="28462" y="13758"/>
                      <a:pt x="27906" y="12443"/>
                    </a:cubicBezTo>
                    <a:cubicBezTo>
                      <a:pt x="27249" y="11128"/>
                      <a:pt x="26339" y="10067"/>
                      <a:pt x="25126" y="9207"/>
                    </a:cubicBezTo>
                    <a:cubicBezTo>
                      <a:pt x="23964" y="8499"/>
                      <a:pt x="22650" y="7993"/>
                      <a:pt x="21235" y="7640"/>
                    </a:cubicBezTo>
                    <a:cubicBezTo>
                      <a:pt x="19718" y="7387"/>
                      <a:pt x="17899" y="7235"/>
                      <a:pt x="15776" y="7184"/>
                    </a:cubicBezTo>
                    <a:lnTo>
                      <a:pt x="8043" y="7184"/>
                    </a:lnTo>
                    <a:lnTo>
                      <a:pt x="8043" y="29331"/>
                    </a:lnTo>
                    <a:lnTo>
                      <a:pt x="14917" y="29331"/>
                    </a:lnTo>
                    <a:cubicBezTo>
                      <a:pt x="17141" y="29382"/>
                      <a:pt x="19112" y="29180"/>
                      <a:pt x="20931" y="28775"/>
                    </a:cubicBezTo>
                    <a:cubicBezTo>
                      <a:pt x="22650" y="28421"/>
                      <a:pt x="24166" y="27612"/>
                      <a:pt x="25480" y="26297"/>
                    </a:cubicBezTo>
                    <a:cubicBezTo>
                      <a:pt x="26592" y="25236"/>
                      <a:pt x="27451" y="23921"/>
                      <a:pt x="28007" y="22354"/>
                    </a:cubicBezTo>
                    <a:cubicBezTo>
                      <a:pt x="28512" y="20887"/>
                      <a:pt x="28765" y="19067"/>
                      <a:pt x="28816" y="169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21DAE042-D95D-40EF-8ECE-48F95EF81AD5}"/>
                  </a:ext>
                </a:extLst>
              </p:cNvPr>
              <p:cNvSpPr/>
              <p:nvPr/>
            </p:nvSpPr>
            <p:spPr>
              <a:xfrm>
                <a:off x="5125886" y="3765478"/>
                <a:ext cx="23703" cy="77564"/>
              </a:xfrm>
              <a:custGeom>
                <a:avLst/>
                <a:gdLst>
                  <a:gd name="connsiteX0" fmla="*/ 23968 w 23703"/>
                  <a:gd name="connsiteY0" fmla="*/ 78024 h 77564"/>
                  <a:gd name="connsiteX1" fmla="*/ 14971 w 23703"/>
                  <a:gd name="connsiteY1" fmla="*/ 78024 h 77564"/>
                  <a:gd name="connsiteX2" fmla="*/ 4156 w 23703"/>
                  <a:gd name="connsiteY2" fmla="*/ 60782 h 77564"/>
                  <a:gd name="connsiteX3" fmla="*/ 264 w 23703"/>
                  <a:gd name="connsiteY3" fmla="*/ 39242 h 77564"/>
                  <a:gd name="connsiteX4" fmla="*/ 4156 w 23703"/>
                  <a:gd name="connsiteY4" fmla="*/ 17853 h 77564"/>
                  <a:gd name="connsiteX5" fmla="*/ 14971 w 23703"/>
                  <a:gd name="connsiteY5" fmla="*/ 459 h 77564"/>
                  <a:gd name="connsiteX6" fmla="*/ 23968 w 23703"/>
                  <a:gd name="connsiteY6" fmla="*/ 459 h 77564"/>
                  <a:gd name="connsiteX7" fmla="*/ 23968 w 23703"/>
                  <a:gd name="connsiteY7" fmla="*/ 864 h 77564"/>
                  <a:gd name="connsiteX8" fmla="*/ 17903 w 23703"/>
                  <a:gd name="connsiteY8" fmla="*/ 7538 h 77564"/>
                  <a:gd name="connsiteX9" fmla="*/ 12545 w 23703"/>
                  <a:gd name="connsiteY9" fmla="*/ 16286 h 77564"/>
                  <a:gd name="connsiteX10" fmla="*/ 8654 w 23703"/>
                  <a:gd name="connsiteY10" fmla="*/ 26955 h 77564"/>
                  <a:gd name="connsiteX11" fmla="*/ 7188 w 23703"/>
                  <a:gd name="connsiteY11" fmla="*/ 39242 h 77564"/>
                  <a:gd name="connsiteX12" fmla="*/ 8603 w 23703"/>
                  <a:gd name="connsiteY12" fmla="*/ 51579 h 77564"/>
                  <a:gd name="connsiteX13" fmla="*/ 12545 w 23703"/>
                  <a:gd name="connsiteY13" fmla="*/ 62248 h 77564"/>
                  <a:gd name="connsiteX14" fmla="*/ 17903 w 23703"/>
                  <a:gd name="connsiteY14" fmla="*/ 70996 h 77564"/>
                  <a:gd name="connsiteX15" fmla="*/ 23968 w 23703"/>
                  <a:gd name="connsiteY15" fmla="*/ 77620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03" h="77564">
                    <a:moveTo>
                      <a:pt x="23968" y="78024"/>
                    </a:moveTo>
                    <a:lnTo>
                      <a:pt x="14971" y="78024"/>
                    </a:lnTo>
                    <a:cubicBezTo>
                      <a:pt x="10372" y="72563"/>
                      <a:pt x="6733" y="66849"/>
                      <a:pt x="4156" y="60782"/>
                    </a:cubicBezTo>
                    <a:cubicBezTo>
                      <a:pt x="1527" y="54765"/>
                      <a:pt x="264" y="47585"/>
                      <a:pt x="264" y="39242"/>
                    </a:cubicBezTo>
                    <a:cubicBezTo>
                      <a:pt x="264" y="31202"/>
                      <a:pt x="1527" y="24073"/>
                      <a:pt x="4156" y="17853"/>
                    </a:cubicBezTo>
                    <a:cubicBezTo>
                      <a:pt x="6683" y="11735"/>
                      <a:pt x="10322" y="5920"/>
                      <a:pt x="14971" y="459"/>
                    </a:cubicBezTo>
                    <a:lnTo>
                      <a:pt x="23968" y="459"/>
                    </a:lnTo>
                    <a:lnTo>
                      <a:pt x="23968" y="864"/>
                    </a:lnTo>
                    <a:cubicBezTo>
                      <a:pt x="21794" y="2836"/>
                      <a:pt x="19773" y="5061"/>
                      <a:pt x="17903" y="7538"/>
                    </a:cubicBezTo>
                    <a:cubicBezTo>
                      <a:pt x="15932" y="10067"/>
                      <a:pt x="14163" y="12949"/>
                      <a:pt x="12545" y="16286"/>
                    </a:cubicBezTo>
                    <a:cubicBezTo>
                      <a:pt x="10928" y="19522"/>
                      <a:pt x="9614" y="23112"/>
                      <a:pt x="8654" y="26955"/>
                    </a:cubicBezTo>
                    <a:cubicBezTo>
                      <a:pt x="7643" y="30899"/>
                      <a:pt x="7138" y="34994"/>
                      <a:pt x="7188" y="39242"/>
                    </a:cubicBezTo>
                    <a:cubicBezTo>
                      <a:pt x="7138" y="43792"/>
                      <a:pt x="7643" y="47888"/>
                      <a:pt x="8603" y="51579"/>
                    </a:cubicBezTo>
                    <a:cubicBezTo>
                      <a:pt x="9564" y="55372"/>
                      <a:pt x="10878" y="58911"/>
                      <a:pt x="12545" y="62248"/>
                    </a:cubicBezTo>
                    <a:cubicBezTo>
                      <a:pt x="14062" y="65434"/>
                      <a:pt x="15831" y="68316"/>
                      <a:pt x="17903" y="70996"/>
                    </a:cubicBezTo>
                    <a:cubicBezTo>
                      <a:pt x="19874" y="73574"/>
                      <a:pt x="21896" y="75799"/>
                      <a:pt x="23968" y="776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FA616526-8B2E-4694-A7CA-FF987BA917F1}"/>
                  </a:ext>
                </a:extLst>
              </p:cNvPr>
              <p:cNvSpPr/>
              <p:nvPr/>
            </p:nvSpPr>
            <p:spPr>
              <a:xfrm>
                <a:off x="5161424" y="3767905"/>
                <a:ext cx="28606" cy="58906"/>
              </a:xfrm>
              <a:custGeom>
                <a:avLst/>
                <a:gdLst>
                  <a:gd name="connsiteX0" fmla="*/ 28873 w 28606"/>
                  <a:gd name="connsiteY0" fmla="*/ 59366 h 58906"/>
                  <a:gd name="connsiteX1" fmla="*/ 266 w 28606"/>
                  <a:gd name="connsiteY1" fmla="*/ 59366 h 58906"/>
                  <a:gd name="connsiteX2" fmla="*/ 266 w 28606"/>
                  <a:gd name="connsiteY2" fmla="*/ 53400 h 58906"/>
                  <a:gd name="connsiteX3" fmla="*/ 10931 w 28606"/>
                  <a:gd name="connsiteY3" fmla="*/ 53400 h 58906"/>
                  <a:gd name="connsiteX4" fmla="*/ 10931 w 28606"/>
                  <a:gd name="connsiteY4" fmla="*/ 14061 h 58906"/>
                  <a:gd name="connsiteX5" fmla="*/ 266 w 28606"/>
                  <a:gd name="connsiteY5" fmla="*/ 14061 h 58906"/>
                  <a:gd name="connsiteX6" fmla="*/ 266 w 28606"/>
                  <a:gd name="connsiteY6" fmla="*/ 8701 h 58906"/>
                  <a:gd name="connsiteX7" fmla="*/ 9111 w 28606"/>
                  <a:gd name="connsiteY7" fmla="*/ 6982 h 58906"/>
                  <a:gd name="connsiteX8" fmla="*/ 12346 w 28606"/>
                  <a:gd name="connsiteY8" fmla="*/ 459 h 58906"/>
                  <a:gd name="connsiteX9" fmla="*/ 18461 w 28606"/>
                  <a:gd name="connsiteY9" fmla="*/ 459 h 58906"/>
                  <a:gd name="connsiteX10" fmla="*/ 18461 w 28606"/>
                  <a:gd name="connsiteY10" fmla="*/ 53400 h 58906"/>
                  <a:gd name="connsiteX11" fmla="*/ 28873 w 28606"/>
                  <a:gd name="connsiteY11" fmla="*/ 53400 h 5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606" h="58906">
                    <a:moveTo>
                      <a:pt x="28873" y="59366"/>
                    </a:moveTo>
                    <a:lnTo>
                      <a:pt x="266" y="59366"/>
                    </a:lnTo>
                    <a:lnTo>
                      <a:pt x="266" y="53400"/>
                    </a:lnTo>
                    <a:lnTo>
                      <a:pt x="10931" y="53400"/>
                    </a:lnTo>
                    <a:lnTo>
                      <a:pt x="10931" y="14061"/>
                    </a:lnTo>
                    <a:lnTo>
                      <a:pt x="266" y="14061"/>
                    </a:lnTo>
                    <a:lnTo>
                      <a:pt x="266" y="8701"/>
                    </a:lnTo>
                    <a:cubicBezTo>
                      <a:pt x="4209" y="8701"/>
                      <a:pt x="7190" y="8145"/>
                      <a:pt x="9111" y="6982"/>
                    </a:cubicBezTo>
                    <a:cubicBezTo>
                      <a:pt x="11032" y="5870"/>
                      <a:pt x="12093" y="3696"/>
                      <a:pt x="12346" y="459"/>
                    </a:cubicBezTo>
                    <a:lnTo>
                      <a:pt x="18461" y="459"/>
                    </a:lnTo>
                    <a:lnTo>
                      <a:pt x="18461" y="53400"/>
                    </a:lnTo>
                    <a:lnTo>
                      <a:pt x="28873" y="53400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6" name="任意多边形: 形状 205">
                <a:extLst>
                  <a:ext uri="{FF2B5EF4-FFF2-40B4-BE49-F238E27FC236}">
                    <a16:creationId xmlns:a16="http://schemas.microsoft.com/office/drawing/2014/main" id="{18F9FED4-5580-49AF-8F06-35385DEC340D}"/>
                  </a:ext>
                </a:extLst>
              </p:cNvPr>
              <p:cNvSpPr/>
              <p:nvPr/>
            </p:nvSpPr>
            <p:spPr>
              <a:xfrm>
                <a:off x="5201479" y="3768107"/>
                <a:ext cx="34923" cy="59917"/>
              </a:xfrm>
              <a:custGeom>
                <a:avLst/>
                <a:gdLst>
                  <a:gd name="connsiteX0" fmla="*/ 35194 w 34923"/>
                  <a:gd name="connsiteY0" fmla="*/ 40506 h 59917"/>
                  <a:gd name="connsiteX1" fmla="*/ 33829 w 34923"/>
                  <a:gd name="connsiteY1" fmla="*/ 48394 h 59917"/>
                  <a:gd name="connsiteX2" fmla="*/ 30038 w 34923"/>
                  <a:gd name="connsiteY2" fmla="*/ 54613 h 59917"/>
                  <a:gd name="connsiteX3" fmla="*/ 23872 w 34923"/>
                  <a:gd name="connsiteY3" fmla="*/ 58860 h 59917"/>
                  <a:gd name="connsiteX4" fmla="*/ 15634 w 34923"/>
                  <a:gd name="connsiteY4" fmla="*/ 60377 h 59917"/>
                  <a:gd name="connsiteX5" fmla="*/ 7295 w 34923"/>
                  <a:gd name="connsiteY5" fmla="*/ 59467 h 59917"/>
                  <a:gd name="connsiteX6" fmla="*/ 270 w 34923"/>
                  <a:gd name="connsiteY6" fmla="*/ 57040 h 59917"/>
                  <a:gd name="connsiteX7" fmla="*/ 270 w 34923"/>
                  <a:gd name="connsiteY7" fmla="*/ 48697 h 59917"/>
                  <a:gd name="connsiteX8" fmla="*/ 826 w 34923"/>
                  <a:gd name="connsiteY8" fmla="*/ 48697 h 59917"/>
                  <a:gd name="connsiteX9" fmla="*/ 3403 w 34923"/>
                  <a:gd name="connsiteY9" fmla="*/ 50265 h 59917"/>
                  <a:gd name="connsiteX10" fmla="*/ 7143 w 34923"/>
                  <a:gd name="connsiteY10" fmla="*/ 51832 h 59917"/>
                  <a:gd name="connsiteX11" fmla="*/ 11389 w 34923"/>
                  <a:gd name="connsiteY11" fmla="*/ 53096 h 59917"/>
                  <a:gd name="connsiteX12" fmla="*/ 15735 w 34923"/>
                  <a:gd name="connsiteY12" fmla="*/ 53551 h 59917"/>
                  <a:gd name="connsiteX13" fmla="*/ 20335 w 34923"/>
                  <a:gd name="connsiteY13" fmla="*/ 52742 h 59917"/>
                  <a:gd name="connsiteX14" fmla="*/ 24226 w 34923"/>
                  <a:gd name="connsiteY14" fmla="*/ 49961 h 59917"/>
                  <a:gd name="connsiteX15" fmla="*/ 26399 w 34923"/>
                  <a:gd name="connsiteY15" fmla="*/ 45916 h 59917"/>
                  <a:gd name="connsiteX16" fmla="*/ 27208 w 34923"/>
                  <a:gd name="connsiteY16" fmla="*/ 40455 h 59917"/>
                  <a:gd name="connsiteX17" fmla="*/ 26349 w 34923"/>
                  <a:gd name="connsiteY17" fmla="*/ 35348 h 59917"/>
                  <a:gd name="connsiteX18" fmla="*/ 23872 w 34923"/>
                  <a:gd name="connsiteY18" fmla="*/ 32011 h 59917"/>
                  <a:gd name="connsiteX19" fmla="*/ 19728 w 34923"/>
                  <a:gd name="connsiteY19" fmla="*/ 29887 h 59917"/>
                  <a:gd name="connsiteX20" fmla="*/ 14219 w 34923"/>
                  <a:gd name="connsiteY20" fmla="*/ 29281 h 59917"/>
                  <a:gd name="connsiteX21" fmla="*/ 7800 w 34923"/>
                  <a:gd name="connsiteY21" fmla="*/ 29786 h 59917"/>
                  <a:gd name="connsiteX22" fmla="*/ 2645 w 34923"/>
                  <a:gd name="connsiteY22" fmla="*/ 30697 h 59917"/>
                  <a:gd name="connsiteX23" fmla="*/ 2645 w 34923"/>
                  <a:gd name="connsiteY23" fmla="*/ 459 h 59917"/>
                  <a:gd name="connsiteX24" fmla="*/ 34840 w 34923"/>
                  <a:gd name="connsiteY24" fmla="*/ 459 h 59917"/>
                  <a:gd name="connsiteX25" fmla="*/ 34840 w 34923"/>
                  <a:gd name="connsiteY25" fmla="*/ 7387 h 59917"/>
                  <a:gd name="connsiteX26" fmla="*/ 10277 w 34923"/>
                  <a:gd name="connsiteY26" fmla="*/ 7387 h 59917"/>
                  <a:gd name="connsiteX27" fmla="*/ 10277 w 34923"/>
                  <a:gd name="connsiteY27" fmla="*/ 22960 h 59917"/>
                  <a:gd name="connsiteX28" fmla="*/ 13057 w 34923"/>
                  <a:gd name="connsiteY28" fmla="*/ 22758 h 59917"/>
                  <a:gd name="connsiteX29" fmla="*/ 15584 w 34923"/>
                  <a:gd name="connsiteY29" fmla="*/ 22657 h 59917"/>
                  <a:gd name="connsiteX30" fmla="*/ 23165 w 34923"/>
                  <a:gd name="connsiteY30" fmla="*/ 23415 h 59917"/>
                  <a:gd name="connsiteX31" fmla="*/ 29179 w 34923"/>
                  <a:gd name="connsiteY31" fmla="*/ 26348 h 59917"/>
                  <a:gd name="connsiteX32" fmla="*/ 33627 w 34923"/>
                  <a:gd name="connsiteY32" fmla="*/ 31859 h 59917"/>
                  <a:gd name="connsiteX33" fmla="*/ 35194 w 34923"/>
                  <a:gd name="connsiteY33" fmla="*/ 40506 h 59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4923" h="59917">
                    <a:moveTo>
                      <a:pt x="35194" y="40506"/>
                    </a:moveTo>
                    <a:cubicBezTo>
                      <a:pt x="35143" y="43337"/>
                      <a:pt x="34688" y="45967"/>
                      <a:pt x="33829" y="48394"/>
                    </a:cubicBezTo>
                    <a:cubicBezTo>
                      <a:pt x="32869" y="50821"/>
                      <a:pt x="31605" y="52894"/>
                      <a:pt x="30038" y="54613"/>
                    </a:cubicBezTo>
                    <a:cubicBezTo>
                      <a:pt x="28320" y="56433"/>
                      <a:pt x="26298" y="57849"/>
                      <a:pt x="23872" y="58860"/>
                    </a:cubicBezTo>
                    <a:cubicBezTo>
                      <a:pt x="21396" y="59872"/>
                      <a:pt x="18616" y="60377"/>
                      <a:pt x="15634" y="60377"/>
                    </a:cubicBezTo>
                    <a:cubicBezTo>
                      <a:pt x="12753" y="60377"/>
                      <a:pt x="9974" y="60074"/>
                      <a:pt x="7295" y="59467"/>
                    </a:cubicBezTo>
                    <a:cubicBezTo>
                      <a:pt x="4566" y="58860"/>
                      <a:pt x="2241" y="58051"/>
                      <a:pt x="270" y="57040"/>
                    </a:cubicBezTo>
                    <a:lnTo>
                      <a:pt x="270" y="48697"/>
                    </a:lnTo>
                    <a:lnTo>
                      <a:pt x="826" y="48697"/>
                    </a:lnTo>
                    <a:cubicBezTo>
                      <a:pt x="1432" y="49203"/>
                      <a:pt x="2291" y="49759"/>
                      <a:pt x="3403" y="50265"/>
                    </a:cubicBezTo>
                    <a:cubicBezTo>
                      <a:pt x="4515" y="50871"/>
                      <a:pt x="5728" y="51377"/>
                      <a:pt x="7143" y="51832"/>
                    </a:cubicBezTo>
                    <a:cubicBezTo>
                      <a:pt x="8660" y="52388"/>
                      <a:pt x="10075" y="52793"/>
                      <a:pt x="11389" y="53096"/>
                    </a:cubicBezTo>
                    <a:cubicBezTo>
                      <a:pt x="12602" y="53400"/>
                      <a:pt x="14067" y="53551"/>
                      <a:pt x="15735" y="53551"/>
                    </a:cubicBezTo>
                    <a:cubicBezTo>
                      <a:pt x="17302" y="53551"/>
                      <a:pt x="18818" y="53298"/>
                      <a:pt x="20335" y="52742"/>
                    </a:cubicBezTo>
                    <a:cubicBezTo>
                      <a:pt x="21800" y="52186"/>
                      <a:pt x="23114" y="51276"/>
                      <a:pt x="24226" y="49961"/>
                    </a:cubicBezTo>
                    <a:cubicBezTo>
                      <a:pt x="25136" y="48849"/>
                      <a:pt x="25843" y="47484"/>
                      <a:pt x="26399" y="45916"/>
                    </a:cubicBezTo>
                    <a:cubicBezTo>
                      <a:pt x="26905" y="44399"/>
                      <a:pt x="27208" y="42579"/>
                      <a:pt x="27208" y="40455"/>
                    </a:cubicBezTo>
                    <a:cubicBezTo>
                      <a:pt x="27208" y="38382"/>
                      <a:pt x="26905" y="36663"/>
                      <a:pt x="26349" y="35348"/>
                    </a:cubicBezTo>
                    <a:cubicBezTo>
                      <a:pt x="25742" y="34034"/>
                      <a:pt x="24934" y="32921"/>
                      <a:pt x="23872" y="32011"/>
                    </a:cubicBezTo>
                    <a:cubicBezTo>
                      <a:pt x="22760" y="31000"/>
                      <a:pt x="21345" y="30292"/>
                      <a:pt x="19728" y="29887"/>
                    </a:cubicBezTo>
                    <a:cubicBezTo>
                      <a:pt x="18010" y="29483"/>
                      <a:pt x="16190" y="29281"/>
                      <a:pt x="14219" y="29281"/>
                    </a:cubicBezTo>
                    <a:cubicBezTo>
                      <a:pt x="12046" y="29281"/>
                      <a:pt x="9923" y="29483"/>
                      <a:pt x="7800" y="29786"/>
                    </a:cubicBezTo>
                    <a:cubicBezTo>
                      <a:pt x="5627" y="30191"/>
                      <a:pt x="3909" y="30494"/>
                      <a:pt x="2645" y="30697"/>
                    </a:cubicBezTo>
                    <a:lnTo>
                      <a:pt x="2645" y="459"/>
                    </a:lnTo>
                    <a:lnTo>
                      <a:pt x="34840" y="459"/>
                    </a:lnTo>
                    <a:lnTo>
                      <a:pt x="34840" y="7387"/>
                    </a:lnTo>
                    <a:lnTo>
                      <a:pt x="10277" y="7387"/>
                    </a:lnTo>
                    <a:lnTo>
                      <a:pt x="10277" y="22960"/>
                    </a:lnTo>
                    <a:cubicBezTo>
                      <a:pt x="11187" y="22910"/>
                      <a:pt x="12096" y="22809"/>
                      <a:pt x="13057" y="22758"/>
                    </a:cubicBezTo>
                    <a:cubicBezTo>
                      <a:pt x="13916" y="22707"/>
                      <a:pt x="14775" y="22707"/>
                      <a:pt x="15584" y="22657"/>
                    </a:cubicBezTo>
                    <a:cubicBezTo>
                      <a:pt x="18566" y="22707"/>
                      <a:pt x="21093" y="22960"/>
                      <a:pt x="23165" y="23415"/>
                    </a:cubicBezTo>
                    <a:cubicBezTo>
                      <a:pt x="25237" y="23972"/>
                      <a:pt x="27259" y="24932"/>
                      <a:pt x="29179" y="26348"/>
                    </a:cubicBezTo>
                    <a:cubicBezTo>
                      <a:pt x="31100" y="27814"/>
                      <a:pt x="32565" y="29635"/>
                      <a:pt x="33627" y="31859"/>
                    </a:cubicBezTo>
                    <a:cubicBezTo>
                      <a:pt x="34638" y="34084"/>
                      <a:pt x="35143" y="36966"/>
                      <a:pt x="35194" y="405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7" name="任意多边形: 形状 206">
                <a:extLst>
                  <a:ext uri="{FF2B5EF4-FFF2-40B4-BE49-F238E27FC236}">
                    <a16:creationId xmlns:a16="http://schemas.microsoft.com/office/drawing/2014/main" id="{D4DFCDEF-B706-4A46-9B91-B0786D04007C}"/>
                  </a:ext>
                </a:extLst>
              </p:cNvPr>
              <p:cNvSpPr/>
              <p:nvPr/>
            </p:nvSpPr>
            <p:spPr>
              <a:xfrm>
                <a:off x="5243907" y="3766944"/>
                <a:ext cx="37502" cy="61080"/>
              </a:xfrm>
              <a:custGeom>
                <a:avLst/>
                <a:gdLst>
                  <a:gd name="connsiteX0" fmla="*/ 37776 w 37502"/>
                  <a:gd name="connsiteY0" fmla="*/ 30949 h 61080"/>
                  <a:gd name="connsiteX1" fmla="*/ 33177 w 37502"/>
                  <a:gd name="connsiteY1" fmla="*/ 54158 h 61080"/>
                  <a:gd name="connsiteX2" fmla="*/ 19025 w 37502"/>
                  <a:gd name="connsiteY2" fmla="*/ 61540 h 61080"/>
                  <a:gd name="connsiteX3" fmla="*/ 4773 w 37502"/>
                  <a:gd name="connsiteY3" fmla="*/ 54006 h 61080"/>
                  <a:gd name="connsiteX4" fmla="*/ 274 w 37502"/>
                  <a:gd name="connsiteY4" fmla="*/ 31050 h 61080"/>
                  <a:gd name="connsiteX5" fmla="*/ 4823 w 37502"/>
                  <a:gd name="connsiteY5" fmla="*/ 7842 h 61080"/>
                  <a:gd name="connsiteX6" fmla="*/ 19025 w 37502"/>
                  <a:gd name="connsiteY6" fmla="*/ 459 h 61080"/>
                  <a:gd name="connsiteX7" fmla="*/ 33227 w 37502"/>
                  <a:gd name="connsiteY7" fmla="*/ 8095 h 61080"/>
                  <a:gd name="connsiteX8" fmla="*/ 37776 w 37502"/>
                  <a:gd name="connsiteY8" fmla="*/ 30949 h 61080"/>
                  <a:gd name="connsiteX9" fmla="*/ 27668 w 37502"/>
                  <a:gd name="connsiteY9" fmla="*/ 48849 h 61080"/>
                  <a:gd name="connsiteX10" fmla="*/ 29285 w 37502"/>
                  <a:gd name="connsiteY10" fmla="*/ 41467 h 61080"/>
                  <a:gd name="connsiteX11" fmla="*/ 29790 w 37502"/>
                  <a:gd name="connsiteY11" fmla="*/ 30949 h 61080"/>
                  <a:gd name="connsiteX12" fmla="*/ 29285 w 37502"/>
                  <a:gd name="connsiteY12" fmla="*/ 20483 h 61080"/>
                  <a:gd name="connsiteX13" fmla="*/ 27617 w 37502"/>
                  <a:gd name="connsiteY13" fmla="*/ 13050 h 61080"/>
                  <a:gd name="connsiteX14" fmla="*/ 24382 w 37502"/>
                  <a:gd name="connsiteY14" fmla="*/ 8550 h 61080"/>
                  <a:gd name="connsiteX15" fmla="*/ 19025 w 37502"/>
                  <a:gd name="connsiteY15" fmla="*/ 6982 h 61080"/>
                  <a:gd name="connsiteX16" fmla="*/ 13617 w 37502"/>
                  <a:gd name="connsiteY16" fmla="*/ 8550 h 61080"/>
                  <a:gd name="connsiteX17" fmla="*/ 10282 w 37502"/>
                  <a:gd name="connsiteY17" fmla="*/ 13151 h 61080"/>
                  <a:gd name="connsiteX18" fmla="*/ 8664 w 37502"/>
                  <a:gd name="connsiteY18" fmla="*/ 20735 h 61080"/>
                  <a:gd name="connsiteX19" fmla="*/ 8260 w 37502"/>
                  <a:gd name="connsiteY19" fmla="*/ 31050 h 61080"/>
                  <a:gd name="connsiteX20" fmla="*/ 8614 w 37502"/>
                  <a:gd name="connsiteY20" fmla="*/ 41315 h 61080"/>
                  <a:gd name="connsiteX21" fmla="*/ 10282 w 37502"/>
                  <a:gd name="connsiteY21" fmla="*/ 48748 h 61080"/>
                  <a:gd name="connsiteX22" fmla="*/ 13516 w 37502"/>
                  <a:gd name="connsiteY22" fmla="*/ 53450 h 61080"/>
                  <a:gd name="connsiteX23" fmla="*/ 19025 w 37502"/>
                  <a:gd name="connsiteY23" fmla="*/ 55068 h 61080"/>
                  <a:gd name="connsiteX24" fmla="*/ 24382 w 37502"/>
                  <a:gd name="connsiteY24" fmla="*/ 53501 h 61080"/>
                  <a:gd name="connsiteX25" fmla="*/ 27668 w 37502"/>
                  <a:gd name="connsiteY25" fmla="*/ 48849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776" y="30949"/>
                    </a:moveTo>
                    <a:cubicBezTo>
                      <a:pt x="37776" y="41568"/>
                      <a:pt x="36209" y="49304"/>
                      <a:pt x="33177" y="54158"/>
                    </a:cubicBezTo>
                    <a:cubicBezTo>
                      <a:pt x="30043" y="59113"/>
                      <a:pt x="25343" y="61540"/>
                      <a:pt x="19025" y="61540"/>
                    </a:cubicBezTo>
                    <a:cubicBezTo>
                      <a:pt x="12505" y="61540"/>
                      <a:pt x="7754" y="59063"/>
                      <a:pt x="4773" y="54006"/>
                    </a:cubicBezTo>
                    <a:cubicBezTo>
                      <a:pt x="1740" y="49051"/>
                      <a:pt x="224" y="41365"/>
                      <a:pt x="274" y="31050"/>
                    </a:cubicBezTo>
                    <a:cubicBezTo>
                      <a:pt x="224" y="20483"/>
                      <a:pt x="1740" y="12746"/>
                      <a:pt x="4823" y="7842"/>
                    </a:cubicBezTo>
                    <a:cubicBezTo>
                      <a:pt x="7856" y="2937"/>
                      <a:pt x="12606" y="510"/>
                      <a:pt x="19025" y="459"/>
                    </a:cubicBezTo>
                    <a:cubicBezTo>
                      <a:pt x="25444" y="510"/>
                      <a:pt x="30195" y="3038"/>
                      <a:pt x="33227" y="8095"/>
                    </a:cubicBezTo>
                    <a:cubicBezTo>
                      <a:pt x="36260" y="13202"/>
                      <a:pt x="37776" y="20837"/>
                      <a:pt x="37776" y="30949"/>
                    </a:cubicBezTo>
                    <a:close/>
                    <a:moveTo>
                      <a:pt x="27668" y="48849"/>
                    </a:moveTo>
                    <a:cubicBezTo>
                      <a:pt x="28426" y="46927"/>
                      <a:pt x="28982" y="44450"/>
                      <a:pt x="29285" y="41467"/>
                    </a:cubicBezTo>
                    <a:cubicBezTo>
                      <a:pt x="29588" y="38534"/>
                      <a:pt x="29740" y="35045"/>
                      <a:pt x="29790" y="30949"/>
                    </a:cubicBezTo>
                    <a:cubicBezTo>
                      <a:pt x="29740" y="27005"/>
                      <a:pt x="29588" y="23516"/>
                      <a:pt x="29285" y="20483"/>
                    </a:cubicBezTo>
                    <a:cubicBezTo>
                      <a:pt x="28982" y="17550"/>
                      <a:pt x="28426" y="15072"/>
                      <a:pt x="27617" y="13050"/>
                    </a:cubicBezTo>
                    <a:cubicBezTo>
                      <a:pt x="26808" y="11128"/>
                      <a:pt x="25696" y="9612"/>
                      <a:pt x="24382" y="8550"/>
                    </a:cubicBezTo>
                    <a:cubicBezTo>
                      <a:pt x="22967" y="7538"/>
                      <a:pt x="21198" y="7033"/>
                      <a:pt x="19025" y="6982"/>
                    </a:cubicBezTo>
                    <a:cubicBezTo>
                      <a:pt x="16801" y="7033"/>
                      <a:pt x="14982" y="7538"/>
                      <a:pt x="13617" y="8550"/>
                    </a:cubicBezTo>
                    <a:cubicBezTo>
                      <a:pt x="12202" y="9612"/>
                      <a:pt x="11090" y="11128"/>
                      <a:pt x="10282" y="13151"/>
                    </a:cubicBezTo>
                    <a:cubicBezTo>
                      <a:pt x="9473" y="15173"/>
                      <a:pt x="8967" y="17702"/>
                      <a:pt x="8664" y="20735"/>
                    </a:cubicBezTo>
                    <a:cubicBezTo>
                      <a:pt x="8361" y="23769"/>
                      <a:pt x="8209" y="27208"/>
                      <a:pt x="8260" y="31050"/>
                    </a:cubicBezTo>
                    <a:cubicBezTo>
                      <a:pt x="8209" y="35146"/>
                      <a:pt x="8310" y="38584"/>
                      <a:pt x="8614" y="41315"/>
                    </a:cubicBezTo>
                    <a:cubicBezTo>
                      <a:pt x="8816" y="44096"/>
                      <a:pt x="9372" y="46573"/>
                      <a:pt x="10282" y="48748"/>
                    </a:cubicBezTo>
                    <a:cubicBezTo>
                      <a:pt x="10989" y="50821"/>
                      <a:pt x="12101" y="52388"/>
                      <a:pt x="13516" y="53450"/>
                    </a:cubicBezTo>
                    <a:cubicBezTo>
                      <a:pt x="14931" y="54563"/>
                      <a:pt x="16751" y="55119"/>
                      <a:pt x="19025" y="55068"/>
                    </a:cubicBezTo>
                    <a:cubicBezTo>
                      <a:pt x="21148" y="55119"/>
                      <a:pt x="22917" y="54563"/>
                      <a:pt x="24382" y="53501"/>
                    </a:cubicBezTo>
                    <a:cubicBezTo>
                      <a:pt x="25747" y="52489"/>
                      <a:pt x="26859" y="50973"/>
                      <a:pt x="27668" y="488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8" name="任意多边形: 形状 207">
                <a:extLst>
                  <a:ext uri="{FF2B5EF4-FFF2-40B4-BE49-F238E27FC236}">
                    <a16:creationId xmlns:a16="http://schemas.microsoft.com/office/drawing/2014/main" id="{D2221C09-FADF-4FE4-BF46-70DB95733B25}"/>
                  </a:ext>
                </a:extLst>
              </p:cNvPr>
              <p:cNvSpPr/>
              <p:nvPr/>
            </p:nvSpPr>
            <p:spPr>
              <a:xfrm>
                <a:off x="5287954" y="3766944"/>
                <a:ext cx="37502" cy="61080"/>
              </a:xfrm>
              <a:custGeom>
                <a:avLst/>
                <a:gdLst>
                  <a:gd name="connsiteX0" fmla="*/ 37779 w 37502"/>
                  <a:gd name="connsiteY0" fmla="*/ 30949 h 61080"/>
                  <a:gd name="connsiteX1" fmla="*/ 33180 w 37502"/>
                  <a:gd name="connsiteY1" fmla="*/ 54158 h 61080"/>
                  <a:gd name="connsiteX2" fmla="*/ 19028 w 37502"/>
                  <a:gd name="connsiteY2" fmla="*/ 61540 h 61080"/>
                  <a:gd name="connsiteX3" fmla="*/ 4776 w 37502"/>
                  <a:gd name="connsiteY3" fmla="*/ 54006 h 61080"/>
                  <a:gd name="connsiteX4" fmla="*/ 278 w 37502"/>
                  <a:gd name="connsiteY4" fmla="*/ 31050 h 61080"/>
                  <a:gd name="connsiteX5" fmla="*/ 4826 w 37502"/>
                  <a:gd name="connsiteY5" fmla="*/ 7842 h 61080"/>
                  <a:gd name="connsiteX6" fmla="*/ 19028 w 37502"/>
                  <a:gd name="connsiteY6" fmla="*/ 459 h 61080"/>
                  <a:gd name="connsiteX7" fmla="*/ 33230 w 37502"/>
                  <a:gd name="connsiteY7" fmla="*/ 8095 h 61080"/>
                  <a:gd name="connsiteX8" fmla="*/ 37779 w 37502"/>
                  <a:gd name="connsiteY8" fmla="*/ 30949 h 61080"/>
                  <a:gd name="connsiteX9" fmla="*/ 27671 w 37502"/>
                  <a:gd name="connsiteY9" fmla="*/ 48849 h 61080"/>
                  <a:gd name="connsiteX10" fmla="*/ 29288 w 37502"/>
                  <a:gd name="connsiteY10" fmla="*/ 41467 h 61080"/>
                  <a:gd name="connsiteX11" fmla="*/ 29794 w 37502"/>
                  <a:gd name="connsiteY11" fmla="*/ 30949 h 61080"/>
                  <a:gd name="connsiteX12" fmla="*/ 29288 w 37502"/>
                  <a:gd name="connsiteY12" fmla="*/ 20483 h 61080"/>
                  <a:gd name="connsiteX13" fmla="*/ 27620 w 37502"/>
                  <a:gd name="connsiteY13" fmla="*/ 13050 h 61080"/>
                  <a:gd name="connsiteX14" fmla="*/ 24386 w 37502"/>
                  <a:gd name="connsiteY14" fmla="*/ 8550 h 61080"/>
                  <a:gd name="connsiteX15" fmla="*/ 19028 w 37502"/>
                  <a:gd name="connsiteY15" fmla="*/ 6982 h 61080"/>
                  <a:gd name="connsiteX16" fmla="*/ 13621 w 37502"/>
                  <a:gd name="connsiteY16" fmla="*/ 8550 h 61080"/>
                  <a:gd name="connsiteX17" fmla="*/ 10285 w 37502"/>
                  <a:gd name="connsiteY17" fmla="*/ 13151 h 61080"/>
                  <a:gd name="connsiteX18" fmla="*/ 8668 w 37502"/>
                  <a:gd name="connsiteY18" fmla="*/ 20735 h 61080"/>
                  <a:gd name="connsiteX19" fmla="*/ 8263 w 37502"/>
                  <a:gd name="connsiteY19" fmla="*/ 31050 h 61080"/>
                  <a:gd name="connsiteX20" fmla="*/ 8617 w 37502"/>
                  <a:gd name="connsiteY20" fmla="*/ 41315 h 61080"/>
                  <a:gd name="connsiteX21" fmla="*/ 10285 w 37502"/>
                  <a:gd name="connsiteY21" fmla="*/ 48748 h 61080"/>
                  <a:gd name="connsiteX22" fmla="*/ 13520 w 37502"/>
                  <a:gd name="connsiteY22" fmla="*/ 53450 h 61080"/>
                  <a:gd name="connsiteX23" fmla="*/ 19028 w 37502"/>
                  <a:gd name="connsiteY23" fmla="*/ 55068 h 61080"/>
                  <a:gd name="connsiteX24" fmla="*/ 24386 w 37502"/>
                  <a:gd name="connsiteY24" fmla="*/ 53501 h 61080"/>
                  <a:gd name="connsiteX25" fmla="*/ 27671 w 37502"/>
                  <a:gd name="connsiteY25" fmla="*/ 48849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779" y="30949"/>
                    </a:moveTo>
                    <a:cubicBezTo>
                      <a:pt x="37779" y="41568"/>
                      <a:pt x="36212" y="49304"/>
                      <a:pt x="33180" y="54158"/>
                    </a:cubicBezTo>
                    <a:cubicBezTo>
                      <a:pt x="30046" y="59113"/>
                      <a:pt x="25346" y="61540"/>
                      <a:pt x="19028" y="61540"/>
                    </a:cubicBezTo>
                    <a:cubicBezTo>
                      <a:pt x="12509" y="61540"/>
                      <a:pt x="7758" y="59063"/>
                      <a:pt x="4776" y="54006"/>
                    </a:cubicBezTo>
                    <a:cubicBezTo>
                      <a:pt x="1743" y="49051"/>
                      <a:pt x="227" y="41365"/>
                      <a:pt x="278" y="31050"/>
                    </a:cubicBezTo>
                    <a:cubicBezTo>
                      <a:pt x="227" y="20483"/>
                      <a:pt x="1743" y="12746"/>
                      <a:pt x="4826" y="7842"/>
                    </a:cubicBezTo>
                    <a:cubicBezTo>
                      <a:pt x="7859" y="2937"/>
                      <a:pt x="12610" y="510"/>
                      <a:pt x="19028" y="459"/>
                    </a:cubicBezTo>
                    <a:cubicBezTo>
                      <a:pt x="25447" y="510"/>
                      <a:pt x="30198" y="3038"/>
                      <a:pt x="33230" y="8095"/>
                    </a:cubicBezTo>
                    <a:cubicBezTo>
                      <a:pt x="36263" y="13202"/>
                      <a:pt x="37779" y="20837"/>
                      <a:pt x="37779" y="30949"/>
                    </a:cubicBezTo>
                    <a:close/>
                    <a:moveTo>
                      <a:pt x="27671" y="48849"/>
                    </a:moveTo>
                    <a:cubicBezTo>
                      <a:pt x="28429" y="46927"/>
                      <a:pt x="28985" y="44450"/>
                      <a:pt x="29288" y="41467"/>
                    </a:cubicBezTo>
                    <a:cubicBezTo>
                      <a:pt x="29592" y="38534"/>
                      <a:pt x="29743" y="35045"/>
                      <a:pt x="29794" y="30949"/>
                    </a:cubicBezTo>
                    <a:cubicBezTo>
                      <a:pt x="29743" y="27005"/>
                      <a:pt x="29592" y="23516"/>
                      <a:pt x="29288" y="20483"/>
                    </a:cubicBezTo>
                    <a:cubicBezTo>
                      <a:pt x="28985" y="17550"/>
                      <a:pt x="28429" y="15072"/>
                      <a:pt x="27620" y="13050"/>
                    </a:cubicBezTo>
                    <a:cubicBezTo>
                      <a:pt x="26812" y="11128"/>
                      <a:pt x="25700" y="9612"/>
                      <a:pt x="24386" y="8550"/>
                    </a:cubicBezTo>
                    <a:cubicBezTo>
                      <a:pt x="22971" y="7538"/>
                      <a:pt x="21202" y="7033"/>
                      <a:pt x="19028" y="6982"/>
                    </a:cubicBezTo>
                    <a:cubicBezTo>
                      <a:pt x="16805" y="7033"/>
                      <a:pt x="14985" y="7538"/>
                      <a:pt x="13621" y="8550"/>
                    </a:cubicBezTo>
                    <a:cubicBezTo>
                      <a:pt x="12205" y="9612"/>
                      <a:pt x="11094" y="11128"/>
                      <a:pt x="10285" y="13151"/>
                    </a:cubicBezTo>
                    <a:cubicBezTo>
                      <a:pt x="9476" y="15173"/>
                      <a:pt x="8971" y="17702"/>
                      <a:pt x="8668" y="20735"/>
                    </a:cubicBezTo>
                    <a:cubicBezTo>
                      <a:pt x="8364" y="23769"/>
                      <a:pt x="8213" y="27208"/>
                      <a:pt x="8263" y="31050"/>
                    </a:cubicBezTo>
                    <a:cubicBezTo>
                      <a:pt x="8213" y="35146"/>
                      <a:pt x="8314" y="38584"/>
                      <a:pt x="8617" y="41315"/>
                    </a:cubicBezTo>
                    <a:cubicBezTo>
                      <a:pt x="8819" y="44096"/>
                      <a:pt x="9375" y="46573"/>
                      <a:pt x="10285" y="48748"/>
                    </a:cubicBezTo>
                    <a:cubicBezTo>
                      <a:pt x="10992" y="50821"/>
                      <a:pt x="12104" y="52388"/>
                      <a:pt x="13520" y="53450"/>
                    </a:cubicBezTo>
                    <a:cubicBezTo>
                      <a:pt x="14935" y="54563"/>
                      <a:pt x="16754" y="55119"/>
                      <a:pt x="19028" y="55068"/>
                    </a:cubicBezTo>
                    <a:cubicBezTo>
                      <a:pt x="21151" y="55119"/>
                      <a:pt x="22920" y="54563"/>
                      <a:pt x="24386" y="53501"/>
                    </a:cubicBezTo>
                    <a:cubicBezTo>
                      <a:pt x="25750" y="52489"/>
                      <a:pt x="26862" y="50973"/>
                      <a:pt x="27671" y="488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9" name="任意多边形: 形状 208">
                <a:extLst>
                  <a:ext uri="{FF2B5EF4-FFF2-40B4-BE49-F238E27FC236}">
                    <a16:creationId xmlns:a16="http://schemas.microsoft.com/office/drawing/2014/main" id="{2B9A5562-0B48-436B-8BEA-625684249BAB}"/>
                  </a:ext>
                </a:extLst>
              </p:cNvPr>
              <p:cNvSpPr/>
              <p:nvPr/>
            </p:nvSpPr>
            <p:spPr>
              <a:xfrm>
                <a:off x="5332001" y="3766944"/>
                <a:ext cx="37502" cy="61080"/>
              </a:xfrm>
              <a:custGeom>
                <a:avLst/>
                <a:gdLst>
                  <a:gd name="connsiteX0" fmla="*/ 37783 w 37502"/>
                  <a:gd name="connsiteY0" fmla="*/ 30949 h 61080"/>
                  <a:gd name="connsiteX1" fmla="*/ 33183 w 37502"/>
                  <a:gd name="connsiteY1" fmla="*/ 54158 h 61080"/>
                  <a:gd name="connsiteX2" fmla="*/ 19032 w 37502"/>
                  <a:gd name="connsiteY2" fmla="*/ 61540 h 61080"/>
                  <a:gd name="connsiteX3" fmla="*/ 4779 w 37502"/>
                  <a:gd name="connsiteY3" fmla="*/ 54006 h 61080"/>
                  <a:gd name="connsiteX4" fmla="*/ 281 w 37502"/>
                  <a:gd name="connsiteY4" fmla="*/ 31050 h 61080"/>
                  <a:gd name="connsiteX5" fmla="*/ 4830 w 37502"/>
                  <a:gd name="connsiteY5" fmla="*/ 7842 h 61080"/>
                  <a:gd name="connsiteX6" fmla="*/ 19032 w 37502"/>
                  <a:gd name="connsiteY6" fmla="*/ 459 h 61080"/>
                  <a:gd name="connsiteX7" fmla="*/ 33234 w 37502"/>
                  <a:gd name="connsiteY7" fmla="*/ 8095 h 61080"/>
                  <a:gd name="connsiteX8" fmla="*/ 37783 w 37502"/>
                  <a:gd name="connsiteY8" fmla="*/ 30949 h 61080"/>
                  <a:gd name="connsiteX9" fmla="*/ 27674 w 37502"/>
                  <a:gd name="connsiteY9" fmla="*/ 48849 h 61080"/>
                  <a:gd name="connsiteX10" fmla="*/ 29292 w 37502"/>
                  <a:gd name="connsiteY10" fmla="*/ 41467 h 61080"/>
                  <a:gd name="connsiteX11" fmla="*/ 29797 w 37502"/>
                  <a:gd name="connsiteY11" fmla="*/ 30949 h 61080"/>
                  <a:gd name="connsiteX12" fmla="*/ 29292 w 37502"/>
                  <a:gd name="connsiteY12" fmla="*/ 20483 h 61080"/>
                  <a:gd name="connsiteX13" fmla="*/ 27624 w 37502"/>
                  <a:gd name="connsiteY13" fmla="*/ 13050 h 61080"/>
                  <a:gd name="connsiteX14" fmla="*/ 24389 w 37502"/>
                  <a:gd name="connsiteY14" fmla="*/ 8550 h 61080"/>
                  <a:gd name="connsiteX15" fmla="*/ 19032 w 37502"/>
                  <a:gd name="connsiteY15" fmla="*/ 6982 h 61080"/>
                  <a:gd name="connsiteX16" fmla="*/ 13624 w 37502"/>
                  <a:gd name="connsiteY16" fmla="*/ 8550 h 61080"/>
                  <a:gd name="connsiteX17" fmla="*/ 10288 w 37502"/>
                  <a:gd name="connsiteY17" fmla="*/ 13151 h 61080"/>
                  <a:gd name="connsiteX18" fmla="*/ 8671 w 37502"/>
                  <a:gd name="connsiteY18" fmla="*/ 20735 h 61080"/>
                  <a:gd name="connsiteX19" fmla="*/ 8267 w 37502"/>
                  <a:gd name="connsiteY19" fmla="*/ 31050 h 61080"/>
                  <a:gd name="connsiteX20" fmla="*/ 8620 w 37502"/>
                  <a:gd name="connsiteY20" fmla="*/ 41315 h 61080"/>
                  <a:gd name="connsiteX21" fmla="*/ 10288 w 37502"/>
                  <a:gd name="connsiteY21" fmla="*/ 48748 h 61080"/>
                  <a:gd name="connsiteX22" fmla="*/ 13523 w 37502"/>
                  <a:gd name="connsiteY22" fmla="*/ 53450 h 61080"/>
                  <a:gd name="connsiteX23" fmla="*/ 19032 w 37502"/>
                  <a:gd name="connsiteY23" fmla="*/ 55068 h 61080"/>
                  <a:gd name="connsiteX24" fmla="*/ 24389 w 37502"/>
                  <a:gd name="connsiteY24" fmla="*/ 53501 h 61080"/>
                  <a:gd name="connsiteX25" fmla="*/ 27674 w 37502"/>
                  <a:gd name="connsiteY25" fmla="*/ 48849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783" y="30949"/>
                    </a:moveTo>
                    <a:cubicBezTo>
                      <a:pt x="37783" y="41568"/>
                      <a:pt x="36216" y="49304"/>
                      <a:pt x="33183" y="54158"/>
                    </a:cubicBezTo>
                    <a:cubicBezTo>
                      <a:pt x="30050" y="59113"/>
                      <a:pt x="25350" y="61540"/>
                      <a:pt x="19032" y="61540"/>
                    </a:cubicBezTo>
                    <a:cubicBezTo>
                      <a:pt x="12512" y="61540"/>
                      <a:pt x="7761" y="59063"/>
                      <a:pt x="4779" y="54006"/>
                    </a:cubicBezTo>
                    <a:cubicBezTo>
                      <a:pt x="1747" y="49051"/>
                      <a:pt x="231" y="41365"/>
                      <a:pt x="281" y="31050"/>
                    </a:cubicBezTo>
                    <a:cubicBezTo>
                      <a:pt x="231" y="20483"/>
                      <a:pt x="1747" y="12746"/>
                      <a:pt x="4830" y="7842"/>
                    </a:cubicBezTo>
                    <a:cubicBezTo>
                      <a:pt x="7862" y="2937"/>
                      <a:pt x="12613" y="510"/>
                      <a:pt x="19032" y="459"/>
                    </a:cubicBezTo>
                    <a:cubicBezTo>
                      <a:pt x="25451" y="510"/>
                      <a:pt x="30201" y="3038"/>
                      <a:pt x="33234" y="8095"/>
                    </a:cubicBezTo>
                    <a:cubicBezTo>
                      <a:pt x="36266" y="13202"/>
                      <a:pt x="37783" y="20837"/>
                      <a:pt x="37783" y="30949"/>
                    </a:cubicBezTo>
                    <a:close/>
                    <a:moveTo>
                      <a:pt x="27674" y="48849"/>
                    </a:moveTo>
                    <a:cubicBezTo>
                      <a:pt x="28433" y="46927"/>
                      <a:pt x="28988" y="44450"/>
                      <a:pt x="29292" y="41467"/>
                    </a:cubicBezTo>
                    <a:cubicBezTo>
                      <a:pt x="29595" y="38534"/>
                      <a:pt x="29747" y="35045"/>
                      <a:pt x="29797" y="30949"/>
                    </a:cubicBezTo>
                    <a:cubicBezTo>
                      <a:pt x="29747" y="27005"/>
                      <a:pt x="29595" y="23516"/>
                      <a:pt x="29292" y="20483"/>
                    </a:cubicBezTo>
                    <a:cubicBezTo>
                      <a:pt x="28988" y="17550"/>
                      <a:pt x="28433" y="15072"/>
                      <a:pt x="27624" y="13050"/>
                    </a:cubicBezTo>
                    <a:cubicBezTo>
                      <a:pt x="26815" y="11128"/>
                      <a:pt x="25703" y="9612"/>
                      <a:pt x="24389" y="8550"/>
                    </a:cubicBezTo>
                    <a:cubicBezTo>
                      <a:pt x="22974" y="7538"/>
                      <a:pt x="21205" y="7033"/>
                      <a:pt x="19032" y="6982"/>
                    </a:cubicBezTo>
                    <a:cubicBezTo>
                      <a:pt x="16808" y="7033"/>
                      <a:pt x="14989" y="7538"/>
                      <a:pt x="13624" y="8550"/>
                    </a:cubicBezTo>
                    <a:cubicBezTo>
                      <a:pt x="12209" y="9612"/>
                      <a:pt x="11097" y="11128"/>
                      <a:pt x="10288" y="13151"/>
                    </a:cubicBezTo>
                    <a:cubicBezTo>
                      <a:pt x="9480" y="15173"/>
                      <a:pt x="8974" y="17702"/>
                      <a:pt x="8671" y="20735"/>
                    </a:cubicBezTo>
                    <a:cubicBezTo>
                      <a:pt x="8368" y="23769"/>
                      <a:pt x="8216" y="27208"/>
                      <a:pt x="8267" y="31050"/>
                    </a:cubicBezTo>
                    <a:cubicBezTo>
                      <a:pt x="8216" y="35146"/>
                      <a:pt x="8317" y="38584"/>
                      <a:pt x="8620" y="41315"/>
                    </a:cubicBezTo>
                    <a:cubicBezTo>
                      <a:pt x="8823" y="44096"/>
                      <a:pt x="9379" y="46573"/>
                      <a:pt x="10288" y="48748"/>
                    </a:cubicBezTo>
                    <a:cubicBezTo>
                      <a:pt x="10996" y="50821"/>
                      <a:pt x="12108" y="52388"/>
                      <a:pt x="13523" y="53450"/>
                    </a:cubicBezTo>
                    <a:cubicBezTo>
                      <a:pt x="14938" y="54563"/>
                      <a:pt x="16758" y="55119"/>
                      <a:pt x="19032" y="55068"/>
                    </a:cubicBezTo>
                    <a:cubicBezTo>
                      <a:pt x="21155" y="55119"/>
                      <a:pt x="22924" y="54563"/>
                      <a:pt x="24389" y="53501"/>
                    </a:cubicBezTo>
                    <a:cubicBezTo>
                      <a:pt x="25754" y="52489"/>
                      <a:pt x="26866" y="50973"/>
                      <a:pt x="27674" y="488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0" name="任意多边形: 形状 209">
                <a:extLst>
                  <a:ext uri="{FF2B5EF4-FFF2-40B4-BE49-F238E27FC236}">
                    <a16:creationId xmlns:a16="http://schemas.microsoft.com/office/drawing/2014/main" id="{50E80252-9421-412E-8398-DC68BEAB02C3}"/>
                  </a:ext>
                </a:extLst>
              </p:cNvPr>
              <p:cNvSpPr/>
              <p:nvPr/>
            </p:nvSpPr>
            <p:spPr>
              <a:xfrm>
                <a:off x="5375696" y="3765478"/>
                <a:ext cx="23703" cy="77564"/>
              </a:xfrm>
              <a:custGeom>
                <a:avLst/>
                <a:gdLst>
                  <a:gd name="connsiteX0" fmla="*/ 23987 w 23703"/>
                  <a:gd name="connsiteY0" fmla="*/ 39242 h 77564"/>
                  <a:gd name="connsiteX1" fmla="*/ 20095 w 23703"/>
                  <a:gd name="connsiteY1" fmla="*/ 60681 h 77564"/>
                  <a:gd name="connsiteX2" fmla="*/ 9280 w 23703"/>
                  <a:gd name="connsiteY2" fmla="*/ 78024 h 77564"/>
                  <a:gd name="connsiteX3" fmla="*/ 283 w 23703"/>
                  <a:gd name="connsiteY3" fmla="*/ 78024 h 77564"/>
                  <a:gd name="connsiteX4" fmla="*/ 283 w 23703"/>
                  <a:gd name="connsiteY4" fmla="*/ 77620 h 77564"/>
                  <a:gd name="connsiteX5" fmla="*/ 6348 w 23703"/>
                  <a:gd name="connsiteY5" fmla="*/ 70945 h 77564"/>
                  <a:gd name="connsiteX6" fmla="*/ 11756 w 23703"/>
                  <a:gd name="connsiteY6" fmla="*/ 62248 h 77564"/>
                  <a:gd name="connsiteX7" fmla="*/ 15597 w 23703"/>
                  <a:gd name="connsiteY7" fmla="*/ 51478 h 77564"/>
                  <a:gd name="connsiteX8" fmla="*/ 17063 w 23703"/>
                  <a:gd name="connsiteY8" fmla="*/ 39242 h 77564"/>
                  <a:gd name="connsiteX9" fmla="*/ 15597 w 23703"/>
                  <a:gd name="connsiteY9" fmla="*/ 26955 h 77564"/>
                  <a:gd name="connsiteX10" fmla="*/ 11756 w 23703"/>
                  <a:gd name="connsiteY10" fmla="*/ 16286 h 77564"/>
                  <a:gd name="connsiteX11" fmla="*/ 6298 w 23703"/>
                  <a:gd name="connsiteY11" fmla="*/ 7488 h 77564"/>
                  <a:gd name="connsiteX12" fmla="*/ 283 w 23703"/>
                  <a:gd name="connsiteY12" fmla="*/ 864 h 77564"/>
                  <a:gd name="connsiteX13" fmla="*/ 283 w 23703"/>
                  <a:gd name="connsiteY13" fmla="*/ 459 h 77564"/>
                  <a:gd name="connsiteX14" fmla="*/ 9280 w 23703"/>
                  <a:gd name="connsiteY14" fmla="*/ 459 h 77564"/>
                  <a:gd name="connsiteX15" fmla="*/ 20045 w 23703"/>
                  <a:gd name="connsiteY15" fmla="*/ 17803 h 77564"/>
                  <a:gd name="connsiteX16" fmla="*/ 23987 w 23703"/>
                  <a:gd name="connsiteY16" fmla="*/ 39242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03" h="77564">
                    <a:moveTo>
                      <a:pt x="23987" y="39242"/>
                    </a:moveTo>
                    <a:cubicBezTo>
                      <a:pt x="23937" y="47433"/>
                      <a:pt x="22673" y="54563"/>
                      <a:pt x="20095" y="60681"/>
                    </a:cubicBezTo>
                    <a:cubicBezTo>
                      <a:pt x="17467" y="66799"/>
                      <a:pt x="13828" y="72563"/>
                      <a:pt x="9280" y="78024"/>
                    </a:cubicBezTo>
                    <a:lnTo>
                      <a:pt x="283" y="78024"/>
                    </a:lnTo>
                    <a:lnTo>
                      <a:pt x="283" y="77620"/>
                    </a:lnTo>
                    <a:cubicBezTo>
                      <a:pt x="2254" y="75799"/>
                      <a:pt x="4276" y="73574"/>
                      <a:pt x="6348" y="70945"/>
                    </a:cubicBezTo>
                    <a:cubicBezTo>
                      <a:pt x="8370" y="68265"/>
                      <a:pt x="10189" y="65383"/>
                      <a:pt x="11756" y="62248"/>
                    </a:cubicBezTo>
                    <a:cubicBezTo>
                      <a:pt x="13373" y="58860"/>
                      <a:pt x="14637" y="55270"/>
                      <a:pt x="15597" y="51478"/>
                    </a:cubicBezTo>
                    <a:cubicBezTo>
                      <a:pt x="16558" y="47736"/>
                      <a:pt x="17063" y="43691"/>
                      <a:pt x="17063" y="39242"/>
                    </a:cubicBezTo>
                    <a:cubicBezTo>
                      <a:pt x="17063" y="34944"/>
                      <a:pt x="16558" y="30848"/>
                      <a:pt x="15597" y="26955"/>
                    </a:cubicBezTo>
                    <a:cubicBezTo>
                      <a:pt x="14586" y="23112"/>
                      <a:pt x="13323" y="19522"/>
                      <a:pt x="11756" y="16286"/>
                    </a:cubicBezTo>
                    <a:cubicBezTo>
                      <a:pt x="10139" y="13050"/>
                      <a:pt x="8319" y="10117"/>
                      <a:pt x="6298" y="7488"/>
                    </a:cubicBezTo>
                    <a:cubicBezTo>
                      <a:pt x="4276" y="4909"/>
                      <a:pt x="2254" y="2735"/>
                      <a:pt x="283" y="864"/>
                    </a:cubicBezTo>
                    <a:lnTo>
                      <a:pt x="283" y="459"/>
                    </a:lnTo>
                    <a:lnTo>
                      <a:pt x="9280" y="459"/>
                    </a:lnTo>
                    <a:cubicBezTo>
                      <a:pt x="13828" y="5920"/>
                      <a:pt x="17417" y="11685"/>
                      <a:pt x="20045" y="17803"/>
                    </a:cubicBezTo>
                    <a:cubicBezTo>
                      <a:pt x="22622" y="23972"/>
                      <a:pt x="23937" y="31152"/>
                      <a:pt x="23987" y="392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047E61FA-E2F8-4763-BC78-2CFFA12E18CD}"/>
                </a:ext>
              </a:extLst>
            </p:cNvPr>
            <p:cNvSpPr/>
            <p:nvPr/>
          </p:nvSpPr>
          <p:spPr>
            <a:xfrm>
              <a:off x="4464288" y="3390171"/>
              <a:ext cx="12938" cy="12944"/>
            </a:xfrm>
            <a:custGeom>
              <a:avLst/>
              <a:gdLst/>
              <a:ahLst/>
              <a:cxnLst/>
              <a:rect l="l" t="t" r="r" b="b"/>
              <a:pathLst>
                <a:path w="12938" h="12944"/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12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4400893" y="3926927"/>
              <a:ext cx="449348" cy="77564"/>
              <a:chOff x="4400893" y="3926927"/>
              <a:chExt cx="449348" cy="77564"/>
            </a:xfrm>
            <a:solidFill>
              <a:srgbClr val="000000"/>
            </a:solidFill>
          </p:grpSpPr>
          <p:sp>
            <p:nvSpPr>
              <p:cNvPr id="213" name="任意多边形: 形状 212">
                <a:extLst>
                  <a:ext uri="{FF2B5EF4-FFF2-40B4-BE49-F238E27FC236}">
                    <a16:creationId xmlns:a16="http://schemas.microsoft.com/office/drawing/2014/main" id="{E9887388-36FB-4ABB-84CA-D1F70D0B0990}"/>
                  </a:ext>
                </a:extLst>
              </p:cNvPr>
              <p:cNvSpPr/>
              <p:nvPr/>
            </p:nvSpPr>
            <p:spPr>
              <a:xfrm>
                <a:off x="4400893" y="3943158"/>
                <a:ext cx="31840" cy="46164"/>
              </a:xfrm>
              <a:custGeom>
                <a:avLst/>
                <a:gdLst>
                  <a:gd name="connsiteX0" fmla="*/ 14814 w 31840"/>
                  <a:gd name="connsiteY0" fmla="*/ 46637 h 46164"/>
                  <a:gd name="connsiteX1" fmla="*/ 6576 w 31840"/>
                  <a:gd name="connsiteY1" fmla="*/ 45474 h 46164"/>
                  <a:gd name="connsiteX2" fmla="*/ 208 w 31840"/>
                  <a:gd name="connsiteY2" fmla="*/ 42945 h 46164"/>
                  <a:gd name="connsiteX3" fmla="*/ 208 w 31840"/>
                  <a:gd name="connsiteY3" fmla="*/ 34602 h 46164"/>
                  <a:gd name="connsiteX4" fmla="*/ 612 w 31840"/>
                  <a:gd name="connsiteY4" fmla="*/ 34602 h 46164"/>
                  <a:gd name="connsiteX5" fmla="*/ 2836 w 31840"/>
                  <a:gd name="connsiteY5" fmla="*/ 36271 h 46164"/>
                  <a:gd name="connsiteX6" fmla="*/ 6222 w 31840"/>
                  <a:gd name="connsiteY6" fmla="*/ 38142 h 46164"/>
                  <a:gd name="connsiteX7" fmla="*/ 10417 w 31840"/>
                  <a:gd name="connsiteY7" fmla="*/ 39709 h 46164"/>
                  <a:gd name="connsiteX8" fmla="*/ 15118 w 31840"/>
                  <a:gd name="connsiteY8" fmla="*/ 40367 h 46164"/>
                  <a:gd name="connsiteX9" fmla="*/ 18858 w 31840"/>
                  <a:gd name="connsiteY9" fmla="*/ 39962 h 46164"/>
                  <a:gd name="connsiteX10" fmla="*/ 21890 w 31840"/>
                  <a:gd name="connsiteY10" fmla="*/ 38900 h 46164"/>
                  <a:gd name="connsiteX11" fmla="*/ 23861 w 31840"/>
                  <a:gd name="connsiteY11" fmla="*/ 36979 h 46164"/>
                  <a:gd name="connsiteX12" fmla="*/ 24468 w 31840"/>
                  <a:gd name="connsiteY12" fmla="*/ 33894 h 46164"/>
                  <a:gd name="connsiteX13" fmla="*/ 23053 w 31840"/>
                  <a:gd name="connsiteY13" fmla="*/ 29951 h 46164"/>
                  <a:gd name="connsiteX14" fmla="*/ 17948 w 31840"/>
                  <a:gd name="connsiteY14" fmla="*/ 27675 h 46164"/>
                  <a:gd name="connsiteX15" fmla="*/ 14258 w 31840"/>
                  <a:gd name="connsiteY15" fmla="*/ 26866 h 46164"/>
                  <a:gd name="connsiteX16" fmla="*/ 10013 w 31840"/>
                  <a:gd name="connsiteY16" fmla="*/ 25804 h 46164"/>
                  <a:gd name="connsiteX17" fmla="*/ 2685 w 31840"/>
                  <a:gd name="connsiteY17" fmla="*/ 21355 h 46164"/>
                  <a:gd name="connsiteX18" fmla="*/ 410 w 31840"/>
                  <a:gd name="connsiteY18" fmla="*/ 13922 h 46164"/>
                  <a:gd name="connsiteX19" fmla="*/ 4908 w 31840"/>
                  <a:gd name="connsiteY19" fmla="*/ 4214 h 46164"/>
                  <a:gd name="connsiteX20" fmla="*/ 16836 w 31840"/>
                  <a:gd name="connsiteY20" fmla="*/ 472 h 46164"/>
                  <a:gd name="connsiteX21" fmla="*/ 24215 w 31840"/>
                  <a:gd name="connsiteY21" fmla="*/ 1382 h 46164"/>
                  <a:gd name="connsiteX22" fmla="*/ 30432 w 31840"/>
                  <a:gd name="connsiteY22" fmla="*/ 3657 h 46164"/>
                  <a:gd name="connsiteX23" fmla="*/ 30432 w 31840"/>
                  <a:gd name="connsiteY23" fmla="*/ 11596 h 46164"/>
                  <a:gd name="connsiteX24" fmla="*/ 30027 w 31840"/>
                  <a:gd name="connsiteY24" fmla="*/ 11596 h 46164"/>
                  <a:gd name="connsiteX25" fmla="*/ 23710 w 31840"/>
                  <a:gd name="connsiteY25" fmla="*/ 8056 h 46164"/>
                  <a:gd name="connsiteX26" fmla="*/ 16684 w 31840"/>
                  <a:gd name="connsiteY26" fmla="*/ 6742 h 46164"/>
                  <a:gd name="connsiteX27" fmla="*/ 10518 w 31840"/>
                  <a:gd name="connsiteY27" fmla="*/ 8309 h 46164"/>
                  <a:gd name="connsiteX28" fmla="*/ 7991 w 31840"/>
                  <a:gd name="connsiteY28" fmla="*/ 12961 h 46164"/>
                  <a:gd name="connsiteX29" fmla="*/ 9457 w 31840"/>
                  <a:gd name="connsiteY29" fmla="*/ 17057 h 46164"/>
                  <a:gd name="connsiteX30" fmla="*/ 14309 w 31840"/>
                  <a:gd name="connsiteY30" fmla="*/ 19282 h 46164"/>
                  <a:gd name="connsiteX31" fmla="*/ 17948 w 31840"/>
                  <a:gd name="connsiteY31" fmla="*/ 20141 h 46164"/>
                  <a:gd name="connsiteX32" fmla="*/ 22244 w 31840"/>
                  <a:gd name="connsiteY32" fmla="*/ 21102 h 46164"/>
                  <a:gd name="connsiteX33" fmla="*/ 29572 w 31840"/>
                  <a:gd name="connsiteY33" fmla="*/ 25147 h 46164"/>
                  <a:gd name="connsiteX34" fmla="*/ 32049 w 31840"/>
                  <a:gd name="connsiteY34" fmla="*/ 32883 h 46164"/>
                  <a:gd name="connsiteX35" fmla="*/ 30937 w 31840"/>
                  <a:gd name="connsiteY35" fmla="*/ 38294 h 46164"/>
                  <a:gd name="connsiteX36" fmla="*/ 27652 w 31840"/>
                  <a:gd name="connsiteY36" fmla="*/ 42642 h 46164"/>
                  <a:gd name="connsiteX37" fmla="*/ 22294 w 31840"/>
                  <a:gd name="connsiteY37" fmla="*/ 45625 h 46164"/>
                  <a:gd name="connsiteX38" fmla="*/ 14814 w 31840"/>
                  <a:gd name="connsiteY38" fmla="*/ 46637 h 46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1840" h="46164">
                    <a:moveTo>
                      <a:pt x="14814" y="46637"/>
                    </a:moveTo>
                    <a:cubicBezTo>
                      <a:pt x="11832" y="46637"/>
                      <a:pt x="9103" y="46283"/>
                      <a:pt x="6576" y="45474"/>
                    </a:cubicBezTo>
                    <a:cubicBezTo>
                      <a:pt x="3999" y="44715"/>
                      <a:pt x="1876" y="43856"/>
                      <a:pt x="208" y="42945"/>
                    </a:cubicBezTo>
                    <a:lnTo>
                      <a:pt x="208" y="34602"/>
                    </a:lnTo>
                    <a:lnTo>
                      <a:pt x="612" y="34602"/>
                    </a:lnTo>
                    <a:cubicBezTo>
                      <a:pt x="1219" y="35159"/>
                      <a:pt x="1926" y="35715"/>
                      <a:pt x="2836" y="36271"/>
                    </a:cubicBezTo>
                    <a:cubicBezTo>
                      <a:pt x="3645" y="36928"/>
                      <a:pt x="4807" y="37535"/>
                      <a:pt x="6222" y="38142"/>
                    </a:cubicBezTo>
                    <a:cubicBezTo>
                      <a:pt x="7486" y="38749"/>
                      <a:pt x="8851" y="39305"/>
                      <a:pt x="10417" y="39709"/>
                    </a:cubicBezTo>
                    <a:cubicBezTo>
                      <a:pt x="11883" y="40215"/>
                      <a:pt x="13450" y="40417"/>
                      <a:pt x="15118" y="40367"/>
                    </a:cubicBezTo>
                    <a:cubicBezTo>
                      <a:pt x="16230" y="40417"/>
                      <a:pt x="17493" y="40266"/>
                      <a:pt x="18858" y="39962"/>
                    </a:cubicBezTo>
                    <a:cubicBezTo>
                      <a:pt x="20172" y="39709"/>
                      <a:pt x="21183" y="39355"/>
                      <a:pt x="21890" y="38900"/>
                    </a:cubicBezTo>
                    <a:cubicBezTo>
                      <a:pt x="22749" y="38294"/>
                      <a:pt x="23406" y="37687"/>
                      <a:pt x="23861" y="36979"/>
                    </a:cubicBezTo>
                    <a:cubicBezTo>
                      <a:pt x="24215" y="36372"/>
                      <a:pt x="24417" y="35310"/>
                      <a:pt x="24468" y="33894"/>
                    </a:cubicBezTo>
                    <a:cubicBezTo>
                      <a:pt x="24417" y="32175"/>
                      <a:pt x="23962" y="30861"/>
                      <a:pt x="23053" y="29951"/>
                    </a:cubicBezTo>
                    <a:cubicBezTo>
                      <a:pt x="22092" y="29040"/>
                      <a:pt x="20374" y="28282"/>
                      <a:pt x="17948" y="27675"/>
                    </a:cubicBezTo>
                    <a:cubicBezTo>
                      <a:pt x="16988" y="27473"/>
                      <a:pt x="15775" y="27220"/>
                      <a:pt x="14258" y="26866"/>
                    </a:cubicBezTo>
                    <a:cubicBezTo>
                      <a:pt x="12742" y="26563"/>
                      <a:pt x="11327" y="26209"/>
                      <a:pt x="10013" y="25804"/>
                    </a:cubicBezTo>
                    <a:cubicBezTo>
                      <a:pt x="6677" y="24894"/>
                      <a:pt x="4201" y="23428"/>
                      <a:pt x="2685" y="21355"/>
                    </a:cubicBezTo>
                    <a:cubicBezTo>
                      <a:pt x="1118" y="19332"/>
                      <a:pt x="360" y="16855"/>
                      <a:pt x="410" y="13922"/>
                    </a:cubicBezTo>
                    <a:cubicBezTo>
                      <a:pt x="360" y="9978"/>
                      <a:pt x="1876" y="6742"/>
                      <a:pt x="4908" y="4214"/>
                    </a:cubicBezTo>
                    <a:cubicBezTo>
                      <a:pt x="7890" y="1787"/>
                      <a:pt x="11883" y="523"/>
                      <a:pt x="16836" y="472"/>
                    </a:cubicBezTo>
                    <a:cubicBezTo>
                      <a:pt x="19262" y="523"/>
                      <a:pt x="21688" y="826"/>
                      <a:pt x="24215" y="1382"/>
                    </a:cubicBezTo>
                    <a:cubicBezTo>
                      <a:pt x="26641" y="2039"/>
                      <a:pt x="28713" y="2798"/>
                      <a:pt x="30432" y="3657"/>
                    </a:cubicBezTo>
                    <a:lnTo>
                      <a:pt x="30432" y="11596"/>
                    </a:lnTo>
                    <a:lnTo>
                      <a:pt x="30027" y="11596"/>
                    </a:lnTo>
                    <a:cubicBezTo>
                      <a:pt x="28107" y="10130"/>
                      <a:pt x="25984" y="8967"/>
                      <a:pt x="23710" y="8056"/>
                    </a:cubicBezTo>
                    <a:cubicBezTo>
                      <a:pt x="21334" y="7197"/>
                      <a:pt x="19009" y="6742"/>
                      <a:pt x="16684" y="6742"/>
                    </a:cubicBezTo>
                    <a:cubicBezTo>
                      <a:pt x="14258" y="6742"/>
                      <a:pt x="12186" y="7298"/>
                      <a:pt x="10518" y="8309"/>
                    </a:cubicBezTo>
                    <a:cubicBezTo>
                      <a:pt x="8800" y="9371"/>
                      <a:pt x="7941" y="10888"/>
                      <a:pt x="7991" y="12961"/>
                    </a:cubicBezTo>
                    <a:cubicBezTo>
                      <a:pt x="7941" y="14781"/>
                      <a:pt x="8446" y="16147"/>
                      <a:pt x="9457" y="17057"/>
                    </a:cubicBezTo>
                    <a:cubicBezTo>
                      <a:pt x="10417" y="17967"/>
                      <a:pt x="12035" y="18725"/>
                      <a:pt x="14309" y="19282"/>
                    </a:cubicBezTo>
                    <a:cubicBezTo>
                      <a:pt x="15370" y="19636"/>
                      <a:pt x="16583" y="19939"/>
                      <a:pt x="17948" y="20141"/>
                    </a:cubicBezTo>
                    <a:cubicBezTo>
                      <a:pt x="19313" y="20445"/>
                      <a:pt x="20728" y="20748"/>
                      <a:pt x="22244" y="21102"/>
                    </a:cubicBezTo>
                    <a:cubicBezTo>
                      <a:pt x="25479" y="21961"/>
                      <a:pt x="27955" y="23327"/>
                      <a:pt x="29572" y="25147"/>
                    </a:cubicBezTo>
                    <a:cubicBezTo>
                      <a:pt x="31190" y="27068"/>
                      <a:pt x="31998" y="29647"/>
                      <a:pt x="32049" y="32883"/>
                    </a:cubicBezTo>
                    <a:cubicBezTo>
                      <a:pt x="31998" y="34805"/>
                      <a:pt x="31645" y="36574"/>
                      <a:pt x="30937" y="38294"/>
                    </a:cubicBezTo>
                    <a:cubicBezTo>
                      <a:pt x="30179" y="40013"/>
                      <a:pt x="29067" y="41479"/>
                      <a:pt x="27652" y="42642"/>
                    </a:cubicBezTo>
                    <a:cubicBezTo>
                      <a:pt x="26034" y="44007"/>
                      <a:pt x="24266" y="44968"/>
                      <a:pt x="22294" y="45625"/>
                    </a:cubicBezTo>
                    <a:cubicBezTo>
                      <a:pt x="20273" y="46283"/>
                      <a:pt x="17746" y="46637"/>
                      <a:pt x="14814" y="466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4" name="任意多边形: 形状 213">
                <a:extLst>
                  <a:ext uri="{FF2B5EF4-FFF2-40B4-BE49-F238E27FC236}">
                    <a16:creationId xmlns:a16="http://schemas.microsoft.com/office/drawing/2014/main" id="{4D985DD9-8976-4397-84E3-CCA172733C72}"/>
                  </a:ext>
                </a:extLst>
              </p:cNvPr>
              <p:cNvSpPr/>
              <p:nvPr/>
            </p:nvSpPr>
            <p:spPr>
              <a:xfrm>
                <a:off x="4435083" y="3931579"/>
                <a:ext cx="26079" cy="57541"/>
              </a:xfrm>
              <a:custGeom>
                <a:avLst/>
                <a:gdLst>
                  <a:gd name="connsiteX0" fmla="*/ 18052 w 26079"/>
                  <a:gd name="connsiteY0" fmla="*/ 58013 h 57541"/>
                  <a:gd name="connsiteX1" fmla="*/ 8601 w 26079"/>
                  <a:gd name="connsiteY1" fmla="*/ 54575 h 57541"/>
                  <a:gd name="connsiteX2" fmla="*/ 5214 w 26079"/>
                  <a:gd name="connsiteY2" fmla="*/ 43653 h 57541"/>
                  <a:gd name="connsiteX3" fmla="*/ 5214 w 26079"/>
                  <a:gd name="connsiteY3" fmla="*/ 19282 h 57541"/>
                  <a:gd name="connsiteX4" fmla="*/ 211 w 26079"/>
                  <a:gd name="connsiteY4" fmla="*/ 19282 h 57541"/>
                  <a:gd name="connsiteX5" fmla="*/ 211 w 26079"/>
                  <a:gd name="connsiteY5" fmla="*/ 13113 h 57541"/>
                  <a:gd name="connsiteX6" fmla="*/ 5214 w 26079"/>
                  <a:gd name="connsiteY6" fmla="*/ 13113 h 57541"/>
                  <a:gd name="connsiteX7" fmla="*/ 5214 w 26079"/>
                  <a:gd name="connsiteY7" fmla="*/ 472 h 57541"/>
                  <a:gd name="connsiteX8" fmla="*/ 12644 w 26079"/>
                  <a:gd name="connsiteY8" fmla="*/ 472 h 57541"/>
                  <a:gd name="connsiteX9" fmla="*/ 12644 w 26079"/>
                  <a:gd name="connsiteY9" fmla="*/ 13113 h 57541"/>
                  <a:gd name="connsiteX10" fmla="*/ 26290 w 26079"/>
                  <a:gd name="connsiteY10" fmla="*/ 13113 h 57541"/>
                  <a:gd name="connsiteX11" fmla="*/ 26290 w 26079"/>
                  <a:gd name="connsiteY11" fmla="*/ 19282 h 57541"/>
                  <a:gd name="connsiteX12" fmla="*/ 12644 w 26079"/>
                  <a:gd name="connsiteY12" fmla="*/ 19282 h 57541"/>
                  <a:gd name="connsiteX13" fmla="*/ 12644 w 26079"/>
                  <a:gd name="connsiteY13" fmla="*/ 40215 h 57541"/>
                  <a:gd name="connsiteX14" fmla="*/ 12745 w 26079"/>
                  <a:gd name="connsiteY14" fmla="*/ 45372 h 57541"/>
                  <a:gd name="connsiteX15" fmla="*/ 13655 w 26079"/>
                  <a:gd name="connsiteY15" fmla="*/ 48760 h 57541"/>
                  <a:gd name="connsiteX16" fmla="*/ 15828 w 26079"/>
                  <a:gd name="connsiteY16" fmla="*/ 50833 h 57541"/>
                  <a:gd name="connsiteX17" fmla="*/ 19871 w 26079"/>
                  <a:gd name="connsiteY17" fmla="*/ 51541 h 57541"/>
                  <a:gd name="connsiteX18" fmla="*/ 23359 w 26079"/>
                  <a:gd name="connsiteY18" fmla="*/ 50985 h 57541"/>
                  <a:gd name="connsiteX19" fmla="*/ 25835 w 26079"/>
                  <a:gd name="connsiteY19" fmla="*/ 50075 h 57541"/>
                  <a:gd name="connsiteX20" fmla="*/ 26290 w 26079"/>
                  <a:gd name="connsiteY20" fmla="*/ 50075 h 57541"/>
                  <a:gd name="connsiteX21" fmla="*/ 26290 w 26079"/>
                  <a:gd name="connsiteY21" fmla="*/ 56749 h 57541"/>
                  <a:gd name="connsiteX22" fmla="*/ 21994 w 26079"/>
                  <a:gd name="connsiteY22" fmla="*/ 57659 h 57541"/>
                  <a:gd name="connsiteX23" fmla="*/ 18052 w 26079"/>
                  <a:gd name="connsiteY23" fmla="*/ 58013 h 57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079" h="57541">
                    <a:moveTo>
                      <a:pt x="18052" y="58013"/>
                    </a:moveTo>
                    <a:cubicBezTo>
                      <a:pt x="14009" y="57963"/>
                      <a:pt x="10824" y="56850"/>
                      <a:pt x="8601" y="54575"/>
                    </a:cubicBezTo>
                    <a:cubicBezTo>
                      <a:pt x="6276" y="52300"/>
                      <a:pt x="5164" y="48659"/>
                      <a:pt x="5214" y="43653"/>
                    </a:cubicBezTo>
                    <a:lnTo>
                      <a:pt x="5214" y="19282"/>
                    </a:lnTo>
                    <a:lnTo>
                      <a:pt x="211" y="19282"/>
                    </a:lnTo>
                    <a:lnTo>
                      <a:pt x="211" y="13113"/>
                    </a:lnTo>
                    <a:lnTo>
                      <a:pt x="5214" y="13113"/>
                    </a:lnTo>
                    <a:lnTo>
                      <a:pt x="5214" y="472"/>
                    </a:lnTo>
                    <a:lnTo>
                      <a:pt x="12644" y="472"/>
                    </a:lnTo>
                    <a:lnTo>
                      <a:pt x="12644" y="13113"/>
                    </a:lnTo>
                    <a:lnTo>
                      <a:pt x="26290" y="13113"/>
                    </a:lnTo>
                    <a:lnTo>
                      <a:pt x="26290" y="19282"/>
                    </a:lnTo>
                    <a:lnTo>
                      <a:pt x="12644" y="19282"/>
                    </a:lnTo>
                    <a:lnTo>
                      <a:pt x="12644" y="40215"/>
                    </a:lnTo>
                    <a:cubicBezTo>
                      <a:pt x="12593" y="42490"/>
                      <a:pt x="12644" y="44209"/>
                      <a:pt x="12745" y="45372"/>
                    </a:cubicBezTo>
                    <a:cubicBezTo>
                      <a:pt x="12846" y="46637"/>
                      <a:pt x="13149" y="47749"/>
                      <a:pt x="13655" y="48760"/>
                    </a:cubicBezTo>
                    <a:cubicBezTo>
                      <a:pt x="14059" y="49721"/>
                      <a:pt x="14767" y="50429"/>
                      <a:pt x="15828" y="50833"/>
                    </a:cubicBezTo>
                    <a:cubicBezTo>
                      <a:pt x="16788" y="51339"/>
                      <a:pt x="18153" y="51541"/>
                      <a:pt x="19871" y="51541"/>
                    </a:cubicBezTo>
                    <a:cubicBezTo>
                      <a:pt x="21084" y="51541"/>
                      <a:pt x="22247" y="51389"/>
                      <a:pt x="23359" y="50985"/>
                    </a:cubicBezTo>
                    <a:cubicBezTo>
                      <a:pt x="24471" y="50682"/>
                      <a:pt x="25279" y="50378"/>
                      <a:pt x="25835" y="50075"/>
                    </a:cubicBezTo>
                    <a:lnTo>
                      <a:pt x="26290" y="50075"/>
                    </a:lnTo>
                    <a:lnTo>
                      <a:pt x="26290" y="56749"/>
                    </a:lnTo>
                    <a:cubicBezTo>
                      <a:pt x="24824" y="57154"/>
                      <a:pt x="23409" y="57407"/>
                      <a:pt x="21994" y="57659"/>
                    </a:cubicBezTo>
                    <a:cubicBezTo>
                      <a:pt x="20579" y="57862"/>
                      <a:pt x="19265" y="57963"/>
                      <a:pt x="18052" y="580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5" name="任意多边形: 形状 214">
                <a:extLst>
                  <a:ext uri="{FF2B5EF4-FFF2-40B4-BE49-F238E27FC236}">
                    <a16:creationId xmlns:a16="http://schemas.microsoft.com/office/drawing/2014/main" id="{70B5C144-241C-40A0-8EAB-79E746D79C0E}"/>
                  </a:ext>
                </a:extLst>
              </p:cNvPr>
              <p:cNvSpPr/>
              <p:nvPr/>
            </p:nvSpPr>
            <p:spPr>
              <a:xfrm>
                <a:off x="4463586" y="3943006"/>
                <a:ext cx="38007" cy="46265"/>
              </a:xfrm>
              <a:custGeom>
                <a:avLst/>
                <a:gdLst>
                  <a:gd name="connsiteX0" fmla="*/ 22351 w 38007"/>
                  <a:gd name="connsiteY0" fmla="*/ 46738 h 46265"/>
                  <a:gd name="connsiteX1" fmla="*/ 6026 w 38007"/>
                  <a:gd name="connsiteY1" fmla="*/ 40822 h 46265"/>
                  <a:gd name="connsiteX2" fmla="*/ 214 w 38007"/>
                  <a:gd name="connsiteY2" fmla="*/ 23984 h 46265"/>
                  <a:gd name="connsiteX3" fmla="*/ 5824 w 38007"/>
                  <a:gd name="connsiteY3" fmla="*/ 6843 h 46265"/>
                  <a:gd name="connsiteX4" fmla="*/ 20582 w 38007"/>
                  <a:gd name="connsiteY4" fmla="*/ 472 h 46265"/>
                  <a:gd name="connsiteX5" fmla="*/ 27809 w 38007"/>
                  <a:gd name="connsiteY5" fmla="*/ 1685 h 46265"/>
                  <a:gd name="connsiteX6" fmla="*/ 33369 w 38007"/>
                  <a:gd name="connsiteY6" fmla="*/ 5377 h 46265"/>
                  <a:gd name="connsiteX7" fmla="*/ 36957 w 38007"/>
                  <a:gd name="connsiteY7" fmla="*/ 11545 h 46265"/>
                  <a:gd name="connsiteX8" fmla="*/ 38221 w 38007"/>
                  <a:gd name="connsiteY8" fmla="*/ 20445 h 46265"/>
                  <a:gd name="connsiteX9" fmla="*/ 38221 w 38007"/>
                  <a:gd name="connsiteY9" fmla="*/ 24490 h 46265"/>
                  <a:gd name="connsiteX10" fmla="*/ 7745 w 38007"/>
                  <a:gd name="connsiteY10" fmla="*/ 24490 h 46265"/>
                  <a:gd name="connsiteX11" fmla="*/ 11586 w 38007"/>
                  <a:gd name="connsiteY11" fmla="*/ 36220 h 46265"/>
                  <a:gd name="connsiteX12" fmla="*/ 22300 w 38007"/>
                  <a:gd name="connsiteY12" fmla="*/ 40266 h 46265"/>
                  <a:gd name="connsiteX13" fmla="*/ 27051 w 38007"/>
                  <a:gd name="connsiteY13" fmla="*/ 39760 h 46265"/>
                  <a:gd name="connsiteX14" fmla="*/ 31297 w 38007"/>
                  <a:gd name="connsiteY14" fmla="*/ 38294 h 46265"/>
                  <a:gd name="connsiteX15" fmla="*/ 34683 w 38007"/>
                  <a:gd name="connsiteY15" fmla="*/ 36574 h 46265"/>
                  <a:gd name="connsiteX16" fmla="*/ 36957 w 38007"/>
                  <a:gd name="connsiteY16" fmla="*/ 34956 h 46265"/>
                  <a:gd name="connsiteX17" fmla="*/ 37412 w 38007"/>
                  <a:gd name="connsiteY17" fmla="*/ 34956 h 46265"/>
                  <a:gd name="connsiteX18" fmla="*/ 37412 w 38007"/>
                  <a:gd name="connsiteY18" fmla="*/ 43047 h 46265"/>
                  <a:gd name="connsiteX19" fmla="*/ 34177 w 38007"/>
                  <a:gd name="connsiteY19" fmla="*/ 44361 h 46265"/>
                  <a:gd name="connsiteX20" fmla="*/ 30690 w 38007"/>
                  <a:gd name="connsiteY20" fmla="*/ 45524 h 46265"/>
                  <a:gd name="connsiteX21" fmla="*/ 26748 w 38007"/>
                  <a:gd name="connsiteY21" fmla="*/ 46434 h 46265"/>
                  <a:gd name="connsiteX22" fmla="*/ 22351 w 38007"/>
                  <a:gd name="connsiteY22" fmla="*/ 46738 h 46265"/>
                  <a:gd name="connsiteX23" fmla="*/ 31044 w 38007"/>
                  <a:gd name="connsiteY23" fmla="*/ 18827 h 46265"/>
                  <a:gd name="connsiteX24" fmla="*/ 30286 w 38007"/>
                  <a:gd name="connsiteY24" fmla="*/ 13669 h 46265"/>
                  <a:gd name="connsiteX25" fmla="*/ 28517 w 38007"/>
                  <a:gd name="connsiteY25" fmla="*/ 9978 h 46265"/>
                  <a:gd name="connsiteX26" fmla="*/ 25181 w 38007"/>
                  <a:gd name="connsiteY26" fmla="*/ 7450 h 46265"/>
                  <a:gd name="connsiteX27" fmla="*/ 20127 w 38007"/>
                  <a:gd name="connsiteY27" fmla="*/ 6590 h 46265"/>
                  <a:gd name="connsiteX28" fmla="*/ 15124 w 38007"/>
                  <a:gd name="connsiteY28" fmla="*/ 7500 h 46265"/>
                  <a:gd name="connsiteX29" fmla="*/ 11383 w 38007"/>
                  <a:gd name="connsiteY29" fmla="*/ 10079 h 46265"/>
                  <a:gd name="connsiteX30" fmla="*/ 8856 w 38007"/>
                  <a:gd name="connsiteY30" fmla="*/ 13922 h 46265"/>
                  <a:gd name="connsiteX31" fmla="*/ 7745 w 38007"/>
                  <a:gd name="connsiteY31" fmla="*/ 18827 h 4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8007" h="46265">
                    <a:moveTo>
                      <a:pt x="22351" y="46738"/>
                    </a:moveTo>
                    <a:cubicBezTo>
                      <a:pt x="15326" y="46687"/>
                      <a:pt x="9867" y="44766"/>
                      <a:pt x="6026" y="40822"/>
                    </a:cubicBezTo>
                    <a:cubicBezTo>
                      <a:pt x="2084" y="36928"/>
                      <a:pt x="163" y="31316"/>
                      <a:pt x="214" y="23984"/>
                    </a:cubicBezTo>
                    <a:cubicBezTo>
                      <a:pt x="163" y="16855"/>
                      <a:pt x="2033" y="11141"/>
                      <a:pt x="5824" y="6843"/>
                    </a:cubicBezTo>
                    <a:cubicBezTo>
                      <a:pt x="9564" y="2646"/>
                      <a:pt x="14466" y="523"/>
                      <a:pt x="20582" y="472"/>
                    </a:cubicBezTo>
                    <a:cubicBezTo>
                      <a:pt x="23261" y="523"/>
                      <a:pt x="25687" y="927"/>
                      <a:pt x="27809" y="1685"/>
                    </a:cubicBezTo>
                    <a:cubicBezTo>
                      <a:pt x="29881" y="2495"/>
                      <a:pt x="31751" y="3708"/>
                      <a:pt x="33369" y="5377"/>
                    </a:cubicBezTo>
                    <a:cubicBezTo>
                      <a:pt x="34885" y="7096"/>
                      <a:pt x="36047" y="9169"/>
                      <a:pt x="36957" y="11545"/>
                    </a:cubicBezTo>
                    <a:cubicBezTo>
                      <a:pt x="37766" y="14023"/>
                      <a:pt x="38221" y="17006"/>
                      <a:pt x="38221" y="20445"/>
                    </a:cubicBezTo>
                    <a:lnTo>
                      <a:pt x="38221" y="24490"/>
                    </a:lnTo>
                    <a:lnTo>
                      <a:pt x="7745" y="24490"/>
                    </a:lnTo>
                    <a:cubicBezTo>
                      <a:pt x="7745" y="29647"/>
                      <a:pt x="9008" y="33591"/>
                      <a:pt x="11586" y="36220"/>
                    </a:cubicBezTo>
                    <a:cubicBezTo>
                      <a:pt x="14163" y="38951"/>
                      <a:pt x="17752" y="40266"/>
                      <a:pt x="22300" y="40266"/>
                    </a:cubicBezTo>
                    <a:cubicBezTo>
                      <a:pt x="23918" y="40266"/>
                      <a:pt x="25484" y="40114"/>
                      <a:pt x="27051" y="39760"/>
                    </a:cubicBezTo>
                    <a:cubicBezTo>
                      <a:pt x="28618" y="39406"/>
                      <a:pt x="30033" y="38900"/>
                      <a:pt x="31297" y="38294"/>
                    </a:cubicBezTo>
                    <a:cubicBezTo>
                      <a:pt x="32611" y="37737"/>
                      <a:pt x="33723" y="37181"/>
                      <a:pt x="34683" y="36574"/>
                    </a:cubicBezTo>
                    <a:cubicBezTo>
                      <a:pt x="35542" y="36018"/>
                      <a:pt x="36300" y="35462"/>
                      <a:pt x="36957" y="34956"/>
                    </a:cubicBezTo>
                    <a:lnTo>
                      <a:pt x="37412" y="34956"/>
                    </a:lnTo>
                    <a:lnTo>
                      <a:pt x="37412" y="43047"/>
                    </a:lnTo>
                    <a:cubicBezTo>
                      <a:pt x="36502" y="43451"/>
                      <a:pt x="35441" y="43856"/>
                      <a:pt x="34177" y="44361"/>
                    </a:cubicBezTo>
                    <a:cubicBezTo>
                      <a:pt x="32863" y="44867"/>
                      <a:pt x="31701" y="45271"/>
                      <a:pt x="30690" y="45524"/>
                    </a:cubicBezTo>
                    <a:cubicBezTo>
                      <a:pt x="29224" y="45929"/>
                      <a:pt x="27910" y="46181"/>
                      <a:pt x="26748" y="46434"/>
                    </a:cubicBezTo>
                    <a:cubicBezTo>
                      <a:pt x="25585" y="46586"/>
                      <a:pt x="24120" y="46687"/>
                      <a:pt x="22351" y="46738"/>
                    </a:cubicBezTo>
                    <a:close/>
                    <a:moveTo>
                      <a:pt x="31044" y="18827"/>
                    </a:moveTo>
                    <a:cubicBezTo>
                      <a:pt x="30943" y="16855"/>
                      <a:pt x="30690" y="15135"/>
                      <a:pt x="30286" y="13669"/>
                    </a:cubicBezTo>
                    <a:cubicBezTo>
                      <a:pt x="29831" y="12253"/>
                      <a:pt x="29275" y="11040"/>
                      <a:pt x="28517" y="9978"/>
                    </a:cubicBezTo>
                    <a:cubicBezTo>
                      <a:pt x="27607" y="8916"/>
                      <a:pt x="26495" y="8057"/>
                      <a:pt x="25181" y="7450"/>
                    </a:cubicBezTo>
                    <a:cubicBezTo>
                      <a:pt x="23817" y="6894"/>
                      <a:pt x="22098" y="6590"/>
                      <a:pt x="20127" y="6590"/>
                    </a:cubicBezTo>
                    <a:cubicBezTo>
                      <a:pt x="18105" y="6590"/>
                      <a:pt x="16438" y="6894"/>
                      <a:pt x="15124" y="7500"/>
                    </a:cubicBezTo>
                    <a:cubicBezTo>
                      <a:pt x="13708" y="8107"/>
                      <a:pt x="12495" y="8967"/>
                      <a:pt x="11383" y="10079"/>
                    </a:cubicBezTo>
                    <a:cubicBezTo>
                      <a:pt x="10272" y="11242"/>
                      <a:pt x="9412" y="12557"/>
                      <a:pt x="8856" y="13922"/>
                    </a:cubicBezTo>
                    <a:cubicBezTo>
                      <a:pt x="8250" y="15338"/>
                      <a:pt x="7896" y="16956"/>
                      <a:pt x="7745" y="188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6" name="任意多边形: 形状 215">
                <a:extLst>
                  <a:ext uri="{FF2B5EF4-FFF2-40B4-BE49-F238E27FC236}">
                    <a16:creationId xmlns:a16="http://schemas.microsoft.com/office/drawing/2014/main" id="{D3542E4D-7246-4C14-8C97-229F385629FF}"/>
                  </a:ext>
                </a:extLst>
              </p:cNvPr>
              <p:cNvSpPr/>
              <p:nvPr/>
            </p:nvSpPr>
            <p:spPr>
              <a:xfrm>
                <a:off x="4509091" y="3943006"/>
                <a:ext cx="36894" cy="61485"/>
              </a:xfrm>
              <a:custGeom>
                <a:avLst/>
                <a:gdLst>
                  <a:gd name="connsiteX0" fmla="*/ 37111 w 36894"/>
                  <a:gd name="connsiteY0" fmla="*/ 22568 h 61485"/>
                  <a:gd name="connsiteX1" fmla="*/ 31855 w 36894"/>
                  <a:gd name="connsiteY1" fmla="*/ 40063 h 61485"/>
                  <a:gd name="connsiteX2" fmla="*/ 18563 w 36894"/>
                  <a:gd name="connsiteY2" fmla="*/ 46586 h 61485"/>
                  <a:gd name="connsiteX3" fmla="*/ 12801 w 36894"/>
                  <a:gd name="connsiteY3" fmla="*/ 45827 h 61485"/>
                  <a:gd name="connsiteX4" fmla="*/ 7646 w 36894"/>
                  <a:gd name="connsiteY4" fmla="*/ 43502 h 61485"/>
                  <a:gd name="connsiteX5" fmla="*/ 7646 w 36894"/>
                  <a:gd name="connsiteY5" fmla="*/ 61957 h 61485"/>
                  <a:gd name="connsiteX6" fmla="*/ 216 w 36894"/>
                  <a:gd name="connsiteY6" fmla="*/ 61957 h 61485"/>
                  <a:gd name="connsiteX7" fmla="*/ 216 w 36894"/>
                  <a:gd name="connsiteY7" fmla="*/ 1685 h 61485"/>
                  <a:gd name="connsiteX8" fmla="*/ 7646 w 36894"/>
                  <a:gd name="connsiteY8" fmla="*/ 1685 h 61485"/>
                  <a:gd name="connsiteX9" fmla="*/ 7646 w 36894"/>
                  <a:gd name="connsiteY9" fmla="*/ 6287 h 61485"/>
                  <a:gd name="connsiteX10" fmla="*/ 13711 w 36894"/>
                  <a:gd name="connsiteY10" fmla="*/ 2141 h 61485"/>
                  <a:gd name="connsiteX11" fmla="*/ 21090 w 36894"/>
                  <a:gd name="connsiteY11" fmla="*/ 472 h 61485"/>
                  <a:gd name="connsiteX12" fmla="*/ 32866 w 36894"/>
                  <a:gd name="connsiteY12" fmla="*/ 6489 h 61485"/>
                  <a:gd name="connsiteX13" fmla="*/ 37111 w 36894"/>
                  <a:gd name="connsiteY13" fmla="*/ 22568 h 61485"/>
                  <a:gd name="connsiteX14" fmla="*/ 29479 w 36894"/>
                  <a:gd name="connsiteY14" fmla="*/ 23377 h 61485"/>
                  <a:gd name="connsiteX15" fmla="*/ 27053 w 36894"/>
                  <a:gd name="connsiteY15" fmla="*/ 11697 h 61485"/>
                  <a:gd name="connsiteX16" fmla="*/ 19270 w 36894"/>
                  <a:gd name="connsiteY16" fmla="*/ 7551 h 61485"/>
                  <a:gd name="connsiteX17" fmla="*/ 13205 w 36894"/>
                  <a:gd name="connsiteY17" fmla="*/ 8967 h 61485"/>
                  <a:gd name="connsiteX18" fmla="*/ 7646 w 36894"/>
                  <a:gd name="connsiteY18" fmla="*/ 12557 h 61485"/>
                  <a:gd name="connsiteX19" fmla="*/ 7646 w 36894"/>
                  <a:gd name="connsiteY19" fmla="*/ 37485 h 61485"/>
                  <a:gd name="connsiteX20" fmla="*/ 12599 w 36894"/>
                  <a:gd name="connsiteY20" fmla="*/ 39406 h 61485"/>
                  <a:gd name="connsiteX21" fmla="*/ 17350 w 36894"/>
                  <a:gd name="connsiteY21" fmla="*/ 39912 h 61485"/>
                  <a:gd name="connsiteX22" fmla="*/ 26295 w 36894"/>
                  <a:gd name="connsiteY22" fmla="*/ 35715 h 61485"/>
                  <a:gd name="connsiteX23" fmla="*/ 29479 w 36894"/>
                  <a:gd name="connsiteY23" fmla="*/ 23377 h 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894" h="61485">
                    <a:moveTo>
                      <a:pt x="37111" y="22568"/>
                    </a:moveTo>
                    <a:cubicBezTo>
                      <a:pt x="37061" y="29951"/>
                      <a:pt x="35342" y="35765"/>
                      <a:pt x="31855" y="40063"/>
                    </a:cubicBezTo>
                    <a:cubicBezTo>
                      <a:pt x="28317" y="44412"/>
                      <a:pt x="23869" y="46535"/>
                      <a:pt x="18563" y="46586"/>
                    </a:cubicBezTo>
                    <a:cubicBezTo>
                      <a:pt x="16389" y="46535"/>
                      <a:pt x="14469" y="46283"/>
                      <a:pt x="12801" y="45827"/>
                    </a:cubicBezTo>
                    <a:cubicBezTo>
                      <a:pt x="11083" y="45322"/>
                      <a:pt x="9364" y="44614"/>
                      <a:pt x="7646" y="43502"/>
                    </a:cubicBezTo>
                    <a:lnTo>
                      <a:pt x="7646" y="61957"/>
                    </a:lnTo>
                    <a:lnTo>
                      <a:pt x="216" y="61957"/>
                    </a:lnTo>
                    <a:lnTo>
                      <a:pt x="216" y="1685"/>
                    </a:lnTo>
                    <a:lnTo>
                      <a:pt x="7646" y="1685"/>
                    </a:lnTo>
                    <a:lnTo>
                      <a:pt x="7646" y="6287"/>
                    </a:lnTo>
                    <a:cubicBezTo>
                      <a:pt x="9415" y="4669"/>
                      <a:pt x="11436" y="3304"/>
                      <a:pt x="13711" y="2141"/>
                    </a:cubicBezTo>
                    <a:cubicBezTo>
                      <a:pt x="15934" y="1079"/>
                      <a:pt x="18411" y="523"/>
                      <a:pt x="21090" y="472"/>
                    </a:cubicBezTo>
                    <a:cubicBezTo>
                      <a:pt x="26144" y="523"/>
                      <a:pt x="30035" y="2545"/>
                      <a:pt x="32866" y="6489"/>
                    </a:cubicBezTo>
                    <a:cubicBezTo>
                      <a:pt x="35645" y="10534"/>
                      <a:pt x="37061" y="15894"/>
                      <a:pt x="37111" y="22568"/>
                    </a:cubicBezTo>
                    <a:close/>
                    <a:moveTo>
                      <a:pt x="29479" y="23377"/>
                    </a:moveTo>
                    <a:cubicBezTo>
                      <a:pt x="29429" y="18371"/>
                      <a:pt x="28620" y="14478"/>
                      <a:pt x="27053" y="11697"/>
                    </a:cubicBezTo>
                    <a:cubicBezTo>
                      <a:pt x="25436" y="8967"/>
                      <a:pt x="22859" y="7601"/>
                      <a:pt x="19270" y="7551"/>
                    </a:cubicBezTo>
                    <a:cubicBezTo>
                      <a:pt x="17147" y="7601"/>
                      <a:pt x="15126" y="8057"/>
                      <a:pt x="13205" y="8967"/>
                    </a:cubicBezTo>
                    <a:cubicBezTo>
                      <a:pt x="11234" y="9927"/>
                      <a:pt x="9364" y="11141"/>
                      <a:pt x="7646" y="12557"/>
                    </a:cubicBezTo>
                    <a:lnTo>
                      <a:pt x="7646" y="37485"/>
                    </a:lnTo>
                    <a:cubicBezTo>
                      <a:pt x="9516" y="38445"/>
                      <a:pt x="11184" y="39103"/>
                      <a:pt x="12599" y="39406"/>
                    </a:cubicBezTo>
                    <a:cubicBezTo>
                      <a:pt x="13963" y="39810"/>
                      <a:pt x="15530" y="39962"/>
                      <a:pt x="17350" y="39912"/>
                    </a:cubicBezTo>
                    <a:cubicBezTo>
                      <a:pt x="21140" y="39962"/>
                      <a:pt x="24122" y="38546"/>
                      <a:pt x="26295" y="35715"/>
                    </a:cubicBezTo>
                    <a:cubicBezTo>
                      <a:pt x="28368" y="32934"/>
                      <a:pt x="29429" y="28838"/>
                      <a:pt x="29479" y="233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7" name="任意多边形: 形状 216">
                <a:extLst>
                  <a:ext uri="{FF2B5EF4-FFF2-40B4-BE49-F238E27FC236}">
                    <a16:creationId xmlns:a16="http://schemas.microsoft.com/office/drawing/2014/main" id="{AE0C784E-983F-4220-BC1F-5E4F686474CB}"/>
                  </a:ext>
                </a:extLst>
              </p:cNvPr>
              <p:cNvSpPr/>
              <p:nvPr/>
            </p:nvSpPr>
            <p:spPr>
              <a:xfrm>
                <a:off x="4548332" y="3988261"/>
                <a:ext cx="12938" cy="12944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12944"/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8" name="任意多边形: 形状 217">
                <a:extLst>
                  <a:ext uri="{FF2B5EF4-FFF2-40B4-BE49-F238E27FC236}">
                    <a16:creationId xmlns:a16="http://schemas.microsoft.com/office/drawing/2014/main" id="{71397743-5206-4B87-8FC0-83B811062C30}"/>
                  </a:ext>
                </a:extLst>
              </p:cNvPr>
              <p:cNvSpPr/>
              <p:nvPr/>
            </p:nvSpPr>
            <p:spPr>
              <a:xfrm>
                <a:off x="4577186" y="3929556"/>
                <a:ext cx="22793" cy="58704"/>
              </a:xfrm>
              <a:custGeom>
                <a:avLst/>
                <a:gdLst>
                  <a:gd name="connsiteX0" fmla="*/ 23016 w 22793"/>
                  <a:gd name="connsiteY0" fmla="*/ 59176 h 58704"/>
                  <a:gd name="connsiteX1" fmla="*/ 222 w 22793"/>
                  <a:gd name="connsiteY1" fmla="*/ 59176 h 58704"/>
                  <a:gd name="connsiteX2" fmla="*/ 222 w 22793"/>
                  <a:gd name="connsiteY2" fmla="*/ 53210 h 58704"/>
                  <a:gd name="connsiteX3" fmla="*/ 7752 w 22793"/>
                  <a:gd name="connsiteY3" fmla="*/ 53210 h 58704"/>
                  <a:gd name="connsiteX4" fmla="*/ 7752 w 22793"/>
                  <a:gd name="connsiteY4" fmla="*/ 6489 h 58704"/>
                  <a:gd name="connsiteX5" fmla="*/ 222 w 22793"/>
                  <a:gd name="connsiteY5" fmla="*/ 6489 h 58704"/>
                  <a:gd name="connsiteX6" fmla="*/ 222 w 22793"/>
                  <a:gd name="connsiteY6" fmla="*/ 472 h 58704"/>
                  <a:gd name="connsiteX7" fmla="*/ 23016 w 22793"/>
                  <a:gd name="connsiteY7" fmla="*/ 472 h 58704"/>
                  <a:gd name="connsiteX8" fmla="*/ 23016 w 22793"/>
                  <a:gd name="connsiteY8" fmla="*/ 6489 h 58704"/>
                  <a:gd name="connsiteX9" fmla="*/ 15536 w 22793"/>
                  <a:gd name="connsiteY9" fmla="*/ 6489 h 58704"/>
                  <a:gd name="connsiteX10" fmla="*/ 15536 w 22793"/>
                  <a:gd name="connsiteY10" fmla="*/ 53210 h 58704"/>
                  <a:gd name="connsiteX11" fmla="*/ 23016 w 22793"/>
                  <a:gd name="connsiteY11" fmla="*/ 53210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793" h="58704">
                    <a:moveTo>
                      <a:pt x="23016" y="59176"/>
                    </a:moveTo>
                    <a:lnTo>
                      <a:pt x="222" y="59176"/>
                    </a:lnTo>
                    <a:lnTo>
                      <a:pt x="222" y="53210"/>
                    </a:lnTo>
                    <a:lnTo>
                      <a:pt x="7752" y="53210"/>
                    </a:lnTo>
                    <a:lnTo>
                      <a:pt x="7752" y="6489"/>
                    </a:lnTo>
                    <a:lnTo>
                      <a:pt x="222" y="6489"/>
                    </a:lnTo>
                    <a:lnTo>
                      <a:pt x="222" y="472"/>
                    </a:lnTo>
                    <a:lnTo>
                      <a:pt x="23016" y="472"/>
                    </a:lnTo>
                    <a:lnTo>
                      <a:pt x="23016" y="6489"/>
                    </a:lnTo>
                    <a:lnTo>
                      <a:pt x="15536" y="6489"/>
                    </a:lnTo>
                    <a:lnTo>
                      <a:pt x="15536" y="53210"/>
                    </a:lnTo>
                    <a:lnTo>
                      <a:pt x="23016" y="53210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9" name="任意多边形: 形状 218">
                <a:extLst>
                  <a:ext uri="{FF2B5EF4-FFF2-40B4-BE49-F238E27FC236}">
                    <a16:creationId xmlns:a16="http://schemas.microsoft.com/office/drawing/2014/main" id="{65514017-95C3-4DA8-AD6C-5F37F9BEBD16}"/>
                  </a:ext>
                </a:extLst>
              </p:cNvPr>
              <p:cNvSpPr/>
              <p:nvPr/>
            </p:nvSpPr>
            <p:spPr>
              <a:xfrm>
                <a:off x="4609611" y="3929556"/>
                <a:ext cx="41948" cy="58704"/>
              </a:xfrm>
              <a:custGeom>
                <a:avLst/>
                <a:gdLst>
                  <a:gd name="connsiteX0" fmla="*/ 42173 w 41948"/>
                  <a:gd name="connsiteY0" fmla="*/ 59176 h 58704"/>
                  <a:gd name="connsiteX1" fmla="*/ 33429 w 41948"/>
                  <a:gd name="connsiteY1" fmla="*/ 59176 h 58704"/>
                  <a:gd name="connsiteX2" fmla="*/ 7502 w 41948"/>
                  <a:gd name="connsiteY2" fmla="*/ 8562 h 58704"/>
                  <a:gd name="connsiteX3" fmla="*/ 7502 w 41948"/>
                  <a:gd name="connsiteY3" fmla="*/ 59176 h 58704"/>
                  <a:gd name="connsiteX4" fmla="*/ 224 w 41948"/>
                  <a:gd name="connsiteY4" fmla="*/ 59176 h 58704"/>
                  <a:gd name="connsiteX5" fmla="*/ 224 w 41948"/>
                  <a:gd name="connsiteY5" fmla="*/ 472 h 58704"/>
                  <a:gd name="connsiteX6" fmla="*/ 11292 w 41948"/>
                  <a:gd name="connsiteY6" fmla="*/ 472 h 58704"/>
                  <a:gd name="connsiteX7" fmla="*/ 34895 w 41948"/>
                  <a:gd name="connsiteY7" fmla="*/ 46940 h 58704"/>
                  <a:gd name="connsiteX8" fmla="*/ 34895 w 41948"/>
                  <a:gd name="connsiteY8" fmla="*/ 472 h 58704"/>
                  <a:gd name="connsiteX9" fmla="*/ 42173 w 41948"/>
                  <a:gd name="connsiteY9" fmla="*/ 472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948" h="58704">
                    <a:moveTo>
                      <a:pt x="42173" y="59176"/>
                    </a:moveTo>
                    <a:lnTo>
                      <a:pt x="33429" y="59176"/>
                    </a:lnTo>
                    <a:lnTo>
                      <a:pt x="7502" y="8562"/>
                    </a:lnTo>
                    <a:lnTo>
                      <a:pt x="7502" y="59176"/>
                    </a:lnTo>
                    <a:lnTo>
                      <a:pt x="224" y="59176"/>
                    </a:lnTo>
                    <a:lnTo>
                      <a:pt x="224" y="472"/>
                    </a:lnTo>
                    <a:lnTo>
                      <a:pt x="11292" y="472"/>
                    </a:lnTo>
                    <a:lnTo>
                      <a:pt x="34895" y="46940"/>
                    </a:lnTo>
                    <a:lnTo>
                      <a:pt x="34895" y="472"/>
                    </a:lnTo>
                    <a:lnTo>
                      <a:pt x="42173" y="472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0" name="任意多边形: 形状 219">
                <a:extLst>
                  <a:ext uri="{FF2B5EF4-FFF2-40B4-BE49-F238E27FC236}">
                    <a16:creationId xmlns:a16="http://schemas.microsoft.com/office/drawing/2014/main" id="{15A0D98A-145C-493C-85E7-2AB8DB3B0E55}"/>
                  </a:ext>
                </a:extLst>
              </p:cNvPr>
              <p:cNvSpPr/>
              <p:nvPr/>
            </p:nvSpPr>
            <p:spPr>
              <a:xfrm>
                <a:off x="4657454" y="3929556"/>
                <a:ext cx="47205" cy="58704"/>
              </a:xfrm>
              <a:custGeom>
                <a:avLst/>
                <a:gdLst>
                  <a:gd name="connsiteX0" fmla="*/ 19939 w 47205"/>
                  <a:gd name="connsiteY0" fmla="*/ 59176 h 58704"/>
                  <a:gd name="connsiteX1" fmla="*/ 19939 w 47205"/>
                  <a:gd name="connsiteY1" fmla="*/ 7399 h 58704"/>
                  <a:gd name="connsiteX2" fmla="*/ 228 w 47205"/>
                  <a:gd name="connsiteY2" fmla="*/ 7399 h 58704"/>
                  <a:gd name="connsiteX3" fmla="*/ 228 w 47205"/>
                  <a:gd name="connsiteY3" fmla="*/ 472 h 58704"/>
                  <a:gd name="connsiteX4" fmla="*/ 47433 w 47205"/>
                  <a:gd name="connsiteY4" fmla="*/ 472 h 58704"/>
                  <a:gd name="connsiteX5" fmla="*/ 47433 w 47205"/>
                  <a:gd name="connsiteY5" fmla="*/ 7399 h 58704"/>
                  <a:gd name="connsiteX6" fmla="*/ 27722 w 47205"/>
                  <a:gd name="connsiteY6" fmla="*/ 7399 h 58704"/>
                  <a:gd name="connsiteX7" fmla="*/ 27722 w 47205"/>
                  <a:gd name="connsiteY7" fmla="*/ 59176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205" h="58704">
                    <a:moveTo>
                      <a:pt x="19939" y="59176"/>
                    </a:moveTo>
                    <a:lnTo>
                      <a:pt x="19939" y="7399"/>
                    </a:lnTo>
                    <a:lnTo>
                      <a:pt x="228" y="7399"/>
                    </a:lnTo>
                    <a:lnTo>
                      <a:pt x="228" y="472"/>
                    </a:lnTo>
                    <a:lnTo>
                      <a:pt x="47433" y="472"/>
                    </a:lnTo>
                    <a:lnTo>
                      <a:pt x="47433" y="7399"/>
                    </a:lnTo>
                    <a:lnTo>
                      <a:pt x="27722" y="7399"/>
                    </a:lnTo>
                    <a:lnTo>
                      <a:pt x="27722" y="59176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1" name="任意多边形: 形状 220">
                <a:extLst>
                  <a:ext uri="{FF2B5EF4-FFF2-40B4-BE49-F238E27FC236}">
                    <a16:creationId xmlns:a16="http://schemas.microsoft.com/office/drawing/2014/main" id="{BA7F8E27-D59F-4387-B8E7-2BFFC314BCBE}"/>
                  </a:ext>
                </a:extLst>
              </p:cNvPr>
              <p:cNvSpPr/>
              <p:nvPr/>
            </p:nvSpPr>
            <p:spPr>
              <a:xfrm>
                <a:off x="4708870" y="3926927"/>
                <a:ext cx="23703" cy="77564"/>
              </a:xfrm>
              <a:custGeom>
                <a:avLst/>
                <a:gdLst>
                  <a:gd name="connsiteX0" fmla="*/ 23935 w 23703"/>
                  <a:gd name="connsiteY0" fmla="*/ 78036 h 77564"/>
                  <a:gd name="connsiteX1" fmla="*/ 14939 w 23703"/>
                  <a:gd name="connsiteY1" fmla="*/ 78036 h 77564"/>
                  <a:gd name="connsiteX2" fmla="*/ 4123 w 23703"/>
                  <a:gd name="connsiteY2" fmla="*/ 60794 h 77564"/>
                  <a:gd name="connsiteX3" fmla="*/ 232 w 23703"/>
                  <a:gd name="connsiteY3" fmla="*/ 39254 h 77564"/>
                  <a:gd name="connsiteX4" fmla="*/ 4123 w 23703"/>
                  <a:gd name="connsiteY4" fmla="*/ 17866 h 77564"/>
                  <a:gd name="connsiteX5" fmla="*/ 14939 w 23703"/>
                  <a:gd name="connsiteY5" fmla="*/ 472 h 77564"/>
                  <a:gd name="connsiteX6" fmla="*/ 23935 w 23703"/>
                  <a:gd name="connsiteY6" fmla="*/ 472 h 77564"/>
                  <a:gd name="connsiteX7" fmla="*/ 23935 w 23703"/>
                  <a:gd name="connsiteY7" fmla="*/ 876 h 77564"/>
                  <a:gd name="connsiteX8" fmla="*/ 17871 w 23703"/>
                  <a:gd name="connsiteY8" fmla="*/ 7551 h 77564"/>
                  <a:gd name="connsiteX9" fmla="*/ 12513 w 23703"/>
                  <a:gd name="connsiteY9" fmla="*/ 16298 h 77564"/>
                  <a:gd name="connsiteX10" fmla="*/ 8622 w 23703"/>
                  <a:gd name="connsiteY10" fmla="*/ 26967 h 77564"/>
                  <a:gd name="connsiteX11" fmla="*/ 7156 w 23703"/>
                  <a:gd name="connsiteY11" fmla="*/ 39254 h 77564"/>
                  <a:gd name="connsiteX12" fmla="*/ 8571 w 23703"/>
                  <a:gd name="connsiteY12" fmla="*/ 51592 h 77564"/>
                  <a:gd name="connsiteX13" fmla="*/ 12513 w 23703"/>
                  <a:gd name="connsiteY13" fmla="*/ 62261 h 77564"/>
                  <a:gd name="connsiteX14" fmla="*/ 17871 w 23703"/>
                  <a:gd name="connsiteY14" fmla="*/ 71008 h 77564"/>
                  <a:gd name="connsiteX15" fmla="*/ 23935 w 23703"/>
                  <a:gd name="connsiteY15" fmla="*/ 77632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03" h="77564">
                    <a:moveTo>
                      <a:pt x="23935" y="78036"/>
                    </a:moveTo>
                    <a:lnTo>
                      <a:pt x="14939" y="78036"/>
                    </a:lnTo>
                    <a:cubicBezTo>
                      <a:pt x="10340" y="72576"/>
                      <a:pt x="6701" y="66862"/>
                      <a:pt x="4123" y="60794"/>
                    </a:cubicBezTo>
                    <a:cubicBezTo>
                      <a:pt x="1495" y="54777"/>
                      <a:pt x="232" y="47597"/>
                      <a:pt x="232" y="39254"/>
                    </a:cubicBezTo>
                    <a:cubicBezTo>
                      <a:pt x="232" y="31215"/>
                      <a:pt x="1495" y="24085"/>
                      <a:pt x="4123" y="17866"/>
                    </a:cubicBezTo>
                    <a:cubicBezTo>
                      <a:pt x="6650" y="11748"/>
                      <a:pt x="10289" y="5933"/>
                      <a:pt x="14939" y="472"/>
                    </a:cubicBezTo>
                    <a:lnTo>
                      <a:pt x="23935" y="472"/>
                    </a:lnTo>
                    <a:lnTo>
                      <a:pt x="23935" y="876"/>
                    </a:lnTo>
                    <a:cubicBezTo>
                      <a:pt x="21762" y="2848"/>
                      <a:pt x="19741" y="5073"/>
                      <a:pt x="17871" y="7551"/>
                    </a:cubicBezTo>
                    <a:cubicBezTo>
                      <a:pt x="15899" y="10079"/>
                      <a:pt x="14131" y="12961"/>
                      <a:pt x="12513" y="16298"/>
                    </a:cubicBezTo>
                    <a:cubicBezTo>
                      <a:pt x="10896" y="19534"/>
                      <a:pt x="9582" y="23124"/>
                      <a:pt x="8622" y="26967"/>
                    </a:cubicBezTo>
                    <a:cubicBezTo>
                      <a:pt x="7611" y="30911"/>
                      <a:pt x="7105" y="35007"/>
                      <a:pt x="7156" y="39254"/>
                    </a:cubicBezTo>
                    <a:cubicBezTo>
                      <a:pt x="7105" y="43805"/>
                      <a:pt x="7611" y="47901"/>
                      <a:pt x="8571" y="51592"/>
                    </a:cubicBezTo>
                    <a:cubicBezTo>
                      <a:pt x="9531" y="55384"/>
                      <a:pt x="10845" y="58923"/>
                      <a:pt x="12513" y="62261"/>
                    </a:cubicBezTo>
                    <a:cubicBezTo>
                      <a:pt x="14029" y="65446"/>
                      <a:pt x="15798" y="68328"/>
                      <a:pt x="17871" y="71008"/>
                    </a:cubicBezTo>
                    <a:cubicBezTo>
                      <a:pt x="19842" y="73587"/>
                      <a:pt x="21863" y="75812"/>
                      <a:pt x="23935" y="776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2" name="任意多边形: 形状 221">
                <a:extLst>
                  <a:ext uri="{FF2B5EF4-FFF2-40B4-BE49-F238E27FC236}">
                    <a16:creationId xmlns:a16="http://schemas.microsoft.com/office/drawing/2014/main" id="{ED4D0959-F7DD-4F2C-8A28-91CD1759AF32}"/>
                  </a:ext>
                </a:extLst>
              </p:cNvPr>
              <p:cNvSpPr/>
              <p:nvPr/>
            </p:nvSpPr>
            <p:spPr>
              <a:xfrm>
                <a:off x="4744408" y="3929354"/>
                <a:ext cx="28606" cy="58906"/>
              </a:xfrm>
              <a:custGeom>
                <a:avLst/>
                <a:gdLst>
                  <a:gd name="connsiteX0" fmla="*/ 28840 w 28606"/>
                  <a:gd name="connsiteY0" fmla="*/ 59379 h 58906"/>
                  <a:gd name="connsiteX1" fmla="*/ 234 w 28606"/>
                  <a:gd name="connsiteY1" fmla="*/ 59379 h 58906"/>
                  <a:gd name="connsiteX2" fmla="*/ 234 w 28606"/>
                  <a:gd name="connsiteY2" fmla="*/ 53412 h 58906"/>
                  <a:gd name="connsiteX3" fmla="*/ 10898 w 28606"/>
                  <a:gd name="connsiteY3" fmla="*/ 53412 h 58906"/>
                  <a:gd name="connsiteX4" fmla="*/ 10898 w 28606"/>
                  <a:gd name="connsiteY4" fmla="*/ 14074 h 58906"/>
                  <a:gd name="connsiteX5" fmla="*/ 234 w 28606"/>
                  <a:gd name="connsiteY5" fmla="*/ 14074 h 58906"/>
                  <a:gd name="connsiteX6" fmla="*/ 234 w 28606"/>
                  <a:gd name="connsiteY6" fmla="*/ 8714 h 58906"/>
                  <a:gd name="connsiteX7" fmla="*/ 9079 w 28606"/>
                  <a:gd name="connsiteY7" fmla="*/ 6995 h 58906"/>
                  <a:gd name="connsiteX8" fmla="*/ 12313 w 28606"/>
                  <a:gd name="connsiteY8" fmla="*/ 472 h 58906"/>
                  <a:gd name="connsiteX9" fmla="*/ 18429 w 28606"/>
                  <a:gd name="connsiteY9" fmla="*/ 472 h 58906"/>
                  <a:gd name="connsiteX10" fmla="*/ 18429 w 28606"/>
                  <a:gd name="connsiteY10" fmla="*/ 53412 h 58906"/>
                  <a:gd name="connsiteX11" fmla="*/ 28840 w 28606"/>
                  <a:gd name="connsiteY11" fmla="*/ 53412 h 5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606" h="58906">
                    <a:moveTo>
                      <a:pt x="28840" y="59379"/>
                    </a:moveTo>
                    <a:lnTo>
                      <a:pt x="234" y="59379"/>
                    </a:lnTo>
                    <a:lnTo>
                      <a:pt x="234" y="53412"/>
                    </a:lnTo>
                    <a:lnTo>
                      <a:pt x="10898" y="53412"/>
                    </a:lnTo>
                    <a:lnTo>
                      <a:pt x="10898" y="14074"/>
                    </a:lnTo>
                    <a:lnTo>
                      <a:pt x="234" y="14074"/>
                    </a:lnTo>
                    <a:lnTo>
                      <a:pt x="234" y="8714"/>
                    </a:lnTo>
                    <a:cubicBezTo>
                      <a:pt x="4176" y="8714"/>
                      <a:pt x="7158" y="8158"/>
                      <a:pt x="9079" y="6995"/>
                    </a:cubicBezTo>
                    <a:cubicBezTo>
                      <a:pt x="10999" y="5882"/>
                      <a:pt x="12061" y="3708"/>
                      <a:pt x="12313" y="472"/>
                    </a:cubicBezTo>
                    <a:lnTo>
                      <a:pt x="18429" y="472"/>
                    </a:lnTo>
                    <a:lnTo>
                      <a:pt x="18429" y="53412"/>
                    </a:lnTo>
                    <a:lnTo>
                      <a:pt x="28840" y="53412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3" name="任意多边形: 形状 222">
                <a:extLst>
                  <a:ext uri="{FF2B5EF4-FFF2-40B4-BE49-F238E27FC236}">
                    <a16:creationId xmlns:a16="http://schemas.microsoft.com/office/drawing/2014/main" id="{18EE87F9-1501-4C34-B9EB-0E487B8136C2}"/>
                  </a:ext>
                </a:extLst>
              </p:cNvPr>
              <p:cNvSpPr/>
              <p:nvPr/>
            </p:nvSpPr>
            <p:spPr>
              <a:xfrm>
                <a:off x="4782843" y="3928393"/>
                <a:ext cx="37502" cy="61080"/>
              </a:xfrm>
              <a:custGeom>
                <a:avLst/>
                <a:gdLst>
                  <a:gd name="connsiteX0" fmla="*/ 37740 w 37502"/>
                  <a:gd name="connsiteY0" fmla="*/ 30962 h 61080"/>
                  <a:gd name="connsiteX1" fmla="*/ 33141 w 37502"/>
                  <a:gd name="connsiteY1" fmla="*/ 54170 h 61080"/>
                  <a:gd name="connsiteX2" fmla="*/ 18989 w 37502"/>
                  <a:gd name="connsiteY2" fmla="*/ 61553 h 61080"/>
                  <a:gd name="connsiteX3" fmla="*/ 4737 w 37502"/>
                  <a:gd name="connsiteY3" fmla="*/ 54019 h 61080"/>
                  <a:gd name="connsiteX4" fmla="*/ 239 w 37502"/>
                  <a:gd name="connsiteY4" fmla="*/ 31063 h 61080"/>
                  <a:gd name="connsiteX5" fmla="*/ 4787 w 37502"/>
                  <a:gd name="connsiteY5" fmla="*/ 7854 h 61080"/>
                  <a:gd name="connsiteX6" fmla="*/ 18989 w 37502"/>
                  <a:gd name="connsiteY6" fmla="*/ 472 h 61080"/>
                  <a:gd name="connsiteX7" fmla="*/ 33191 w 37502"/>
                  <a:gd name="connsiteY7" fmla="*/ 8107 h 61080"/>
                  <a:gd name="connsiteX8" fmla="*/ 37740 w 37502"/>
                  <a:gd name="connsiteY8" fmla="*/ 30962 h 61080"/>
                  <a:gd name="connsiteX9" fmla="*/ 27632 w 37502"/>
                  <a:gd name="connsiteY9" fmla="*/ 48861 h 61080"/>
                  <a:gd name="connsiteX10" fmla="*/ 29249 w 37502"/>
                  <a:gd name="connsiteY10" fmla="*/ 41479 h 61080"/>
                  <a:gd name="connsiteX11" fmla="*/ 29755 w 37502"/>
                  <a:gd name="connsiteY11" fmla="*/ 30962 h 61080"/>
                  <a:gd name="connsiteX12" fmla="*/ 29249 w 37502"/>
                  <a:gd name="connsiteY12" fmla="*/ 20495 h 61080"/>
                  <a:gd name="connsiteX13" fmla="*/ 27581 w 37502"/>
                  <a:gd name="connsiteY13" fmla="*/ 13062 h 61080"/>
                  <a:gd name="connsiteX14" fmla="*/ 24347 w 37502"/>
                  <a:gd name="connsiteY14" fmla="*/ 8562 h 61080"/>
                  <a:gd name="connsiteX15" fmla="*/ 18989 w 37502"/>
                  <a:gd name="connsiteY15" fmla="*/ 6995 h 61080"/>
                  <a:gd name="connsiteX16" fmla="*/ 13582 w 37502"/>
                  <a:gd name="connsiteY16" fmla="*/ 8562 h 61080"/>
                  <a:gd name="connsiteX17" fmla="*/ 10246 w 37502"/>
                  <a:gd name="connsiteY17" fmla="*/ 13163 h 61080"/>
                  <a:gd name="connsiteX18" fmla="*/ 8629 w 37502"/>
                  <a:gd name="connsiteY18" fmla="*/ 20748 h 61080"/>
                  <a:gd name="connsiteX19" fmla="*/ 8224 w 37502"/>
                  <a:gd name="connsiteY19" fmla="*/ 31063 h 61080"/>
                  <a:gd name="connsiteX20" fmla="*/ 8578 w 37502"/>
                  <a:gd name="connsiteY20" fmla="*/ 41327 h 61080"/>
                  <a:gd name="connsiteX21" fmla="*/ 10246 w 37502"/>
                  <a:gd name="connsiteY21" fmla="*/ 48760 h 61080"/>
                  <a:gd name="connsiteX22" fmla="*/ 13480 w 37502"/>
                  <a:gd name="connsiteY22" fmla="*/ 53463 h 61080"/>
                  <a:gd name="connsiteX23" fmla="*/ 18989 w 37502"/>
                  <a:gd name="connsiteY23" fmla="*/ 55081 h 61080"/>
                  <a:gd name="connsiteX24" fmla="*/ 24347 w 37502"/>
                  <a:gd name="connsiteY24" fmla="*/ 53513 h 61080"/>
                  <a:gd name="connsiteX25" fmla="*/ 27632 w 37502"/>
                  <a:gd name="connsiteY25" fmla="*/ 48861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740" y="30962"/>
                    </a:moveTo>
                    <a:cubicBezTo>
                      <a:pt x="37740" y="41580"/>
                      <a:pt x="36173" y="49316"/>
                      <a:pt x="33141" y="54170"/>
                    </a:cubicBezTo>
                    <a:cubicBezTo>
                      <a:pt x="30007" y="59126"/>
                      <a:pt x="25307" y="61553"/>
                      <a:pt x="18989" y="61553"/>
                    </a:cubicBezTo>
                    <a:cubicBezTo>
                      <a:pt x="12470" y="61553"/>
                      <a:pt x="7719" y="59075"/>
                      <a:pt x="4737" y="54019"/>
                    </a:cubicBezTo>
                    <a:cubicBezTo>
                      <a:pt x="1704" y="49064"/>
                      <a:pt x="188" y="41378"/>
                      <a:pt x="239" y="31063"/>
                    </a:cubicBezTo>
                    <a:cubicBezTo>
                      <a:pt x="188" y="20495"/>
                      <a:pt x="1704" y="12759"/>
                      <a:pt x="4787" y="7854"/>
                    </a:cubicBezTo>
                    <a:cubicBezTo>
                      <a:pt x="7820" y="2950"/>
                      <a:pt x="12571" y="523"/>
                      <a:pt x="18989" y="472"/>
                    </a:cubicBezTo>
                    <a:cubicBezTo>
                      <a:pt x="25408" y="523"/>
                      <a:pt x="30159" y="3051"/>
                      <a:pt x="33191" y="8107"/>
                    </a:cubicBezTo>
                    <a:cubicBezTo>
                      <a:pt x="36224" y="13214"/>
                      <a:pt x="37740" y="20849"/>
                      <a:pt x="37740" y="30962"/>
                    </a:cubicBezTo>
                    <a:close/>
                    <a:moveTo>
                      <a:pt x="27632" y="48861"/>
                    </a:moveTo>
                    <a:cubicBezTo>
                      <a:pt x="28390" y="46940"/>
                      <a:pt x="28946" y="44462"/>
                      <a:pt x="29249" y="41479"/>
                    </a:cubicBezTo>
                    <a:cubicBezTo>
                      <a:pt x="29553" y="38546"/>
                      <a:pt x="29704" y="35057"/>
                      <a:pt x="29755" y="30962"/>
                    </a:cubicBezTo>
                    <a:cubicBezTo>
                      <a:pt x="29704" y="27018"/>
                      <a:pt x="29553" y="23529"/>
                      <a:pt x="29249" y="20495"/>
                    </a:cubicBezTo>
                    <a:cubicBezTo>
                      <a:pt x="28946" y="17562"/>
                      <a:pt x="28390" y="15085"/>
                      <a:pt x="27581" y="13062"/>
                    </a:cubicBezTo>
                    <a:cubicBezTo>
                      <a:pt x="26773" y="11141"/>
                      <a:pt x="25661" y="9624"/>
                      <a:pt x="24347" y="8562"/>
                    </a:cubicBezTo>
                    <a:cubicBezTo>
                      <a:pt x="22932" y="7551"/>
                      <a:pt x="21163" y="7045"/>
                      <a:pt x="18989" y="6995"/>
                    </a:cubicBezTo>
                    <a:cubicBezTo>
                      <a:pt x="16766" y="7045"/>
                      <a:pt x="14946" y="7551"/>
                      <a:pt x="13582" y="8562"/>
                    </a:cubicBezTo>
                    <a:cubicBezTo>
                      <a:pt x="12166" y="9624"/>
                      <a:pt x="11055" y="11141"/>
                      <a:pt x="10246" y="13163"/>
                    </a:cubicBezTo>
                    <a:cubicBezTo>
                      <a:pt x="9437" y="15186"/>
                      <a:pt x="8932" y="17714"/>
                      <a:pt x="8629" y="20748"/>
                    </a:cubicBezTo>
                    <a:cubicBezTo>
                      <a:pt x="8325" y="23782"/>
                      <a:pt x="8174" y="27220"/>
                      <a:pt x="8224" y="31063"/>
                    </a:cubicBezTo>
                    <a:cubicBezTo>
                      <a:pt x="8174" y="35159"/>
                      <a:pt x="8275" y="38597"/>
                      <a:pt x="8578" y="41327"/>
                    </a:cubicBezTo>
                    <a:cubicBezTo>
                      <a:pt x="8780" y="44108"/>
                      <a:pt x="9336" y="46586"/>
                      <a:pt x="10246" y="48760"/>
                    </a:cubicBezTo>
                    <a:cubicBezTo>
                      <a:pt x="10953" y="50833"/>
                      <a:pt x="12065" y="52401"/>
                      <a:pt x="13480" y="53463"/>
                    </a:cubicBezTo>
                    <a:cubicBezTo>
                      <a:pt x="14896" y="54575"/>
                      <a:pt x="16715" y="55131"/>
                      <a:pt x="18989" y="55081"/>
                    </a:cubicBezTo>
                    <a:cubicBezTo>
                      <a:pt x="21112" y="55131"/>
                      <a:pt x="22881" y="54575"/>
                      <a:pt x="24347" y="53513"/>
                    </a:cubicBezTo>
                    <a:cubicBezTo>
                      <a:pt x="25711" y="52502"/>
                      <a:pt x="26823" y="50985"/>
                      <a:pt x="27632" y="488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4" name="任意多边形: 形状 223">
                <a:extLst>
                  <a:ext uri="{FF2B5EF4-FFF2-40B4-BE49-F238E27FC236}">
                    <a16:creationId xmlns:a16="http://schemas.microsoft.com/office/drawing/2014/main" id="{B8292744-1C74-4477-9558-E3D9A56CEA0D}"/>
                  </a:ext>
                </a:extLst>
              </p:cNvPr>
              <p:cNvSpPr/>
              <p:nvPr/>
            </p:nvSpPr>
            <p:spPr>
              <a:xfrm>
                <a:off x="4826538" y="3926927"/>
                <a:ext cx="23703" cy="77564"/>
              </a:xfrm>
              <a:custGeom>
                <a:avLst/>
                <a:gdLst>
                  <a:gd name="connsiteX0" fmla="*/ 23945 w 23703"/>
                  <a:gd name="connsiteY0" fmla="*/ 39254 h 77564"/>
                  <a:gd name="connsiteX1" fmla="*/ 20053 w 23703"/>
                  <a:gd name="connsiteY1" fmla="*/ 60693 h 77564"/>
                  <a:gd name="connsiteX2" fmla="*/ 9237 w 23703"/>
                  <a:gd name="connsiteY2" fmla="*/ 78036 h 77564"/>
                  <a:gd name="connsiteX3" fmla="*/ 241 w 23703"/>
                  <a:gd name="connsiteY3" fmla="*/ 78036 h 77564"/>
                  <a:gd name="connsiteX4" fmla="*/ 241 w 23703"/>
                  <a:gd name="connsiteY4" fmla="*/ 77632 h 77564"/>
                  <a:gd name="connsiteX5" fmla="*/ 6306 w 23703"/>
                  <a:gd name="connsiteY5" fmla="*/ 70958 h 77564"/>
                  <a:gd name="connsiteX6" fmla="*/ 11714 w 23703"/>
                  <a:gd name="connsiteY6" fmla="*/ 62261 h 77564"/>
                  <a:gd name="connsiteX7" fmla="*/ 15555 w 23703"/>
                  <a:gd name="connsiteY7" fmla="*/ 51491 h 77564"/>
                  <a:gd name="connsiteX8" fmla="*/ 17021 w 23703"/>
                  <a:gd name="connsiteY8" fmla="*/ 39254 h 77564"/>
                  <a:gd name="connsiteX9" fmla="*/ 15555 w 23703"/>
                  <a:gd name="connsiteY9" fmla="*/ 26967 h 77564"/>
                  <a:gd name="connsiteX10" fmla="*/ 11714 w 23703"/>
                  <a:gd name="connsiteY10" fmla="*/ 16298 h 77564"/>
                  <a:gd name="connsiteX11" fmla="*/ 6255 w 23703"/>
                  <a:gd name="connsiteY11" fmla="*/ 7500 h 77564"/>
                  <a:gd name="connsiteX12" fmla="*/ 241 w 23703"/>
                  <a:gd name="connsiteY12" fmla="*/ 876 h 77564"/>
                  <a:gd name="connsiteX13" fmla="*/ 241 w 23703"/>
                  <a:gd name="connsiteY13" fmla="*/ 472 h 77564"/>
                  <a:gd name="connsiteX14" fmla="*/ 9237 w 23703"/>
                  <a:gd name="connsiteY14" fmla="*/ 472 h 77564"/>
                  <a:gd name="connsiteX15" fmla="*/ 20002 w 23703"/>
                  <a:gd name="connsiteY15" fmla="*/ 17815 h 77564"/>
                  <a:gd name="connsiteX16" fmla="*/ 23945 w 23703"/>
                  <a:gd name="connsiteY16" fmla="*/ 39254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03" h="77564">
                    <a:moveTo>
                      <a:pt x="23945" y="39254"/>
                    </a:moveTo>
                    <a:cubicBezTo>
                      <a:pt x="23894" y="47446"/>
                      <a:pt x="22631" y="54575"/>
                      <a:pt x="20053" y="60693"/>
                    </a:cubicBezTo>
                    <a:cubicBezTo>
                      <a:pt x="17425" y="66811"/>
                      <a:pt x="13786" y="72576"/>
                      <a:pt x="9237" y="78036"/>
                    </a:cubicBezTo>
                    <a:lnTo>
                      <a:pt x="241" y="78036"/>
                    </a:lnTo>
                    <a:lnTo>
                      <a:pt x="241" y="77632"/>
                    </a:lnTo>
                    <a:cubicBezTo>
                      <a:pt x="2212" y="75812"/>
                      <a:pt x="4234" y="73587"/>
                      <a:pt x="6306" y="70958"/>
                    </a:cubicBezTo>
                    <a:cubicBezTo>
                      <a:pt x="8327" y="68278"/>
                      <a:pt x="10147" y="65396"/>
                      <a:pt x="11714" y="62261"/>
                    </a:cubicBezTo>
                    <a:cubicBezTo>
                      <a:pt x="13331" y="58873"/>
                      <a:pt x="14595" y="55283"/>
                      <a:pt x="15555" y="51491"/>
                    </a:cubicBezTo>
                    <a:cubicBezTo>
                      <a:pt x="16515" y="47749"/>
                      <a:pt x="17021" y="43704"/>
                      <a:pt x="17021" y="39254"/>
                    </a:cubicBezTo>
                    <a:cubicBezTo>
                      <a:pt x="17021" y="34956"/>
                      <a:pt x="16515" y="30861"/>
                      <a:pt x="15555" y="26967"/>
                    </a:cubicBezTo>
                    <a:cubicBezTo>
                      <a:pt x="14544" y="23124"/>
                      <a:pt x="13280" y="19534"/>
                      <a:pt x="11714" y="16298"/>
                    </a:cubicBezTo>
                    <a:cubicBezTo>
                      <a:pt x="10096" y="13062"/>
                      <a:pt x="8277" y="10130"/>
                      <a:pt x="6255" y="7500"/>
                    </a:cubicBezTo>
                    <a:cubicBezTo>
                      <a:pt x="4234" y="4922"/>
                      <a:pt x="2212" y="2747"/>
                      <a:pt x="241" y="876"/>
                    </a:cubicBezTo>
                    <a:lnTo>
                      <a:pt x="241" y="472"/>
                    </a:lnTo>
                    <a:lnTo>
                      <a:pt x="9237" y="472"/>
                    </a:lnTo>
                    <a:cubicBezTo>
                      <a:pt x="13786" y="5933"/>
                      <a:pt x="17374" y="11697"/>
                      <a:pt x="20002" y="17815"/>
                    </a:cubicBezTo>
                    <a:cubicBezTo>
                      <a:pt x="22580" y="23984"/>
                      <a:pt x="23894" y="31164"/>
                      <a:pt x="23945" y="392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6B03BA56-6103-4FEA-9C18-285179E3C466}"/>
                </a:ext>
              </a:extLst>
            </p:cNvPr>
            <p:cNvSpPr/>
            <p:nvPr/>
          </p:nvSpPr>
          <p:spPr>
            <a:xfrm>
              <a:off x="4368931" y="3390171"/>
              <a:ext cx="12938" cy="12944"/>
            </a:xfrm>
            <a:custGeom>
              <a:avLst/>
              <a:gdLst/>
              <a:ahLst/>
              <a:cxnLst/>
              <a:rect l="l" t="t" r="r" b="b"/>
              <a:pathLst>
                <a:path w="12938" h="12944"/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26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4403774" y="4088376"/>
              <a:ext cx="639518" cy="77564"/>
              <a:chOff x="4403774" y="4088376"/>
              <a:chExt cx="639518" cy="77564"/>
            </a:xfrm>
            <a:solidFill>
              <a:srgbClr val="000000"/>
            </a:solidFill>
          </p:grpSpPr>
          <p:sp>
            <p:nvSpPr>
              <p:cNvPr id="227" name="任意多边形: 形状 226">
                <a:extLst>
                  <a:ext uri="{FF2B5EF4-FFF2-40B4-BE49-F238E27FC236}">
                    <a16:creationId xmlns:a16="http://schemas.microsoft.com/office/drawing/2014/main" id="{104691F8-A242-4ACD-9F66-85D7028543FF}"/>
                  </a:ext>
                </a:extLst>
              </p:cNvPr>
              <p:cNvSpPr/>
              <p:nvPr/>
            </p:nvSpPr>
            <p:spPr>
              <a:xfrm>
                <a:off x="4403774" y="4088376"/>
                <a:ext cx="7429" cy="61333"/>
              </a:xfrm>
              <a:custGeom>
                <a:avLst/>
                <a:gdLst>
                  <a:gd name="connsiteX0" fmla="*/ 7638 w 7429"/>
                  <a:gd name="connsiteY0" fmla="*/ 61818 h 61333"/>
                  <a:gd name="connsiteX1" fmla="*/ 208 w 7429"/>
                  <a:gd name="connsiteY1" fmla="*/ 61818 h 61333"/>
                  <a:gd name="connsiteX2" fmla="*/ 208 w 7429"/>
                  <a:gd name="connsiteY2" fmla="*/ 484 h 61333"/>
                  <a:gd name="connsiteX3" fmla="*/ 7638 w 7429"/>
                  <a:gd name="connsiteY3" fmla="*/ 484 h 61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" h="61333">
                    <a:moveTo>
                      <a:pt x="7638" y="61818"/>
                    </a:moveTo>
                    <a:lnTo>
                      <a:pt x="208" y="61818"/>
                    </a:lnTo>
                    <a:lnTo>
                      <a:pt x="208" y="484"/>
                    </a:lnTo>
                    <a:lnTo>
                      <a:pt x="7638" y="48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8" name="任意多边形: 形状 227">
                <a:extLst>
                  <a:ext uri="{FF2B5EF4-FFF2-40B4-BE49-F238E27FC236}">
                    <a16:creationId xmlns:a16="http://schemas.microsoft.com/office/drawing/2014/main" id="{8D7A8F8E-858D-4FCD-B691-D19EBEAED3B1}"/>
                  </a:ext>
                </a:extLst>
              </p:cNvPr>
              <p:cNvSpPr/>
              <p:nvPr/>
            </p:nvSpPr>
            <p:spPr>
              <a:xfrm>
                <a:off x="4418926" y="4104456"/>
                <a:ext cx="39321" cy="46467"/>
              </a:xfrm>
              <a:custGeom>
                <a:avLst/>
                <a:gdLst>
                  <a:gd name="connsiteX0" fmla="*/ 39531 w 39321"/>
                  <a:gd name="connsiteY0" fmla="*/ 23744 h 46467"/>
                  <a:gd name="connsiteX1" fmla="*/ 34174 w 39321"/>
                  <a:gd name="connsiteY1" fmla="*/ 40935 h 46467"/>
                  <a:gd name="connsiteX2" fmla="*/ 19922 w 39321"/>
                  <a:gd name="connsiteY2" fmla="*/ 46952 h 46467"/>
                  <a:gd name="connsiteX3" fmla="*/ 5467 w 39321"/>
                  <a:gd name="connsiteY3" fmla="*/ 40733 h 46467"/>
                  <a:gd name="connsiteX4" fmla="*/ 211 w 39321"/>
                  <a:gd name="connsiteY4" fmla="*/ 23744 h 46467"/>
                  <a:gd name="connsiteX5" fmla="*/ 5618 w 39321"/>
                  <a:gd name="connsiteY5" fmla="*/ 6603 h 46467"/>
                  <a:gd name="connsiteX6" fmla="*/ 19922 w 39321"/>
                  <a:gd name="connsiteY6" fmla="*/ 484 h 46467"/>
                  <a:gd name="connsiteX7" fmla="*/ 34174 w 39321"/>
                  <a:gd name="connsiteY7" fmla="*/ 6603 h 46467"/>
                  <a:gd name="connsiteX8" fmla="*/ 39531 w 39321"/>
                  <a:gd name="connsiteY8" fmla="*/ 23744 h 46467"/>
                  <a:gd name="connsiteX9" fmla="*/ 31900 w 39321"/>
                  <a:gd name="connsiteY9" fmla="*/ 23744 h 46467"/>
                  <a:gd name="connsiteX10" fmla="*/ 28766 w 39321"/>
                  <a:gd name="connsiteY10" fmla="*/ 11052 h 46467"/>
                  <a:gd name="connsiteX11" fmla="*/ 19922 w 39321"/>
                  <a:gd name="connsiteY11" fmla="*/ 6855 h 46467"/>
                  <a:gd name="connsiteX12" fmla="*/ 11026 w 39321"/>
                  <a:gd name="connsiteY12" fmla="*/ 11052 h 46467"/>
                  <a:gd name="connsiteX13" fmla="*/ 7893 w 39321"/>
                  <a:gd name="connsiteY13" fmla="*/ 23744 h 46467"/>
                  <a:gd name="connsiteX14" fmla="*/ 11026 w 39321"/>
                  <a:gd name="connsiteY14" fmla="*/ 36334 h 46467"/>
                  <a:gd name="connsiteX15" fmla="*/ 19922 w 39321"/>
                  <a:gd name="connsiteY15" fmla="*/ 40581 h 46467"/>
                  <a:gd name="connsiteX16" fmla="*/ 28766 w 39321"/>
                  <a:gd name="connsiteY16" fmla="*/ 36385 h 46467"/>
                  <a:gd name="connsiteX17" fmla="*/ 31900 w 39321"/>
                  <a:gd name="connsiteY17" fmla="*/ 23744 h 4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9321" h="46467">
                    <a:moveTo>
                      <a:pt x="39531" y="23744"/>
                    </a:moveTo>
                    <a:cubicBezTo>
                      <a:pt x="39531" y="31177"/>
                      <a:pt x="37712" y="36941"/>
                      <a:pt x="34174" y="40935"/>
                    </a:cubicBezTo>
                    <a:cubicBezTo>
                      <a:pt x="30535" y="44980"/>
                      <a:pt x="25784" y="46952"/>
                      <a:pt x="19922" y="46952"/>
                    </a:cubicBezTo>
                    <a:cubicBezTo>
                      <a:pt x="13756" y="46952"/>
                      <a:pt x="8954" y="44879"/>
                      <a:pt x="5467" y="40733"/>
                    </a:cubicBezTo>
                    <a:cubicBezTo>
                      <a:pt x="1929" y="36587"/>
                      <a:pt x="160" y="30924"/>
                      <a:pt x="211" y="23744"/>
                    </a:cubicBezTo>
                    <a:cubicBezTo>
                      <a:pt x="160" y="16412"/>
                      <a:pt x="1979" y="10698"/>
                      <a:pt x="5618" y="6603"/>
                    </a:cubicBezTo>
                    <a:cubicBezTo>
                      <a:pt x="9207" y="2558"/>
                      <a:pt x="13958" y="535"/>
                      <a:pt x="19922" y="484"/>
                    </a:cubicBezTo>
                    <a:cubicBezTo>
                      <a:pt x="25784" y="535"/>
                      <a:pt x="30535" y="2558"/>
                      <a:pt x="34174" y="6603"/>
                    </a:cubicBezTo>
                    <a:cubicBezTo>
                      <a:pt x="37712" y="10648"/>
                      <a:pt x="39531" y="16361"/>
                      <a:pt x="39531" y="23744"/>
                    </a:cubicBezTo>
                    <a:close/>
                    <a:moveTo>
                      <a:pt x="31900" y="23744"/>
                    </a:moveTo>
                    <a:cubicBezTo>
                      <a:pt x="31849" y="18081"/>
                      <a:pt x="30838" y="13884"/>
                      <a:pt x="28766" y="11052"/>
                    </a:cubicBezTo>
                    <a:cubicBezTo>
                      <a:pt x="26694" y="8322"/>
                      <a:pt x="23712" y="6906"/>
                      <a:pt x="19922" y="6855"/>
                    </a:cubicBezTo>
                    <a:cubicBezTo>
                      <a:pt x="16030" y="6906"/>
                      <a:pt x="13098" y="8322"/>
                      <a:pt x="11026" y="11052"/>
                    </a:cubicBezTo>
                    <a:cubicBezTo>
                      <a:pt x="8904" y="13884"/>
                      <a:pt x="7842" y="18081"/>
                      <a:pt x="7893" y="23744"/>
                    </a:cubicBezTo>
                    <a:cubicBezTo>
                      <a:pt x="7842" y="29306"/>
                      <a:pt x="8904" y="33502"/>
                      <a:pt x="11026" y="36334"/>
                    </a:cubicBezTo>
                    <a:cubicBezTo>
                      <a:pt x="13098" y="39166"/>
                      <a:pt x="16030" y="40581"/>
                      <a:pt x="19922" y="40581"/>
                    </a:cubicBezTo>
                    <a:cubicBezTo>
                      <a:pt x="23662" y="40581"/>
                      <a:pt x="26643" y="39216"/>
                      <a:pt x="28766" y="36385"/>
                    </a:cubicBezTo>
                    <a:cubicBezTo>
                      <a:pt x="30838" y="33654"/>
                      <a:pt x="31849" y="29407"/>
                      <a:pt x="31900" y="237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9" name="任意多边形: 形状 228">
                <a:extLst>
                  <a:ext uri="{FF2B5EF4-FFF2-40B4-BE49-F238E27FC236}">
                    <a16:creationId xmlns:a16="http://schemas.microsoft.com/office/drawing/2014/main" id="{0D1713EF-94D7-4020-9638-DBBF393EA389}"/>
                  </a:ext>
                </a:extLst>
              </p:cNvPr>
              <p:cNvSpPr/>
              <p:nvPr/>
            </p:nvSpPr>
            <p:spPr>
              <a:xfrm>
                <a:off x="4461676" y="4105669"/>
                <a:ext cx="57515" cy="44040"/>
              </a:xfrm>
              <a:custGeom>
                <a:avLst/>
                <a:gdLst>
                  <a:gd name="connsiteX0" fmla="*/ 57728 w 57515"/>
                  <a:gd name="connsiteY0" fmla="*/ 484 h 44040"/>
                  <a:gd name="connsiteX1" fmla="*/ 46609 w 57515"/>
                  <a:gd name="connsiteY1" fmla="*/ 44525 h 44040"/>
                  <a:gd name="connsiteX2" fmla="*/ 39736 w 57515"/>
                  <a:gd name="connsiteY2" fmla="*/ 44525 h 44040"/>
                  <a:gd name="connsiteX3" fmla="*/ 28971 w 57515"/>
                  <a:gd name="connsiteY3" fmla="*/ 10597 h 44040"/>
                  <a:gd name="connsiteX4" fmla="*/ 18307 w 57515"/>
                  <a:gd name="connsiteY4" fmla="*/ 44525 h 44040"/>
                  <a:gd name="connsiteX5" fmla="*/ 11484 w 57515"/>
                  <a:gd name="connsiteY5" fmla="*/ 44525 h 44040"/>
                  <a:gd name="connsiteX6" fmla="*/ 213 w 57515"/>
                  <a:gd name="connsiteY6" fmla="*/ 484 h 44040"/>
                  <a:gd name="connsiteX7" fmla="*/ 7946 w 57515"/>
                  <a:gd name="connsiteY7" fmla="*/ 484 h 44040"/>
                  <a:gd name="connsiteX8" fmla="*/ 15729 w 57515"/>
                  <a:gd name="connsiteY8" fmla="*/ 34615 h 44040"/>
                  <a:gd name="connsiteX9" fmla="*/ 26140 w 57515"/>
                  <a:gd name="connsiteY9" fmla="*/ 484 h 44040"/>
                  <a:gd name="connsiteX10" fmla="*/ 32256 w 57515"/>
                  <a:gd name="connsiteY10" fmla="*/ 484 h 44040"/>
                  <a:gd name="connsiteX11" fmla="*/ 42971 w 57515"/>
                  <a:gd name="connsiteY11" fmla="*/ 34615 h 44040"/>
                  <a:gd name="connsiteX12" fmla="*/ 50299 w 57515"/>
                  <a:gd name="connsiteY12" fmla="*/ 484 h 4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515" h="44040">
                    <a:moveTo>
                      <a:pt x="57728" y="484"/>
                    </a:moveTo>
                    <a:lnTo>
                      <a:pt x="46609" y="44525"/>
                    </a:lnTo>
                    <a:lnTo>
                      <a:pt x="39736" y="44525"/>
                    </a:lnTo>
                    <a:lnTo>
                      <a:pt x="28971" y="10597"/>
                    </a:lnTo>
                    <a:lnTo>
                      <a:pt x="18307" y="44525"/>
                    </a:lnTo>
                    <a:lnTo>
                      <a:pt x="11484" y="44525"/>
                    </a:lnTo>
                    <a:lnTo>
                      <a:pt x="213" y="484"/>
                    </a:lnTo>
                    <a:lnTo>
                      <a:pt x="7946" y="484"/>
                    </a:lnTo>
                    <a:lnTo>
                      <a:pt x="15729" y="34615"/>
                    </a:lnTo>
                    <a:lnTo>
                      <a:pt x="26140" y="484"/>
                    </a:lnTo>
                    <a:lnTo>
                      <a:pt x="32256" y="484"/>
                    </a:lnTo>
                    <a:lnTo>
                      <a:pt x="42971" y="34615"/>
                    </a:lnTo>
                    <a:lnTo>
                      <a:pt x="50299" y="48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0" name="任意多边形: 形状 229">
                <a:extLst>
                  <a:ext uri="{FF2B5EF4-FFF2-40B4-BE49-F238E27FC236}">
                    <a16:creationId xmlns:a16="http://schemas.microsoft.com/office/drawing/2014/main" id="{25FFBB53-5957-48B4-9BCC-2D1E6A5B09CB}"/>
                  </a:ext>
                </a:extLst>
              </p:cNvPr>
              <p:cNvSpPr/>
              <p:nvPr/>
            </p:nvSpPr>
            <p:spPr>
              <a:xfrm>
                <a:off x="4522723" y="4104456"/>
                <a:ext cx="38007" cy="46265"/>
              </a:xfrm>
              <a:custGeom>
                <a:avLst/>
                <a:gdLst>
                  <a:gd name="connsiteX0" fmla="*/ 22355 w 38007"/>
                  <a:gd name="connsiteY0" fmla="*/ 46750 h 46265"/>
                  <a:gd name="connsiteX1" fmla="*/ 6031 w 38007"/>
                  <a:gd name="connsiteY1" fmla="*/ 40834 h 46265"/>
                  <a:gd name="connsiteX2" fmla="*/ 218 w 38007"/>
                  <a:gd name="connsiteY2" fmla="*/ 23997 h 46265"/>
                  <a:gd name="connsiteX3" fmla="*/ 5829 w 38007"/>
                  <a:gd name="connsiteY3" fmla="*/ 6855 h 46265"/>
                  <a:gd name="connsiteX4" fmla="*/ 20586 w 38007"/>
                  <a:gd name="connsiteY4" fmla="*/ 484 h 46265"/>
                  <a:gd name="connsiteX5" fmla="*/ 27814 w 38007"/>
                  <a:gd name="connsiteY5" fmla="*/ 1698 h 46265"/>
                  <a:gd name="connsiteX6" fmla="*/ 33373 w 38007"/>
                  <a:gd name="connsiteY6" fmla="*/ 5389 h 46265"/>
                  <a:gd name="connsiteX7" fmla="*/ 36962 w 38007"/>
                  <a:gd name="connsiteY7" fmla="*/ 11558 h 46265"/>
                  <a:gd name="connsiteX8" fmla="*/ 38225 w 38007"/>
                  <a:gd name="connsiteY8" fmla="*/ 20457 h 46265"/>
                  <a:gd name="connsiteX9" fmla="*/ 38225 w 38007"/>
                  <a:gd name="connsiteY9" fmla="*/ 24502 h 46265"/>
                  <a:gd name="connsiteX10" fmla="*/ 7749 w 38007"/>
                  <a:gd name="connsiteY10" fmla="*/ 24502 h 46265"/>
                  <a:gd name="connsiteX11" fmla="*/ 11590 w 38007"/>
                  <a:gd name="connsiteY11" fmla="*/ 36233 h 46265"/>
                  <a:gd name="connsiteX12" fmla="*/ 22305 w 38007"/>
                  <a:gd name="connsiteY12" fmla="*/ 40278 h 46265"/>
                  <a:gd name="connsiteX13" fmla="*/ 27056 w 38007"/>
                  <a:gd name="connsiteY13" fmla="*/ 39772 h 46265"/>
                  <a:gd name="connsiteX14" fmla="*/ 31301 w 38007"/>
                  <a:gd name="connsiteY14" fmla="*/ 38306 h 46265"/>
                  <a:gd name="connsiteX15" fmla="*/ 34687 w 38007"/>
                  <a:gd name="connsiteY15" fmla="*/ 36587 h 46265"/>
                  <a:gd name="connsiteX16" fmla="*/ 36962 w 38007"/>
                  <a:gd name="connsiteY16" fmla="*/ 34969 h 46265"/>
                  <a:gd name="connsiteX17" fmla="*/ 37417 w 38007"/>
                  <a:gd name="connsiteY17" fmla="*/ 34969 h 46265"/>
                  <a:gd name="connsiteX18" fmla="*/ 37417 w 38007"/>
                  <a:gd name="connsiteY18" fmla="*/ 43059 h 46265"/>
                  <a:gd name="connsiteX19" fmla="*/ 34182 w 38007"/>
                  <a:gd name="connsiteY19" fmla="*/ 44374 h 46265"/>
                  <a:gd name="connsiteX20" fmla="*/ 30695 w 38007"/>
                  <a:gd name="connsiteY20" fmla="*/ 45537 h 46265"/>
                  <a:gd name="connsiteX21" fmla="*/ 26752 w 38007"/>
                  <a:gd name="connsiteY21" fmla="*/ 46447 h 46265"/>
                  <a:gd name="connsiteX22" fmla="*/ 22355 w 38007"/>
                  <a:gd name="connsiteY22" fmla="*/ 46750 h 46265"/>
                  <a:gd name="connsiteX23" fmla="*/ 31048 w 38007"/>
                  <a:gd name="connsiteY23" fmla="*/ 18839 h 46265"/>
                  <a:gd name="connsiteX24" fmla="*/ 30290 w 38007"/>
                  <a:gd name="connsiteY24" fmla="*/ 13682 h 46265"/>
                  <a:gd name="connsiteX25" fmla="*/ 28521 w 38007"/>
                  <a:gd name="connsiteY25" fmla="*/ 9990 h 46265"/>
                  <a:gd name="connsiteX26" fmla="*/ 25186 w 38007"/>
                  <a:gd name="connsiteY26" fmla="*/ 7462 h 46265"/>
                  <a:gd name="connsiteX27" fmla="*/ 20132 w 38007"/>
                  <a:gd name="connsiteY27" fmla="*/ 6603 h 46265"/>
                  <a:gd name="connsiteX28" fmla="*/ 15128 w 38007"/>
                  <a:gd name="connsiteY28" fmla="*/ 7513 h 46265"/>
                  <a:gd name="connsiteX29" fmla="*/ 11388 w 38007"/>
                  <a:gd name="connsiteY29" fmla="*/ 10092 h 46265"/>
                  <a:gd name="connsiteX30" fmla="*/ 8861 w 38007"/>
                  <a:gd name="connsiteY30" fmla="*/ 13934 h 46265"/>
                  <a:gd name="connsiteX31" fmla="*/ 7749 w 38007"/>
                  <a:gd name="connsiteY31" fmla="*/ 18839 h 4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8007" h="46265">
                    <a:moveTo>
                      <a:pt x="22355" y="46750"/>
                    </a:moveTo>
                    <a:cubicBezTo>
                      <a:pt x="15330" y="46700"/>
                      <a:pt x="9872" y="44778"/>
                      <a:pt x="6031" y="40834"/>
                    </a:cubicBezTo>
                    <a:cubicBezTo>
                      <a:pt x="2089" y="36941"/>
                      <a:pt x="168" y="31328"/>
                      <a:pt x="218" y="23997"/>
                    </a:cubicBezTo>
                    <a:cubicBezTo>
                      <a:pt x="168" y="16867"/>
                      <a:pt x="2038" y="11153"/>
                      <a:pt x="5829" y="6855"/>
                    </a:cubicBezTo>
                    <a:cubicBezTo>
                      <a:pt x="9569" y="2659"/>
                      <a:pt x="14471" y="535"/>
                      <a:pt x="20586" y="484"/>
                    </a:cubicBezTo>
                    <a:cubicBezTo>
                      <a:pt x="23265" y="535"/>
                      <a:pt x="25691" y="940"/>
                      <a:pt x="27814" y="1698"/>
                    </a:cubicBezTo>
                    <a:cubicBezTo>
                      <a:pt x="29886" y="2507"/>
                      <a:pt x="31756" y="3721"/>
                      <a:pt x="33373" y="5389"/>
                    </a:cubicBezTo>
                    <a:cubicBezTo>
                      <a:pt x="34890" y="7108"/>
                      <a:pt x="36052" y="9181"/>
                      <a:pt x="36962" y="11558"/>
                    </a:cubicBezTo>
                    <a:cubicBezTo>
                      <a:pt x="37770" y="14035"/>
                      <a:pt x="38225" y="17019"/>
                      <a:pt x="38225" y="20457"/>
                    </a:cubicBezTo>
                    <a:lnTo>
                      <a:pt x="38225" y="24502"/>
                    </a:lnTo>
                    <a:lnTo>
                      <a:pt x="7749" y="24502"/>
                    </a:lnTo>
                    <a:cubicBezTo>
                      <a:pt x="7749" y="29660"/>
                      <a:pt x="9013" y="33604"/>
                      <a:pt x="11590" y="36233"/>
                    </a:cubicBezTo>
                    <a:cubicBezTo>
                      <a:pt x="14168" y="38963"/>
                      <a:pt x="17756" y="40278"/>
                      <a:pt x="22305" y="40278"/>
                    </a:cubicBezTo>
                    <a:cubicBezTo>
                      <a:pt x="23922" y="40278"/>
                      <a:pt x="25489" y="40126"/>
                      <a:pt x="27056" y="39772"/>
                    </a:cubicBezTo>
                    <a:cubicBezTo>
                      <a:pt x="28623" y="39418"/>
                      <a:pt x="30038" y="38913"/>
                      <a:pt x="31301" y="38306"/>
                    </a:cubicBezTo>
                    <a:cubicBezTo>
                      <a:pt x="32615" y="37750"/>
                      <a:pt x="33727" y="37194"/>
                      <a:pt x="34687" y="36587"/>
                    </a:cubicBezTo>
                    <a:cubicBezTo>
                      <a:pt x="35547" y="36031"/>
                      <a:pt x="36305" y="35474"/>
                      <a:pt x="36962" y="34969"/>
                    </a:cubicBezTo>
                    <a:lnTo>
                      <a:pt x="37417" y="34969"/>
                    </a:lnTo>
                    <a:lnTo>
                      <a:pt x="37417" y="43059"/>
                    </a:lnTo>
                    <a:cubicBezTo>
                      <a:pt x="36507" y="43463"/>
                      <a:pt x="35446" y="43868"/>
                      <a:pt x="34182" y="44374"/>
                    </a:cubicBezTo>
                    <a:cubicBezTo>
                      <a:pt x="32868" y="44879"/>
                      <a:pt x="31706" y="45284"/>
                      <a:pt x="30695" y="45537"/>
                    </a:cubicBezTo>
                    <a:cubicBezTo>
                      <a:pt x="29229" y="45941"/>
                      <a:pt x="27915" y="46194"/>
                      <a:pt x="26752" y="46447"/>
                    </a:cubicBezTo>
                    <a:cubicBezTo>
                      <a:pt x="25590" y="46598"/>
                      <a:pt x="24124" y="46700"/>
                      <a:pt x="22355" y="46750"/>
                    </a:cubicBezTo>
                    <a:close/>
                    <a:moveTo>
                      <a:pt x="31048" y="18839"/>
                    </a:moveTo>
                    <a:cubicBezTo>
                      <a:pt x="30947" y="16867"/>
                      <a:pt x="30695" y="15148"/>
                      <a:pt x="30290" y="13682"/>
                    </a:cubicBezTo>
                    <a:cubicBezTo>
                      <a:pt x="29835" y="12266"/>
                      <a:pt x="29280" y="11052"/>
                      <a:pt x="28521" y="9990"/>
                    </a:cubicBezTo>
                    <a:cubicBezTo>
                      <a:pt x="27612" y="8929"/>
                      <a:pt x="26500" y="8069"/>
                      <a:pt x="25186" y="7462"/>
                    </a:cubicBezTo>
                    <a:cubicBezTo>
                      <a:pt x="23821" y="6906"/>
                      <a:pt x="22103" y="6603"/>
                      <a:pt x="20132" y="6603"/>
                    </a:cubicBezTo>
                    <a:cubicBezTo>
                      <a:pt x="18110" y="6603"/>
                      <a:pt x="16442" y="6906"/>
                      <a:pt x="15128" y="7513"/>
                    </a:cubicBezTo>
                    <a:cubicBezTo>
                      <a:pt x="13713" y="8120"/>
                      <a:pt x="12500" y="8979"/>
                      <a:pt x="11388" y="10092"/>
                    </a:cubicBezTo>
                    <a:cubicBezTo>
                      <a:pt x="10276" y="11254"/>
                      <a:pt x="9417" y="12569"/>
                      <a:pt x="8861" y="13934"/>
                    </a:cubicBezTo>
                    <a:cubicBezTo>
                      <a:pt x="8255" y="15350"/>
                      <a:pt x="7901" y="16968"/>
                      <a:pt x="7749" y="188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1" name="任意多边形: 形状 230">
                <a:extLst>
                  <a:ext uri="{FF2B5EF4-FFF2-40B4-BE49-F238E27FC236}">
                    <a16:creationId xmlns:a16="http://schemas.microsoft.com/office/drawing/2014/main" id="{C52CA2BE-864D-4606-896A-542EBA9ACE0A}"/>
                  </a:ext>
                </a:extLst>
              </p:cNvPr>
              <p:cNvSpPr/>
              <p:nvPr/>
            </p:nvSpPr>
            <p:spPr>
              <a:xfrm>
                <a:off x="4568227" y="4105669"/>
                <a:ext cx="23299" cy="44040"/>
              </a:xfrm>
              <a:custGeom>
                <a:avLst/>
                <a:gdLst>
                  <a:gd name="connsiteX0" fmla="*/ 23520 w 23299"/>
                  <a:gd name="connsiteY0" fmla="*/ 8473 h 44040"/>
                  <a:gd name="connsiteX1" fmla="*/ 23166 w 23299"/>
                  <a:gd name="connsiteY1" fmla="*/ 8473 h 44040"/>
                  <a:gd name="connsiteX2" fmla="*/ 21397 w 23299"/>
                  <a:gd name="connsiteY2" fmla="*/ 8170 h 44040"/>
                  <a:gd name="connsiteX3" fmla="*/ 19174 w 23299"/>
                  <a:gd name="connsiteY3" fmla="*/ 8120 h 44040"/>
                  <a:gd name="connsiteX4" fmla="*/ 13210 w 23299"/>
                  <a:gd name="connsiteY4" fmla="*/ 9434 h 44040"/>
                  <a:gd name="connsiteX5" fmla="*/ 7650 w 23299"/>
                  <a:gd name="connsiteY5" fmla="*/ 13277 h 44040"/>
                  <a:gd name="connsiteX6" fmla="*/ 7650 w 23299"/>
                  <a:gd name="connsiteY6" fmla="*/ 44525 h 44040"/>
                  <a:gd name="connsiteX7" fmla="*/ 221 w 23299"/>
                  <a:gd name="connsiteY7" fmla="*/ 44525 h 44040"/>
                  <a:gd name="connsiteX8" fmla="*/ 221 w 23299"/>
                  <a:gd name="connsiteY8" fmla="*/ 484 h 44040"/>
                  <a:gd name="connsiteX9" fmla="*/ 7650 w 23299"/>
                  <a:gd name="connsiteY9" fmla="*/ 484 h 44040"/>
                  <a:gd name="connsiteX10" fmla="*/ 7650 w 23299"/>
                  <a:gd name="connsiteY10" fmla="*/ 7058 h 44040"/>
                  <a:gd name="connsiteX11" fmla="*/ 14675 w 23299"/>
                  <a:gd name="connsiteY11" fmla="*/ 2001 h 44040"/>
                  <a:gd name="connsiteX12" fmla="*/ 20538 w 23299"/>
                  <a:gd name="connsiteY12" fmla="*/ 484 h 44040"/>
                  <a:gd name="connsiteX13" fmla="*/ 22257 w 23299"/>
                  <a:gd name="connsiteY13" fmla="*/ 586 h 44040"/>
                  <a:gd name="connsiteX14" fmla="*/ 23520 w 23299"/>
                  <a:gd name="connsiteY14" fmla="*/ 737 h 4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99" h="44040">
                    <a:moveTo>
                      <a:pt x="23520" y="8473"/>
                    </a:moveTo>
                    <a:lnTo>
                      <a:pt x="23166" y="8473"/>
                    </a:lnTo>
                    <a:cubicBezTo>
                      <a:pt x="22560" y="8372"/>
                      <a:pt x="22004" y="8271"/>
                      <a:pt x="21397" y="8170"/>
                    </a:cubicBezTo>
                    <a:cubicBezTo>
                      <a:pt x="20791" y="8170"/>
                      <a:pt x="20033" y="8120"/>
                      <a:pt x="19174" y="8120"/>
                    </a:cubicBezTo>
                    <a:cubicBezTo>
                      <a:pt x="17152" y="8120"/>
                      <a:pt x="15181" y="8575"/>
                      <a:pt x="13210" y="9434"/>
                    </a:cubicBezTo>
                    <a:cubicBezTo>
                      <a:pt x="11239" y="10294"/>
                      <a:pt x="9369" y="11558"/>
                      <a:pt x="7650" y="13277"/>
                    </a:cubicBezTo>
                    <a:lnTo>
                      <a:pt x="7650" y="44525"/>
                    </a:lnTo>
                    <a:lnTo>
                      <a:pt x="221" y="44525"/>
                    </a:lnTo>
                    <a:lnTo>
                      <a:pt x="221" y="484"/>
                    </a:lnTo>
                    <a:lnTo>
                      <a:pt x="7650" y="484"/>
                    </a:lnTo>
                    <a:lnTo>
                      <a:pt x="7650" y="7058"/>
                    </a:lnTo>
                    <a:cubicBezTo>
                      <a:pt x="10329" y="4681"/>
                      <a:pt x="12654" y="3013"/>
                      <a:pt x="14675" y="2001"/>
                    </a:cubicBezTo>
                    <a:cubicBezTo>
                      <a:pt x="16647" y="1041"/>
                      <a:pt x="18618" y="535"/>
                      <a:pt x="20538" y="484"/>
                    </a:cubicBezTo>
                    <a:cubicBezTo>
                      <a:pt x="21296" y="535"/>
                      <a:pt x="21852" y="586"/>
                      <a:pt x="22257" y="586"/>
                    </a:cubicBezTo>
                    <a:cubicBezTo>
                      <a:pt x="22560" y="687"/>
                      <a:pt x="23015" y="737"/>
                      <a:pt x="23520" y="7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2" name="任意多边形: 形状 231">
                <a:extLst>
                  <a:ext uri="{FF2B5EF4-FFF2-40B4-BE49-F238E27FC236}">
                    <a16:creationId xmlns:a16="http://schemas.microsoft.com/office/drawing/2014/main" id="{712FA697-8012-430A-ABE1-1E4BC7AB0979}"/>
                  </a:ext>
                </a:extLst>
              </p:cNvPr>
              <p:cNvSpPr/>
              <p:nvPr/>
            </p:nvSpPr>
            <p:spPr>
              <a:xfrm>
                <a:off x="4591339" y="4156435"/>
                <a:ext cx="45284" cy="5106"/>
              </a:xfrm>
              <a:custGeom>
                <a:avLst/>
                <a:gdLst>
                  <a:gd name="connsiteX0" fmla="*/ 45508 w 45284"/>
                  <a:gd name="connsiteY0" fmla="*/ 5591 h 5106"/>
                  <a:gd name="connsiteX1" fmla="*/ 223 w 45284"/>
                  <a:gd name="connsiteY1" fmla="*/ 5591 h 5106"/>
                  <a:gd name="connsiteX2" fmla="*/ 223 w 45284"/>
                  <a:gd name="connsiteY2" fmla="*/ 484 h 5106"/>
                  <a:gd name="connsiteX3" fmla="*/ 45508 w 45284"/>
                  <a:gd name="connsiteY3" fmla="*/ 484 h 5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284" h="5106">
                    <a:moveTo>
                      <a:pt x="45508" y="5591"/>
                    </a:moveTo>
                    <a:lnTo>
                      <a:pt x="223" y="5591"/>
                    </a:lnTo>
                    <a:lnTo>
                      <a:pt x="223" y="484"/>
                    </a:lnTo>
                    <a:lnTo>
                      <a:pt x="45508" y="48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3" name="任意多边形: 形状 232">
                <a:extLst>
                  <a:ext uri="{FF2B5EF4-FFF2-40B4-BE49-F238E27FC236}">
                    <a16:creationId xmlns:a16="http://schemas.microsoft.com/office/drawing/2014/main" id="{E7E07ACF-94FA-4192-A47F-AD6A19A11D27}"/>
                  </a:ext>
                </a:extLst>
              </p:cNvPr>
              <p:cNvSpPr/>
              <p:nvPr/>
            </p:nvSpPr>
            <p:spPr>
              <a:xfrm>
                <a:off x="4641502" y="4088376"/>
                <a:ext cx="7429" cy="61333"/>
              </a:xfrm>
              <a:custGeom>
                <a:avLst/>
                <a:gdLst>
                  <a:gd name="connsiteX0" fmla="*/ 7656 w 7429"/>
                  <a:gd name="connsiteY0" fmla="*/ 61818 h 61333"/>
                  <a:gd name="connsiteX1" fmla="*/ 226 w 7429"/>
                  <a:gd name="connsiteY1" fmla="*/ 61818 h 61333"/>
                  <a:gd name="connsiteX2" fmla="*/ 226 w 7429"/>
                  <a:gd name="connsiteY2" fmla="*/ 484 h 61333"/>
                  <a:gd name="connsiteX3" fmla="*/ 7656 w 7429"/>
                  <a:gd name="connsiteY3" fmla="*/ 484 h 61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" h="61333">
                    <a:moveTo>
                      <a:pt x="7656" y="61818"/>
                    </a:moveTo>
                    <a:lnTo>
                      <a:pt x="226" y="61818"/>
                    </a:lnTo>
                    <a:lnTo>
                      <a:pt x="226" y="484"/>
                    </a:lnTo>
                    <a:lnTo>
                      <a:pt x="7656" y="48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4" name="任意多边形: 形状 233">
                <a:extLst>
                  <a:ext uri="{FF2B5EF4-FFF2-40B4-BE49-F238E27FC236}">
                    <a16:creationId xmlns:a16="http://schemas.microsoft.com/office/drawing/2014/main" id="{AE2583B8-6E11-453D-B755-DCAB62577205}"/>
                  </a:ext>
                </a:extLst>
              </p:cNvPr>
              <p:cNvSpPr/>
              <p:nvPr/>
            </p:nvSpPr>
            <p:spPr>
              <a:xfrm>
                <a:off x="4656706" y="4104607"/>
                <a:ext cx="35024" cy="46316"/>
              </a:xfrm>
              <a:custGeom>
                <a:avLst/>
                <a:gdLst>
                  <a:gd name="connsiteX0" fmla="*/ 27874 w 35024"/>
                  <a:gd name="connsiteY0" fmla="*/ 34767 h 46316"/>
                  <a:gd name="connsiteX1" fmla="*/ 27874 w 35024"/>
                  <a:gd name="connsiteY1" fmla="*/ 22530 h 46316"/>
                  <a:gd name="connsiteX2" fmla="*/ 21202 w 35024"/>
                  <a:gd name="connsiteY2" fmla="*/ 23187 h 46316"/>
                  <a:gd name="connsiteX3" fmla="*/ 14683 w 35024"/>
                  <a:gd name="connsiteY3" fmla="*/ 24350 h 46316"/>
                  <a:gd name="connsiteX4" fmla="*/ 9780 w 35024"/>
                  <a:gd name="connsiteY4" fmla="*/ 27131 h 46316"/>
                  <a:gd name="connsiteX5" fmla="*/ 7860 w 35024"/>
                  <a:gd name="connsiteY5" fmla="*/ 32339 h 46316"/>
                  <a:gd name="connsiteX6" fmla="*/ 9982 w 35024"/>
                  <a:gd name="connsiteY6" fmla="*/ 38053 h 46316"/>
                  <a:gd name="connsiteX7" fmla="*/ 16249 w 35024"/>
                  <a:gd name="connsiteY7" fmla="*/ 39975 h 46316"/>
                  <a:gd name="connsiteX8" fmla="*/ 22567 w 35024"/>
                  <a:gd name="connsiteY8" fmla="*/ 38458 h 46316"/>
                  <a:gd name="connsiteX9" fmla="*/ 27874 w 35024"/>
                  <a:gd name="connsiteY9" fmla="*/ 34767 h 46316"/>
                  <a:gd name="connsiteX10" fmla="*/ 27874 w 35024"/>
                  <a:gd name="connsiteY10" fmla="*/ 40885 h 46316"/>
                  <a:gd name="connsiteX11" fmla="*/ 25448 w 35024"/>
                  <a:gd name="connsiteY11" fmla="*/ 42756 h 46316"/>
                  <a:gd name="connsiteX12" fmla="*/ 22516 w 35024"/>
                  <a:gd name="connsiteY12" fmla="*/ 44677 h 46316"/>
                  <a:gd name="connsiteX13" fmla="*/ 18726 w 35024"/>
                  <a:gd name="connsiteY13" fmla="*/ 46244 h 46316"/>
                  <a:gd name="connsiteX14" fmla="*/ 13571 w 35024"/>
                  <a:gd name="connsiteY14" fmla="*/ 46801 h 46316"/>
                  <a:gd name="connsiteX15" fmla="*/ 8416 w 35024"/>
                  <a:gd name="connsiteY15" fmla="*/ 45789 h 46316"/>
                  <a:gd name="connsiteX16" fmla="*/ 4120 w 35024"/>
                  <a:gd name="connsiteY16" fmla="*/ 42907 h 46316"/>
                  <a:gd name="connsiteX17" fmla="*/ 1289 w 35024"/>
                  <a:gd name="connsiteY17" fmla="*/ 38458 h 46316"/>
                  <a:gd name="connsiteX18" fmla="*/ 228 w 35024"/>
                  <a:gd name="connsiteY18" fmla="*/ 32795 h 46316"/>
                  <a:gd name="connsiteX19" fmla="*/ 2148 w 35024"/>
                  <a:gd name="connsiteY19" fmla="*/ 25058 h 46316"/>
                  <a:gd name="connsiteX20" fmla="*/ 8264 w 35024"/>
                  <a:gd name="connsiteY20" fmla="*/ 19951 h 46316"/>
                  <a:gd name="connsiteX21" fmla="*/ 17007 w 35024"/>
                  <a:gd name="connsiteY21" fmla="*/ 17575 h 46316"/>
                  <a:gd name="connsiteX22" fmla="*/ 27874 w 35024"/>
                  <a:gd name="connsiteY22" fmla="*/ 16614 h 46316"/>
                  <a:gd name="connsiteX23" fmla="*/ 27874 w 35024"/>
                  <a:gd name="connsiteY23" fmla="*/ 15198 h 46316"/>
                  <a:gd name="connsiteX24" fmla="*/ 27065 w 35024"/>
                  <a:gd name="connsiteY24" fmla="*/ 11002 h 46316"/>
                  <a:gd name="connsiteX25" fmla="*/ 24892 w 35024"/>
                  <a:gd name="connsiteY25" fmla="*/ 8524 h 46316"/>
                  <a:gd name="connsiteX26" fmla="*/ 21405 w 35024"/>
                  <a:gd name="connsiteY26" fmla="*/ 7361 h 46316"/>
                  <a:gd name="connsiteX27" fmla="*/ 17210 w 35024"/>
                  <a:gd name="connsiteY27" fmla="*/ 7058 h 46316"/>
                  <a:gd name="connsiteX28" fmla="*/ 11195 w 35024"/>
                  <a:gd name="connsiteY28" fmla="*/ 7816 h 46316"/>
                  <a:gd name="connsiteX29" fmla="*/ 4271 w 35024"/>
                  <a:gd name="connsiteY29" fmla="*/ 10041 h 46316"/>
                  <a:gd name="connsiteX30" fmla="*/ 3816 w 35024"/>
                  <a:gd name="connsiteY30" fmla="*/ 10041 h 46316"/>
                  <a:gd name="connsiteX31" fmla="*/ 3816 w 35024"/>
                  <a:gd name="connsiteY31" fmla="*/ 2507 h 46316"/>
                  <a:gd name="connsiteX32" fmla="*/ 9679 w 35024"/>
                  <a:gd name="connsiteY32" fmla="*/ 1192 h 46316"/>
                  <a:gd name="connsiteX33" fmla="*/ 17260 w 35024"/>
                  <a:gd name="connsiteY33" fmla="*/ 484 h 46316"/>
                  <a:gd name="connsiteX34" fmla="*/ 24892 w 35024"/>
                  <a:gd name="connsiteY34" fmla="*/ 1192 h 46316"/>
                  <a:gd name="connsiteX35" fmla="*/ 30502 w 35024"/>
                  <a:gd name="connsiteY35" fmla="*/ 3771 h 46316"/>
                  <a:gd name="connsiteX36" fmla="*/ 34040 w 35024"/>
                  <a:gd name="connsiteY36" fmla="*/ 8473 h 46316"/>
                  <a:gd name="connsiteX37" fmla="*/ 35253 w 35024"/>
                  <a:gd name="connsiteY37" fmla="*/ 15451 h 46316"/>
                  <a:gd name="connsiteX38" fmla="*/ 35253 w 35024"/>
                  <a:gd name="connsiteY38" fmla="*/ 45587 h 46316"/>
                  <a:gd name="connsiteX39" fmla="*/ 27874 w 35024"/>
                  <a:gd name="connsiteY39" fmla="*/ 45587 h 4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5024" h="46316">
                    <a:moveTo>
                      <a:pt x="27874" y="34767"/>
                    </a:moveTo>
                    <a:lnTo>
                      <a:pt x="27874" y="22530"/>
                    </a:lnTo>
                    <a:cubicBezTo>
                      <a:pt x="26105" y="22732"/>
                      <a:pt x="23881" y="22985"/>
                      <a:pt x="21202" y="23187"/>
                    </a:cubicBezTo>
                    <a:cubicBezTo>
                      <a:pt x="18473" y="23491"/>
                      <a:pt x="16300" y="23845"/>
                      <a:pt x="14683" y="24350"/>
                    </a:cubicBezTo>
                    <a:cubicBezTo>
                      <a:pt x="12711" y="24957"/>
                      <a:pt x="11094" y="25918"/>
                      <a:pt x="9780" y="27131"/>
                    </a:cubicBezTo>
                    <a:cubicBezTo>
                      <a:pt x="8466" y="28446"/>
                      <a:pt x="7809" y="30165"/>
                      <a:pt x="7860" y="32339"/>
                    </a:cubicBezTo>
                    <a:cubicBezTo>
                      <a:pt x="7809" y="34918"/>
                      <a:pt x="8517" y="36840"/>
                      <a:pt x="9982" y="38053"/>
                    </a:cubicBezTo>
                    <a:cubicBezTo>
                      <a:pt x="11397" y="39368"/>
                      <a:pt x="13470" y="39975"/>
                      <a:pt x="16249" y="39975"/>
                    </a:cubicBezTo>
                    <a:cubicBezTo>
                      <a:pt x="18524" y="39975"/>
                      <a:pt x="20646" y="39469"/>
                      <a:pt x="22567" y="38458"/>
                    </a:cubicBezTo>
                    <a:cubicBezTo>
                      <a:pt x="24437" y="37446"/>
                      <a:pt x="26206" y="36233"/>
                      <a:pt x="27874" y="34767"/>
                    </a:cubicBezTo>
                    <a:close/>
                    <a:moveTo>
                      <a:pt x="27874" y="40885"/>
                    </a:moveTo>
                    <a:cubicBezTo>
                      <a:pt x="27267" y="41340"/>
                      <a:pt x="26459" y="41997"/>
                      <a:pt x="25448" y="42756"/>
                    </a:cubicBezTo>
                    <a:cubicBezTo>
                      <a:pt x="24386" y="43615"/>
                      <a:pt x="23426" y="44222"/>
                      <a:pt x="22516" y="44677"/>
                    </a:cubicBezTo>
                    <a:cubicBezTo>
                      <a:pt x="21202" y="45334"/>
                      <a:pt x="19939" y="45840"/>
                      <a:pt x="18726" y="46244"/>
                    </a:cubicBezTo>
                    <a:cubicBezTo>
                      <a:pt x="17513" y="46598"/>
                      <a:pt x="15794" y="46801"/>
                      <a:pt x="13571" y="46801"/>
                    </a:cubicBezTo>
                    <a:cubicBezTo>
                      <a:pt x="11751" y="46801"/>
                      <a:pt x="10033" y="46447"/>
                      <a:pt x="8416" y="45789"/>
                    </a:cubicBezTo>
                    <a:cubicBezTo>
                      <a:pt x="6798" y="45132"/>
                      <a:pt x="5333" y="44222"/>
                      <a:pt x="4120" y="42907"/>
                    </a:cubicBezTo>
                    <a:cubicBezTo>
                      <a:pt x="2907" y="41744"/>
                      <a:pt x="1997" y="40227"/>
                      <a:pt x="1289" y="38458"/>
                    </a:cubicBezTo>
                    <a:cubicBezTo>
                      <a:pt x="582" y="36688"/>
                      <a:pt x="228" y="34817"/>
                      <a:pt x="228" y="32795"/>
                    </a:cubicBezTo>
                    <a:cubicBezTo>
                      <a:pt x="228" y="29811"/>
                      <a:pt x="834" y="27233"/>
                      <a:pt x="2148" y="25058"/>
                    </a:cubicBezTo>
                    <a:cubicBezTo>
                      <a:pt x="3412" y="22935"/>
                      <a:pt x="5484" y="21216"/>
                      <a:pt x="8264" y="19951"/>
                    </a:cubicBezTo>
                    <a:cubicBezTo>
                      <a:pt x="10740" y="18839"/>
                      <a:pt x="13621" y="18081"/>
                      <a:pt x="17007" y="17575"/>
                    </a:cubicBezTo>
                    <a:cubicBezTo>
                      <a:pt x="20343" y="17170"/>
                      <a:pt x="23982" y="16816"/>
                      <a:pt x="27874" y="16614"/>
                    </a:cubicBezTo>
                    <a:lnTo>
                      <a:pt x="27874" y="15198"/>
                    </a:lnTo>
                    <a:cubicBezTo>
                      <a:pt x="27823" y="13530"/>
                      <a:pt x="27571" y="12114"/>
                      <a:pt x="27065" y="11002"/>
                    </a:cubicBezTo>
                    <a:cubicBezTo>
                      <a:pt x="26560" y="9940"/>
                      <a:pt x="25802" y="9131"/>
                      <a:pt x="24892" y="8524"/>
                    </a:cubicBezTo>
                    <a:cubicBezTo>
                      <a:pt x="23881" y="7968"/>
                      <a:pt x="22719" y="7563"/>
                      <a:pt x="21405" y="7361"/>
                    </a:cubicBezTo>
                    <a:cubicBezTo>
                      <a:pt x="19989" y="7159"/>
                      <a:pt x="18625" y="7058"/>
                      <a:pt x="17210" y="7058"/>
                    </a:cubicBezTo>
                    <a:cubicBezTo>
                      <a:pt x="15491" y="7058"/>
                      <a:pt x="13470" y="7311"/>
                      <a:pt x="11195" y="7816"/>
                    </a:cubicBezTo>
                    <a:cubicBezTo>
                      <a:pt x="8820" y="8322"/>
                      <a:pt x="6495" y="9080"/>
                      <a:pt x="4271" y="10041"/>
                    </a:cubicBezTo>
                    <a:lnTo>
                      <a:pt x="3816" y="10041"/>
                    </a:lnTo>
                    <a:lnTo>
                      <a:pt x="3816" y="2507"/>
                    </a:lnTo>
                    <a:cubicBezTo>
                      <a:pt x="5130" y="2102"/>
                      <a:pt x="7101" y="1698"/>
                      <a:pt x="9679" y="1192"/>
                    </a:cubicBezTo>
                    <a:cubicBezTo>
                      <a:pt x="12206" y="788"/>
                      <a:pt x="14733" y="535"/>
                      <a:pt x="17260" y="484"/>
                    </a:cubicBezTo>
                    <a:cubicBezTo>
                      <a:pt x="20242" y="535"/>
                      <a:pt x="22769" y="788"/>
                      <a:pt x="24892" y="1192"/>
                    </a:cubicBezTo>
                    <a:cubicBezTo>
                      <a:pt x="26913" y="1698"/>
                      <a:pt x="28784" y="2558"/>
                      <a:pt x="30502" y="3771"/>
                    </a:cubicBezTo>
                    <a:cubicBezTo>
                      <a:pt x="32018" y="5035"/>
                      <a:pt x="33231" y="6603"/>
                      <a:pt x="34040" y="8473"/>
                    </a:cubicBezTo>
                    <a:cubicBezTo>
                      <a:pt x="34848" y="10445"/>
                      <a:pt x="35253" y="12771"/>
                      <a:pt x="35253" y="15451"/>
                    </a:cubicBezTo>
                    <a:lnTo>
                      <a:pt x="35253" y="45587"/>
                    </a:lnTo>
                    <a:lnTo>
                      <a:pt x="27874" y="4558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CA5A0C21-ED86-49F4-B6EF-DE2708D03ABB}"/>
                  </a:ext>
                </a:extLst>
              </p:cNvPr>
              <p:cNvSpPr/>
              <p:nvPr/>
            </p:nvSpPr>
            <p:spPr>
              <a:xfrm>
                <a:off x="4702142" y="4088376"/>
                <a:ext cx="36894" cy="62547"/>
              </a:xfrm>
              <a:custGeom>
                <a:avLst/>
                <a:gdLst>
                  <a:gd name="connsiteX0" fmla="*/ 29494 w 36894"/>
                  <a:gd name="connsiteY0" fmla="*/ 39671 h 62547"/>
                  <a:gd name="connsiteX1" fmla="*/ 27068 w 36894"/>
                  <a:gd name="connsiteY1" fmla="*/ 27738 h 62547"/>
                  <a:gd name="connsiteX2" fmla="*/ 19386 w 36894"/>
                  <a:gd name="connsiteY2" fmla="*/ 23643 h 62547"/>
                  <a:gd name="connsiteX3" fmla="*/ 13220 w 36894"/>
                  <a:gd name="connsiteY3" fmla="*/ 25058 h 62547"/>
                  <a:gd name="connsiteX4" fmla="*/ 7661 w 36894"/>
                  <a:gd name="connsiteY4" fmla="*/ 28648 h 62547"/>
                  <a:gd name="connsiteX5" fmla="*/ 7661 w 36894"/>
                  <a:gd name="connsiteY5" fmla="*/ 53880 h 62547"/>
                  <a:gd name="connsiteX6" fmla="*/ 12614 w 36894"/>
                  <a:gd name="connsiteY6" fmla="*/ 55801 h 62547"/>
                  <a:gd name="connsiteX7" fmla="*/ 17365 w 36894"/>
                  <a:gd name="connsiteY7" fmla="*/ 56357 h 62547"/>
                  <a:gd name="connsiteX8" fmla="*/ 26260 w 36894"/>
                  <a:gd name="connsiteY8" fmla="*/ 52363 h 62547"/>
                  <a:gd name="connsiteX9" fmla="*/ 29494 w 36894"/>
                  <a:gd name="connsiteY9" fmla="*/ 39671 h 62547"/>
                  <a:gd name="connsiteX10" fmla="*/ 37126 w 36894"/>
                  <a:gd name="connsiteY10" fmla="*/ 39064 h 62547"/>
                  <a:gd name="connsiteX11" fmla="*/ 31870 w 36894"/>
                  <a:gd name="connsiteY11" fmla="*/ 56458 h 62547"/>
                  <a:gd name="connsiteX12" fmla="*/ 18780 w 36894"/>
                  <a:gd name="connsiteY12" fmla="*/ 63032 h 62547"/>
                  <a:gd name="connsiteX13" fmla="*/ 12664 w 36894"/>
                  <a:gd name="connsiteY13" fmla="*/ 62121 h 62547"/>
                  <a:gd name="connsiteX14" fmla="*/ 7661 w 36894"/>
                  <a:gd name="connsiteY14" fmla="*/ 59745 h 62547"/>
                  <a:gd name="connsiteX15" fmla="*/ 7155 w 36894"/>
                  <a:gd name="connsiteY15" fmla="*/ 61818 h 62547"/>
                  <a:gd name="connsiteX16" fmla="*/ 231 w 36894"/>
                  <a:gd name="connsiteY16" fmla="*/ 61818 h 62547"/>
                  <a:gd name="connsiteX17" fmla="*/ 231 w 36894"/>
                  <a:gd name="connsiteY17" fmla="*/ 484 h 62547"/>
                  <a:gd name="connsiteX18" fmla="*/ 7661 w 36894"/>
                  <a:gd name="connsiteY18" fmla="*/ 484 h 62547"/>
                  <a:gd name="connsiteX19" fmla="*/ 7661 w 36894"/>
                  <a:gd name="connsiteY19" fmla="*/ 22378 h 62547"/>
                  <a:gd name="connsiteX20" fmla="*/ 13675 w 36894"/>
                  <a:gd name="connsiteY20" fmla="*/ 18232 h 62547"/>
                  <a:gd name="connsiteX21" fmla="*/ 21105 w 36894"/>
                  <a:gd name="connsiteY21" fmla="*/ 16564 h 62547"/>
                  <a:gd name="connsiteX22" fmla="*/ 32830 w 36894"/>
                  <a:gd name="connsiteY22" fmla="*/ 22530 h 62547"/>
                  <a:gd name="connsiteX23" fmla="*/ 37126 w 36894"/>
                  <a:gd name="connsiteY23" fmla="*/ 39064 h 6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894" h="62547">
                    <a:moveTo>
                      <a:pt x="29494" y="39671"/>
                    </a:moveTo>
                    <a:cubicBezTo>
                      <a:pt x="29444" y="34413"/>
                      <a:pt x="28635" y="30469"/>
                      <a:pt x="27068" y="27738"/>
                    </a:cubicBezTo>
                    <a:cubicBezTo>
                      <a:pt x="25451" y="25058"/>
                      <a:pt x="22873" y="23693"/>
                      <a:pt x="19386" y="23643"/>
                    </a:cubicBezTo>
                    <a:cubicBezTo>
                      <a:pt x="17314" y="23693"/>
                      <a:pt x="15292" y="24148"/>
                      <a:pt x="13220" y="25058"/>
                    </a:cubicBezTo>
                    <a:cubicBezTo>
                      <a:pt x="11148" y="26019"/>
                      <a:pt x="9278" y="27233"/>
                      <a:pt x="7661" y="28648"/>
                    </a:cubicBezTo>
                    <a:lnTo>
                      <a:pt x="7661" y="53880"/>
                    </a:lnTo>
                    <a:cubicBezTo>
                      <a:pt x="9480" y="54840"/>
                      <a:pt x="11148" y="55498"/>
                      <a:pt x="12614" y="55801"/>
                    </a:cubicBezTo>
                    <a:cubicBezTo>
                      <a:pt x="14029" y="56205"/>
                      <a:pt x="15596" y="56357"/>
                      <a:pt x="17365" y="56357"/>
                    </a:cubicBezTo>
                    <a:cubicBezTo>
                      <a:pt x="21105" y="56357"/>
                      <a:pt x="24086" y="55043"/>
                      <a:pt x="26260" y="52363"/>
                    </a:cubicBezTo>
                    <a:cubicBezTo>
                      <a:pt x="28382" y="49683"/>
                      <a:pt x="29444" y="45435"/>
                      <a:pt x="29494" y="39671"/>
                    </a:cubicBezTo>
                    <a:close/>
                    <a:moveTo>
                      <a:pt x="37126" y="39064"/>
                    </a:moveTo>
                    <a:cubicBezTo>
                      <a:pt x="37075" y="46295"/>
                      <a:pt x="35357" y="52110"/>
                      <a:pt x="31870" y="56458"/>
                    </a:cubicBezTo>
                    <a:cubicBezTo>
                      <a:pt x="28382" y="60857"/>
                      <a:pt x="23985" y="63032"/>
                      <a:pt x="18780" y="63032"/>
                    </a:cubicBezTo>
                    <a:cubicBezTo>
                      <a:pt x="16354" y="63032"/>
                      <a:pt x="14332" y="62728"/>
                      <a:pt x="12664" y="62121"/>
                    </a:cubicBezTo>
                    <a:cubicBezTo>
                      <a:pt x="10946" y="61565"/>
                      <a:pt x="9278" y="60807"/>
                      <a:pt x="7661" y="59745"/>
                    </a:cubicBezTo>
                    <a:lnTo>
                      <a:pt x="7155" y="61818"/>
                    </a:lnTo>
                    <a:lnTo>
                      <a:pt x="231" y="61818"/>
                    </a:lnTo>
                    <a:lnTo>
                      <a:pt x="231" y="484"/>
                    </a:lnTo>
                    <a:lnTo>
                      <a:pt x="7661" y="484"/>
                    </a:lnTo>
                    <a:lnTo>
                      <a:pt x="7661" y="22378"/>
                    </a:lnTo>
                    <a:cubicBezTo>
                      <a:pt x="9480" y="20760"/>
                      <a:pt x="11502" y="19395"/>
                      <a:pt x="13675" y="18232"/>
                    </a:cubicBezTo>
                    <a:cubicBezTo>
                      <a:pt x="15848" y="17170"/>
                      <a:pt x="18325" y="16614"/>
                      <a:pt x="21105" y="16564"/>
                    </a:cubicBezTo>
                    <a:cubicBezTo>
                      <a:pt x="26058" y="16614"/>
                      <a:pt x="29949" y="18586"/>
                      <a:pt x="32830" y="22530"/>
                    </a:cubicBezTo>
                    <a:cubicBezTo>
                      <a:pt x="35660" y="26525"/>
                      <a:pt x="37075" y="32036"/>
                      <a:pt x="37126" y="390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任意多边形: 形状 235">
                <a:extLst>
                  <a:ext uri="{FF2B5EF4-FFF2-40B4-BE49-F238E27FC236}">
                    <a16:creationId xmlns:a16="http://schemas.microsoft.com/office/drawing/2014/main" id="{8DFDADA2-1BE3-492E-BA98-08A5AB53675F}"/>
                  </a:ext>
                </a:extLst>
              </p:cNvPr>
              <p:cNvSpPr/>
              <p:nvPr/>
            </p:nvSpPr>
            <p:spPr>
              <a:xfrm>
                <a:off x="4741383" y="4149710"/>
                <a:ext cx="12938" cy="12944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12944"/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12414A5B-AC53-4903-83AB-AFF9C2AF0239}"/>
                  </a:ext>
                </a:extLst>
              </p:cNvPr>
              <p:cNvSpPr/>
              <p:nvPr/>
            </p:nvSpPr>
            <p:spPr>
              <a:xfrm>
                <a:off x="4770236" y="4091006"/>
                <a:ext cx="22793" cy="58704"/>
              </a:xfrm>
              <a:custGeom>
                <a:avLst/>
                <a:gdLst>
                  <a:gd name="connsiteX0" fmla="*/ 23031 w 22793"/>
                  <a:gd name="connsiteY0" fmla="*/ 59189 h 58704"/>
                  <a:gd name="connsiteX1" fmla="*/ 237 w 22793"/>
                  <a:gd name="connsiteY1" fmla="*/ 59189 h 58704"/>
                  <a:gd name="connsiteX2" fmla="*/ 237 w 22793"/>
                  <a:gd name="connsiteY2" fmla="*/ 53222 h 58704"/>
                  <a:gd name="connsiteX3" fmla="*/ 7767 w 22793"/>
                  <a:gd name="connsiteY3" fmla="*/ 53222 h 58704"/>
                  <a:gd name="connsiteX4" fmla="*/ 7767 w 22793"/>
                  <a:gd name="connsiteY4" fmla="*/ 6501 h 58704"/>
                  <a:gd name="connsiteX5" fmla="*/ 237 w 22793"/>
                  <a:gd name="connsiteY5" fmla="*/ 6501 h 58704"/>
                  <a:gd name="connsiteX6" fmla="*/ 237 w 22793"/>
                  <a:gd name="connsiteY6" fmla="*/ 484 h 58704"/>
                  <a:gd name="connsiteX7" fmla="*/ 23031 w 22793"/>
                  <a:gd name="connsiteY7" fmla="*/ 484 h 58704"/>
                  <a:gd name="connsiteX8" fmla="*/ 23031 w 22793"/>
                  <a:gd name="connsiteY8" fmla="*/ 6501 h 58704"/>
                  <a:gd name="connsiteX9" fmla="*/ 15550 w 22793"/>
                  <a:gd name="connsiteY9" fmla="*/ 6501 h 58704"/>
                  <a:gd name="connsiteX10" fmla="*/ 15550 w 22793"/>
                  <a:gd name="connsiteY10" fmla="*/ 53222 h 58704"/>
                  <a:gd name="connsiteX11" fmla="*/ 23031 w 22793"/>
                  <a:gd name="connsiteY11" fmla="*/ 53222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793" h="58704">
                    <a:moveTo>
                      <a:pt x="23031" y="59189"/>
                    </a:moveTo>
                    <a:lnTo>
                      <a:pt x="237" y="59189"/>
                    </a:lnTo>
                    <a:lnTo>
                      <a:pt x="237" y="53222"/>
                    </a:lnTo>
                    <a:lnTo>
                      <a:pt x="7767" y="53222"/>
                    </a:lnTo>
                    <a:lnTo>
                      <a:pt x="7767" y="6501"/>
                    </a:lnTo>
                    <a:lnTo>
                      <a:pt x="237" y="6501"/>
                    </a:lnTo>
                    <a:lnTo>
                      <a:pt x="237" y="484"/>
                    </a:lnTo>
                    <a:lnTo>
                      <a:pt x="23031" y="484"/>
                    </a:lnTo>
                    <a:lnTo>
                      <a:pt x="23031" y="6501"/>
                    </a:lnTo>
                    <a:lnTo>
                      <a:pt x="15550" y="6501"/>
                    </a:lnTo>
                    <a:lnTo>
                      <a:pt x="15550" y="53222"/>
                    </a:lnTo>
                    <a:lnTo>
                      <a:pt x="23031" y="53222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8" name="任意多边形: 形状 237">
                <a:extLst>
                  <a:ext uri="{FF2B5EF4-FFF2-40B4-BE49-F238E27FC236}">
                    <a16:creationId xmlns:a16="http://schemas.microsoft.com/office/drawing/2014/main" id="{CD98ACD3-F9C6-4944-9C52-DE10C9771A8D}"/>
                  </a:ext>
                </a:extLst>
              </p:cNvPr>
              <p:cNvSpPr/>
              <p:nvPr/>
            </p:nvSpPr>
            <p:spPr>
              <a:xfrm>
                <a:off x="4802662" y="4091006"/>
                <a:ext cx="41948" cy="58704"/>
              </a:xfrm>
              <a:custGeom>
                <a:avLst/>
                <a:gdLst>
                  <a:gd name="connsiteX0" fmla="*/ 42188 w 41948"/>
                  <a:gd name="connsiteY0" fmla="*/ 59189 h 58704"/>
                  <a:gd name="connsiteX1" fmla="*/ 33444 w 41948"/>
                  <a:gd name="connsiteY1" fmla="*/ 59189 h 58704"/>
                  <a:gd name="connsiteX2" fmla="*/ 7517 w 41948"/>
                  <a:gd name="connsiteY2" fmla="*/ 8575 h 58704"/>
                  <a:gd name="connsiteX3" fmla="*/ 7517 w 41948"/>
                  <a:gd name="connsiteY3" fmla="*/ 59189 h 58704"/>
                  <a:gd name="connsiteX4" fmla="*/ 239 w 41948"/>
                  <a:gd name="connsiteY4" fmla="*/ 59189 h 58704"/>
                  <a:gd name="connsiteX5" fmla="*/ 239 w 41948"/>
                  <a:gd name="connsiteY5" fmla="*/ 484 h 58704"/>
                  <a:gd name="connsiteX6" fmla="*/ 11307 w 41948"/>
                  <a:gd name="connsiteY6" fmla="*/ 484 h 58704"/>
                  <a:gd name="connsiteX7" fmla="*/ 34910 w 41948"/>
                  <a:gd name="connsiteY7" fmla="*/ 46952 h 58704"/>
                  <a:gd name="connsiteX8" fmla="*/ 34910 w 41948"/>
                  <a:gd name="connsiteY8" fmla="*/ 484 h 58704"/>
                  <a:gd name="connsiteX9" fmla="*/ 42188 w 41948"/>
                  <a:gd name="connsiteY9" fmla="*/ 484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948" h="58704">
                    <a:moveTo>
                      <a:pt x="42188" y="59189"/>
                    </a:moveTo>
                    <a:lnTo>
                      <a:pt x="33444" y="59189"/>
                    </a:lnTo>
                    <a:lnTo>
                      <a:pt x="7517" y="8575"/>
                    </a:lnTo>
                    <a:lnTo>
                      <a:pt x="7517" y="59189"/>
                    </a:lnTo>
                    <a:lnTo>
                      <a:pt x="239" y="59189"/>
                    </a:lnTo>
                    <a:lnTo>
                      <a:pt x="239" y="484"/>
                    </a:lnTo>
                    <a:lnTo>
                      <a:pt x="11307" y="484"/>
                    </a:lnTo>
                    <a:lnTo>
                      <a:pt x="34910" y="46952"/>
                    </a:lnTo>
                    <a:lnTo>
                      <a:pt x="34910" y="484"/>
                    </a:lnTo>
                    <a:lnTo>
                      <a:pt x="42188" y="48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FBB35F37-C136-4B48-B4B1-2889C4E6AD7A}"/>
                  </a:ext>
                </a:extLst>
              </p:cNvPr>
              <p:cNvSpPr/>
              <p:nvPr/>
            </p:nvSpPr>
            <p:spPr>
              <a:xfrm>
                <a:off x="4850504" y="4091006"/>
                <a:ext cx="47205" cy="58704"/>
              </a:xfrm>
              <a:custGeom>
                <a:avLst/>
                <a:gdLst>
                  <a:gd name="connsiteX0" fmla="*/ 19954 w 47205"/>
                  <a:gd name="connsiteY0" fmla="*/ 59189 h 58704"/>
                  <a:gd name="connsiteX1" fmla="*/ 19954 w 47205"/>
                  <a:gd name="connsiteY1" fmla="*/ 7412 h 58704"/>
                  <a:gd name="connsiteX2" fmla="*/ 243 w 47205"/>
                  <a:gd name="connsiteY2" fmla="*/ 7412 h 58704"/>
                  <a:gd name="connsiteX3" fmla="*/ 243 w 47205"/>
                  <a:gd name="connsiteY3" fmla="*/ 484 h 58704"/>
                  <a:gd name="connsiteX4" fmla="*/ 47448 w 47205"/>
                  <a:gd name="connsiteY4" fmla="*/ 484 h 58704"/>
                  <a:gd name="connsiteX5" fmla="*/ 47448 w 47205"/>
                  <a:gd name="connsiteY5" fmla="*/ 7412 h 58704"/>
                  <a:gd name="connsiteX6" fmla="*/ 27737 w 47205"/>
                  <a:gd name="connsiteY6" fmla="*/ 7412 h 58704"/>
                  <a:gd name="connsiteX7" fmla="*/ 27737 w 47205"/>
                  <a:gd name="connsiteY7" fmla="*/ 59189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205" h="58704">
                    <a:moveTo>
                      <a:pt x="19954" y="59189"/>
                    </a:moveTo>
                    <a:lnTo>
                      <a:pt x="19954" y="7412"/>
                    </a:lnTo>
                    <a:lnTo>
                      <a:pt x="243" y="7412"/>
                    </a:lnTo>
                    <a:lnTo>
                      <a:pt x="243" y="484"/>
                    </a:lnTo>
                    <a:lnTo>
                      <a:pt x="47448" y="484"/>
                    </a:lnTo>
                    <a:lnTo>
                      <a:pt x="47448" y="7412"/>
                    </a:lnTo>
                    <a:lnTo>
                      <a:pt x="27737" y="7412"/>
                    </a:lnTo>
                    <a:lnTo>
                      <a:pt x="27737" y="59189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57F23FA5-2D20-407A-84DF-EAAA9B1A32C8}"/>
                  </a:ext>
                </a:extLst>
              </p:cNvPr>
              <p:cNvSpPr/>
              <p:nvPr/>
            </p:nvSpPr>
            <p:spPr>
              <a:xfrm>
                <a:off x="4901920" y="4088376"/>
                <a:ext cx="23703" cy="77564"/>
              </a:xfrm>
              <a:custGeom>
                <a:avLst/>
                <a:gdLst>
                  <a:gd name="connsiteX0" fmla="*/ 23950 w 23703"/>
                  <a:gd name="connsiteY0" fmla="*/ 78049 h 77564"/>
                  <a:gd name="connsiteX1" fmla="*/ 14954 w 23703"/>
                  <a:gd name="connsiteY1" fmla="*/ 78049 h 77564"/>
                  <a:gd name="connsiteX2" fmla="*/ 4138 w 23703"/>
                  <a:gd name="connsiteY2" fmla="*/ 60807 h 77564"/>
                  <a:gd name="connsiteX3" fmla="*/ 247 w 23703"/>
                  <a:gd name="connsiteY3" fmla="*/ 39267 h 77564"/>
                  <a:gd name="connsiteX4" fmla="*/ 4138 w 23703"/>
                  <a:gd name="connsiteY4" fmla="*/ 17878 h 77564"/>
                  <a:gd name="connsiteX5" fmla="*/ 14954 w 23703"/>
                  <a:gd name="connsiteY5" fmla="*/ 484 h 77564"/>
                  <a:gd name="connsiteX6" fmla="*/ 23950 w 23703"/>
                  <a:gd name="connsiteY6" fmla="*/ 484 h 77564"/>
                  <a:gd name="connsiteX7" fmla="*/ 23950 w 23703"/>
                  <a:gd name="connsiteY7" fmla="*/ 889 h 77564"/>
                  <a:gd name="connsiteX8" fmla="*/ 17885 w 23703"/>
                  <a:gd name="connsiteY8" fmla="*/ 7563 h 77564"/>
                  <a:gd name="connsiteX9" fmla="*/ 12528 w 23703"/>
                  <a:gd name="connsiteY9" fmla="*/ 16311 h 77564"/>
                  <a:gd name="connsiteX10" fmla="*/ 8636 w 23703"/>
                  <a:gd name="connsiteY10" fmla="*/ 26980 h 77564"/>
                  <a:gd name="connsiteX11" fmla="*/ 7171 w 23703"/>
                  <a:gd name="connsiteY11" fmla="*/ 39267 h 77564"/>
                  <a:gd name="connsiteX12" fmla="*/ 8586 w 23703"/>
                  <a:gd name="connsiteY12" fmla="*/ 51604 h 77564"/>
                  <a:gd name="connsiteX13" fmla="*/ 12528 w 23703"/>
                  <a:gd name="connsiteY13" fmla="*/ 62273 h 77564"/>
                  <a:gd name="connsiteX14" fmla="*/ 17885 w 23703"/>
                  <a:gd name="connsiteY14" fmla="*/ 71021 h 77564"/>
                  <a:gd name="connsiteX15" fmla="*/ 23950 w 23703"/>
                  <a:gd name="connsiteY15" fmla="*/ 77644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03" h="77564">
                    <a:moveTo>
                      <a:pt x="23950" y="78049"/>
                    </a:moveTo>
                    <a:lnTo>
                      <a:pt x="14954" y="78049"/>
                    </a:lnTo>
                    <a:cubicBezTo>
                      <a:pt x="10355" y="72588"/>
                      <a:pt x="6716" y="66874"/>
                      <a:pt x="4138" y="60807"/>
                    </a:cubicBezTo>
                    <a:cubicBezTo>
                      <a:pt x="1510" y="54790"/>
                      <a:pt x="247" y="47610"/>
                      <a:pt x="247" y="39267"/>
                    </a:cubicBezTo>
                    <a:cubicBezTo>
                      <a:pt x="247" y="31227"/>
                      <a:pt x="1510" y="24098"/>
                      <a:pt x="4138" y="17878"/>
                    </a:cubicBezTo>
                    <a:cubicBezTo>
                      <a:pt x="6665" y="11760"/>
                      <a:pt x="10304" y="5945"/>
                      <a:pt x="14954" y="484"/>
                    </a:cubicBezTo>
                    <a:lnTo>
                      <a:pt x="23950" y="484"/>
                    </a:lnTo>
                    <a:lnTo>
                      <a:pt x="23950" y="889"/>
                    </a:lnTo>
                    <a:cubicBezTo>
                      <a:pt x="21777" y="2861"/>
                      <a:pt x="19755" y="5086"/>
                      <a:pt x="17885" y="7563"/>
                    </a:cubicBezTo>
                    <a:cubicBezTo>
                      <a:pt x="15914" y="10092"/>
                      <a:pt x="14145" y="12974"/>
                      <a:pt x="12528" y="16311"/>
                    </a:cubicBezTo>
                    <a:cubicBezTo>
                      <a:pt x="10911" y="19547"/>
                      <a:pt x="9597" y="23137"/>
                      <a:pt x="8636" y="26980"/>
                    </a:cubicBezTo>
                    <a:cubicBezTo>
                      <a:pt x="7626" y="30924"/>
                      <a:pt x="7120" y="35019"/>
                      <a:pt x="7171" y="39267"/>
                    </a:cubicBezTo>
                    <a:cubicBezTo>
                      <a:pt x="7120" y="43817"/>
                      <a:pt x="7626" y="47913"/>
                      <a:pt x="8586" y="51604"/>
                    </a:cubicBezTo>
                    <a:cubicBezTo>
                      <a:pt x="9546" y="55396"/>
                      <a:pt x="10860" y="58936"/>
                      <a:pt x="12528" y="62273"/>
                    </a:cubicBezTo>
                    <a:cubicBezTo>
                      <a:pt x="14044" y="65459"/>
                      <a:pt x="15813" y="68341"/>
                      <a:pt x="17885" y="71021"/>
                    </a:cubicBezTo>
                    <a:cubicBezTo>
                      <a:pt x="19857" y="73599"/>
                      <a:pt x="21878" y="75824"/>
                      <a:pt x="23950" y="776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000FEC19-65B8-47D7-8A28-B51DE9418F80}"/>
                  </a:ext>
                </a:extLst>
              </p:cNvPr>
              <p:cNvSpPr/>
              <p:nvPr/>
            </p:nvSpPr>
            <p:spPr>
              <a:xfrm>
                <a:off x="4937458" y="4090804"/>
                <a:ext cx="28606" cy="58906"/>
              </a:xfrm>
              <a:custGeom>
                <a:avLst/>
                <a:gdLst>
                  <a:gd name="connsiteX0" fmla="*/ 28855 w 28606"/>
                  <a:gd name="connsiteY0" fmla="*/ 59391 h 58906"/>
                  <a:gd name="connsiteX1" fmla="*/ 249 w 28606"/>
                  <a:gd name="connsiteY1" fmla="*/ 59391 h 58906"/>
                  <a:gd name="connsiteX2" fmla="*/ 249 w 28606"/>
                  <a:gd name="connsiteY2" fmla="*/ 53424 h 58906"/>
                  <a:gd name="connsiteX3" fmla="*/ 10913 w 28606"/>
                  <a:gd name="connsiteY3" fmla="*/ 53424 h 58906"/>
                  <a:gd name="connsiteX4" fmla="*/ 10913 w 28606"/>
                  <a:gd name="connsiteY4" fmla="*/ 14086 h 58906"/>
                  <a:gd name="connsiteX5" fmla="*/ 249 w 28606"/>
                  <a:gd name="connsiteY5" fmla="*/ 14086 h 58906"/>
                  <a:gd name="connsiteX6" fmla="*/ 249 w 28606"/>
                  <a:gd name="connsiteY6" fmla="*/ 8726 h 58906"/>
                  <a:gd name="connsiteX7" fmla="*/ 9094 w 28606"/>
                  <a:gd name="connsiteY7" fmla="*/ 7007 h 58906"/>
                  <a:gd name="connsiteX8" fmla="*/ 12328 w 28606"/>
                  <a:gd name="connsiteY8" fmla="*/ 484 h 58906"/>
                  <a:gd name="connsiteX9" fmla="*/ 18444 w 28606"/>
                  <a:gd name="connsiteY9" fmla="*/ 484 h 58906"/>
                  <a:gd name="connsiteX10" fmla="*/ 18444 w 28606"/>
                  <a:gd name="connsiteY10" fmla="*/ 53424 h 58906"/>
                  <a:gd name="connsiteX11" fmla="*/ 28855 w 28606"/>
                  <a:gd name="connsiteY11" fmla="*/ 53424 h 5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606" h="58906">
                    <a:moveTo>
                      <a:pt x="28855" y="59391"/>
                    </a:moveTo>
                    <a:lnTo>
                      <a:pt x="249" y="59391"/>
                    </a:lnTo>
                    <a:lnTo>
                      <a:pt x="249" y="53424"/>
                    </a:lnTo>
                    <a:lnTo>
                      <a:pt x="10913" y="53424"/>
                    </a:lnTo>
                    <a:lnTo>
                      <a:pt x="10913" y="14086"/>
                    </a:lnTo>
                    <a:lnTo>
                      <a:pt x="249" y="14086"/>
                    </a:lnTo>
                    <a:lnTo>
                      <a:pt x="249" y="8726"/>
                    </a:lnTo>
                    <a:cubicBezTo>
                      <a:pt x="4191" y="8726"/>
                      <a:pt x="7173" y="8170"/>
                      <a:pt x="9094" y="7007"/>
                    </a:cubicBezTo>
                    <a:cubicBezTo>
                      <a:pt x="11014" y="5895"/>
                      <a:pt x="12076" y="3721"/>
                      <a:pt x="12328" y="484"/>
                    </a:cubicBezTo>
                    <a:lnTo>
                      <a:pt x="18444" y="484"/>
                    </a:lnTo>
                    <a:lnTo>
                      <a:pt x="18444" y="53424"/>
                    </a:lnTo>
                    <a:lnTo>
                      <a:pt x="28855" y="5342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2" name="任意多边形: 形状 241">
                <a:extLst>
                  <a:ext uri="{FF2B5EF4-FFF2-40B4-BE49-F238E27FC236}">
                    <a16:creationId xmlns:a16="http://schemas.microsoft.com/office/drawing/2014/main" id="{E00BD87F-C262-4C16-B701-689651BDB75D}"/>
                  </a:ext>
                </a:extLst>
              </p:cNvPr>
              <p:cNvSpPr/>
              <p:nvPr/>
            </p:nvSpPr>
            <p:spPr>
              <a:xfrm>
                <a:off x="4975894" y="4089843"/>
                <a:ext cx="37502" cy="61080"/>
              </a:xfrm>
              <a:custGeom>
                <a:avLst/>
                <a:gdLst>
                  <a:gd name="connsiteX0" fmla="*/ 37755 w 37502"/>
                  <a:gd name="connsiteY0" fmla="*/ 30974 h 61080"/>
                  <a:gd name="connsiteX1" fmla="*/ 33156 w 37502"/>
                  <a:gd name="connsiteY1" fmla="*/ 54183 h 61080"/>
                  <a:gd name="connsiteX2" fmla="*/ 19004 w 37502"/>
                  <a:gd name="connsiteY2" fmla="*/ 61565 h 61080"/>
                  <a:gd name="connsiteX3" fmla="*/ 4752 w 37502"/>
                  <a:gd name="connsiteY3" fmla="*/ 54031 h 61080"/>
                  <a:gd name="connsiteX4" fmla="*/ 254 w 37502"/>
                  <a:gd name="connsiteY4" fmla="*/ 31075 h 61080"/>
                  <a:gd name="connsiteX5" fmla="*/ 4802 w 37502"/>
                  <a:gd name="connsiteY5" fmla="*/ 7867 h 61080"/>
                  <a:gd name="connsiteX6" fmla="*/ 19004 w 37502"/>
                  <a:gd name="connsiteY6" fmla="*/ 484 h 61080"/>
                  <a:gd name="connsiteX7" fmla="*/ 33206 w 37502"/>
                  <a:gd name="connsiteY7" fmla="*/ 8120 h 61080"/>
                  <a:gd name="connsiteX8" fmla="*/ 37755 w 37502"/>
                  <a:gd name="connsiteY8" fmla="*/ 30974 h 61080"/>
                  <a:gd name="connsiteX9" fmla="*/ 27647 w 37502"/>
                  <a:gd name="connsiteY9" fmla="*/ 48874 h 61080"/>
                  <a:gd name="connsiteX10" fmla="*/ 29264 w 37502"/>
                  <a:gd name="connsiteY10" fmla="*/ 41492 h 61080"/>
                  <a:gd name="connsiteX11" fmla="*/ 29770 w 37502"/>
                  <a:gd name="connsiteY11" fmla="*/ 30974 h 61080"/>
                  <a:gd name="connsiteX12" fmla="*/ 29264 w 37502"/>
                  <a:gd name="connsiteY12" fmla="*/ 20508 h 61080"/>
                  <a:gd name="connsiteX13" fmla="*/ 27596 w 37502"/>
                  <a:gd name="connsiteY13" fmla="*/ 13075 h 61080"/>
                  <a:gd name="connsiteX14" fmla="*/ 24362 w 37502"/>
                  <a:gd name="connsiteY14" fmla="*/ 8575 h 61080"/>
                  <a:gd name="connsiteX15" fmla="*/ 19004 w 37502"/>
                  <a:gd name="connsiteY15" fmla="*/ 7007 h 61080"/>
                  <a:gd name="connsiteX16" fmla="*/ 13596 w 37502"/>
                  <a:gd name="connsiteY16" fmla="*/ 8575 h 61080"/>
                  <a:gd name="connsiteX17" fmla="*/ 10261 w 37502"/>
                  <a:gd name="connsiteY17" fmla="*/ 13176 h 61080"/>
                  <a:gd name="connsiteX18" fmla="*/ 8643 w 37502"/>
                  <a:gd name="connsiteY18" fmla="*/ 20760 h 61080"/>
                  <a:gd name="connsiteX19" fmla="*/ 8239 w 37502"/>
                  <a:gd name="connsiteY19" fmla="*/ 31075 h 61080"/>
                  <a:gd name="connsiteX20" fmla="*/ 8593 w 37502"/>
                  <a:gd name="connsiteY20" fmla="*/ 41340 h 61080"/>
                  <a:gd name="connsiteX21" fmla="*/ 10261 w 37502"/>
                  <a:gd name="connsiteY21" fmla="*/ 48773 h 61080"/>
                  <a:gd name="connsiteX22" fmla="*/ 13495 w 37502"/>
                  <a:gd name="connsiteY22" fmla="*/ 53475 h 61080"/>
                  <a:gd name="connsiteX23" fmla="*/ 19004 w 37502"/>
                  <a:gd name="connsiteY23" fmla="*/ 55093 h 61080"/>
                  <a:gd name="connsiteX24" fmla="*/ 24362 w 37502"/>
                  <a:gd name="connsiteY24" fmla="*/ 53526 h 61080"/>
                  <a:gd name="connsiteX25" fmla="*/ 27647 w 37502"/>
                  <a:gd name="connsiteY25" fmla="*/ 48874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755" y="30974"/>
                    </a:moveTo>
                    <a:cubicBezTo>
                      <a:pt x="37755" y="41593"/>
                      <a:pt x="36188" y="49329"/>
                      <a:pt x="33156" y="54183"/>
                    </a:cubicBezTo>
                    <a:cubicBezTo>
                      <a:pt x="30022" y="59138"/>
                      <a:pt x="25322" y="61565"/>
                      <a:pt x="19004" y="61565"/>
                    </a:cubicBezTo>
                    <a:cubicBezTo>
                      <a:pt x="12485" y="61565"/>
                      <a:pt x="7734" y="59088"/>
                      <a:pt x="4752" y="54031"/>
                    </a:cubicBezTo>
                    <a:cubicBezTo>
                      <a:pt x="1719" y="49076"/>
                      <a:pt x="203" y="41390"/>
                      <a:pt x="254" y="31075"/>
                    </a:cubicBezTo>
                    <a:cubicBezTo>
                      <a:pt x="203" y="20508"/>
                      <a:pt x="1719" y="12771"/>
                      <a:pt x="4802" y="7867"/>
                    </a:cubicBezTo>
                    <a:cubicBezTo>
                      <a:pt x="7835" y="2962"/>
                      <a:pt x="12586" y="535"/>
                      <a:pt x="19004" y="484"/>
                    </a:cubicBezTo>
                    <a:cubicBezTo>
                      <a:pt x="25423" y="535"/>
                      <a:pt x="30174" y="3063"/>
                      <a:pt x="33206" y="8120"/>
                    </a:cubicBezTo>
                    <a:cubicBezTo>
                      <a:pt x="36239" y="13226"/>
                      <a:pt x="37755" y="20862"/>
                      <a:pt x="37755" y="30974"/>
                    </a:cubicBezTo>
                    <a:close/>
                    <a:moveTo>
                      <a:pt x="27647" y="48874"/>
                    </a:moveTo>
                    <a:cubicBezTo>
                      <a:pt x="28405" y="46952"/>
                      <a:pt x="28961" y="44475"/>
                      <a:pt x="29264" y="41492"/>
                    </a:cubicBezTo>
                    <a:cubicBezTo>
                      <a:pt x="29567" y="38559"/>
                      <a:pt x="29719" y="35070"/>
                      <a:pt x="29770" y="30974"/>
                    </a:cubicBezTo>
                    <a:cubicBezTo>
                      <a:pt x="29719" y="27030"/>
                      <a:pt x="29567" y="23541"/>
                      <a:pt x="29264" y="20508"/>
                    </a:cubicBezTo>
                    <a:cubicBezTo>
                      <a:pt x="28961" y="17575"/>
                      <a:pt x="28405" y="15097"/>
                      <a:pt x="27596" y="13075"/>
                    </a:cubicBezTo>
                    <a:cubicBezTo>
                      <a:pt x="26788" y="11153"/>
                      <a:pt x="25676" y="9636"/>
                      <a:pt x="24362" y="8575"/>
                    </a:cubicBezTo>
                    <a:cubicBezTo>
                      <a:pt x="22947" y="7563"/>
                      <a:pt x="21178" y="7058"/>
                      <a:pt x="19004" y="7007"/>
                    </a:cubicBezTo>
                    <a:cubicBezTo>
                      <a:pt x="16781" y="7058"/>
                      <a:pt x="14961" y="7563"/>
                      <a:pt x="13596" y="8575"/>
                    </a:cubicBezTo>
                    <a:cubicBezTo>
                      <a:pt x="12181" y="9636"/>
                      <a:pt x="11069" y="11153"/>
                      <a:pt x="10261" y="13176"/>
                    </a:cubicBezTo>
                    <a:cubicBezTo>
                      <a:pt x="9452" y="15198"/>
                      <a:pt x="8947" y="17727"/>
                      <a:pt x="8643" y="20760"/>
                    </a:cubicBezTo>
                    <a:cubicBezTo>
                      <a:pt x="8340" y="23794"/>
                      <a:pt x="8189" y="27233"/>
                      <a:pt x="8239" y="31075"/>
                    </a:cubicBezTo>
                    <a:cubicBezTo>
                      <a:pt x="8189" y="35171"/>
                      <a:pt x="8290" y="38609"/>
                      <a:pt x="8593" y="41340"/>
                    </a:cubicBezTo>
                    <a:cubicBezTo>
                      <a:pt x="8795" y="44121"/>
                      <a:pt x="9351" y="46598"/>
                      <a:pt x="10261" y="48773"/>
                    </a:cubicBezTo>
                    <a:cubicBezTo>
                      <a:pt x="10968" y="50846"/>
                      <a:pt x="12080" y="52413"/>
                      <a:pt x="13495" y="53475"/>
                    </a:cubicBezTo>
                    <a:cubicBezTo>
                      <a:pt x="14911" y="54587"/>
                      <a:pt x="16730" y="55144"/>
                      <a:pt x="19004" y="55093"/>
                    </a:cubicBezTo>
                    <a:cubicBezTo>
                      <a:pt x="21127" y="55144"/>
                      <a:pt x="22896" y="54587"/>
                      <a:pt x="24362" y="53526"/>
                    </a:cubicBezTo>
                    <a:cubicBezTo>
                      <a:pt x="25726" y="52514"/>
                      <a:pt x="26838" y="50997"/>
                      <a:pt x="27647" y="488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3" name="任意多边形: 形状 242">
                <a:extLst>
                  <a:ext uri="{FF2B5EF4-FFF2-40B4-BE49-F238E27FC236}">
                    <a16:creationId xmlns:a16="http://schemas.microsoft.com/office/drawing/2014/main" id="{DBAE5B30-90CF-4581-BE7D-C63A58DE56BD}"/>
                  </a:ext>
                </a:extLst>
              </p:cNvPr>
              <p:cNvSpPr/>
              <p:nvPr/>
            </p:nvSpPr>
            <p:spPr>
              <a:xfrm>
                <a:off x="5019588" y="4088376"/>
                <a:ext cx="23703" cy="77564"/>
              </a:xfrm>
              <a:custGeom>
                <a:avLst/>
                <a:gdLst>
                  <a:gd name="connsiteX0" fmla="*/ 23960 w 23703"/>
                  <a:gd name="connsiteY0" fmla="*/ 39267 h 77564"/>
                  <a:gd name="connsiteX1" fmla="*/ 20068 w 23703"/>
                  <a:gd name="connsiteY1" fmla="*/ 60706 h 77564"/>
                  <a:gd name="connsiteX2" fmla="*/ 9252 w 23703"/>
                  <a:gd name="connsiteY2" fmla="*/ 78049 h 77564"/>
                  <a:gd name="connsiteX3" fmla="*/ 256 w 23703"/>
                  <a:gd name="connsiteY3" fmla="*/ 78049 h 77564"/>
                  <a:gd name="connsiteX4" fmla="*/ 256 w 23703"/>
                  <a:gd name="connsiteY4" fmla="*/ 77644 h 77564"/>
                  <a:gd name="connsiteX5" fmla="*/ 6321 w 23703"/>
                  <a:gd name="connsiteY5" fmla="*/ 70970 h 77564"/>
                  <a:gd name="connsiteX6" fmla="*/ 11729 w 23703"/>
                  <a:gd name="connsiteY6" fmla="*/ 62273 h 77564"/>
                  <a:gd name="connsiteX7" fmla="*/ 15570 w 23703"/>
                  <a:gd name="connsiteY7" fmla="*/ 51503 h 77564"/>
                  <a:gd name="connsiteX8" fmla="*/ 17035 w 23703"/>
                  <a:gd name="connsiteY8" fmla="*/ 39267 h 77564"/>
                  <a:gd name="connsiteX9" fmla="*/ 15570 w 23703"/>
                  <a:gd name="connsiteY9" fmla="*/ 26980 h 77564"/>
                  <a:gd name="connsiteX10" fmla="*/ 11729 w 23703"/>
                  <a:gd name="connsiteY10" fmla="*/ 16311 h 77564"/>
                  <a:gd name="connsiteX11" fmla="*/ 6270 w 23703"/>
                  <a:gd name="connsiteY11" fmla="*/ 7513 h 77564"/>
                  <a:gd name="connsiteX12" fmla="*/ 256 w 23703"/>
                  <a:gd name="connsiteY12" fmla="*/ 889 h 77564"/>
                  <a:gd name="connsiteX13" fmla="*/ 256 w 23703"/>
                  <a:gd name="connsiteY13" fmla="*/ 484 h 77564"/>
                  <a:gd name="connsiteX14" fmla="*/ 9252 w 23703"/>
                  <a:gd name="connsiteY14" fmla="*/ 484 h 77564"/>
                  <a:gd name="connsiteX15" fmla="*/ 20017 w 23703"/>
                  <a:gd name="connsiteY15" fmla="*/ 17828 h 77564"/>
                  <a:gd name="connsiteX16" fmla="*/ 23960 w 23703"/>
                  <a:gd name="connsiteY16" fmla="*/ 39267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03" h="77564">
                    <a:moveTo>
                      <a:pt x="23960" y="39267"/>
                    </a:moveTo>
                    <a:cubicBezTo>
                      <a:pt x="23909" y="47458"/>
                      <a:pt x="22645" y="54587"/>
                      <a:pt x="20068" y="60706"/>
                    </a:cubicBezTo>
                    <a:cubicBezTo>
                      <a:pt x="17440" y="66824"/>
                      <a:pt x="13801" y="72588"/>
                      <a:pt x="9252" y="78049"/>
                    </a:cubicBezTo>
                    <a:lnTo>
                      <a:pt x="256" y="78049"/>
                    </a:lnTo>
                    <a:lnTo>
                      <a:pt x="256" y="77644"/>
                    </a:lnTo>
                    <a:cubicBezTo>
                      <a:pt x="2227" y="75824"/>
                      <a:pt x="4249" y="73599"/>
                      <a:pt x="6321" y="70970"/>
                    </a:cubicBezTo>
                    <a:cubicBezTo>
                      <a:pt x="8342" y="68290"/>
                      <a:pt x="10162" y="65408"/>
                      <a:pt x="11729" y="62273"/>
                    </a:cubicBezTo>
                    <a:cubicBezTo>
                      <a:pt x="13346" y="58885"/>
                      <a:pt x="14609" y="55295"/>
                      <a:pt x="15570" y="51503"/>
                    </a:cubicBezTo>
                    <a:cubicBezTo>
                      <a:pt x="16530" y="47761"/>
                      <a:pt x="17035" y="43716"/>
                      <a:pt x="17035" y="39267"/>
                    </a:cubicBezTo>
                    <a:cubicBezTo>
                      <a:pt x="17035" y="34969"/>
                      <a:pt x="16530" y="30873"/>
                      <a:pt x="15570" y="26980"/>
                    </a:cubicBezTo>
                    <a:cubicBezTo>
                      <a:pt x="14559" y="23137"/>
                      <a:pt x="13295" y="19547"/>
                      <a:pt x="11729" y="16311"/>
                    </a:cubicBezTo>
                    <a:cubicBezTo>
                      <a:pt x="10111" y="13075"/>
                      <a:pt x="8292" y="10142"/>
                      <a:pt x="6270" y="7513"/>
                    </a:cubicBezTo>
                    <a:cubicBezTo>
                      <a:pt x="4249" y="4934"/>
                      <a:pt x="2227" y="2760"/>
                      <a:pt x="256" y="889"/>
                    </a:cubicBezTo>
                    <a:lnTo>
                      <a:pt x="256" y="484"/>
                    </a:lnTo>
                    <a:lnTo>
                      <a:pt x="9252" y="484"/>
                    </a:lnTo>
                    <a:cubicBezTo>
                      <a:pt x="13801" y="5945"/>
                      <a:pt x="17389" y="11710"/>
                      <a:pt x="20017" y="17828"/>
                    </a:cubicBezTo>
                    <a:cubicBezTo>
                      <a:pt x="22595" y="23996"/>
                      <a:pt x="23909" y="31177"/>
                      <a:pt x="23960" y="392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9A880811-F9E0-4BD5-853C-DFEFE438A4B5}"/>
                </a:ext>
              </a:extLst>
            </p:cNvPr>
            <p:cNvSpPr/>
            <p:nvPr/>
          </p:nvSpPr>
          <p:spPr>
            <a:xfrm>
              <a:off x="4368931" y="3390171"/>
              <a:ext cx="12938" cy="12944"/>
            </a:xfrm>
            <a:custGeom>
              <a:avLst/>
              <a:gdLst/>
              <a:ahLst/>
              <a:cxnLst/>
              <a:rect l="l" t="t" r="r" b="b"/>
              <a:pathLst>
                <a:path w="12938" h="12944"/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45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4400586" y="4249826"/>
              <a:ext cx="708973" cy="77564"/>
              <a:chOff x="4400586" y="4249826"/>
              <a:chExt cx="708973" cy="77564"/>
            </a:xfrm>
            <a:solidFill>
              <a:srgbClr val="000000"/>
            </a:solidFill>
          </p:grpSpPr>
          <p:sp>
            <p:nvSpPr>
              <p:cNvPr id="246" name="任意多边形: 形状 245">
                <a:extLst>
                  <a:ext uri="{FF2B5EF4-FFF2-40B4-BE49-F238E27FC236}">
                    <a16:creationId xmlns:a16="http://schemas.microsoft.com/office/drawing/2014/main" id="{E92A7E10-7284-43C6-BA5F-4ECF53E8AAA6}"/>
                  </a:ext>
                </a:extLst>
              </p:cNvPr>
              <p:cNvSpPr/>
              <p:nvPr/>
            </p:nvSpPr>
            <p:spPr>
              <a:xfrm>
                <a:off x="4400586" y="4265905"/>
                <a:ext cx="36898" cy="61485"/>
              </a:xfrm>
              <a:custGeom>
                <a:avLst/>
                <a:gdLst>
                  <a:gd name="connsiteX0" fmla="*/ 37106 w 36898"/>
                  <a:gd name="connsiteY0" fmla="*/ 61982 h 61485"/>
                  <a:gd name="connsiteX1" fmla="*/ 29727 w 36898"/>
                  <a:gd name="connsiteY1" fmla="*/ 61982 h 61485"/>
                  <a:gd name="connsiteX2" fmla="*/ 29727 w 36898"/>
                  <a:gd name="connsiteY2" fmla="*/ 40948 h 61485"/>
                  <a:gd name="connsiteX3" fmla="*/ 23410 w 36898"/>
                  <a:gd name="connsiteY3" fmla="*/ 45246 h 61485"/>
                  <a:gd name="connsiteX4" fmla="*/ 16587 w 36898"/>
                  <a:gd name="connsiteY4" fmla="*/ 46611 h 61485"/>
                  <a:gd name="connsiteX5" fmla="*/ 4659 w 36898"/>
                  <a:gd name="connsiteY5" fmla="*/ 40594 h 61485"/>
                  <a:gd name="connsiteX6" fmla="*/ 212 w 36898"/>
                  <a:gd name="connsiteY6" fmla="*/ 23857 h 61485"/>
                  <a:gd name="connsiteX7" fmla="*/ 1778 w 36898"/>
                  <a:gd name="connsiteY7" fmla="*/ 13846 h 61485"/>
                  <a:gd name="connsiteX8" fmla="*/ 5872 w 36898"/>
                  <a:gd name="connsiteY8" fmla="*/ 6514 h 61485"/>
                  <a:gd name="connsiteX9" fmla="*/ 11735 w 36898"/>
                  <a:gd name="connsiteY9" fmla="*/ 2064 h 61485"/>
                  <a:gd name="connsiteX10" fmla="*/ 18760 w 36898"/>
                  <a:gd name="connsiteY10" fmla="*/ 497 h 61485"/>
                  <a:gd name="connsiteX11" fmla="*/ 24623 w 36898"/>
                  <a:gd name="connsiteY11" fmla="*/ 1306 h 61485"/>
                  <a:gd name="connsiteX12" fmla="*/ 29727 w 36898"/>
                  <a:gd name="connsiteY12" fmla="*/ 3632 h 61485"/>
                  <a:gd name="connsiteX13" fmla="*/ 30182 w 36898"/>
                  <a:gd name="connsiteY13" fmla="*/ 1710 h 61485"/>
                  <a:gd name="connsiteX14" fmla="*/ 37106 w 36898"/>
                  <a:gd name="connsiteY14" fmla="*/ 1710 h 61485"/>
                  <a:gd name="connsiteX15" fmla="*/ 29727 w 36898"/>
                  <a:gd name="connsiteY15" fmla="*/ 34728 h 61485"/>
                  <a:gd name="connsiteX16" fmla="*/ 29727 w 36898"/>
                  <a:gd name="connsiteY16" fmla="*/ 9649 h 61485"/>
                  <a:gd name="connsiteX17" fmla="*/ 24724 w 36898"/>
                  <a:gd name="connsiteY17" fmla="*/ 7728 h 61485"/>
                  <a:gd name="connsiteX18" fmla="*/ 19973 w 36898"/>
                  <a:gd name="connsiteY18" fmla="*/ 7171 h 61485"/>
                  <a:gd name="connsiteX19" fmla="*/ 10977 w 36898"/>
                  <a:gd name="connsiteY19" fmla="*/ 11419 h 61485"/>
                  <a:gd name="connsiteX20" fmla="*/ 7843 w 36898"/>
                  <a:gd name="connsiteY20" fmla="*/ 23503 h 61485"/>
                  <a:gd name="connsiteX21" fmla="*/ 10370 w 36898"/>
                  <a:gd name="connsiteY21" fmla="*/ 35436 h 61485"/>
                  <a:gd name="connsiteX22" fmla="*/ 18204 w 36898"/>
                  <a:gd name="connsiteY22" fmla="*/ 39583 h 61485"/>
                  <a:gd name="connsiteX23" fmla="*/ 24269 w 36898"/>
                  <a:gd name="connsiteY23" fmla="*/ 38268 h 61485"/>
                  <a:gd name="connsiteX24" fmla="*/ 29727 w 36898"/>
                  <a:gd name="connsiteY24" fmla="*/ 34728 h 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898" h="61485">
                    <a:moveTo>
                      <a:pt x="37106" y="61982"/>
                    </a:moveTo>
                    <a:lnTo>
                      <a:pt x="29727" y="61982"/>
                    </a:lnTo>
                    <a:lnTo>
                      <a:pt x="29727" y="40948"/>
                    </a:lnTo>
                    <a:cubicBezTo>
                      <a:pt x="27554" y="42970"/>
                      <a:pt x="25431" y="44386"/>
                      <a:pt x="23410" y="45246"/>
                    </a:cubicBezTo>
                    <a:cubicBezTo>
                      <a:pt x="21338" y="46156"/>
                      <a:pt x="19063" y="46560"/>
                      <a:pt x="16587" y="46611"/>
                    </a:cubicBezTo>
                    <a:cubicBezTo>
                      <a:pt x="11583" y="46560"/>
                      <a:pt x="7590" y="44588"/>
                      <a:pt x="4659" y="40594"/>
                    </a:cubicBezTo>
                    <a:cubicBezTo>
                      <a:pt x="1627" y="36599"/>
                      <a:pt x="161" y="31037"/>
                      <a:pt x="212" y="23857"/>
                    </a:cubicBezTo>
                    <a:cubicBezTo>
                      <a:pt x="161" y="20116"/>
                      <a:pt x="666" y="16778"/>
                      <a:pt x="1778" y="13846"/>
                    </a:cubicBezTo>
                    <a:cubicBezTo>
                      <a:pt x="2789" y="10964"/>
                      <a:pt x="4154" y="8537"/>
                      <a:pt x="5872" y="6514"/>
                    </a:cubicBezTo>
                    <a:cubicBezTo>
                      <a:pt x="7489" y="4643"/>
                      <a:pt x="9460" y="3126"/>
                      <a:pt x="11735" y="2064"/>
                    </a:cubicBezTo>
                    <a:cubicBezTo>
                      <a:pt x="13959" y="1053"/>
                      <a:pt x="16284" y="547"/>
                      <a:pt x="18760" y="497"/>
                    </a:cubicBezTo>
                    <a:cubicBezTo>
                      <a:pt x="20984" y="547"/>
                      <a:pt x="22955" y="800"/>
                      <a:pt x="24623" y="1306"/>
                    </a:cubicBezTo>
                    <a:cubicBezTo>
                      <a:pt x="26240" y="1812"/>
                      <a:pt x="27958" y="2621"/>
                      <a:pt x="29727" y="3632"/>
                    </a:cubicBezTo>
                    <a:lnTo>
                      <a:pt x="30182" y="1710"/>
                    </a:lnTo>
                    <a:lnTo>
                      <a:pt x="37106" y="1710"/>
                    </a:lnTo>
                    <a:close/>
                    <a:moveTo>
                      <a:pt x="29727" y="34728"/>
                    </a:moveTo>
                    <a:lnTo>
                      <a:pt x="29727" y="9649"/>
                    </a:lnTo>
                    <a:cubicBezTo>
                      <a:pt x="27857" y="8739"/>
                      <a:pt x="26190" y="8132"/>
                      <a:pt x="24724" y="7728"/>
                    </a:cubicBezTo>
                    <a:cubicBezTo>
                      <a:pt x="23208" y="7424"/>
                      <a:pt x="21590" y="7222"/>
                      <a:pt x="19973" y="7171"/>
                    </a:cubicBezTo>
                    <a:cubicBezTo>
                      <a:pt x="16031" y="7222"/>
                      <a:pt x="13049" y="8638"/>
                      <a:pt x="10977" y="11419"/>
                    </a:cubicBezTo>
                    <a:cubicBezTo>
                      <a:pt x="8854" y="14250"/>
                      <a:pt x="7793" y="18295"/>
                      <a:pt x="7843" y="23503"/>
                    </a:cubicBezTo>
                    <a:cubicBezTo>
                      <a:pt x="7793" y="28711"/>
                      <a:pt x="8652" y="32655"/>
                      <a:pt x="10370" y="35436"/>
                    </a:cubicBezTo>
                    <a:cubicBezTo>
                      <a:pt x="12038" y="38217"/>
                      <a:pt x="14666" y="39633"/>
                      <a:pt x="18204" y="39583"/>
                    </a:cubicBezTo>
                    <a:cubicBezTo>
                      <a:pt x="20276" y="39633"/>
                      <a:pt x="22298" y="39178"/>
                      <a:pt x="24269" y="38268"/>
                    </a:cubicBezTo>
                    <a:cubicBezTo>
                      <a:pt x="26240" y="37408"/>
                      <a:pt x="28060" y="36245"/>
                      <a:pt x="29727" y="347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7" name="任意多边形: 形状 246">
                <a:extLst>
                  <a:ext uri="{FF2B5EF4-FFF2-40B4-BE49-F238E27FC236}">
                    <a16:creationId xmlns:a16="http://schemas.microsoft.com/office/drawing/2014/main" id="{1D682EE2-0001-4FCB-BB9F-CA711147793D}"/>
                  </a:ext>
                </a:extLst>
              </p:cNvPr>
              <p:cNvSpPr/>
              <p:nvPr/>
            </p:nvSpPr>
            <p:spPr>
              <a:xfrm>
                <a:off x="4447913" y="4267119"/>
                <a:ext cx="34574" cy="45254"/>
              </a:xfrm>
              <a:custGeom>
                <a:avLst/>
                <a:gdLst>
                  <a:gd name="connsiteX0" fmla="*/ 34786 w 34574"/>
                  <a:gd name="connsiteY0" fmla="*/ 44538 h 45254"/>
                  <a:gd name="connsiteX1" fmla="*/ 27407 w 34574"/>
                  <a:gd name="connsiteY1" fmla="*/ 44538 h 45254"/>
                  <a:gd name="connsiteX2" fmla="*/ 27407 w 34574"/>
                  <a:gd name="connsiteY2" fmla="*/ 39633 h 45254"/>
                  <a:gd name="connsiteX3" fmla="*/ 20888 w 34574"/>
                  <a:gd name="connsiteY3" fmla="*/ 44234 h 45254"/>
                  <a:gd name="connsiteX4" fmla="*/ 14014 w 34574"/>
                  <a:gd name="connsiteY4" fmla="*/ 45751 h 45254"/>
                  <a:gd name="connsiteX5" fmla="*/ 8606 w 34574"/>
                  <a:gd name="connsiteY5" fmla="*/ 44791 h 45254"/>
                  <a:gd name="connsiteX6" fmla="*/ 4209 w 34574"/>
                  <a:gd name="connsiteY6" fmla="*/ 41807 h 45254"/>
                  <a:gd name="connsiteX7" fmla="*/ 1227 w 34574"/>
                  <a:gd name="connsiteY7" fmla="*/ 36700 h 45254"/>
                  <a:gd name="connsiteX8" fmla="*/ 216 w 34574"/>
                  <a:gd name="connsiteY8" fmla="*/ 29065 h 45254"/>
                  <a:gd name="connsiteX9" fmla="*/ 216 w 34574"/>
                  <a:gd name="connsiteY9" fmla="*/ 497 h 45254"/>
                  <a:gd name="connsiteX10" fmla="*/ 7595 w 34574"/>
                  <a:gd name="connsiteY10" fmla="*/ 497 h 45254"/>
                  <a:gd name="connsiteX11" fmla="*/ 7595 w 34574"/>
                  <a:gd name="connsiteY11" fmla="*/ 25576 h 45254"/>
                  <a:gd name="connsiteX12" fmla="*/ 7848 w 34574"/>
                  <a:gd name="connsiteY12" fmla="*/ 31391 h 45254"/>
                  <a:gd name="connsiteX13" fmla="*/ 9010 w 34574"/>
                  <a:gd name="connsiteY13" fmla="*/ 35436 h 45254"/>
                  <a:gd name="connsiteX14" fmla="*/ 11487 w 34574"/>
                  <a:gd name="connsiteY14" fmla="*/ 37914 h 45254"/>
                  <a:gd name="connsiteX15" fmla="*/ 15985 w 34574"/>
                  <a:gd name="connsiteY15" fmla="*/ 38723 h 45254"/>
                  <a:gd name="connsiteX16" fmla="*/ 21747 w 34574"/>
                  <a:gd name="connsiteY16" fmla="*/ 37206 h 45254"/>
                  <a:gd name="connsiteX17" fmla="*/ 27407 w 34574"/>
                  <a:gd name="connsiteY17" fmla="*/ 33363 h 45254"/>
                  <a:gd name="connsiteX18" fmla="*/ 27407 w 34574"/>
                  <a:gd name="connsiteY18" fmla="*/ 497 h 45254"/>
                  <a:gd name="connsiteX19" fmla="*/ 34786 w 34574"/>
                  <a:gd name="connsiteY19" fmla="*/ 497 h 4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4574" h="45254">
                    <a:moveTo>
                      <a:pt x="34786" y="44538"/>
                    </a:moveTo>
                    <a:lnTo>
                      <a:pt x="27407" y="44538"/>
                    </a:lnTo>
                    <a:lnTo>
                      <a:pt x="27407" y="39633"/>
                    </a:lnTo>
                    <a:cubicBezTo>
                      <a:pt x="25082" y="41706"/>
                      <a:pt x="22909" y="43223"/>
                      <a:pt x="20888" y="44234"/>
                    </a:cubicBezTo>
                    <a:cubicBezTo>
                      <a:pt x="18765" y="45246"/>
                      <a:pt x="16490" y="45751"/>
                      <a:pt x="14014" y="45751"/>
                    </a:cubicBezTo>
                    <a:cubicBezTo>
                      <a:pt x="12043" y="45751"/>
                      <a:pt x="10223" y="45397"/>
                      <a:pt x="8606" y="44791"/>
                    </a:cubicBezTo>
                    <a:cubicBezTo>
                      <a:pt x="6888" y="44184"/>
                      <a:pt x="5422" y="43223"/>
                      <a:pt x="4209" y="41807"/>
                    </a:cubicBezTo>
                    <a:cubicBezTo>
                      <a:pt x="2895" y="40493"/>
                      <a:pt x="1935" y="38824"/>
                      <a:pt x="1227" y="36700"/>
                    </a:cubicBezTo>
                    <a:cubicBezTo>
                      <a:pt x="520" y="34678"/>
                      <a:pt x="166" y="32099"/>
                      <a:pt x="216" y="29065"/>
                    </a:cubicBezTo>
                    <a:lnTo>
                      <a:pt x="216" y="497"/>
                    </a:lnTo>
                    <a:lnTo>
                      <a:pt x="7595" y="497"/>
                    </a:lnTo>
                    <a:lnTo>
                      <a:pt x="7595" y="25576"/>
                    </a:lnTo>
                    <a:cubicBezTo>
                      <a:pt x="7595" y="27902"/>
                      <a:pt x="7646" y="29874"/>
                      <a:pt x="7848" y="31391"/>
                    </a:cubicBezTo>
                    <a:cubicBezTo>
                      <a:pt x="7949" y="33009"/>
                      <a:pt x="8353" y="34324"/>
                      <a:pt x="9010" y="35436"/>
                    </a:cubicBezTo>
                    <a:cubicBezTo>
                      <a:pt x="9566" y="36549"/>
                      <a:pt x="10375" y="37408"/>
                      <a:pt x="11487" y="37914"/>
                    </a:cubicBezTo>
                    <a:cubicBezTo>
                      <a:pt x="12498" y="38521"/>
                      <a:pt x="14014" y="38774"/>
                      <a:pt x="15985" y="38723"/>
                    </a:cubicBezTo>
                    <a:cubicBezTo>
                      <a:pt x="17754" y="38774"/>
                      <a:pt x="19675" y="38268"/>
                      <a:pt x="21747" y="37206"/>
                    </a:cubicBezTo>
                    <a:cubicBezTo>
                      <a:pt x="23768" y="36195"/>
                      <a:pt x="25638" y="34931"/>
                      <a:pt x="27407" y="33363"/>
                    </a:cubicBezTo>
                    <a:lnTo>
                      <a:pt x="27407" y="497"/>
                    </a:lnTo>
                    <a:lnTo>
                      <a:pt x="34786" y="49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8" name="任意多边形: 形状 247">
                <a:extLst>
                  <a:ext uri="{FF2B5EF4-FFF2-40B4-BE49-F238E27FC236}">
                    <a16:creationId xmlns:a16="http://schemas.microsoft.com/office/drawing/2014/main" id="{538D8436-E155-47D6-A654-7990E448D131}"/>
                  </a:ext>
                </a:extLst>
              </p:cNvPr>
              <p:cNvSpPr/>
              <p:nvPr/>
            </p:nvSpPr>
            <p:spPr>
              <a:xfrm>
                <a:off x="4490180" y="4265905"/>
                <a:ext cx="38007" cy="46265"/>
              </a:xfrm>
              <a:custGeom>
                <a:avLst/>
                <a:gdLst>
                  <a:gd name="connsiteX0" fmla="*/ 22353 w 38007"/>
                  <a:gd name="connsiteY0" fmla="*/ 46763 h 46265"/>
                  <a:gd name="connsiteX1" fmla="*/ 6028 w 38007"/>
                  <a:gd name="connsiteY1" fmla="*/ 40847 h 46265"/>
                  <a:gd name="connsiteX2" fmla="*/ 216 w 38007"/>
                  <a:gd name="connsiteY2" fmla="*/ 24009 h 46265"/>
                  <a:gd name="connsiteX3" fmla="*/ 5826 w 38007"/>
                  <a:gd name="connsiteY3" fmla="*/ 6868 h 46265"/>
                  <a:gd name="connsiteX4" fmla="*/ 20584 w 38007"/>
                  <a:gd name="connsiteY4" fmla="*/ 497 h 46265"/>
                  <a:gd name="connsiteX5" fmla="*/ 27811 w 38007"/>
                  <a:gd name="connsiteY5" fmla="*/ 1710 h 46265"/>
                  <a:gd name="connsiteX6" fmla="*/ 33371 w 38007"/>
                  <a:gd name="connsiteY6" fmla="*/ 5402 h 46265"/>
                  <a:gd name="connsiteX7" fmla="*/ 36959 w 38007"/>
                  <a:gd name="connsiteY7" fmla="*/ 11570 h 46265"/>
                  <a:gd name="connsiteX8" fmla="*/ 38223 w 38007"/>
                  <a:gd name="connsiteY8" fmla="*/ 20470 h 46265"/>
                  <a:gd name="connsiteX9" fmla="*/ 38223 w 38007"/>
                  <a:gd name="connsiteY9" fmla="*/ 24515 h 46265"/>
                  <a:gd name="connsiteX10" fmla="*/ 7747 w 38007"/>
                  <a:gd name="connsiteY10" fmla="*/ 24515 h 46265"/>
                  <a:gd name="connsiteX11" fmla="*/ 11588 w 38007"/>
                  <a:gd name="connsiteY11" fmla="*/ 36245 h 46265"/>
                  <a:gd name="connsiteX12" fmla="*/ 22302 w 38007"/>
                  <a:gd name="connsiteY12" fmla="*/ 40290 h 46265"/>
                  <a:gd name="connsiteX13" fmla="*/ 27053 w 38007"/>
                  <a:gd name="connsiteY13" fmla="*/ 39785 h 46265"/>
                  <a:gd name="connsiteX14" fmla="*/ 31299 w 38007"/>
                  <a:gd name="connsiteY14" fmla="*/ 38318 h 46265"/>
                  <a:gd name="connsiteX15" fmla="*/ 34685 w 38007"/>
                  <a:gd name="connsiteY15" fmla="*/ 36599 h 46265"/>
                  <a:gd name="connsiteX16" fmla="*/ 36959 w 38007"/>
                  <a:gd name="connsiteY16" fmla="*/ 34981 h 46265"/>
                  <a:gd name="connsiteX17" fmla="*/ 37414 w 38007"/>
                  <a:gd name="connsiteY17" fmla="*/ 34981 h 46265"/>
                  <a:gd name="connsiteX18" fmla="*/ 37414 w 38007"/>
                  <a:gd name="connsiteY18" fmla="*/ 43071 h 46265"/>
                  <a:gd name="connsiteX19" fmla="*/ 34180 w 38007"/>
                  <a:gd name="connsiteY19" fmla="*/ 44386 h 46265"/>
                  <a:gd name="connsiteX20" fmla="*/ 30692 w 38007"/>
                  <a:gd name="connsiteY20" fmla="*/ 45549 h 46265"/>
                  <a:gd name="connsiteX21" fmla="*/ 26750 w 38007"/>
                  <a:gd name="connsiteY21" fmla="*/ 46459 h 46265"/>
                  <a:gd name="connsiteX22" fmla="*/ 22353 w 38007"/>
                  <a:gd name="connsiteY22" fmla="*/ 46763 h 46265"/>
                  <a:gd name="connsiteX23" fmla="*/ 31046 w 38007"/>
                  <a:gd name="connsiteY23" fmla="*/ 18851 h 46265"/>
                  <a:gd name="connsiteX24" fmla="*/ 30288 w 38007"/>
                  <a:gd name="connsiteY24" fmla="*/ 13694 h 46265"/>
                  <a:gd name="connsiteX25" fmla="*/ 28519 w 38007"/>
                  <a:gd name="connsiteY25" fmla="*/ 10003 h 46265"/>
                  <a:gd name="connsiteX26" fmla="*/ 25183 w 38007"/>
                  <a:gd name="connsiteY26" fmla="*/ 7475 h 46265"/>
                  <a:gd name="connsiteX27" fmla="*/ 20129 w 38007"/>
                  <a:gd name="connsiteY27" fmla="*/ 6615 h 46265"/>
                  <a:gd name="connsiteX28" fmla="*/ 15126 w 38007"/>
                  <a:gd name="connsiteY28" fmla="*/ 7525 h 46265"/>
                  <a:gd name="connsiteX29" fmla="*/ 11386 w 38007"/>
                  <a:gd name="connsiteY29" fmla="*/ 10104 h 46265"/>
                  <a:gd name="connsiteX30" fmla="*/ 8858 w 38007"/>
                  <a:gd name="connsiteY30" fmla="*/ 13947 h 46265"/>
                  <a:gd name="connsiteX31" fmla="*/ 7747 w 38007"/>
                  <a:gd name="connsiteY31" fmla="*/ 18851 h 4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8007" h="46265">
                    <a:moveTo>
                      <a:pt x="22353" y="46763"/>
                    </a:moveTo>
                    <a:cubicBezTo>
                      <a:pt x="15328" y="46712"/>
                      <a:pt x="9869" y="44791"/>
                      <a:pt x="6028" y="40847"/>
                    </a:cubicBezTo>
                    <a:cubicBezTo>
                      <a:pt x="2086" y="36953"/>
                      <a:pt x="165" y="31341"/>
                      <a:pt x="216" y="24009"/>
                    </a:cubicBezTo>
                    <a:cubicBezTo>
                      <a:pt x="165" y="16880"/>
                      <a:pt x="2035" y="11166"/>
                      <a:pt x="5826" y="6868"/>
                    </a:cubicBezTo>
                    <a:cubicBezTo>
                      <a:pt x="9566" y="2671"/>
                      <a:pt x="14469" y="547"/>
                      <a:pt x="20584" y="497"/>
                    </a:cubicBezTo>
                    <a:cubicBezTo>
                      <a:pt x="23263" y="547"/>
                      <a:pt x="25689" y="952"/>
                      <a:pt x="27811" y="1710"/>
                    </a:cubicBezTo>
                    <a:cubicBezTo>
                      <a:pt x="29884" y="2519"/>
                      <a:pt x="31754" y="3733"/>
                      <a:pt x="33371" y="5402"/>
                    </a:cubicBezTo>
                    <a:cubicBezTo>
                      <a:pt x="34887" y="7121"/>
                      <a:pt x="36050" y="9194"/>
                      <a:pt x="36959" y="11570"/>
                    </a:cubicBezTo>
                    <a:cubicBezTo>
                      <a:pt x="37768" y="14048"/>
                      <a:pt x="38223" y="17031"/>
                      <a:pt x="38223" y="20470"/>
                    </a:cubicBezTo>
                    <a:lnTo>
                      <a:pt x="38223" y="24515"/>
                    </a:lnTo>
                    <a:lnTo>
                      <a:pt x="7747" y="24515"/>
                    </a:lnTo>
                    <a:cubicBezTo>
                      <a:pt x="7747" y="29672"/>
                      <a:pt x="9010" y="33616"/>
                      <a:pt x="11588" y="36245"/>
                    </a:cubicBezTo>
                    <a:cubicBezTo>
                      <a:pt x="14165" y="38976"/>
                      <a:pt x="17754" y="40290"/>
                      <a:pt x="22302" y="40290"/>
                    </a:cubicBezTo>
                    <a:cubicBezTo>
                      <a:pt x="23920" y="40290"/>
                      <a:pt x="25486" y="40139"/>
                      <a:pt x="27053" y="39785"/>
                    </a:cubicBezTo>
                    <a:cubicBezTo>
                      <a:pt x="28620" y="39431"/>
                      <a:pt x="30035" y="38925"/>
                      <a:pt x="31299" y="38318"/>
                    </a:cubicBezTo>
                    <a:cubicBezTo>
                      <a:pt x="32613" y="37762"/>
                      <a:pt x="33725" y="37206"/>
                      <a:pt x="34685" y="36599"/>
                    </a:cubicBezTo>
                    <a:cubicBezTo>
                      <a:pt x="35544" y="36043"/>
                      <a:pt x="36302" y="35487"/>
                      <a:pt x="36959" y="34981"/>
                    </a:cubicBezTo>
                    <a:lnTo>
                      <a:pt x="37414" y="34981"/>
                    </a:lnTo>
                    <a:lnTo>
                      <a:pt x="37414" y="43071"/>
                    </a:lnTo>
                    <a:cubicBezTo>
                      <a:pt x="36504" y="43476"/>
                      <a:pt x="35443" y="43880"/>
                      <a:pt x="34180" y="44386"/>
                    </a:cubicBezTo>
                    <a:cubicBezTo>
                      <a:pt x="32865" y="44892"/>
                      <a:pt x="31703" y="45296"/>
                      <a:pt x="30692" y="45549"/>
                    </a:cubicBezTo>
                    <a:cubicBezTo>
                      <a:pt x="29226" y="45954"/>
                      <a:pt x="27912" y="46206"/>
                      <a:pt x="26750" y="46459"/>
                    </a:cubicBezTo>
                    <a:cubicBezTo>
                      <a:pt x="25588" y="46611"/>
                      <a:pt x="24122" y="46712"/>
                      <a:pt x="22353" y="46763"/>
                    </a:cubicBezTo>
                    <a:close/>
                    <a:moveTo>
                      <a:pt x="31046" y="18851"/>
                    </a:moveTo>
                    <a:cubicBezTo>
                      <a:pt x="30945" y="16880"/>
                      <a:pt x="30692" y="15160"/>
                      <a:pt x="30288" y="13694"/>
                    </a:cubicBezTo>
                    <a:cubicBezTo>
                      <a:pt x="29833" y="12278"/>
                      <a:pt x="29277" y="11065"/>
                      <a:pt x="28519" y="10003"/>
                    </a:cubicBezTo>
                    <a:cubicBezTo>
                      <a:pt x="27609" y="8941"/>
                      <a:pt x="26497" y="8081"/>
                      <a:pt x="25183" y="7475"/>
                    </a:cubicBezTo>
                    <a:cubicBezTo>
                      <a:pt x="23819" y="6918"/>
                      <a:pt x="22100" y="6615"/>
                      <a:pt x="20129" y="6615"/>
                    </a:cubicBezTo>
                    <a:cubicBezTo>
                      <a:pt x="18107" y="6615"/>
                      <a:pt x="16440" y="6918"/>
                      <a:pt x="15126" y="7525"/>
                    </a:cubicBezTo>
                    <a:cubicBezTo>
                      <a:pt x="13710" y="8132"/>
                      <a:pt x="12497" y="8992"/>
                      <a:pt x="11386" y="10104"/>
                    </a:cubicBezTo>
                    <a:cubicBezTo>
                      <a:pt x="10274" y="11267"/>
                      <a:pt x="9414" y="12582"/>
                      <a:pt x="8858" y="13947"/>
                    </a:cubicBezTo>
                    <a:cubicBezTo>
                      <a:pt x="8252" y="15363"/>
                      <a:pt x="7898" y="16981"/>
                      <a:pt x="7747" y="188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9" name="任意多边形: 形状 248">
                <a:extLst>
                  <a:ext uri="{FF2B5EF4-FFF2-40B4-BE49-F238E27FC236}">
                    <a16:creationId xmlns:a16="http://schemas.microsoft.com/office/drawing/2014/main" id="{EABBBA17-C343-4899-917B-4C7A6FC16A33}"/>
                  </a:ext>
                </a:extLst>
              </p:cNvPr>
              <p:cNvSpPr/>
              <p:nvPr/>
            </p:nvSpPr>
            <p:spPr>
              <a:xfrm>
                <a:off x="4532955" y="4266057"/>
                <a:ext cx="31840" cy="46164"/>
              </a:xfrm>
              <a:custGeom>
                <a:avLst/>
                <a:gdLst>
                  <a:gd name="connsiteX0" fmla="*/ 14825 w 31840"/>
                  <a:gd name="connsiteY0" fmla="*/ 46661 h 46164"/>
                  <a:gd name="connsiteX1" fmla="*/ 6586 w 31840"/>
                  <a:gd name="connsiteY1" fmla="*/ 45498 h 46164"/>
                  <a:gd name="connsiteX2" fmla="*/ 218 w 31840"/>
                  <a:gd name="connsiteY2" fmla="*/ 42970 h 46164"/>
                  <a:gd name="connsiteX3" fmla="*/ 218 w 31840"/>
                  <a:gd name="connsiteY3" fmla="*/ 34627 h 46164"/>
                  <a:gd name="connsiteX4" fmla="*/ 623 w 31840"/>
                  <a:gd name="connsiteY4" fmla="*/ 34627 h 46164"/>
                  <a:gd name="connsiteX5" fmla="*/ 2846 w 31840"/>
                  <a:gd name="connsiteY5" fmla="*/ 36296 h 46164"/>
                  <a:gd name="connsiteX6" fmla="*/ 6233 w 31840"/>
                  <a:gd name="connsiteY6" fmla="*/ 38167 h 46164"/>
                  <a:gd name="connsiteX7" fmla="*/ 10428 w 31840"/>
                  <a:gd name="connsiteY7" fmla="*/ 39734 h 46164"/>
                  <a:gd name="connsiteX8" fmla="*/ 15128 w 31840"/>
                  <a:gd name="connsiteY8" fmla="*/ 40392 h 46164"/>
                  <a:gd name="connsiteX9" fmla="*/ 18868 w 31840"/>
                  <a:gd name="connsiteY9" fmla="*/ 39987 h 46164"/>
                  <a:gd name="connsiteX10" fmla="*/ 21900 w 31840"/>
                  <a:gd name="connsiteY10" fmla="*/ 38925 h 46164"/>
                  <a:gd name="connsiteX11" fmla="*/ 23871 w 31840"/>
                  <a:gd name="connsiteY11" fmla="*/ 37004 h 46164"/>
                  <a:gd name="connsiteX12" fmla="*/ 24478 w 31840"/>
                  <a:gd name="connsiteY12" fmla="*/ 33919 h 46164"/>
                  <a:gd name="connsiteX13" fmla="*/ 23063 w 31840"/>
                  <a:gd name="connsiteY13" fmla="*/ 29975 h 46164"/>
                  <a:gd name="connsiteX14" fmla="*/ 17958 w 31840"/>
                  <a:gd name="connsiteY14" fmla="*/ 27700 h 46164"/>
                  <a:gd name="connsiteX15" fmla="*/ 14269 w 31840"/>
                  <a:gd name="connsiteY15" fmla="*/ 26891 h 46164"/>
                  <a:gd name="connsiteX16" fmla="*/ 10023 w 31840"/>
                  <a:gd name="connsiteY16" fmla="*/ 25829 h 46164"/>
                  <a:gd name="connsiteX17" fmla="*/ 2695 w 31840"/>
                  <a:gd name="connsiteY17" fmla="*/ 21380 h 46164"/>
                  <a:gd name="connsiteX18" fmla="*/ 420 w 31840"/>
                  <a:gd name="connsiteY18" fmla="*/ 13947 h 46164"/>
                  <a:gd name="connsiteX19" fmla="*/ 4919 w 31840"/>
                  <a:gd name="connsiteY19" fmla="*/ 4239 h 46164"/>
                  <a:gd name="connsiteX20" fmla="*/ 16846 w 31840"/>
                  <a:gd name="connsiteY20" fmla="*/ 497 h 46164"/>
                  <a:gd name="connsiteX21" fmla="*/ 24225 w 31840"/>
                  <a:gd name="connsiteY21" fmla="*/ 1407 h 46164"/>
                  <a:gd name="connsiteX22" fmla="*/ 30442 w 31840"/>
                  <a:gd name="connsiteY22" fmla="*/ 3682 h 46164"/>
                  <a:gd name="connsiteX23" fmla="*/ 30442 w 31840"/>
                  <a:gd name="connsiteY23" fmla="*/ 11621 h 46164"/>
                  <a:gd name="connsiteX24" fmla="*/ 30037 w 31840"/>
                  <a:gd name="connsiteY24" fmla="*/ 11621 h 46164"/>
                  <a:gd name="connsiteX25" fmla="*/ 23720 w 31840"/>
                  <a:gd name="connsiteY25" fmla="*/ 8081 h 46164"/>
                  <a:gd name="connsiteX26" fmla="*/ 16695 w 31840"/>
                  <a:gd name="connsiteY26" fmla="*/ 6767 h 46164"/>
                  <a:gd name="connsiteX27" fmla="*/ 10529 w 31840"/>
                  <a:gd name="connsiteY27" fmla="*/ 8334 h 46164"/>
                  <a:gd name="connsiteX28" fmla="*/ 8002 w 31840"/>
                  <a:gd name="connsiteY28" fmla="*/ 12986 h 46164"/>
                  <a:gd name="connsiteX29" fmla="*/ 9467 w 31840"/>
                  <a:gd name="connsiteY29" fmla="*/ 17082 h 46164"/>
                  <a:gd name="connsiteX30" fmla="*/ 14319 w 31840"/>
                  <a:gd name="connsiteY30" fmla="*/ 19307 h 46164"/>
                  <a:gd name="connsiteX31" fmla="*/ 17958 w 31840"/>
                  <a:gd name="connsiteY31" fmla="*/ 20166 h 46164"/>
                  <a:gd name="connsiteX32" fmla="*/ 22254 w 31840"/>
                  <a:gd name="connsiteY32" fmla="*/ 21127 h 46164"/>
                  <a:gd name="connsiteX33" fmla="*/ 29583 w 31840"/>
                  <a:gd name="connsiteY33" fmla="*/ 25172 h 46164"/>
                  <a:gd name="connsiteX34" fmla="*/ 32059 w 31840"/>
                  <a:gd name="connsiteY34" fmla="*/ 32908 h 46164"/>
                  <a:gd name="connsiteX35" fmla="*/ 30947 w 31840"/>
                  <a:gd name="connsiteY35" fmla="*/ 38318 h 46164"/>
                  <a:gd name="connsiteX36" fmla="*/ 27662 w 31840"/>
                  <a:gd name="connsiteY36" fmla="*/ 42667 h 46164"/>
                  <a:gd name="connsiteX37" fmla="*/ 22305 w 31840"/>
                  <a:gd name="connsiteY37" fmla="*/ 45650 h 46164"/>
                  <a:gd name="connsiteX38" fmla="*/ 14825 w 31840"/>
                  <a:gd name="connsiteY38" fmla="*/ 46661 h 46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1840" h="46164">
                    <a:moveTo>
                      <a:pt x="14825" y="46661"/>
                    </a:moveTo>
                    <a:cubicBezTo>
                      <a:pt x="11843" y="46661"/>
                      <a:pt x="9113" y="46308"/>
                      <a:pt x="6586" y="45498"/>
                    </a:cubicBezTo>
                    <a:cubicBezTo>
                      <a:pt x="4009" y="44740"/>
                      <a:pt x="1886" y="43880"/>
                      <a:pt x="218" y="42970"/>
                    </a:cubicBezTo>
                    <a:lnTo>
                      <a:pt x="218" y="34627"/>
                    </a:lnTo>
                    <a:lnTo>
                      <a:pt x="623" y="34627"/>
                    </a:lnTo>
                    <a:cubicBezTo>
                      <a:pt x="1229" y="35184"/>
                      <a:pt x="1937" y="35740"/>
                      <a:pt x="2846" y="36296"/>
                    </a:cubicBezTo>
                    <a:cubicBezTo>
                      <a:pt x="3655" y="36953"/>
                      <a:pt x="4817" y="37560"/>
                      <a:pt x="6233" y="38167"/>
                    </a:cubicBezTo>
                    <a:cubicBezTo>
                      <a:pt x="7496" y="38774"/>
                      <a:pt x="8861" y="39330"/>
                      <a:pt x="10428" y="39734"/>
                    </a:cubicBezTo>
                    <a:cubicBezTo>
                      <a:pt x="11893" y="40240"/>
                      <a:pt x="13460" y="40442"/>
                      <a:pt x="15128" y="40392"/>
                    </a:cubicBezTo>
                    <a:cubicBezTo>
                      <a:pt x="16240" y="40442"/>
                      <a:pt x="17503" y="40290"/>
                      <a:pt x="18868" y="39987"/>
                    </a:cubicBezTo>
                    <a:cubicBezTo>
                      <a:pt x="20182" y="39734"/>
                      <a:pt x="21193" y="39380"/>
                      <a:pt x="21900" y="38925"/>
                    </a:cubicBezTo>
                    <a:cubicBezTo>
                      <a:pt x="22760" y="38318"/>
                      <a:pt x="23417" y="37712"/>
                      <a:pt x="23871" y="37004"/>
                    </a:cubicBezTo>
                    <a:cubicBezTo>
                      <a:pt x="24225" y="36397"/>
                      <a:pt x="24427" y="35335"/>
                      <a:pt x="24478" y="33919"/>
                    </a:cubicBezTo>
                    <a:cubicBezTo>
                      <a:pt x="24427" y="32200"/>
                      <a:pt x="23973" y="30886"/>
                      <a:pt x="23063" y="29975"/>
                    </a:cubicBezTo>
                    <a:cubicBezTo>
                      <a:pt x="22103" y="29065"/>
                      <a:pt x="20384" y="28307"/>
                      <a:pt x="17958" y="27700"/>
                    </a:cubicBezTo>
                    <a:cubicBezTo>
                      <a:pt x="16998" y="27498"/>
                      <a:pt x="15785" y="27245"/>
                      <a:pt x="14269" y="26891"/>
                    </a:cubicBezTo>
                    <a:cubicBezTo>
                      <a:pt x="12752" y="26588"/>
                      <a:pt x="11337" y="26234"/>
                      <a:pt x="10023" y="25829"/>
                    </a:cubicBezTo>
                    <a:cubicBezTo>
                      <a:pt x="6688" y="24919"/>
                      <a:pt x="4211" y="23453"/>
                      <a:pt x="2695" y="21380"/>
                    </a:cubicBezTo>
                    <a:cubicBezTo>
                      <a:pt x="1128" y="19357"/>
                      <a:pt x="370" y="16880"/>
                      <a:pt x="420" y="13947"/>
                    </a:cubicBezTo>
                    <a:cubicBezTo>
                      <a:pt x="370" y="10003"/>
                      <a:pt x="1886" y="6767"/>
                      <a:pt x="4919" y="4239"/>
                    </a:cubicBezTo>
                    <a:cubicBezTo>
                      <a:pt x="7900" y="1812"/>
                      <a:pt x="11893" y="547"/>
                      <a:pt x="16846" y="497"/>
                    </a:cubicBezTo>
                    <a:cubicBezTo>
                      <a:pt x="19272" y="547"/>
                      <a:pt x="21698" y="851"/>
                      <a:pt x="24225" y="1407"/>
                    </a:cubicBezTo>
                    <a:cubicBezTo>
                      <a:pt x="26651" y="2064"/>
                      <a:pt x="28723" y="2823"/>
                      <a:pt x="30442" y="3682"/>
                    </a:cubicBezTo>
                    <a:lnTo>
                      <a:pt x="30442" y="11621"/>
                    </a:lnTo>
                    <a:lnTo>
                      <a:pt x="30037" y="11621"/>
                    </a:lnTo>
                    <a:cubicBezTo>
                      <a:pt x="28117" y="10155"/>
                      <a:pt x="25994" y="8992"/>
                      <a:pt x="23720" y="8081"/>
                    </a:cubicBezTo>
                    <a:cubicBezTo>
                      <a:pt x="21344" y="7222"/>
                      <a:pt x="19020" y="6767"/>
                      <a:pt x="16695" y="6767"/>
                    </a:cubicBezTo>
                    <a:cubicBezTo>
                      <a:pt x="14269" y="6767"/>
                      <a:pt x="12196" y="7323"/>
                      <a:pt x="10529" y="8334"/>
                    </a:cubicBezTo>
                    <a:cubicBezTo>
                      <a:pt x="8810" y="9396"/>
                      <a:pt x="7951" y="10913"/>
                      <a:pt x="8002" y="12986"/>
                    </a:cubicBezTo>
                    <a:cubicBezTo>
                      <a:pt x="7951" y="14806"/>
                      <a:pt x="8456" y="16172"/>
                      <a:pt x="9467" y="17082"/>
                    </a:cubicBezTo>
                    <a:cubicBezTo>
                      <a:pt x="10428" y="17992"/>
                      <a:pt x="12045" y="18750"/>
                      <a:pt x="14319" y="19307"/>
                    </a:cubicBezTo>
                    <a:cubicBezTo>
                      <a:pt x="15381" y="19661"/>
                      <a:pt x="16594" y="19964"/>
                      <a:pt x="17958" y="20166"/>
                    </a:cubicBezTo>
                    <a:cubicBezTo>
                      <a:pt x="19323" y="20470"/>
                      <a:pt x="20738" y="20773"/>
                      <a:pt x="22254" y="21127"/>
                    </a:cubicBezTo>
                    <a:cubicBezTo>
                      <a:pt x="25489" y="21986"/>
                      <a:pt x="27965" y="23352"/>
                      <a:pt x="29583" y="25172"/>
                    </a:cubicBezTo>
                    <a:cubicBezTo>
                      <a:pt x="31200" y="27093"/>
                      <a:pt x="32009" y="29672"/>
                      <a:pt x="32059" y="32908"/>
                    </a:cubicBezTo>
                    <a:cubicBezTo>
                      <a:pt x="32009" y="34830"/>
                      <a:pt x="31655" y="36599"/>
                      <a:pt x="30947" y="38318"/>
                    </a:cubicBezTo>
                    <a:cubicBezTo>
                      <a:pt x="30189" y="40038"/>
                      <a:pt x="29077" y="41504"/>
                      <a:pt x="27662" y="42667"/>
                    </a:cubicBezTo>
                    <a:cubicBezTo>
                      <a:pt x="26045" y="44032"/>
                      <a:pt x="24276" y="44993"/>
                      <a:pt x="22305" y="45650"/>
                    </a:cubicBezTo>
                    <a:cubicBezTo>
                      <a:pt x="20283" y="46308"/>
                      <a:pt x="17756" y="46661"/>
                      <a:pt x="14825" y="466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0" name="任意多边形: 形状 249">
                <a:extLst>
                  <a:ext uri="{FF2B5EF4-FFF2-40B4-BE49-F238E27FC236}">
                    <a16:creationId xmlns:a16="http://schemas.microsoft.com/office/drawing/2014/main" id="{072D2165-FB41-4820-B6B7-9652E8253D0A}"/>
                  </a:ext>
                </a:extLst>
              </p:cNvPr>
              <p:cNvSpPr/>
              <p:nvPr/>
            </p:nvSpPr>
            <p:spPr>
              <a:xfrm>
                <a:off x="4567146" y="4254478"/>
                <a:ext cx="26079" cy="57541"/>
              </a:xfrm>
              <a:custGeom>
                <a:avLst/>
                <a:gdLst>
                  <a:gd name="connsiteX0" fmla="*/ 18062 w 26079"/>
                  <a:gd name="connsiteY0" fmla="*/ 58038 h 57541"/>
                  <a:gd name="connsiteX1" fmla="*/ 8611 w 26079"/>
                  <a:gd name="connsiteY1" fmla="*/ 54600 h 57541"/>
                  <a:gd name="connsiteX2" fmla="*/ 5225 w 26079"/>
                  <a:gd name="connsiteY2" fmla="*/ 43678 h 57541"/>
                  <a:gd name="connsiteX3" fmla="*/ 5225 w 26079"/>
                  <a:gd name="connsiteY3" fmla="*/ 19307 h 57541"/>
                  <a:gd name="connsiteX4" fmla="*/ 221 w 26079"/>
                  <a:gd name="connsiteY4" fmla="*/ 19307 h 57541"/>
                  <a:gd name="connsiteX5" fmla="*/ 221 w 26079"/>
                  <a:gd name="connsiteY5" fmla="*/ 13138 h 57541"/>
                  <a:gd name="connsiteX6" fmla="*/ 5225 w 26079"/>
                  <a:gd name="connsiteY6" fmla="*/ 13138 h 57541"/>
                  <a:gd name="connsiteX7" fmla="*/ 5225 w 26079"/>
                  <a:gd name="connsiteY7" fmla="*/ 497 h 57541"/>
                  <a:gd name="connsiteX8" fmla="*/ 12654 w 26079"/>
                  <a:gd name="connsiteY8" fmla="*/ 497 h 57541"/>
                  <a:gd name="connsiteX9" fmla="*/ 12654 w 26079"/>
                  <a:gd name="connsiteY9" fmla="*/ 13138 h 57541"/>
                  <a:gd name="connsiteX10" fmla="*/ 26300 w 26079"/>
                  <a:gd name="connsiteY10" fmla="*/ 13138 h 57541"/>
                  <a:gd name="connsiteX11" fmla="*/ 26300 w 26079"/>
                  <a:gd name="connsiteY11" fmla="*/ 19307 h 57541"/>
                  <a:gd name="connsiteX12" fmla="*/ 12654 w 26079"/>
                  <a:gd name="connsiteY12" fmla="*/ 19307 h 57541"/>
                  <a:gd name="connsiteX13" fmla="*/ 12654 w 26079"/>
                  <a:gd name="connsiteY13" fmla="*/ 40240 h 57541"/>
                  <a:gd name="connsiteX14" fmla="*/ 12755 w 26079"/>
                  <a:gd name="connsiteY14" fmla="*/ 45397 h 57541"/>
                  <a:gd name="connsiteX15" fmla="*/ 13665 w 26079"/>
                  <a:gd name="connsiteY15" fmla="*/ 48785 h 57541"/>
                  <a:gd name="connsiteX16" fmla="*/ 15838 w 26079"/>
                  <a:gd name="connsiteY16" fmla="*/ 50858 h 57541"/>
                  <a:gd name="connsiteX17" fmla="*/ 19881 w 26079"/>
                  <a:gd name="connsiteY17" fmla="*/ 51566 h 57541"/>
                  <a:gd name="connsiteX18" fmla="*/ 23369 w 26079"/>
                  <a:gd name="connsiteY18" fmla="*/ 51010 h 57541"/>
                  <a:gd name="connsiteX19" fmla="*/ 25845 w 26079"/>
                  <a:gd name="connsiteY19" fmla="*/ 50100 h 57541"/>
                  <a:gd name="connsiteX20" fmla="*/ 26300 w 26079"/>
                  <a:gd name="connsiteY20" fmla="*/ 50100 h 57541"/>
                  <a:gd name="connsiteX21" fmla="*/ 26300 w 26079"/>
                  <a:gd name="connsiteY21" fmla="*/ 56774 h 57541"/>
                  <a:gd name="connsiteX22" fmla="*/ 22004 w 26079"/>
                  <a:gd name="connsiteY22" fmla="*/ 57684 h 57541"/>
                  <a:gd name="connsiteX23" fmla="*/ 18062 w 26079"/>
                  <a:gd name="connsiteY23" fmla="*/ 58038 h 57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079" h="57541">
                    <a:moveTo>
                      <a:pt x="18062" y="58038"/>
                    </a:moveTo>
                    <a:cubicBezTo>
                      <a:pt x="14019" y="57988"/>
                      <a:pt x="10835" y="56875"/>
                      <a:pt x="8611" y="54600"/>
                    </a:cubicBezTo>
                    <a:cubicBezTo>
                      <a:pt x="6286" y="52325"/>
                      <a:pt x="5174" y="48684"/>
                      <a:pt x="5225" y="43678"/>
                    </a:cubicBezTo>
                    <a:lnTo>
                      <a:pt x="5225" y="19307"/>
                    </a:lnTo>
                    <a:lnTo>
                      <a:pt x="221" y="19307"/>
                    </a:lnTo>
                    <a:lnTo>
                      <a:pt x="221" y="13138"/>
                    </a:lnTo>
                    <a:lnTo>
                      <a:pt x="5225" y="13138"/>
                    </a:lnTo>
                    <a:lnTo>
                      <a:pt x="5225" y="497"/>
                    </a:lnTo>
                    <a:lnTo>
                      <a:pt x="12654" y="497"/>
                    </a:lnTo>
                    <a:lnTo>
                      <a:pt x="12654" y="13138"/>
                    </a:lnTo>
                    <a:lnTo>
                      <a:pt x="26300" y="13138"/>
                    </a:lnTo>
                    <a:lnTo>
                      <a:pt x="26300" y="19307"/>
                    </a:lnTo>
                    <a:lnTo>
                      <a:pt x="12654" y="19307"/>
                    </a:lnTo>
                    <a:lnTo>
                      <a:pt x="12654" y="40240"/>
                    </a:lnTo>
                    <a:cubicBezTo>
                      <a:pt x="12604" y="42515"/>
                      <a:pt x="12654" y="44234"/>
                      <a:pt x="12755" y="45397"/>
                    </a:cubicBezTo>
                    <a:cubicBezTo>
                      <a:pt x="12856" y="46661"/>
                      <a:pt x="13160" y="47774"/>
                      <a:pt x="13665" y="48785"/>
                    </a:cubicBezTo>
                    <a:cubicBezTo>
                      <a:pt x="14069" y="49746"/>
                      <a:pt x="14777" y="50454"/>
                      <a:pt x="15838" y="50858"/>
                    </a:cubicBezTo>
                    <a:cubicBezTo>
                      <a:pt x="16798" y="51364"/>
                      <a:pt x="18163" y="51566"/>
                      <a:pt x="19881" y="51566"/>
                    </a:cubicBezTo>
                    <a:cubicBezTo>
                      <a:pt x="21094" y="51566"/>
                      <a:pt x="22257" y="51414"/>
                      <a:pt x="23369" y="51010"/>
                    </a:cubicBezTo>
                    <a:cubicBezTo>
                      <a:pt x="24481" y="50707"/>
                      <a:pt x="25289" y="50403"/>
                      <a:pt x="25845" y="50100"/>
                    </a:cubicBezTo>
                    <a:lnTo>
                      <a:pt x="26300" y="50100"/>
                    </a:lnTo>
                    <a:lnTo>
                      <a:pt x="26300" y="56774"/>
                    </a:lnTo>
                    <a:cubicBezTo>
                      <a:pt x="24835" y="57179"/>
                      <a:pt x="23419" y="57431"/>
                      <a:pt x="22004" y="57684"/>
                    </a:cubicBezTo>
                    <a:cubicBezTo>
                      <a:pt x="20589" y="57887"/>
                      <a:pt x="19275" y="57988"/>
                      <a:pt x="18062" y="580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1" name="任意多边形: 形状 250">
                <a:extLst>
                  <a:ext uri="{FF2B5EF4-FFF2-40B4-BE49-F238E27FC236}">
                    <a16:creationId xmlns:a16="http://schemas.microsoft.com/office/drawing/2014/main" id="{CA83C393-F3D2-4A59-B166-105FC1B7BA0C}"/>
                  </a:ext>
                </a:extLst>
              </p:cNvPr>
              <p:cNvSpPr/>
              <p:nvPr/>
            </p:nvSpPr>
            <p:spPr>
              <a:xfrm>
                <a:off x="4598328" y="4252051"/>
                <a:ext cx="8440" cy="59108"/>
              </a:xfrm>
              <a:custGeom>
                <a:avLst/>
                <a:gdLst>
                  <a:gd name="connsiteX0" fmla="*/ 8158 w 8440"/>
                  <a:gd name="connsiteY0" fmla="*/ 59606 h 59108"/>
                  <a:gd name="connsiteX1" fmla="*/ 729 w 8440"/>
                  <a:gd name="connsiteY1" fmla="*/ 59606 h 59108"/>
                  <a:gd name="connsiteX2" fmla="*/ 729 w 8440"/>
                  <a:gd name="connsiteY2" fmla="*/ 15565 h 59108"/>
                  <a:gd name="connsiteX3" fmla="*/ 8158 w 8440"/>
                  <a:gd name="connsiteY3" fmla="*/ 15565 h 59108"/>
                  <a:gd name="connsiteX4" fmla="*/ 8663 w 8440"/>
                  <a:gd name="connsiteY4" fmla="*/ 8183 h 59108"/>
                  <a:gd name="connsiteX5" fmla="*/ 223 w 8440"/>
                  <a:gd name="connsiteY5" fmla="*/ 8183 h 59108"/>
                  <a:gd name="connsiteX6" fmla="*/ 223 w 8440"/>
                  <a:gd name="connsiteY6" fmla="*/ 497 h 59108"/>
                  <a:gd name="connsiteX7" fmla="*/ 8663 w 8440"/>
                  <a:gd name="connsiteY7" fmla="*/ 497 h 5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40" h="59108">
                    <a:moveTo>
                      <a:pt x="8158" y="59606"/>
                    </a:moveTo>
                    <a:lnTo>
                      <a:pt x="729" y="59606"/>
                    </a:lnTo>
                    <a:lnTo>
                      <a:pt x="729" y="15565"/>
                    </a:lnTo>
                    <a:lnTo>
                      <a:pt x="8158" y="15565"/>
                    </a:lnTo>
                    <a:close/>
                    <a:moveTo>
                      <a:pt x="8663" y="8183"/>
                    </a:moveTo>
                    <a:lnTo>
                      <a:pt x="223" y="8183"/>
                    </a:lnTo>
                    <a:lnTo>
                      <a:pt x="223" y="497"/>
                    </a:lnTo>
                    <a:lnTo>
                      <a:pt x="8663" y="49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2" name="任意多边形: 形状 251">
                <a:extLst>
                  <a:ext uri="{FF2B5EF4-FFF2-40B4-BE49-F238E27FC236}">
                    <a16:creationId xmlns:a16="http://schemas.microsoft.com/office/drawing/2014/main" id="{A026FA4B-3C52-4A18-9198-69AC7137DD09}"/>
                  </a:ext>
                </a:extLst>
              </p:cNvPr>
              <p:cNvSpPr/>
              <p:nvPr/>
            </p:nvSpPr>
            <p:spPr>
              <a:xfrm>
                <a:off x="4613986" y="4265905"/>
                <a:ext cx="39321" cy="46467"/>
              </a:xfrm>
              <a:custGeom>
                <a:avLst/>
                <a:gdLst>
                  <a:gd name="connsiteX0" fmla="*/ 39546 w 39321"/>
                  <a:gd name="connsiteY0" fmla="*/ 23756 h 46467"/>
                  <a:gd name="connsiteX1" fmla="*/ 34189 w 39321"/>
                  <a:gd name="connsiteY1" fmla="*/ 40948 h 46467"/>
                  <a:gd name="connsiteX2" fmla="*/ 19937 w 39321"/>
                  <a:gd name="connsiteY2" fmla="*/ 46965 h 46467"/>
                  <a:gd name="connsiteX3" fmla="*/ 5482 w 39321"/>
                  <a:gd name="connsiteY3" fmla="*/ 40746 h 46467"/>
                  <a:gd name="connsiteX4" fmla="*/ 226 w 39321"/>
                  <a:gd name="connsiteY4" fmla="*/ 23756 h 46467"/>
                  <a:gd name="connsiteX5" fmla="*/ 5634 w 39321"/>
                  <a:gd name="connsiteY5" fmla="*/ 6615 h 46467"/>
                  <a:gd name="connsiteX6" fmla="*/ 19937 w 39321"/>
                  <a:gd name="connsiteY6" fmla="*/ 497 h 46467"/>
                  <a:gd name="connsiteX7" fmla="*/ 34189 w 39321"/>
                  <a:gd name="connsiteY7" fmla="*/ 6615 h 46467"/>
                  <a:gd name="connsiteX8" fmla="*/ 39546 w 39321"/>
                  <a:gd name="connsiteY8" fmla="*/ 23756 h 46467"/>
                  <a:gd name="connsiteX9" fmla="*/ 31915 w 39321"/>
                  <a:gd name="connsiteY9" fmla="*/ 23756 h 46467"/>
                  <a:gd name="connsiteX10" fmla="*/ 28781 w 39321"/>
                  <a:gd name="connsiteY10" fmla="*/ 11065 h 46467"/>
                  <a:gd name="connsiteX11" fmla="*/ 19937 w 39321"/>
                  <a:gd name="connsiteY11" fmla="*/ 6868 h 46467"/>
                  <a:gd name="connsiteX12" fmla="*/ 11041 w 39321"/>
                  <a:gd name="connsiteY12" fmla="*/ 11065 h 46467"/>
                  <a:gd name="connsiteX13" fmla="*/ 7908 w 39321"/>
                  <a:gd name="connsiteY13" fmla="*/ 23756 h 46467"/>
                  <a:gd name="connsiteX14" fmla="*/ 11041 w 39321"/>
                  <a:gd name="connsiteY14" fmla="*/ 36346 h 46467"/>
                  <a:gd name="connsiteX15" fmla="*/ 19937 w 39321"/>
                  <a:gd name="connsiteY15" fmla="*/ 40594 h 46467"/>
                  <a:gd name="connsiteX16" fmla="*/ 28781 w 39321"/>
                  <a:gd name="connsiteY16" fmla="*/ 36397 h 46467"/>
                  <a:gd name="connsiteX17" fmla="*/ 31915 w 39321"/>
                  <a:gd name="connsiteY17" fmla="*/ 23756 h 4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9321" h="46467">
                    <a:moveTo>
                      <a:pt x="39546" y="23756"/>
                    </a:moveTo>
                    <a:cubicBezTo>
                      <a:pt x="39546" y="31189"/>
                      <a:pt x="37727" y="36953"/>
                      <a:pt x="34189" y="40948"/>
                    </a:cubicBezTo>
                    <a:cubicBezTo>
                      <a:pt x="30550" y="44993"/>
                      <a:pt x="25799" y="46965"/>
                      <a:pt x="19937" y="46965"/>
                    </a:cubicBezTo>
                    <a:cubicBezTo>
                      <a:pt x="13771" y="46965"/>
                      <a:pt x="8969" y="44892"/>
                      <a:pt x="5482" y="40746"/>
                    </a:cubicBezTo>
                    <a:cubicBezTo>
                      <a:pt x="1944" y="36599"/>
                      <a:pt x="175" y="30936"/>
                      <a:pt x="226" y="23756"/>
                    </a:cubicBezTo>
                    <a:cubicBezTo>
                      <a:pt x="175" y="16424"/>
                      <a:pt x="1995" y="10711"/>
                      <a:pt x="5634" y="6615"/>
                    </a:cubicBezTo>
                    <a:cubicBezTo>
                      <a:pt x="9222" y="2570"/>
                      <a:pt x="13973" y="547"/>
                      <a:pt x="19937" y="497"/>
                    </a:cubicBezTo>
                    <a:cubicBezTo>
                      <a:pt x="25799" y="547"/>
                      <a:pt x="30550" y="2570"/>
                      <a:pt x="34189" y="6615"/>
                    </a:cubicBezTo>
                    <a:cubicBezTo>
                      <a:pt x="37727" y="10660"/>
                      <a:pt x="39546" y="16374"/>
                      <a:pt x="39546" y="23756"/>
                    </a:cubicBezTo>
                    <a:close/>
                    <a:moveTo>
                      <a:pt x="31915" y="23756"/>
                    </a:moveTo>
                    <a:cubicBezTo>
                      <a:pt x="31864" y="18093"/>
                      <a:pt x="30853" y="13896"/>
                      <a:pt x="28781" y="11065"/>
                    </a:cubicBezTo>
                    <a:cubicBezTo>
                      <a:pt x="26709" y="8334"/>
                      <a:pt x="23727" y="6918"/>
                      <a:pt x="19937" y="6868"/>
                    </a:cubicBezTo>
                    <a:cubicBezTo>
                      <a:pt x="16045" y="6918"/>
                      <a:pt x="13114" y="8334"/>
                      <a:pt x="11041" y="11065"/>
                    </a:cubicBezTo>
                    <a:cubicBezTo>
                      <a:pt x="8919" y="13896"/>
                      <a:pt x="7857" y="18093"/>
                      <a:pt x="7908" y="23756"/>
                    </a:cubicBezTo>
                    <a:cubicBezTo>
                      <a:pt x="7857" y="29318"/>
                      <a:pt x="8919" y="33515"/>
                      <a:pt x="11041" y="36346"/>
                    </a:cubicBezTo>
                    <a:cubicBezTo>
                      <a:pt x="13114" y="39178"/>
                      <a:pt x="16045" y="40594"/>
                      <a:pt x="19937" y="40594"/>
                    </a:cubicBezTo>
                    <a:cubicBezTo>
                      <a:pt x="23677" y="40594"/>
                      <a:pt x="26659" y="39229"/>
                      <a:pt x="28781" y="36397"/>
                    </a:cubicBezTo>
                    <a:cubicBezTo>
                      <a:pt x="30853" y="33667"/>
                      <a:pt x="31864" y="29419"/>
                      <a:pt x="31915" y="237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3" name="任意多边形: 形状 252">
                <a:extLst>
                  <a:ext uri="{FF2B5EF4-FFF2-40B4-BE49-F238E27FC236}">
                    <a16:creationId xmlns:a16="http://schemas.microsoft.com/office/drawing/2014/main" id="{BDF7E606-1168-445E-A15E-4D2026DAC6DF}"/>
                  </a:ext>
                </a:extLst>
              </p:cNvPr>
              <p:cNvSpPr/>
              <p:nvPr/>
            </p:nvSpPr>
            <p:spPr>
              <a:xfrm>
                <a:off x="4660931" y="4265905"/>
                <a:ext cx="34570" cy="45254"/>
              </a:xfrm>
              <a:custGeom>
                <a:avLst/>
                <a:gdLst>
                  <a:gd name="connsiteX0" fmla="*/ 34798 w 34570"/>
                  <a:gd name="connsiteY0" fmla="*/ 45751 h 45254"/>
                  <a:gd name="connsiteX1" fmla="*/ 27419 w 34570"/>
                  <a:gd name="connsiteY1" fmla="*/ 45751 h 45254"/>
                  <a:gd name="connsiteX2" fmla="*/ 27419 w 34570"/>
                  <a:gd name="connsiteY2" fmla="*/ 20672 h 45254"/>
                  <a:gd name="connsiteX3" fmla="*/ 27116 w 34570"/>
                  <a:gd name="connsiteY3" fmla="*/ 15059 h 45254"/>
                  <a:gd name="connsiteX4" fmla="*/ 26004 w 34570"/>
                  <a:gd name="connsiteY4" fmla="*/ 10812 h 45254"/>
                  <a:gd name="connsiteX5" fmla="*/ 23477 w 34570"/>
                  <a:gd name="connsiteY5" fmla="*/ 8385 h 45254"/>
                  <a:gd name="connsiteX6" fmla="*/ 19080 w 34570"/>
                  <a:gd name="connsiteY6" fmla="*/ 7576 h 45254"/>
                  <a:gd name="connsiteX7" fmla="*/ 13369 w 34570"/>
                  <a:gd name="connsiteY7" fmla="*/ 9042 h 45254"/>
                  <a:gd name="connsiteX8" fmla="*/ 7657 w 34570"/>
                  <a:gd name="connsiteY8" fmla="*/ 12885 h 45254"/>
                  <a:gd name="connsiteX9" fmla="*/ 7657 w 34570"/>
                  <a:gd name="connsiteY9" fmla="*/ 45751 h 45254"/>
                  <a:gd name="connsiteX10" fmla="*/ 228 w 34570"/>
                  <a:gd name="connsiteY10" fmla="*/ 45751 h 45254"/>
                  <a:gd name="connsiteX11" fmla="*/ 228 w 34570"/>
                  <a:gd name="connsiteY11" fmla="*/ 1710 h 45254"/>
                  <a:gd name="connsiteX12" fmla="*/ 7657 w 34570"/>
                  <a:gd name="connsiteY12" fmla="*/ 1710 h 45254"/>
                  <a:gd name="connsiteX13" fmla="*/ 7657 w 34570"/>
                  <a:gd name="connsiteY13" fmla="*/ 6615 h 45254"/>
                  <a:gd name="connsiteX14" fmla="*/ 14177 w 34570"/>
                  <a:gd name="connsiteY14" fmla="*/ 2064 h 45254"/>
                  <a:gd name="connsiteX15" fmla="*/ 21000 w 34570"/>
                  <a:gd name="connsiteY15" fmla="*/ 497 h 45254"/>
                  <a:gd name="connsiteX16" fmla="*/ 31108 w 34570"/>
                  <a:gd name="connsiteY16" fmla="*/ 4795 h 45254"/>
                  <a:gd name="connsiteX17" fmla="*/ 34798 w 34570"/>
                  <a:gd name="connsiteY17" fmla="*/ 17183 h 4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570" h="45254">
                    <a:moveTo>
                      <a:pt x="34798" y="45751"/>
                    </a:moveTo>
                    <a:lnTo>
                      <a:pt x="27419" y="45751"/>
                    </a:lnTo>
                    <a:lnTo>
                      <a:pt x="27419" y="20672"/>
                    </a:lnTo>
                    <a:cubicBezTo>
                      <a:pt x="27368" y="18700"/>
                      <a:pt x="27267" y="16829"/>
                      <a:pt x="27116" y="15059"/>
                    </a:cubicBezTo>
                    <a:cubicBezTo>
                      <a:pt x="26863" y="13340"/>
                      <a:pt x="26509" y="11924"/>
                      <a:pt x="26004" y="10812"/>
                    </a:cubicBezTo>
                    <a:cubicBezTo>
                      <a:pt x="25347" y="9750"/>
                      <a:pt x="24488" y="8941"/>
                      <a:pt x="23477" y="8385"/>
                    </a:cubicBezTo>
                    <a:cubicBezTo>
                      <a:pt x="22365" y="7879"/>
                      <a:pt x="20899" y="7626"/>
                      <a:pt x="19080" y="7576"/>
                    </a:cubicBezTo>
                    <a:cubicBezTo>
                      <a:pt x="17159" y="7626"/>
                      <a:pt x="15289" y="8081"/>
                      <a:pt x="13369" y="9042"/>
                    </a:cubicBezTo>
                    <a:cubicBezTo>
                      <a:pt x="11397" y="10053"/>
                      <a:pt x="9477" y="11368"/>
                      <a:pt x="7657" y="12885"/>
                    </a:cubicBezTo>
                    <a:lnTo>
                      <a:pt x="7657" y="45751"/>
                    </a:lnTo>
                    <a:lnTo>
                      <a:pt x="228" y="45751"/>
                    </a:lnTo>
                    <a:lnTo>
                      <a:pt x="228" y="1710"/>
                    </a:lnTo>
                    <a:lnTo>
                      <a:pt x="7657" y="1710"/>
                    </a:lnTo>
                    <a:lnTo>
                      <a:pt x="7657" y="6615"/>
                    </a:lnTo>
                    <a:cubicBezTo>
                      <a:pt x="9831" y="4643"/>
                      <a:pt x="12004" y="3126"/>
                      <a:pt x="14177" y="2064"/>
                    </a:cubicBezTo>
                    <a:cubicBezTo>
                      <a:pt x="16300" y="1053"/>
                      <a:pt x="18574" y="547"/>
                      <a:pt x="21000" y="497"/>
                    </a:cubicBezTo>
                    <a:cubicBezTo>
                      <a:pt x="25296" y="547"/>
                      <a:pt x="28682" y="1963"/>
                      <a:pt x="31108" y="4795"/>
                    </a:cubicBezTo>
                    <a:cubicBezTo>
                      <a:pt x="33534" y="7626"/>
                      <a:pt x="34747" y="11773"/>
                      <a:pt x="34798" y="171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4" name="任意多边形: 形状 253">
                <a:extLst>
                  <a:ext uri="{FF2B5EF4-FFF2-40B4-BE49-F238E27FC236}">
                    <a16:creationId xmlns:a16="http://schemas.microsoft.com/office/drawing/2014/main" id="{E5F59A58-F0F5-4999-907C-EF025D2EA5D8}"/>
                  </a:ext>
                </a:extLst>
              </p:cNvPr>
              <p:cNvSpPr/>
              <p:nvPr/>
            </p:nvSpPr>
            <p:spPr>
              <a:xfrm>
                <a:off x="4699960" y="4317885"/>
                <a:ext cx="45284" cy="5106"/>
              </a:xfrm>
              <a:custGeom>
                <a:avLst/>
                <a:gdLst>
                  <a:gd name="connsiteX0" fmla="*/ 45516 w 45284"/>
                  <a:gd name="connsiteY0" fmla="*/ 5604 h 5106"/>
                  <a:gd name="connsiteX1" fmla="*/ 231 w 45284"/>
                  <a:gd name="connsiteY1" fmla="*/ 5604 h 5106"/>
                  <a:gd name="connsiteX2" fmla="*/ 231 w 45284"/>
                  <a:gd name="connsiteY2" fmla="*/ 497 h 5106"/>
                  <a:gd name="connsiteX3" fmla="*/ 45516 w 45284"/>
                  <a:gd name="connsiteY3" fmla="*/ 497 h 5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284" h="5106">
                    <a:moveTo>
                      <a:pt x="45516" y="5604"/>
                    </a:moveTo>
                    <a:lnTo>
                      <a:pt x="231" y="5604"/>
                    </a:lnTo>
                    <a:lnTo>
                      <a:pt x="231" y="497"/>
                    </a:lnTo>
                    <a:lnTo>
                      <a:pt x="45516" y="49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5" name="任意多边形: 形状 254">
                <a:extLst>
                  <a:ext uri="{FF2B5EF4-FFF2-40B4-BE49-F238E27FC236}">
                    <a16:creationId xmlns:a16="http://schemas.microsoft.com/office/drawing/2014/main" id="{831A759E-210D-4A50-9B7A-0F8726150858}"/>
                  </a:ext>
                </a:extLst>
              </p:cNvPr>
              <p:cNvSpPr/>
              <p:nvPr/>
            </p:nvSpPr>
            <p:spPr>
              <a:xfrm>
                <a:off x="4749617" y="4252051"/>
                <a:ext cx="8440" cy="59108"/>
              </a:xfrm>
              <a:custGeom>
                <a:avLst/>
                <a:gdLst>
                  <a:gd name="connsiteX0" fmla="*/ 8170 w 8440"/>
                  <a:gd name="connsiteY0" fmla="*/ 59606 h 59108"/>
                  <a:gd name="connsiteX1" fmla="*/ 740 w 8440"/>
                  <a:gd name="connsiteY1" fmla="*/ 59606 h 59108"/>
                  <a:gd name="connsiteX2" fmla="*/ 740 w 8440"/>
                  <a:gd name="connsiteY2" fmla="*/ 15565 h 59108"/>
                  <a:gd name="connsiteX3" fmla="*/ 8170 w 8440"/>
                  <a:gd name="connsiteY3" fmla="*/ 15565 h 59108"/>
                  <a:gd name="connsiteX4" fmla="*/ 8675 w 8440"/>
                  <a:gd name="connsiteY4" fmla="*/ 8183 h 59108"/>
                  <a:gd name="connsiteX5" fmla="*/ 235 w 8440"/>
                  <a:gd name="connsiteY5" fmla="*/ 8183 h 59108"/>
                  <a:gd name="connsiteX6" fmla="*/ 235 w 8440"/>
                  <a:gd name="connsiteY6" fmla="*/ 497 h 59108"/>
                  <a:gd name="connsiteX7" fmla="*/ 8675 w 8440"/>
                  <a:gd name="connsiteY7" fmla="*/ 497 h 5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40" h="59108">
                    <a:moveTo>
                      <a:pt x="8170" y="59606"/>
                    </a:moveTo>
                    <a:lnTo>
                      <a:pt x="740" y="59606"/>
                    </a:lnTo>
                    <a:lnTo>
                      <a:pt x="740" y="15565"/>
                    </a:lnTo>
                    <a:lnTo>
                      <a:pt x="8170" y="15565"/>
                    </a:lnTo>
                    <a:close/>
                    <a:moveTo>
                      <a:pt x="8675" y="8183"/>
                    </a:moveTo>
                    <a:lnTo>
                      <a:pt x="235" y="8183"/>
                    </a:lnTo>
                    <a:lnTo>
                      <a:pt x="235" y="497"/>
                    </a:lnTo>
                    <a:lnTo>
                      <a:pt x="8675" y="49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6" name="任意多边形: 形状 255">
                <a:extLst>
                  <a:ext uri="{FF2B5EF4-FFF2-40B4-BE49-F238E27FC236}">
                    <a16:creationId xmlns:a16="http://schemas.microsoft.com/office/drawing/2014/main" id="{81A8FD4B-40B9-4156-A01B-D7D8601A1173}"/>
                  </a:ext>
                </a:extLst>
              </p:cNvPr>
              <p:cNvSpPr/>
              <p:nvPr/>
            </p:nvSpPr>
            <p:spPr>
              <a:xfrm>
                <a:off x="4765372" y="4249826"/>
                <a:ext cx="36899" cy="62547"/>
              </a:xfrm>
              <a:custGeom>
                <a:avLst/>
                <a:gdLst>
                  <a:gd name="connsiteX0" fmla="*/ 37135 w 36899"/>
                  <a:gd name="connsiteY0" fmla="*/ 61831 h 62547"/>
                  <a:gd name="connsiteX1" fmla="*/ 29756 w 36899"/>
                  <a:gd name="connsiteY1" fmla="*/ 61831 h 62547"/>
                  <a:gd name="connsiteX2" fmla="*/ 29756 w 36899"/>
                  <a:gd name="connsiteY2" fmla="*/ 57330 h 62547"/>
                  <a:gd name="connsiteX3" fmla="*/ 26774 w 36899"/>
                  <a:gd name="connsiteY3" fmla="*/ 59757 h 62547"/>
                  <a:gd name="connsiteX4" fmla="*/ 23793 w 36899"/>
                  <a:gd name="connsiteY4" fmla="*/ 61477 h 62547"/>
                  <a:gd name="connsiteX5" fmla="*/ 20507 w 36899"/>
                  <a:gd name="connsiteY5" fmla="*/ 62640 h 62547"/>
                  <a:gd name="connsiteX6" fmla="*/ 16565 w 36899"/>
                  <a:gd name="connsiteY6" fmla="*/ 63044 h 62547"/>
                  <a:gd name="connsiteX7" fmla="*/ 9944 w 36899"/>
                  <a:gd name="connsiteY7" fmla="*/ 61578 h 62547"/>
                  <a:gd name="connsiteX8" fmla="*/ 4789 w 36899"/>
                  <a:gd name="connsiteY8" fmla="*/ 57179 h 62547"/>
                  <a:gd name="connsiteX9" fmla="*/ 1403 w 36899"/>
                  <a:gd name="connsiteY9" fmla="*/ 49999 h 62547"/>
                  <a:gd name="connsiteX10" fmla="*/ 240 w 36899"/>
                  <a:gd name="connsiteY10" fmla="*/ 40139 h 62547"/>
                  <a:gd name="connsiteX11" fmla="*/ 1706 w 36899"/>
                  <a:gd name="connsiteY11" fmla="*/ 30127 h 62547"/>
                  <a:gd name="connsiteX12" fmla="*/ 5851 w 36899"/>
                  <a:gd name="connsiteY12" fmla="*/ 22745 h 62547"/>
                  <a:gd name="connsiteX13" fmla="*/ 11663 w 36899"/>
                  <a:gd name="connsiteY13" fmla="*/ 18245 h 62547"/>
                  <a:gd name="connsiteX14" fmla="*/ 18840 w 36899"/>
                  <a:gd name="connsiteY14" fmla="*/ 16576 h 62547"/>
                  <a:gd name="connsiteX15" fmla="*/ 24551 w 36899"/>
                  <a:gd name="connsiteY15" fmla="*/ 17335 h 62547"/>
                  <a:gd name="connsiteX16" fmla="*/ 29756 w 36899"/>
                  <a:gd name="connsiteY16" fmla="*/ 19559 h 62547"/>
                  <a:gd name="connsiteX17" fmla="*/ 29756 w 36899"/>
                  <a:gd name="connsiteY17" fmla="*/ 497 h 62547"/>
                  <a:gd name="connsiteX18" fmla="*/ 37135 w 36899"/>
                  <a:gd name="connsiteY18" fmla="*/ 497 h 62547"/>
                  <a:gd name="connsiteX19" fmla="*/ 29756 w 36899"/>
                  <a:gd name="connsiteY19" fmla="*/ 51111 h 62547"/>
                  <a:gd name="connsiteX20" fmla="*/ 29756 w 36899"/>
                  <a:gd name="connsiteY20" fmla="*/ 25728 h 62547"/>
                  <a:gd name="connsiteX21" fmla="*/ 24803 w 36899"/>
                  <a:gd name="connsiteY21" fmla="*/ 23857 h 62547"/>
                  <a:gd name="connsiteX22" fmla="*/ 20053 w 36899"/>
                  <a:gd name="connsiteY22" fmla="*/ 23352 h 62547"/>
                  <a:gd name="connsiteX23" fmla="*/ 11107 w 36899"/>
                  <a:gd name="connsiteY23" fmla="*/ 27650 h 62547"/>
                  <a:gd name="connsiteX24" fmla="*/ 7872 w 36899"/>
                  <a:gd name="connsiteY24" fmla="*/ 39987 h 62547"/>
                  <a:gd name="connsiteX25" fmla="*/ 10349 w 36899"/>
                  <a:gd name="connsiteY25" fmla="*/ 51920 h 62547"/>
                  <a:gd name="connsiteX26" fmla="*/ 18334 w 36899"/>
                  <a:gd name="connsiteY26" fmla="*/ 56016 h 62547"/>
                  <a:gd name="connsiteX27" fmla="*/ 24146 w 36899"/>
                  <a:gd name="connsiteY27" fmla="*/ 54701 h 62547"/>
                  <a:gd name="connsiteX28" fmla="*/ 29756 w 36899"/>
                  <a:gd name="connsiteY28" fmla="*/ 51111 h 6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6899" h="62547">
                    <a:moveTo>
                      <a:pt x="37135" y="61831"/>
                    </a:moveTo>
                    <a:lnTo>
                      <a:pt x="29756" y="61831"/>
                    </a:lnTo>
                    <a:lnTo>
                      <a:pt x="29756" y="57330"/>
                    </a:lnTo>
                    <a:cubicBezTo>
                      <a:pt x="28594" y="58342"/>
                      <a:pt x="27583" y="59151"/>
                      <a:pt x="26774" y="59757"/>
                    </a:cubicBezTo>
                    <a:cubicBezTo>
                      <a:pt x="25915" y="60415"/>
                      <a:pt x="24904" y="60971"/>
                      <a:pt x="23793" y="61477"/>
                    </a:cubicBezTo>
                    <a:cubicBezTo>
                      <a:pt x="22681" y="61982"/>
                      <a:pt x="21619" y="62336"/>
                      <a:pt x="20507" y="62640"/>
                    </a:cubicBezTo>
                    <a:cubicBezTo>
                      <a:pt x="19395" y="62892"/>
                      <a:pt x="18081" y="63044"/>
                      <a:pt x="16565" y="63044"/>
                    </a:cubicBezTo>
                    <a:cubicBezTo>
                      <a:pt x="14190" y="63044"/>
                      <a:pt x="11966" y="62589"/>
                      <a:pt x="9944" y="61578"/>
                    </a:cubicBezTo>
                    <a:cubicBezTo>
                      <a:pt x="7872" y="60617"/>
                      <a:pt x="6154" y="59151"/>
                      <a:pt x="4789" y="57179"/>
                    </a:cubicBezTo>
                    <a:cubicBezTo>
                      <a:pt x="3323" y="55257"/>
                      <a:pt x="2212" y="52830"/>
                      <a:pt x="1403" y="49999"/>
                    </a:cubicBezTo>
                    <a:cubicBezTo>
                      <a:pt x="594" y="47167"/>
                      <a:pt x="190" y="43880"/>
                      <a:pt x="240" y="40139"/>
                    </a:cubicBezTo>
                    <a:cubicBezTo>
                      <a:pt x="190" y="36296"/>
                      <a:pt x="695" y="32959"/>
                      <a:pt x="1706" y="30127"/>
                    </a:cubicBezTo>
                    <a:cubicBezTo>
                      <a:pt x="2717" y="27296"/>
                      <a:pt x="4082" y="24869"/>
                      <a:pt x="5851" y="22745"/>
                    </a:cubicBezTo>
                    <a:cubicBezTo>
                      <a:pt x="7417" y="20874"/>
                      <a:pt x="9338" y="19357"/>
                      <a:pt x="11663" y="18245"/>
                    </a:cubicBezTo>
                    <a:cubicBezTo>
                      <a:pt x="13887" y="17183"/>
                      <a:pt x="16312" y="16627"/>
                      <a:pt x="18840" y="16576"/>
                    </a:cubicBezTo>
                    <a:cubicBezTo>
                      <a:pt x="21013" y="16627"/>
                      <a:pt x="22883" y="16880"/>
                      <a:pt x="24551" y="17335"/>
                    </a:cubicBezTo>
                    <a:cubicBezTo>
                      <a:pt x="26168" y="17840"/>
                      <a:pt x="27937" y="18599"/>
                      <a:pt x="29756" y="19559"/>
                    </a:cubicBezTo>
                    <a:lnTo>
                      <a:pt x="29756" y="497"/>
                    </a:lnTo>
                    <a:lnTo>
                      <a:pt x="37135" y="497"/>
                    </a:lnTo>
                    <a:close/>
                    <a:moveTo>
                      <a:pt x="29756" y="51111"/>
                    </a:moveTo>
                    <a:lnTo>
                      <a:pt x="29756" y="25728"/>
                    </a:lnTo>
                    <a:cubicBezTo>
                      <a:pt x="27886" y="24818"/>
                      <a:pt x="26219" y="24211"/>
                      <a:pt x="24803" y="23857"/>
                    </a:cubicBezTo>
                    <a:cubicBezTo>
                      <a:pt x="23338" y="23554"/>
                      <a:pt x="21771" y="23402"/>
                      <a:pt x="20053" y="23352"/>
                    </a:cubicBezTo>
                    <a:cubicBezTo>
                      <a:pt x="16211" y="23402"/>
                      <a:pt x="13230" y="24818"/>
                      <a:pt x="11107" y="27650"/>
                    </a:cubicBezTo>
                    <a:cubicBezTo>
                      <a:pt x="8934" y="30532"/>
                      <a:pt x="7822" y="34627"/>
                      <a:pt x="7872" y="39987"/>
                    </a:cubicBezTo>
                    <a:cubicBezTo>
                      <a:pt x="7822" y="45195"/>
                      <a:pt x="8681" y="49190"/>
                      <a:pt x="10349" y="51920"/>
                    </a:cubicBezTo>
                    <a:cubicBezTo>
                      <a:pt x="11966" y="54701"/>
                      <a:pt x="14594" y="56066"/>
                      <a:pt x="18334" y="56016"/>
                    </a:cubicBezTo>
                    <a:cubicBezTo>
                      <a:pt x="20204" y="56066"/>
                      <a:pt x="22175" y="55611"/>
                      <a:pt x="24146" y="54701"/>
                    </a:cubicBezTo>
                    <a:cubicBezTo>
                      <a:pt x="26117" y="53791"/>
                      <a:pt x="27987" y="52628"/>
                      <a:pt x="29756" y="511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7" name="任意多边形: 形状 256">
                <a:extLst>
                  <a:ext uri="{FF2B5EF4-FFF2-40B4-BE49-F238E27FC236}">
                    <a16:creationId xmlns:a16="http://schemas.microsoft.com/office/drawing/2014/main" id="{4A9EE164-4343-4257-8F65-C37ECE381A3D}"/>
                  </a:ext>
                </a:extLst>
              </p:cNvPr>
              <p:cNvSpPr/>
              <p:nvPr/>
            </p:nvSpPr>
            <p:spPr>
              <a:xfrm>
                <a:off x="4807650" y="4311160"/>
                <a:ext cx="12938" cy="12944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12944"/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8" name="任意多边形: 形状 257">
                <a:extLst>
                  <a:ext uri="{FF2B5EF4-FFF2-40B4-BE49-F238E27FC236}">
                    <a16:creationId xmlns:a16="http://schemas.microsoft.com/office/drawing/2014/main" id="{A50A9F1A-7B93-4C1A-9DC0-3F3294F1BDF5}"/>
                  </a:ext>
                </a:extLst>
              </p:cNvPr>
              <p:cNvSpPr/>
              <p:nvPr/>
            </p:nvSpPr>
            <p:spPr>
              <a:xfrm>
                <a:off x="4836504" y="4252455"/>
                <a:ext cx="22793" cy="58704"/>
              </a:xfrm>
              <a:custGeom>
                <a:avLst/>
                <a:gdLst>
                  <a:gd name="connsiteX0" fmla="*/ 23036 w 22793"/>
                  <a:gd name="connsiteY0" fmla="*/ 59201 h 58704"/>
                  <a:gd name="connsiteX1" fmla="*/ 242 w 22793"/>
                  <a:gd name="connsiteY1" fmla="*/ 59201 h 58704"/>
                  <a:gd name="connsiteX2" fmla="*/ 242 w 22793"/>
                  <a:gd name="connsiteY2" fmla="*/ 53235 h 58704"/>
                  <a:gd name="connsiteX3" fmla="*/ 7772 w 22793"/>
                  <a:gd name="connsiteY3" fmla="*/ 53235 h 58704"/>
                  <a:gd name="connsiteX4" fmla="*/ 7772 w 22793"/>
                  <a:gd name="connsiteY4" fmla="*/ 6514 h 58704"/>
                  <a:gd name="connsiteX5" fmla="*/ 242 w 22793"/>
                  <a:gd name="connsiteY5" fmla="*/ 6514 h 58704"/>
                  <a:gd name="connsiteX6" fmla="*/ 242 w 22793"/>
                  <a:gd name="connsiteY6" fmla="*/ 497 h 58704"/>
                  <a:gd name="connsiteX7" fmla="*/ 23036 w 22793"/>
                  <a:gd name="connsiteY7" fmla="*/ 497 h 58704"/>
                  <a:gd name="connsiteX8" fmla="*/ 23036 w 22793"/>
                  <a:gd name="connsiteY8" fmla="*/ 6514 h 58704"/>
                  <a:gd name="connsiteX9" fmla="*/ 15556 w 22793"/>
                  <a:gd name="connsiteY9" fmla="*/ 6514 h 58704"/>
                  <a:gd name="connsiteX10" fmla="*/ 15556 w 22793"/>
                  <a:gd name="connsiteY10" fmla="*/ 53235 h 58704"/>
                  <a:gd name="connsiteX11" fmla="*/ 23036 w 22793"/>
                  <a:gd name="connsiteY11" fmla="*/ 53235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793" h="58704">
                    <a:moveTo>
                      <a:pt x="23036" y="59201"/>
                    </a:moveTo>
                    <a:lnTo>
                      <a:pt x="242" y="59201"/>
                    </a:lnTo>
                    <a:lnTo>
                      <a:pt x="242" y="53235"/>
                    </a:lnTo>
                    <a:lnTo>
                      <a:pt x="7772" y="53235"/>
                    </a:lnTo>
                    <a:lnTo>
                      <a:pt x="7772" y="6514"/>
                    </a:lnTo>
                    <a:lnTo>
                      <a:pt x="242" y="6514"/>
                    </a:lnTo>
                    <a:lnTo>
                      <a:pt x="242" y="497"/>
                    </a:lnTo>
                    <a:lnTo>
                      <a:pt x="23036" y="497"/>
                    </a:lnTo>
                    <a:lnTo>
                      <a:pt x="23036" y="6514"/>
                    </a:lnTo>
                    <a:lnTo>
                      <a:pt x="15556" y="6514"/>
                    </a:lnTo>
                    <a:lnTo>
                      <a:pt x="15556" y="53235"/>
                    </a:lnTo>
                    <a:lnTo>
                      <a:pt x="23036" y="53235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9" name="任意多边形: 形状 258">
                <a:extLst>
                  <a:ext uri="{FF2B5EF4-FFF2-40B4-BE49-F238E27FC236}">
                    <a16:creationId xmlns:a16="http://schemas.microsoft.com/office/drawing/2014/main" id="{99A34979-51C1-4C17-B2DA-A6AB51DF3546}"/>
                  </a:ext>
                </a:extLst>
              </p:cNvPr>
              <p:cNvSpPr/>
              <p:nvPr/>
            </p:nvSpPr>
            <p:spPr>
              <a:xfrm>
                <a:off x="4868929" y="4252455"/>
                <a:ext cx="41948" cy="58704"/>
              </a:xfrm>
              <a:custGeom>
                <a:avLst/>
                <a:gdLst>
                  <a:gd name="connsiteX0" fmla="*/ 42193 w 41948"/>
                  <a:gd name="connsiteY0" fmla="*/ 59201 h 58704"/>
                  <a:gd name="connsiteX1" fmla="*/ 33449 w 41948"/>
                  <a:gd name="connsiteY1" fmla="*/ 59201 h 58704"/>
                  <a:gd name="connsiteX2" fmla="*/ 7522 w 41948"/>
                  <a:gd name="connsiteY2" fmla="*/ 8587 h 58704"/>
                  <a:gd name="connsiteX3" fmla="*/ 7522 w 41948"/>
                  <a:gd name="connsiteY3" fmla="*/ 59201 h 58704"/>
                  <a:gd name="connsiteX4" fmla="*/ 244 w 41948"/>
                  <a:gd name="connsiteY4" fmla="*/ 59201 h 58704"/>
                  <a:gd name="connsiteX5" fmla="*/ 244 w 41948"/>
                  <a:gd name="connsiteY5" fmla="*/ 497 h 58704"/>
                  <a:gd name="connsiteX6" fmla="*/ 11312 w 41948"/>
                  <a:gd name="connsiteY6" fmla="*/ 497 h 58704"/>
                  <a:gd name="connsiteX7" fmla="*/ 34915 w 41948"/>
                  <a:gd name="connsiteY7" fmla="*/ 46965 h 58704"/>
                  <a:gd name="connsiteX8" fmla="*/ 34915 w 41948"/>
                  <a:gd name="connsiteY8" fmla="*/ 497 h 58704"/>
                  <a:gd name="connsiteX9" fmla="*/ 42193 w 41948"/>
                  <a:gd name="connsiteY9" fmla="*/ 497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948" h="58704">
                    <a:moveTo>
                      <a:pt x="42193" y="59201"/>
                    </a:moveTo>
                    <a:lnTo>
                      <a:pt x="33449" y="59201"/>
                    </a:lnTo>
                    <a:lnTo>
                      <a:pt x="7522" y="8587"/>
                    </a:lnTo>
                    <a:lnTo>
                      <a:pt x="7522" y="59201"/>
                    </a:lnTo>
                    <a:lnTo>
                      <a:pt x="244" y="59201"/>
                    </a:lnTo>
                    <a:lnTo>
                      <a:pt x="244" y="497"/>
                    </a:lnTo>
                    <a:lnTo>
                      <a:pt x="11312" y="497"/>
                    </a:lnTo>
                    <a:lnTo>
                      <a:pt x="34915" y="46965"/>
                    </a:lnTo>
                    <a:lnTo>
                      <a:pt x="34915" y="497"/>
                    </a:lnTo>
                    <a:lnTo>
                      <a:pt x="42193" y="49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0" name="任意多边形: 形状 259">
                <a:extLst>
                  <a:ext uri="{FF2B5EF4-FFF2-40B4-BE49-F238E27FC236}">
                    <a16:creationId xmlns:a16="http://schemas.microsoft.com/office/drawing/2014/main" id="{A711CAA2-CD34-4493-93C7-A764FB162243}"/>
                  </a:ext>
                </a:extLst>
              </p:cNvPr>
              <p:cNvSpPr/>
              <p:nvPr/>
            </p:nvSpPr>
            <p:spPr>
              <a:xfrm>
                <a:off x="4916772" y="4252455"/>
                <a:ext cx="47205" cy="58704"/>
              </a:xfrm>
              <a:custGeom>
                <a:avLst/>
                <a:gdLst>
                  <a:gd name="connsiteX0" fmla="*/ 19959 w 47205"/>
                  <a:gd name="connsiteY0" fmla="*/ 59201 h 58704"/>
                  <a:gd name="connsiteX1" fmla="*/ 19959 w 47205"/>
                  <a:gd name="connsiteY1" fmla="*/ 7424 h 58704"/>
                  <a:gd name="connsiteX2" fmla="*/ 248 w 47205"/>
                  <a:gd name="connsiteY2" fmla="*/ 7424 h 58704"/>
                  <a:gd name="connsiteX3" fmla="*/ 248 w 47205"/>
                  <a:gd name="connsiteY3" fmla="*/ 497 h 58704"/>
                  <a:gd name="connsiteX4" fmla="*/ 47453 w 47205"/>
                  <a:gd name="connsiteY4" fmla="*/ 497 h 58704"/>
                  <a:gd name="connsiteX5" fmla="*/ 47453 w 47205"/>
                  <a:gd name="connsiteY5" fmla="*/ 7424 h 58704"/>
                  <a:gd name="connsiteX6" fmla="*/ 27742 w 47205"/>
                  <a:gd name="connsiteY6" fmla="*/ 7424 h 58704"/>
                  <a:gd name="connsiteX7" fmla="*/ 27742 w 47205"/>
                  <a:gd name="connsiteY7" fmla="*/ 59201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205" h="58704">
                    <a:moveTo>
                      <a:pt x="19959" y="59201"/>
                    </a:moveTo>
                    <a:lnTo>
                      <a:pt x="19959" y="7424"/>
                    </a:lnTo>
                    <a:lnTo>
                      <a:pt x="248" y="7424"/>
                    </a:lnTo>
                    <a:lnTo>
                      <a:pt x="248" y="497"/>
                    </a:lnTo>
                    <a:lnTo>
                      <a:pt x="47453" y="497"/>
                    </a:lnTo>
                    <a:lnTo>
                      <a:pt x="47453" y="7424"/>
                    </a:lnTo>
                    <a:lnTo>
                      <a:pt x="27742" y="7424"/>
                    </a:lnTo>
                    <a:lnTo>
                      <a:pt x="27742" y="5920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1" name="任意多边形: 形状 260">
                <a:extLst>
                  <a:ext uri="{FF2B5EF4-FFF2-40B4-BE49-F238E27FC236}">
                    <a16:creationId xmlns:a16="http://schemas.microsoft.com/office/drawing/2014/main" id="{93896E7C-C8F7-47B5-8B0E-D542E3B0D06F}"/>
                  </a:ext>
                </a:extLst>
              </p:cNvPr>
              <p:cNvSpPr/>
              <p:nvPr/>
            </p:nvSpPr>
            <p:spPr>
              <a:xfrm>
                <a:off x="4968188" y="4249826"/>
                <a:ext cx="23703" cy="77564"/>
              </a:xfrm>
              <a:custGeom>
                <a:avLst/>
                <a:gdLst>
                  <a:gd name="connsiteX0" fmla="*/ 23955 w 23703"/>
                  <a:gd name="connsiteY0" fmla="*/ 78061 h 77564"/>
                  <a:gd name="connsiteX1" fmla="*/ 14959 w 23703"/>
                  <a:gd name="connsiteY1" fmla="*/ 78061 h 77564"/>
                  <a:gd name="connsiteX2" fmla="*/ 4143 w 23703"/>
                  <a:gd name="connsiteY2" fmla="*/ 60819 h 77564"/>
                  <a:gd name="connsiteX3" fmla="*/ 252 w 23703"/>
                  <a:gd name="connsiteY3" fmla="*/ 39279 h 77564"/>
                  <a:gd name="connsiteX4" fmla="*/ 4143 w 23703"/>
                  <a:gd name="connsiteY4" fmla="*/ 17891 h 77564"/>
                  <a:gd name="connsiteX5" fmla="*/ 14959 w 23703"/>
                  <a:gd name="connsiteY5" fmla="*/ 497 h 77564"/>
                  <a:gd name="connsiteX6" fmla="*/ 23955 w 23703"/>
                  <a:gd name="connsiteY6" fmla="*/ 497 h 77564"/>
                  <a:gd name="connsiteX7" fmla="*/ 23955 w 23703"/>
                  <a:gd name="connsiteY7" fmla="*/ 901 h 77564"/>
                  <a:gd name="connsiteX8" fmla="*/ 17891 w 23703"/>
                  <a:gd name="connsiteY8" fmla="*/ 7576 h 77564"/>
                  <a:gd name="connsiteX9" fmla="*/ 12533 w 23703"/>
                  <a:gd name="connsiteY9" fmla="*/ 16323 h 77564"/>
                  <a:gd name="connsiteX10" fmla="*/ 8642 w 23703"/>
                  <a:gd name="connsiteY10" fmla="*/ 26992 h 77564"/>
                  <a:gd name="connsiteX11" fmla="*/ 7176 w 23703"/>
                  <a:gd name="connsiteY11" fmla="*/ 39279 h 77564"/>
                  <a:gd name="connsiteX12" fmla="*/ 8591 w 23703"/>
                  <a:gd name="connsiteY12" fmla="*/ 51617 h 77564"/>
                  <a:gd name="connsiteX13" fmla="*/ 12533 w 23703"/>
                  <a:gd name="connsiteY13" fmla="*/ 62286 h 77564"/>
                  <a:gd name="connsiteX14" fmla="*/ 17891 w 23703"/>
                  <a:gd name="connsiteY14" fmla="*/ 71033 h 77564"/>
                  <a:gd name="connsiteX15" fmla="*/ 23955 w 23703"/>
                  <a:gd name="connsiteY15" fmla="*/ 77657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03" h="77564">
                    <a:moveTo>
                      <a:pt x="23955" y="78061"/>
                    </a:moveTo>
                    <a:lnTo>
                      <a:pt x="14959" y="78061"/>
                    </a:lnTo>
                    <a:cubicBezTo>
                      <a:pt x="10360" y="72601"/>
                      <a:pt x="6721" y="66887"/>
                      <a:pt x="4143" y="60819"/>
                    </a:cubicBezTo>
                    <a:cubicBezTo>
                      <a:pt x="1515" y="54802"/>
                      <a:pt x="252" y="47622"/>
                      <a:pt x="252" y="39279"/>
                    </a:cubicBezTo>
                    <a:cubicBezTo>
                      <a:pt x="252" y="31240"/>
                      <a:pt x="1515" y="24110"/>
                      <a:pt x="4143" y="17891"/>
                    </a:cubicBezTo>
                    <a:cubicBezTo>
                      <a:pt x="6670" y="11773"/>
                      <a:pt x="10309" y="5958"/>
                      <a:pt x="14959" y="497"/>
                    </a:cubicBezTo>
                    <a:lnTo>
                      <a:pt x="23955" y="497"/>
                    </a:lnTo>
                    <a:lnTo>
                      <a:pt x="23955" y="901"/>
                    </a:lnTo>
                    <a:cubicBezTo>
                      <a:pt x="21782" y="2873"/>
                      <a:pt x="19761" y="5098"/>
                      <a:pt x="17891" y="7576"/>
                    </a:cubicBezTo>
                    <a:cubicBezTo>
                      <a:pt x="15919" y="10104"/>
                      <a:pt x="14151" y="12986"/>
                      <a:pt x="12533" y="16323"/>
                    </a:cubicBezTo>
                    <a:cubicBezTo>
                      <a:pt x="10916" y="19559"/>
                      <a:pt x="9602" y="23149"/>
                      <a:pt x="8642" y="26992"/>
                    </a:cubicBezTo>
                    <a:cubicBezTo>
                      <a:pt x="7631" y="30936"/>
                      <a:pt x="7125" y="35032"/>
                      <a:pt x="7176" y="39279"/>
                    </a:cubicBezTo>
                    <a:cubicBezTo>
                      <a:pt x="7125" y="43830"/>
                      <a:pt x="7631" y="47926"/>
                      <a:pt x="8591" y="51617"/>
                    </a:cubicBezTo>
                    <a:cubicBezTo>
                      <a:pt x="9551" y="55409"/>
                      <a:pt x="10865" y="58948"/>
                      <a:pt x="12533" y="62286"/>
                    </a:cubicBezTo>
                    <a:cubicBezTo>
                      <a:pt x="14049" y="65471"/>
                      <a:pt x="15818" y="68353"/>
                      <a:pt x="17891" y="71033"/>
                    </a:cubicBezTo>
                    <a:cubicBezTo>
                      <a:pt x="19862" y="73612"/>
                      <a:pt x="21883" y="75837"/>
                      <a:pt x="23955" y="776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2" name="任意多边形: 形状 261">
                <a:extLst>
                  <a:ext uri="{FF2B5EF4-FFF2-40B4-BE49-F238E27FC236}">
                    <a16:creationId xmlns:a16="http://schemas.microsoft.com/office/drawing/2014/main" id="{1FA59F23-C3B1-4B24-ADCF-A1A890A34182}"/>
                  </a:ext>
                </a:extLst>
              </p:cNvPr>
              <p:cNvSpPr/>
              <p:nvPr/>
            </p:nvSpPr>
            <p:spPr>
              <a:xfrm>
                <a:off x="5003726" y="4252253"/>
                <a:ext cx="28606" cy="58906"/>
              </a:xfrm>
              <a:custGeom>
                <a:avLst/>
                <a:gdLst>
                  <a:gd name="connsiteX0" fmla="*/ 28860 w 28606"/>
                  <a:gd name="connsiteY0" fmla="*/ 59403 h 58906"/>
                  <a:gd name="connsiteX1" fmla="*/ 254 w 28606"/>
                  <a:gd name="connsiteY1" fmla="*/ 59403 h 58906"/>
                  <a:gd name="connsiteX2" fmla="*/ 254 w 28606"/>
                  <a:gd name="connsiteY2" fmla="*/ 53437 h 58906"/>
                  <a:gd name="connsiteX3" fmla="*/ 10918 w 28606"/>
                  <a:gd name="connsiteY3" fmla="*/ 53437 h 58906"/>
                  <a:gd name="connsiteX4" fmla="*/ 10918 w 28606"/>
                  <a:gd name="connsiteY4" fmla="*/ 14099 h 58906"/>
                  <a:gd name="connsiteX5" fmla="*/ 254 w 28606"/>
                  <a:gd name="connsiteY5" fmla="*/ 14099 h 58906"/>
                  <a:gd name="connsiteX6" fmla="*/ 254 w 28606"/>
                  <a:gd name="connsiteY6" fmla="*/ 8739 h 58906"/>
                  <a:gd name="connsiteX7" fmla="*/ 9099 w 28606"/>
                  <a:gd name="connsiteY7" fmla="*/ 7020 h 58906"/>
                  <a:gd name="connsiteX8" fmla="*/ 12333 w 28606"/>
                  <a:gd name="connsiteY8" fmla="*/ 497 h 58906"/>
                  <a:gd name="connsiteX9" fmla="*/ 18449 w 28606"/>
                  <a:gd name="connsiteY9" fmla="*/ 497 h 58906"/>
                  <a:gd name="connsiteX10" fmla="*/ 18449 w 28606"/>
                  <a:gd name="connsiteY10" fmla="*/ 53437 h 58906"/>
                  <a:gd name="connsiteX11" fmla="*/ 28860 w 28606"/>
                  <a:gd name="connsiteY11" fmla="*/ 53437 h 5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606" h="58906">
                    <a:moveTo>
                      <a:pt x="28860" y="59403"/>
                    </a:moveTo>
                    <a:lnTo>
                      <a:pt x="254" y="59403"/>
                    </a:lnTo>
                    <a:lnTo>
                      <a:pt x="254" y="53437"/>
                    </a:lnTo>
                    <a:lnTo>
                      <a:pt x="10918" y="53437"/>
                    </a:lnTo>
                    <a:lnTo>
                      <a:pt x="10918" y="14099"/>
                    </a:lnTo>
                    <a:lnTo>
                      <a:pt x="254" y="14099"/>
                    </a:lnTo>
                    <a:lnTo>
                      <a:pt x="254" y="8739"/>
                    </a:lnTo>
                    <a:cubicBezTo>
                      <a:pt x="4196" y="8739"/>
                      <a:pt x="7178" y="8183"/>
                      <a:pt x="9099" y="7020"/>
                    </a:cubicBezTo>
                    <a:cubicBezTo>
                      <a:pt x="11019" y="5907"/>
                      <a:pt x="12081" y="3733"/>
                      <a:pt x="12333" y="497"/>
                    </a:cubicBezTo>
                    <a:lnTo>
                      <a:pt x="18449" y="497"/>
                    </a:lnTo>
                    <a:lnTo>
                      <a:pt x="18449" y="53437"/>
                    </a:lnTo>
                    <a:lnTo>
                      <a:pt x="28860" y="5343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3" name="任意多边形: 形状 262">
                <a:extLst>
                  <a:ext uri="{FF2B5EF4-FFF2-40B4-BE49-F238E27FC236}">
                    <a16:creationId xmlns:a16="http://schemas.microsoft.com/office/drawing/2014/main" id="{DBBDFBDA-5B24-4EFB-8AE6-2CF9967D9EDA}"/>
                  </a:ext>
                </a:extLst>
              </p:cNvPr>
              <p:cNvSpPr/>
              <p:nvPr/>
            </p:nvSpPr>
            <p:spPr>
              <a:xfrm>
                <a:off x="5042162" y="4251292"/>
                <a:ext cx="37502" cy="61080"/>
              </a:xfrm>
              <a:custGeom>
                <a:avLst/>
                <a:gdLst>
                  <a:gd name="connsiteX0" fmla="*/ 37760 w 37502"/>
                  <a:gd name="connsiteY0" fmla="*/ 30987 h 61080"/>
                  <a:gd name="connsiteX1" fmla="*/ 33161 w 37502"/>
                  <a:gd name="connsiteY1" fmla="*/ 54195 h 61080"/>
                  <a:gd name="connsiteX2" fmla="*/ 19009 w 37502"/>
                  <a:gd name="connsiteY2" fmla="*/ 61578 h 61080"/>
                  <a:gd name="connsiteX3" fmla="*/ 4757 w 37502"/>
                  <a:gd name="connsiteY3" fmla="*/ 54044 h 61080"/>
                  <a:gd name="connsiteX4" fmla="*/ 259 w 37502"/>
                  <a:gd name="connsiteY4" fmla="*/ 31088 h 61080"/>
                  <a:gd name="connsiteX5" fmla="*/ 4807 w 37502"/>
                  <a:gd name="connsiteY5" fmla="*/ 7879 h 61080"/>
                  <a:gd name="connsiteX6" fmla="*/ 19009 w 37502"/>
                  <a:gd name="connsiteY6" fmla="*/ 497 h 61080"/>
                  <a:gd name="connsiteX7" fmla="*/ 33212 w 37502"/>
                  <a:gd name="connsiteY7" fmla="*/ 8132 h 61080"/>
                  <a:gd name="connsiteX8" fmla="*/ 37760 w 37502"/>
                  <a:gd name="connsiteY8" fmla="*/ 30987 h 61080"/>
                  <a:gd name="connsiteX9" fmla="*/ 27652 w 37502"/>
                  <a:gd name="connsiteY9" fmla="*/ 48886 h 61080"/>
                  <a:gd name="connsiteX10" fmla="*/ 29269 w 37502"/>
                  <a:gd name="connsiteY10" fmla="*/ 41504 h 61080"/>
                  <a:gd name="connsiteX11" fmla="*/ 29775 w 37502"/>
                  <a:gd name="connsiteY11" fmla="*/ 30987 h 61080"/>
                  <a:gd name="connsiteX12" fmla="*/ 29269 w 37502"/>
                  <a:gd name="connsiteY12" fmla="*/ 20520 h 61080"/>
                  <a:gd name="connsiteX13" fmla="*/ 27601 w 37502"/>
                  <a:gd name="connsiteY13" fmla="*/ 13087 h 61080"/>
                  <a:gd name="connsiteX14" fmla="*/ 24367 w 37502"/>
                  <a:gd name="connsiteY14" fmla="*/ 8587 h 61080"/>
                  <a:gd name="connsiteX15" fmla="*/ 19009 w 37502"/>
                  <a:gd name="connsiteY15" fmla="*/ 7020 h 61080"/>
                  <a:gd name="connsiteX16" fmla="*/ 13602 w 37502"/>
                  <a:gd name="connsiteY16" fmla="*/ 8587 h 61080"/>
                  <a:gd name="connsiteX17" fmla="*/ 10266 w 37502"/>
                  <a:gd name="connsiteY17" fmla="*/ 13188 h 61080"/>
                  <a:gd name="connsiteX18" fmla="*/ 8649 w 37502"/>
                  <a:gd name="connsiteY18" fmla="*/ 20773 h 61080"/>
                  <a:gd name="connsiteX19" fmla="*/ 8244 w 37502"/>
                  <a:gd name="connsiteY19" fmla="*/ 31088 h 61080"/>
                  <a:gd name="connsiteX20" fmla="*/ 8598 w 37502"/>
                  <a:gd name="connsiteY20" fmla="*/ 41352 h 61080"/>
                  <a:gd name="connsiteX21" fmla="*/ 10266 w 37502"/>
                  <a:gd name="connsiteY21" fmla="*/ 48785 h 61080"/>
                  <a:gd name="connsiteX22" fmla="*/ 13501 w 37502"/>
                  <a:gd name="connsiteY22" fmla="*/ 53488 h 61080"/>
                  <a:gd name="connsiteX23" fmla="*/ 19009 w 37502"/>
                  <a:gd name="connsiteY23" fmla="*/ 55106 h 61080"/>
                  <a:gd name="connsiteX24" fmla="*/ 24367 w 37502"/>
                  <a:gd name="connsiteY24" fmla="*/ 53538 h 61080"/>
                  <a:gd name="connsiteX25" fmla="*/ 27652 w 37502"/>
                  <a:gd name="connsiteY25" fmla="*/ 48886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760" y="30987"/>
                    </a:moveTo>
                    <a:cubicBezTo>
                      <a:pt x="37760" y="41605"/>
                      <a:pt x="36193" y="49341"/>
                      <a:pt x="33161" y="54195"/>
                    </a:cubicBezTo>
                    <a:cubicBezTo>
                      <a:pt x="30027" y="59151"/>
                      <a:pt x="25327" y="61578"/>
                      <a:pt x="19009" y="61578"/>
                    </a:cubicBezTo>
                    <a:cubicBezTo>
                      <a:pt x="12490" y="61578"/>
                      <a:pt x="7739" y="59100"/>
                      <a:pt x="4757" y="54044"/>
                    </a:cubicBezTo>
                    <a:cubicBezTo>
                      <a:pt x="1724" y="49089"/>
                      <a:pt x="208" y="41403"/>
                      <a:pt x="259" y="31088"/>
                    </a:cubicBezTo>
                    <a:cubicBezTo>
                      <a:pt x="208" y="20520"/>
                      <a:pt x="1724" y="12784"/>
                      <a:pt x="4807" y="7879"/>
                    </a:cubicBezTo>
                    <a:cubicBezTo>
                      <a:pt x="7840" y="2975"/>
                      <a:pt x="12591" y="547"/>
                      <a:pt x="19009" y="497"/>
                    </a:cubicBezTo>
                    <a:cubicBezTo>
                      <a:pt x="25428" y="547"/>
                      <a:pt x="30179" y="3076"/>
                      <a:pt x="33212" y="8132"/>
                    </a:cubicBezTo>
                    <a:cubicBezTo>
                      <a:pt x="36244" y="13239"/>
                      <a:pt x="37760" y="20874"/>
                      <a:pt x="37760" y="30987"/>
                    </a:cubicBezTo>
                    <a:close/>
                    <a:moveTo>
                      <a:pt x="27652" y="48886"/>
                    </a:moveTo>
                    <a:cubicBezTo>
                      <a:pt x="28410" y="46965"/>
                      <a:pt x="28966" y="44487"/>
                      <a:pt x="29269" y="41504"/>
                    </a:cubicBezTo>
                    <a:cubicBezTo>
                      <a:pt x="29573" y="38571"/>
                      <a:pt x="29724" y="35082"/>
                      <a:pt x="29775" y="30987"/>
                    </a:cubicBezTo>
                    <a:cubicBezTo>
                      <a:pt x="29724" y="27043"/>
                      <a:pt x="29573" y="23554"/>
                      <a:pt x="29269" y="20520"/>
                    </a:cubicBezTo>
                    <a:cubicBezTo>
                      <a:pt x="28966" y="17587"/>
                      <a:pt x="28410" y="15110"/>
                      <a:pt x="27601" y="13087"/>
                    </a:cubicBezTo>
                    <a:cubicBezTo>
                      <a:pt x="26793" y="11166"/>
                      <a:pt x="25681" y="9649"/>
                      <a:pt x="24367" y="8587"/>
                    </a:cubicBezTo>
                    <a:cubicBezTo>
                      <a:pt x="22952" y="7576"/>
                      <a:pt x="21183" y="7070"/>
                      <a:pt x="19009" y="7020"/>
                    </a:cubicBezTo>
                    <a:cubicBezTo>
                      <a:pt x="16786" y="7070"/>
                      <a:pt x="14966" y="7576"/>
                      <a:pt x="13602" y="8587"/>
                    </a:cubicBezTo>
                    <a:cubicBezTo>
                      <a:pt x="12186" y="9649"/>
                      <a:pt x="11075" y="11166"/>
                      <a:pt x="10266" y="13188"/>
                    </a:cubicBezTo>
                    <a:cubicBezTo>
                      <a:pt x="9457" y="15211"/>
                      <a:pt x="8952" y="17739"/>
                      <a:pt x="8649" y="20773"/>
                    </a:cubicBezTo>
                    <a:cubicBezTo>
                      <a:pt x="8345" y="23807"/>
                      <a:pt x="8194" y="27245"/>
                      <a:pt x="8244" y="31088"/>
                    </a:cubicBezTo>
                    <a:cubicBezTo>
                      <a:pt x="8194" y="35184"/>
                      <a:pt x="8295" y="38622"/>
                      <a:pt x="8598" y="41352"/>
                    </a:cubicBezTo>
                    <a:cubicBezTo>
                      <a:pt x="8800" y="44133"/>
                      <a:pt x="9356" y="46611"/>
                      <a:pt x="10266" y="48785"/>
                    </a:cubicBezTo>
                    <a:cubicBezTo>
                      <a:pt x="10973" y="50858"/>
                      <a:pt x="12085" y="52426"/>
                      <a:pt x="13501" y="53488"/>
                    </a:cubicBezTo>
                    <a:cubicBezTo>
                      <a:pt x="14916" y="54600"/>
                      <a:pt x="16735" y="55156"/>
                      <a:pt x="19009" y="55106"/>
                    </a:cubicBezTo>
                    <a:cubicBezTo>
                      <a:pt x="21132" y="55156"/>
                      <a:pt x="22901" y="54600"/>
                      <a:pt x="24367" y="53538"/>
                    </a:cubicBezTo>
                    <a:cubicBezTo>
                      <a:pt x="25731" y="52527"/>
                      <a:pt x="26843" y="51010"/>
                      <a:pt x="27652" y="488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4" name="任意多边形: 形状 263">
                <a:extLst>
                  <a:ext uri="{FF2B5EF4-FFF2-40B4-BE49-F238E27FC236}">
                    <a16:creationId xmlns:a16="http://schemas.microsoft.com/office/drawing/2014/main" id="{A2B377BB-70EB-485D-987F-3DEA44F00359}"/>
                  </a:ext>
                </a:extLst>
              </p:cNvPr>
              <p:cNvSpPr/>
              <p:nvPr/>
            </p:nvSpPr>
            <p:spPr>
              <a:xfrm>
                <a:off x="5085856" y="4249826"/>
                <a:ext cx="23703" cy="77564"/>
              </a:xfrm>
              <a:custGeom>
                <a:avLst/>
                <a:gdLst>
                  <a:gd name="connsiteX0" fmla="*/ 23965 w 23703"/>
                  <a:gd name="connsiteY0" fmla="*/ 39279 h 77564"/>
                  <a:gd name="connsiteX1" fmla="*/ 20073 w 23703"/>
                  <a:gd name="connsiteY1" fmla="*/ 60718 h 77564"/>
                  <a:gd name="connsiteX2" fmla="*/ 9257 w 23703"/>
                  <a:gd name="connsiteY2" fmla="*/ 78061 h 77564"/>
                  <a:gd name="connsiteX3" fmla="*/ 261 w 23703"/>
                  <a:gd name="connsiteY3" fmla="*/ 78061 h 77564"/>
                  <a:gd name="connsiteX4" fmla="*/ 261 w 23703"/>
                  <a:gd name="connsiteY4" fmla="*/ 77657 h 77564"/>
                  <a:gd name="connsiteX5" fmla="*/ 6326 w 23703"/>
                  <a:gd name="connsiteY5" fmla="*/ 70983 h 77564"/>
                  <a:gd name="connsiteX6" fmla="*/ 11734 w 23703"/>
                  <a:gd name="connsiteY6" fmla="*/ 62286 h 77564"/>
                  <a:gd name="connsiteX7" fmla="*/ 15575 w 23703"/>
                  <a:gd name="connsiteY7" fmla="*/ 51516 h 77564"/>
                  <a:gd name="connsiteX8" fmla="*/ 17041 w 23703"/>
                  <a:gd name="connsiteY8" fmla="*/ 39279 h 77564"/>
                  <a:gd name="connsiteX9" fmla="*/ 15575 w 23703"/>
                  <a:gd name="connsiteY9" fmla="*/ 26992 h 77564"/>
                  <a:gd name="connsiteX10" fmla="*/ 11734 w 23703"/>
                  <a:gd name="connsiteY10" fmla="*/ 16323 h 77564"/>
                  <a:gd name="connsiteX11" fmla="*/ 6275 w 23703"/>
                  <a:gd name="connsiteY11" fmla="*/ 7525 h 77564"/>
                  <a:gd name="connsiteX12" fmla="*/ 261 w 23703"/>
                  <a:gd name="connsiteY12" fmla="*/ 901 h 77564"/>
                  <a:gd name="connsiteX13" fmla="*/ 261 w 23703"/>
                  <a:gd name="connsiteY13" fmla="*/ 497 h 77564"/>
                  <a:gd name="connsiteX14" fmla="*/ 9257 w 23703"/>
                  <a:gd name="connsiteY14" fmla="*/ 497 h 77564"/>
                  <a:gd name="connsiteX15" fmla="*/ 20022 w 23703"/>
                  <a:gd name="connsiteY15" fmla="*/ 17840 h 77564"/>
                  <a:gd name="connsiteX16" fmla="*/ 23965 w 23703"/>
                  <a:gd name="connsiteY16" fmla="*/ 39279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03" h="77564">
                    <a:moveTo>
                      <a:pt x="23965" y="39279"/>
                    </a:moveTo>
                    <a:cubicBezTo>
                      <a:pt x="23914" y="47470"/>
                      <a:pt x="22651" y="54600"/>
                      <a:pt x="20073" y="60718"/>
                    </a:cubicBezTo>
                    <a:cubicBezTo>
                      <a:pt x="17445" y="66836"/>
                      <a:pt x="13806" y="72601"/>
                      <a:pt x="9257" y="78061"/>
                    </a:cubicBezTo>
                    <a:lnTo>
                      <a:pt x="261" y="78061"/>
                    </a:lnTo>
                    <a:lnTo>
                      <a:pt x="261" y="77657"/>
                    </a:lnTo>
                    <a:cubicBezTo>
                      <a:pt x="2232" y="75837"/>
                      <a:pt x="4254" y="73612"/>
                      <a:pt x="6326" y="70983"/>
                    </a:cubicBezTo>
                    <a:cubicBezTo>
                      <a:pt x="8348" y="68303"/>
                      <a:pt x="10167" y="65421"/>
                      <a:pt x="11734" y="62286"/>
                    </a:cubicBezTo>
                    <a:cubicBezTo>
                      <a:pt x="13351" y="58898"/>
                      <a:pt x="14615" y="55308"/>
                      <a:pt x="15575" y="51516"/>
                    </a:cubicBezTo>
                    <a:cubicBezTo>
                      <a:pt x="16535" y="47774"/>
                      <a:pt x="17041" y="43729"/>
                      <a:pt x="17041" y="39279"/>
                    </a:cubicBezTo>
                    <a:cubicBezTo>
                      <a:pt x="17041" y="34981"/>
                      <a:pt x="16535" y="30886"/>
                      <a:pt x="15575" y="26992"/>
                    </a:cubicBezTo>
                    <a:cubicBezTo>
                      <a:pt x="14564" y="23149"/>
                      <a:pt x="13301" y="19559"/>
                      <a:pt x="11734" y="16323"/>
                    </a:cubicBezTo>
                    <a:cubicBezTo>
                      <a:pt x="10116" y="13087"/>
                      <a:pt x="8297" y="10155"/>
                      <a:pt x="6275" y="7525"/>
                    </a:cubicBezTo>
                    <a:cubicBezTo>
                      <a:pt x="4254" y="4947"/>
                      <a:pt x="2232" y="2772"/>
                      <a:pt x="261" y="901"/>
                    </a:cubicBezTo>
                    <a:lnTo>
                      <a:pt x="261" y="497"/>
                    </a:lnTo>
                    <a:lnTo>
                      <a:pt x="9257" y="497"/>
                    </a:lnTo>
                    <a:cubicBezTo>
                      <a:pt x="13806" y="5958"/>
                      <a:pt x="17394" y="11722"/>
                      <a:pt x="20022" y="17840"/>
                    </a:cubicBezTo>
                    <a:cubicBezTo>
                      <a:pt x="22600" y="24009"/>
                      <a:pt x="23914" y="31189"/>
                      <a:pt x="23965" y="392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65" name="任意多边形: 形状 264">
              <a:extLst>
                <a:ext uri="{FF2B5EF4-FFF2-40B4-BE49-F238E27FC236}">
                  <a16:creationId xmlns:a16="http://schemas.microsoft.com/office/drawing/2014/main" id="{3DB0BEEC-4F8F-46EB-BFE5-7C7DCB5D461C}"/>
                </a:ext>
              </a:extLst>
            </p:cNvPr>
            <p:cNvSpPr/>
            <p:nvPr/>
          </p:nvSpPr>
          <p:spPr>
            <a:xfrm>
              <a:off x="4368931" y="3390171"/>
              <a:ext cx="12938" cy="12944"/>
            </a:xfrm>
            <a:custGeom>
              <a:avLst/>
              <a:gdLst/>
              <a:ahLst/>
              <a:cxnLst/>
              <a:rect l="l" t="t" r="r" b="b"/>
              <a:pathLst>
                <a:path w="12938" h="12944"/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266" name="图片 265">
              <a:extLst>
                <a:ext uri="{FF2B5EF4-FFF2-40B4-BE49-F238E27FC236}">
                  <a16:creationId xmlns:a16="http://schemas.microsoft.com/office/drawing/2014/main" id="{1B07CF05-CDEC-48B4-88A2-9384DB469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98271" y="4395543"/>
              <a:ext cx="80687" cy="80723"/>
            </a:xfrm>
            <a:custGeom>
              <a:avLst/>
              <a:gdLst>
                <a:gd name="connsiteX0" fmla="*/ 206 w 80687"/>
                <a:gd name="connsiteY0" fmla="*/ 501 h 80723"/>
                <a:gd name="connsiteX1" fmla="*/ 80893 w 80687"/>
                <a:gd name="connsiteY1" fmla="*/ 501 h 80723"/>
                <a:gd name="connsiteX2" fmla="*/ 80893 w 80687"/>
                <a:gd name="connsiteY2" fmla="*/ 81224 h 80723"/>
                <a:gd name="connsiteX3" fmla="*/ 206 w 80687"/>
                <a:gd name="connsiteY3" fmla="*/ 81224 h 8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87" h="80723">
                  <a:moveTo>
                    <a:pt x="206" y="501"/>
                  </a:moveTo>
                  <a:lnTo>
                    <a:pt x="80893" y="501"/>
                  </a:lnTo>
                  <a:lnTo>
                    <a:pt x="80893" y="81224"/>
                  </a:lnTo>
                  <a:lnTo>
                    <a:pt x="206" y="81224"/>
                  </a:lnTo>
                  <a:close/>
                </a:path>
              </a:pathLst>
            </a:custGeom>
          </p:spPr>
        </p:pic>
        <p:grpSp>
          <p:nvGrpSpPr>
            <p:cNvPr id="267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4498639" y="4410871"/>
              <a:ext cx="736982" cy="77969"/>
              <a:chOff x="4498639" y="4410871"/>
              <a:chExt cx="736982" cy="77969"/>
            </a:xfrm>
            <a:solidFill>
              <a:srgbClr val="000000"/>
            </a:solidFill>
          </p:grpSpPr>
          <p:sp>
            <p:nvSpPr>
              <p:cNvPr id="268" name="任意多边形: 形状 267">
                <a:extLst>
                  <a:ext uri="{FF2B5EF4-FFF2-40B4-BE49-F238E27FC236}">
                    <a16:creationId xmlns:a16="http://schemas.microsoft.com/office/drawing/2014/main" id="{79190D29-060F-45B7-8305-8C0987A7227D}"/>
                  </a:ext>
                </a:extLst>
              </p:cNvPr>
              <p:cNvSpPr/>
              <p:nvPr/>
            </p:nvSpPr>
            <p:spPr>
              <a:xfrm>
                <a:off x="4498639" y="4413500"/>
                <a:ext cx="8440" cy="59108"/>
              </a:xfrm>
              <a:custGeom>
                <a:avLst/>
                <a:gdLst>
                  <a:gd name="connsiteX0" fmla="*/ 8150 w 8440"/>
                  <a:gd name="connsiteY0" fmla="*/ 59618 h 59108"/>
                  <a:gd name="connsiteX1" fmla="*/ 721 w 8440"/>
                  <a:gd name="connsiteY1" fmla="*/ 59618 h 59108"/>
                  <a:gd name="connsiteX2" fmla="*/ 721 w 8440"/>
                  <a:gd name="connsiteY2" fmla="*/ 15577 h 59108"/>
                  <a:gd name="connsiteX3" fmla="*/ 8150 w 8440"/>
                  <a:gd name="connsiteY3" fmla="*/ 15577 h 59108"/>
                  <a:gd name="connsiteX4" fmla="*/ 8656 w 8440"/>
                  <a:gd name="connsiteY4" fmla="*/ 8195 h 59108"/>
                  <a:gd name="connsiteX5" fmla="*/ 215 w 8440"/>
                  <a:gd name="connsiteY5" fmla="*/ 8195 h 59108"/>
                  <a:gd name="connsiteX6" fmla="*/ 215 w 8440"/>
                  <a:gd name="connsiteY6" fmla="*/ 509 h 59108"/>
                  <a:gd name="connsiteX7" fmla="*/ 8656 w 8440"/>
                  <a:gd name="connsiteY7" fmla="*/ 509 h 5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40" h="59108">
                    <a:moveTo>
                      <a:pt x="8150" y="59618"/>
                    </a:moveTo>
                    <a:lnTo>
                      <a:pt x="721" y="59618"/>
                    </a:lnTo>
                    <a:lnTo>
                      <a:pt x="721" y="15577"/>
                    </a:lnTo>
                    <a:lnTo>
                      <a:pt x="8150" y="15577"/>
                    </a:lnTo>
                    <a:close/>
                    <a:moveTo>
                      <a:pt x="8656" y="8195"/>
                    </a:moveTo>
                    <a:lnTo>
                      <a:pt x="215" y="8195"/>
                    </a:lnTo>
                    <a:lnTo>
                      <a:pt x="215" y="509"/>
                    </a:lnTo>
                    <a:lnTo>
                      <a:pt x="8656" y="509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9" name="任意多边形: 形状 268">
                <a:extLst>
                  <a:ext uri="{FF2B5EF4-FFF2-40B4-BE49-F238E27FC236}">
                    <a16:creationId xmlns:a16="http://schemas.microsoft.com/office/drawing/2014/main" id="{8613C9DE-3963-472F-8960-5190C36DEB9F}"/>
                  </a:ext>
                </a:extLst>
              </p:cNvPr>
              <p:cNvSpPr/>
              <p:nvPr/>
            </p:nvSpPr>
            <p:spPr>
              <a:xfrm>
                <a:off x="4514702" y="4427506"/>
                <a:ext cx="31840" cy="46164"/>
              </a:xfrm>
              <a:custGeom>
                <a:avLst/>
                <a:gdLst>
                  <a:gd name="connsiteX0" fmla="*/ 14823 w 31840"/>
                  <a:gd name="connsiteY0" fmla="*/ 46674 h 46164"/>
                  <a:gd name="connsiteX1" fmla="*/ 6585 w 31840"/>
                  <a:gd name="connsiteY1" fmla="*/ 45511 h 46164"/>
                  <a:gd name="connsiteX2" fmla="*/ 217 w 31840"/>
                  <a:gd name="connsiteY2" fmla="*/ 42983 h 46164"/>
                  <a:gd name="connsiteX3" fmla="*/ 217 w 31840"/>
                  <a:gd name="connsiteY3" fmla="*/ 34640 h 46164"/>
                  <a:gd name="connsiteX4" fmla="*/ 621 w 31840"/>
                  <a:gd name="connsiteY4" fmla="*/ 34640 h 46164"/>
                  <a:gd name="connsiteX5" fmla="*/ 2845 w 31840"/>
                  <a:gd name="connsiteY5" fmla="*/ 36308 h 46164"/>
                  <a:gd name="connsiteX6" fmla="*/ 6231 w 31840"/>
                  <a:gd name="connsiteY6" fmla="*/ 38179 h 46164"/>
                  <a:gd name="connsiteX7" fmla="*/ 10426 w 31840"/>
                  <a:gd name="connsiteY7" fmla="*/ 39747 h 46164"/>
                  <a:gd name="connsiteX8" fmla="*/ 15126 w 31840"/>
                  <a:gd name="connsiteY8" fmla="*/ 40404 h 46164"/>
                  <a:gd name="connsiteX9" fmla="*/ 18866 w 31840"/>
                  <a:gd name="connsiteY9" fmla="*/ 40000 h 46164"/>
                  <a:gd name="connsiteX10" fmla="*/ 21899 w 31840"/>
                  <a:gd name="connsiteY10" fmla="*/ 38938 h 46164"/>
                  <a:gd name="connsiteX11" fmla="*/ 23870 w 31840"/>
                  <a:gd name="connsiteY11" fmla="*/ 37016 h 46164"/>
                  <a:gd name="connsiteX12" fmla="*/ 24477 w 31840"/>
                  <a:gd name="connsiteY12" fmla="*/ 33932 h 46164"/>
                  <a:gd name="connsiteX13" fmla="*/ 23061 w 31840"/>
                  <a:gd name="connsiteY13" fmla="*/ 29988 h 46164"/>
                  <a:gd name="connsiteX14" fmla="*/ 17957 w 31840"/>
                  <a:gd name="connsiteY14" fmla="*/ 27713 h 46164"/>
                  <a:gd name="connsiteX15" fmla="*/ 14267 w 31840"/>
                  <a:gd name="connsiteY15" fmla="*/ 26904 h 46164"/>
                  <a:gd name="connsiteX16" fmla="*/ 10022 w 31840"/>
                  <a:gd name="connsiteY16" fmla="*/ 25842 h 46164"/>
                  <a:gd name="connsiteX17" fmla="*/ 2693 w 31840"/>
                  <a:gd name="connsiteY17" fmla="*/ 21392 h 46164"/>
                  <a:gd name="connsiteX18" fmla="*/ 419 w 31840"/>
                  <a:gd name="connsiteY18" fmla="*/ 13959 h 46164"/>
                  <a:gd name="connsiteX19" fmla="*/ 4917 w 31840"/>
                  <a:gd name="connsiteY19" fmla="*/ 4251 h 46164"/>
                  <a:gd name="connsiteX20" fmla="*/ 16845 w 31840"/>
                  <a:gd name="connsiteY20" fmla="*/ 509 h 46164"/>
                  <a:gd name="connsiteX21" fmla="*/ 24224 w 31840"/>
                  <a:gd name="connsiteY21" fmla="*/ 1420 h 46164"/>
                  <a:gd name="connsiteX22" fmla="*/ 30440 w 31840"/>
                  <a:gd name="connsiteY22" fmla="*/ 3695 h 46164"/>
                  <a:gd name="connsiteX23" fmla="*/ 30440 w 31840"/>
                  <a:gd name="connsiteY23" fmla="*/ 11633 h 46164"/>
                  <a:gd name="connsiteX24" fmla="*/ 30036 w 31840"/>
                  <a:gd name="connsiteY24" fmla="*/ 11633 h 46164"/>
                  <a:gd name="connsiteX25" fmla="*/ 23718 w 31840"/>
                  <a:gd name="connsiteY25" fmla="*/ 8094 h 46164"/>
                  <a:gd name="connsiteX26" fmla="*/ 16693 w 31840"/>
                  <a:gd name="connsiteY26" fmla="*/ 6779 h 46164"/>
                  <a:gd name="connsiteX27" fmla="*/ 10527 w 31840"/>
                  <a:gd name="connsiteY27" fmla="*/ 8347 h 46164"/>
                  <a:gd name="connsiteX28" fmla="*/ 8000 w 31840"/>
                  <a:gd name="connsiteY28" fmla="*/ 12999 h 46164"/>
                  <a:gd name="connsiteX29" fmla="*/ 9466 w 31840"/>
                  <a:gd name="connsiteY29" fmla="*/ 17094 h 46164"/>
                  <a:gd name="connsiteX30" fmla="*/ 14318 w 31840"/>
                  <a:gd name="connsiteY30" fmla="*/ 19319 h 46164"/>
                  <a:gd name="connsiteX31" fmla="*/ 17957 w 31840"/>
                  <a:gd name="connsiteY31" fmla="*/ 20179 h 46164"/>
                  <a:gd name="connsiteX32" fmla="*/ 22253 w 31840"/>
                  <a:gd name="connsiteY32" fmla="*/ 21139 h 46164"/>
                  <a:gd name="connsiteX33" fmla="*/ 29581 w 31840"/>
                  <a:gd name="connsiteY33" fmla="*/ 25184 h 46164"/>
                  <a:gd name="connsiteX34" fmla="*/ 32058 w 31840"/>
                  <a:gd name="connsiteY34" fmla="*/ 32921 h 46164"/>
                  <a:gd name="connsiteX35" fmla="*/ 30946 w 31840"/>
                  <a:gd name="connsiteY35" fmla="*/ 38331 h 46164"/>
                  <a:gd name="connsiteX36" fmla="*/ 27661 w 31840"/>
                  <a:gd name="connsiteY36" fmla="*/ 42679 h 46164"/>
                  <a:gd name="connsiteX37" fmla="*/ 22303 w 31840"/>
                  <a:gd name="connsiteY37" fmla="*/ 45663 h 46164"/>
                  <a:gd name="connsiteX38" fmla="*/ 14823 w 31840"/>
                  <a:gd name="connsiteY38" fmla="*/ 46674 h 46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1840" h="46164">
                    <a:moveTo>
                      <a:pt x="14823" y="46674"/>
                    </a:moveTo>
                    <a:cubicBezTo>
                      <a:pt x="11841" y="46674"/>
                      <a:pt x="9112" y="46320"/>
                      <a:pt x="6585" y="45511"/>
                    </a:cubicBezTo>
                    <a:cubicBezTo>
                      <a:pt x="4007" y="44753"/>
                      <a:pt x="1885" y="43893"/>
                      <a:pt x="217" y="42983"/>
                    </a:cubicBezTo>
                    <a:lnTo>
                      <a:pt x="217" y="34640"/>
                    </a:lnTo>
                    <a:lnTo>
                      <a:pt x="621" y="34640"/>
                    </a:lnTo>
                    <a:cubicBezTo>
                      <a:pt x="1228" y="35196"/>
                      <a:pt x="1935" y="35752"/>
                      <a:pt x="2845" y="36308"/>
                    </a:cubicBezTo>
                    <a:cubicBezTo>
                      <a:pt x="3654" y="36966"/>
                      <a:pt x="4816" y="37572"/>
                      <a:pt x="6231" y="38179"/>
                    </a:cubicBezTo>
                    <a:cubicBezTo>
                      <a:pt x="7495" y="38786"/>
                      <a:pt x="8859" y="39342"/>
                      <a:pt x="10426" y="39747"/>
                    </a:cubicBezTo>
                    <a:cubicBezTo>
                      <a:pt x="11892" y="40252"/>
                      <a:pt x="13459" y="40455"/>
                      <a:pt x="15126" y="40404"/>
                    </a:cubicBezTo>
                    <a:cubicBezTo>
                      <a:pt x="16238" y="40455"/>
                      <a:pt x="17502" y="40303"/>
                      <a:pt x="18866" y="40000"/>
                    </a:cubicBezTo>
                    <a:cubicBezTo>
                      <a:pt x="20181" y="39747"/>
                      <a:pt x="21191" y="39393"/>
                      <a:pt x="21899" y="38938"/>
                    </a:cubicBezTo>
                    <a:cubicBezTo>
                      <a:pt x="22758" y="38331"/>
                      <a:pt x="23415" y="37724"/>
                      <a:pt x="23870" y="37016"/>
                    </a:cubicBezTo>
                    <a:cubicBezTo>
                      <a:pt x="24224" y="36410"/>
                      <a:pt x="24426" y="35348"/>
                      <a:pt x="24477" y="33932"/>
                    </a:cubicBezTo>
                    <a:cubicBezTo>
                      <a:pt x="24426" y="32213"/>
                      <a:pt x="23971" y="30898"/>
                      <a:pt x="23061" y="29988"/>
                    </a:cubicBezTo>
                    <a:cubicBezTo>
                      <a:pt x="22101" y="29078"/>
                      <a:pt x="20383" y="28319"/>
                      <a:pt x="17957" y="27713"/>
                    </a:cubicBezTo>
                    <a:cubicBezTo>
                      <a:pt x="16996" y="27510"/>
                      <a:pt x="15783" y="27258"/>
                      <a:pt x="14267" y="26904"/>
                    </a:cubicBezTo>
                    <a:cubicBezTo>
                      <a:pt x="12751" y="26600"/>
                      <a:pt x="11336" y="26246"/>
                      <a:pt x="10022" y="25842"/>
                    </a:cubicBezTo>
                    <a:cubicBezTo>
                      <a:pt x="6686" y="24932"/>
                      <a:pt x="4210" y="23465"/>
                      <a:pt x="2693" y="21392"/>
                    </a:cubicBezTo>
                    <a:cubicBezTo>
                      <a:pt x="1127" y="19370"/>
                      <a:pt x="368" y="16892"/>
                      <a:pt x="419" y="13959"/>
                    </a:cubicBezTo>
                    <a:cubicBezTo>
                      <a:pt x="368" y="10015"/>
                      <a:pt x="1885" y="6779"/>
                      <a:pt x="4917" y="4251"/>
                    </a:cubicBezTo>
                    <a:cubicBezTo>
                      <a:pt x="7899" y="1824"/>
                      <a:pt x="11892" y="560"/>
                      <a:pt x="16845" y="509"/>
                    </a:cubicBezTo>
                    <a:cubicBezTo>
                      <a:pt x="19271" y="560"/>
                      <a:pt x="21697" y="863"/>
                      <a:pt x="24224" y="1420"/>
                    </a:cubicBezTo>
                    <a:cubicBezTo>
                      <a:pt x="26650" y="2077"/>
                      <a:pt x="28722" y="2835"/>
                      <a:pt x="30440" y="3695"/>
                    </a:cubicBezTo>
                    <a:lnTo>
                      <a:pt x="30440" y="11633"/>
                    </a:lnTo>
                    <a:lnTo>
                      <a:pt x="30036" y="11633"/>
                    </a:lnTo>
                    <a:cubicBezTo>
                      <a:pt x="28115" y="10167"/>
                      <a:pt x="25993" y="9004"/>
                      <a:pt x="23718" y="8094"/>
                    </a:cubicBezTo>
                    <a:cubicBezTo>
                      <a:pt x="21343" y="7234"/>
                      <a:pt x="19018" y="6779"/>
                      <a:pt x="16693" y="6779"/>
                    </a:cubicBezTo>
                    <a:cubicBezTo>
                      <a:pt x="14267" y="6779"/>
                      <a:pt x="12195" y="7335"/>
                      <a:pt x="10527" y="8347"/>
                    </a:cubicBezTo>
                    <a:cubicBezTo>
                      <a:pt x="8809" y="9409"/>
                      <a:pt x="7950" y="10925"/>
                      <a:pt x="8000" y="12999"/>
                    </a:cubicBezTo>
                    <a:cubicBezTo>
                      <a:pt x="7950" y="14819"/>
                      <a:pt x="8455" y="16184"/>
                      <a:pt x="9466" y="17094"/>
                    </a:cubicBezTo>
                    <a:cubicBezTo>
                      <a:pt x="10426" y="18004"/>
                      <a:pt x="12043" y="18763"/>
                      <a:pt x="14318" y="19319"/>
                    </a:cubicBezTo>
                    <a:cubicBezTo>
                      <a:pt x="15379" y="19673"/>
                      <a:pt x="16592" y="19976"/>
                      <a:pt x="17957" y="20179"/>
                    </a:cubicBezTo>
                    <a:cubicBezTo>
                      <a:pt x="19321" y="20482"/>
                      <a:pt x="20736" y="20785"/>
                      <a:pt x="22253" y="21139"/>
                    </a:cubicBezTo>
                    <a:cubicBezTo>
                      <a:pt x="25487" y="21999"/>
                      <a:pt x="27964" y="23364"/>
                      <a:pt x="29581" y="25184"/>
                    </a:cubicBezTo>
                    <a:cubicBezTo>
                      <a:pt x="31198" y="27106"/>
                      <a:pt x="32007" y="29685"/>
                      <a:pt x="32058" y="32921"/>
                    </a:cubicBezTo>
                    <a:cubicBezTo>
                      <a:pt x="32007" y="34842"/>
                      <a:pt x="31653" y="36612"/>
                      <a:pt x="30946" y="38331"/>
                    </a:cubicBezTo>
                    <a:cubicBezTo>
                      <a:pt x="30188" y="40050"/>
                      <a:pt x="29076" y="41516"/>
                      <a:pt x="27661" y="42679"/>
                    </a:cubicBezTo>
                    <a:cubicBezTo>
                      <a:pt x="26043" y="44045"/>
                      <a:pt x="24274" y="45005"/>
                      <a:pt x="22303" y="45663"/>
                    </a:cubicBezTo>
                    <a:cubicBezTo>
                      <a:pt x="20282" y="46320"/>
                      <a:pt x="17755" y="46674"/>
                      <a:pt x="14823" y="466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0" name="任意多边形: 形状 269">
                <a:extLst>
                  <a:ext uri="{FF2B5EF4-FFF2-40B4-BE49-F238E27FC236}">
                    <a16:creationId xmlns:a16="http://schemas.microsoft.com/office/drawing/2014/main" id="{CF6BD399-3E5A-4834-BB72-8EE758397288}"/>
                  </a:ext>
                </a:extLst>
              </p:cNvPr>
              <p:cNvSpPr/>
              <p:nvPr/>
            </p:nvSpPr>
            <p:spPr>
              <a:xfrm>
                <a:off x="4547477" y="4479334"/>
                <a:ext cx="45284" cy="5106"/>
              </a:xfrm>
              <a:custGeom>
                <a:avLst/>
                <a:gdLst>
                  <a:gd name="connsiteX0" fmla="*/ 45504 w 45284"/>
                  <a:gd name="connsiteY0" fmla="*/ 5616 h 5106"/>
                  <a:gd name="connsiteX1" fmla="*/ 220 w 45284"/>
                  <a:gd name="connsiteY1" fmla="*/ 5616 h 5106"/>
                  <a:gd name="connsiteX2" fmla="*/ 220 w 45284"/>
                  <a:gd name="connsiteY2" fmla="*/ 509 h 5106"/>
                  <a:gd name="connsiteX3" fmla="*/ 45504 w 45284"/>
                  <a:gd name="connsiteY3" fmla="*/ 509 h 5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284" h="5106">
                    <a:moveTo>
                      <a:pt x="45504" y="5616"/>
                    </a:moveTo>
                    <a:lnTo>
                      <a:pt x="220" y="5616"/>
                    </a:lnTo>
                    <a:lnTo>
                      <a:pt x="220" y="509"/>
                    </a:lnTo>
                    <a:lnTo>
                      <a:pt x="45504" y="509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1" name="任意多边形: 形状 270">
                <a:extLst>
                  <a:ext uri="{FF2B5EF4-FFF2-40B4-BE49-F238E27FC236}">
                    <a16:creationId xmlns:a16="http://schemas.microsoft.com/office/drawing/2014/main" id="{7E66A55C-11C9-4CC2-8C1B-9CE4D69209B6}"/>
                  </a:ext>
                </a:extLst>
              </p:cNvPr>
              <p:cNvSpPr/>
              <p:nvPr/>
            </p:nvSpPr>
            <p:spPr>
              <a:xfrm>
                <a:off x="4594452" y="4411275"/>
                <a:ext cx="36899" cy="62547"/>
              </a:xfrm>
              <a:custGeom>
                <a:avLst/>
                <a:gdLst>
                  <a:gd name="connsiteX0" fmla="*/ 37122 w 36899"/>
                  <a:gd name="connsiteY0" fmla="*/ 61843 h 62547"/>
                  <a:gd name="connsiteX1" fmla="*/ 29743 w 36899"/>
                  <a:gd name="connsiteY1" fmla="*/ 61843 h 62547"/>
                  <a:gd name="connsiteX2" fmla="*/ 29743 w 36899"/>
                  <a:gd name="connsiteY2" fmla="*/ 57343 h 62547"/>
                  <a:gd name="connsiteX3" fmla="*/ 26761 w 36899"/>
                  <a:gd name="connsiteY3" fmla="*/ 59770 h 62547"/>
                  <a:gd name="connsiteX4" fmla="*/ 23779 w 36899"/>
                  <a:gd name="connsiteY4" fmla="*/ 61489 h 62547"/>
                  <a:gd name="connsiteX5" fmla="*/ 20494 w 36899"/>
                  <a:gd name="connsiteY5" fmla="*/ 62652 h 62547"/>
                  <a:gd name="connsiteX6" fmla="*/ 16552 w 36899"/>
                  <a:gd name="connsiteY6" fmla="*/ 63057 h 62547"/>
                  <a:gd name="connsiteX7" fmla="*/ 9931 w 36899"/>
                  <a:gd name="connsiteY7" fmla="*/ 61590 h 62547"/>
                  <a:gd name="connsiteX8" fmla="*/ 4776 w 36899"/>
                  <a:gd name="connsiteY8" fmla="*/ 57191 h 62547"/>
                  <a:gd name="connsiteX9" fmla="*/ 1390 w 36899"/>
                  <a:gd name="connsiteY9" fmla="*/ 50011 h 62547"/>
                  <a:gd name="connsiteX10" fmla="*/ 227 w 36899"/>
                  <a:gd name="connsiteY10" fmla="*/ 40151 h 62547"/>
                  <a:gd name="connsiteX11" fmla="*/ 1693 w 36899"/>
                  <a:gd name="connsiteY11" fmla="*/ 30140 h 62547"/>
                  <a:gd name="connsiteX12" fmla="*/ 5837 w 36899"/>
                  <a:gd name="connsiteY12" fmla="*/ 22757 h 62547"/>
                  <a:gd name="connsiteX13" fmla="*/ 11650 w 36899"/>
                  <a:gd name="connsiteY13" fmla="*/ 18257 h 62547"/>
                  <a:gd name="connsiteX14" fmla="*/ 18826 w 36899"/>
                  <a:gd name="connsiteY14" fmla="*/ 16589 h 62547"/>
                  <a:gd name="connsiteX15" fmla="*/ 24537 w 36899"/>
                  <a:gd name="connsiteY15" fmla="*/ 17347 h 62547"/>
                  <a:gd name="connsiteX16" fmla="*/ 29743 w 36899"/>
                  <a:gd name="connsiteY16" fmla="*/ 19572 h 62547"/>
                  <a:gd name="connsiteX17" fmla="*/ 29743 w 36899"/>
                  <a:gd name="connsiteY17" fmla="*/ 509 h 62547"/>
                  <a:gd name="connsiteX18" fmla="*/ 37122 w 36899"/>
                  <a:gd name="connsiteY18" fmla="*/ 509 h 62547"/>
                  <a:gd name="connsiteX19" fmla="*/ 29743 w 36899"/>
                  <a:gd name="connsiteY19" fmla="*/ 51124 h 62547"/>
                  <a:gd name="connsiteX20" fmla="*/ 29743 w 36899"/>
                  <a:gd name="connsiteY20" fmla="*/ 25741 h 62547"/>
                  <a:gd name="connsiteX21" fmla="*/ 24790 w 36899"/>
                  <a:gd name="connsiteY21" fmla="*/ 23870 h 62547"/>
                  <a:gd name="connsiteX22" fmla="*/ 20039 w 36899"/>
                  <a:gd name="connsiteY22" fmla="*/ 23364 h 62547"/>
                  <a:gd name="connsiteX23" fmla="*/ 11094 w 36899"/>
                  <a:gd name="connsiteY23" fmla="*/ 27662 h 62547"/>
                  <a:gd name="connsiteX24" fmla="*/ 7859 w 36899"/>
                  <a:gd name="connsiteY24" fmla="*/ 40000 h 62547"/>
                  <a:gd name="connsiteX25" fmla="*/ 10335 w 36899"/>
                  <a:gd name="connsiteY25" fmla="*/ 51933 h 62547"/>
                  <a:gd name="connsiteX26" fmla="*/ 18321 w 36899"/>
                  <a:gd name="connsiteY26" fmla="*/ 56028 h 62547"/>
                  <a:gd name="connsiteX27" fmla="*/ 24133 w 36899"/>
                  <a:gd name="connsiteY27" fmla="*/ 54714 h 62547"/>
                  <a:gd name="connsiteX28" fmla="*/ 29743 w 36899"/>
                  <a:gd name="connsiteY28" fmla="*/ 51124 h 6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6899" h="62547">
                    <a:moveTo>
                      <a:pt x="37122" y="61843"/>
                    </a:moveTo>
                    <a:lnTo>
                      <a:pt x="29743" y="61843"/>
                    </a:lnTo>
                    <a:lnTo>
                      <a:pt x="29743" y="57343"/>
                    </a:lnTo>
                    <a:cubicBezTo>
                      <a:pt x="28581" y="58354"/>
                      <a:pt x="27570" y="59163"/>
                      <a:pt x="26761" y="59770"/>
                    </a:cubicBezTo>
                    <a:cubicBezTo>
                      <a:pt x="25902" y="60427"/>
                      <a:pt x="24891" y="60983"/>
                      <a:pt x="23779" y="61489"/>
                    </a:cubicBezTo>
                    <a:cubicBezTo>
                      <a:pt x="22667" y="61995"/>
                      <a:pt x="21606" y="62349"/>
                      <a:pt x="20494" y="62652"/>
                    </a:cubicBezTo>
                    <a:cubicBezTo>
                      <a:pt x="19382" y="62905"/>
                      <a:pt x="18068" y="63057"/>
                      <a:pt x="16552" y="63057"/>
                    </a:cubicBezTo>
                    <a:cubicBezTo>
                      <a:pt x="14177" y="63057"/>
                      <a:pt x="11953" y="62601"/>
                      <a:pt x="9931" y="61590"/>
                    </a:cubicBezTo>
                    <a:cubicBezTo>
                      <a:pt x="7859" y="60629"/>
                      <a:pt x="6141" y="59163"/>
                      <a:pt x="4776" y="57191"/>
                    </a:cubicBezTo>
                    <a:cubicBezTo>
                      <a:pt x="3310" y="55270"/>
                      <a:pt x="2198" y="52843"/>
                      <a:pt x="1390" y="50011"/>
                    </a:cubicBezTo>
                    <a:cubicBezTo>
                      <a:pt x="581" y="47180"/>
                      <a:pt x="177" y="43893"/>
                      <a:pt x="227" y="40151"/>
                    </a:cubicBezTo>
                    <a:cubicBezTo>
                      <a:pt x="177" y="36308"/>
                      <a:pt x="682" y="32971"/>
                      <a:pt x="1693" y="30140"/>
                    </a:cubicBezTo>
                    <a:cubicBezTo>
                      <a:pt x="2704" y="27308"/>
                      <a:pt x="4068" y="24881"/>
                      <a:pt x="5837" y="22757"/>
                    </a:cubicBezTo>
                    <a:cubicBezTo>
                      <a:pt x="7404" y="20886"/>
                      <a:pt x="9325" y="19370"/>
                      <a:pt x="11650" y="18257"/>
                    </a:cubicBezTo>
                    <a:cubicBezTo>
                      <a:pt x="13873" y="17195"/>
                      <a:pt x="16299" y="16639"/>
                      <a:pt x="18826" y="16589"/>
                    </a:cubicBezTo>
                    <a:cubicBezTo>
                      <a:pt x="21000" y="16639"/>
                      <a:pt x="22870" y="16892"/>
                      <a:pt x="24537" y="17347"/>
                    </a:cubicBezTo>
                    <a:cubicBezTo>
                      <a:pt x="26155" y="17853"/>
                      <a:pt x="27924" y="18611"/>
                      <a:pt x="29743" y="19572"/>
                    </a:cubicBezTo>
                    <a:lnTo>
                      <a:pt x="29743" y="509"/>
                    </a:lnTo>
                    <a:lnTo>
                      <a:pt x="37122" y="509"/>
                    </a:lnTo>
                    <a:close/>
                    <a:moveTo>
                      <a:pt x="29743" y="51124"/>
                    </a:moveTo>
                    <a:lnTo>
                      <a:pt x="29743" y="25741"/>
                    </a:lnTo>
                    <a:cubicBezTo>
                      <a:pt x="27873" y="24830"/>
                      <a:pt x="26205" y="24224"/>
                      <a:pt x="24790" y="23870"/>
                    </a:cubicBezTo>
                    <a:cubicBezTo>
                      <a:pt x="23324" y="23566"/>
                      <a:pt x="21758" y="23415"/>
                      <a:pt x="20039" y="23364"/>
                    </a:cubicBezTo>
                    <a:cubicBezTo>
                      <a:pt x="16198" y="23415"/>
                      <a:pt x="13216" y="24830"/>
                      <a:pt x="11094" y="27662"/>
                    </a:cubicBezTo>
                    <a:cubicBezTo>
                      <a:pt x="8920" y="30544"/>
                      <a:pt x="7808" y="34640"/>
                      <a:pt x="7859" y="40000"/>
                    </a:cubicBezTo>
                    <a:cubicBezTo>
                      <a:pt x="7808" y="45208"/>
                      <a:pt x="8668" y="49202"/>
                      <a:pt x="10335" y="51933"/>
                    </a:cubicBezTo>
                    <a:cubicBezTo>
                      <a:pt x="11953" y="54714"/>
                      <a:pt x="14581" y="56079"/>
                      <a:pt x="18321" y="56028"/>
                    </a:cubicBezTo>
                    <a:cubicBezTo>
                      <a:pt x="20191" y="56079"/>
                      <a:pt x="22162" y="55624"/>
                      <a:pt x="24133" y="54714"/>
                    </a:cubicBezTo>
                    <a:cubicBezTo>
                      <a:pt x="26104" y="53803"/>
                      <a:pt x="27974" y="52640"/>
                      <a:pt x="29743" y="511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2" name="任意多边形: 形状 271">
                <a:extLst>
                  <a:ext uri="{FF2B5EF4-FFF2-40B4-BE49-F238E27FC236}">
                    <a16:creationId xmlns:a16="http://schemas.microsoft.com/office/drawing/2014/main" id="{53AD613C-D0FA-43FE-A0D8-063A9C12D39C}"/>
                  </a:ext>
                </a:extLst>
              </p:cNvPr>
              <p:cNvSpPr/>
              <p:nvPr/>
            </p:nvSpPr>
            <p:spPr>
              <a:xfrm>
                <a:off x="4642087" y="4428568"/>
                <a:ext cx="23299" cy="44040"/>
              </a:xfrm>
              <a:custGeom>
                <a:avLst/>
                <a:gdLst>
                  <a:gd name="connsiteX0" fmla="*/ 23526 w 23299"/>
                  <a:gd name="connsiteY0" fmla="*/ 8498 h 44040"/>
                  <a:gd name="connsiteX1" fmla="*/ 23172 w 23299"/>
                  <a:gd name="connsiteY1" fmla="*/ 8498 h 44040"/>
                  <a:gd name="connsiteX2" fmla="*/ 21403 w 23299"/>
                  <a:gd name="connsiteY2" fmla="*/ 8195 h 44040"/>
                  <a:gd name="connsiteX3" fmla="*/ 19179 w 23299"/>
                  <a:gd name="connsiteY3" fmla="*/ 8144 h 44040"/>
                  <a:gd name="connsiteX4" fmla="*/ 13216 w 23299"/>
                  <a:gd name="connsiteY4" fmla="*/ 9459 h 44040"/>
                  <a:gd name="connsiteX5" fmla="*/ 7656 w 23299"/>
                  <a:gd name="connsiteY5" fmla="*/ 13302 h 44040"/>
                  <a:gd name="connsiteX6" fmla="*/ 7656 w 23299"/>
                  <a:gd name="connsiteY6" fmla="*/ 44550 h 44040"/>
                  <a:gd name="connsiteX7" fmla="*/ 226 w 23299"/>
                  <a:gd name="connsiteY7" fmla="*/ 44550 h 44040"/>
                  <a:gd name="connsiteX8" fmla="*/ 226 w 23299"/>
                  <a:gd name="connsiteY8" fmla="*/ 509 h 44040"/>
                  <a:gd name="connsiteX9" fmla="*/ 7656 w 23299"/>
                  <a:gd name="connsiteY9" fmla="*/ 509 h 44040"/>
                  <a:gd name="connsiteX10" fmla="*/ 7656 w 23299"/>
                  <a:gd name="connsiteY10" fmla="*/ 7083 h 44040"/>
                  <a:gd name="connsiteX11" fmla="*/ 14681 w 23299"/>
                  <a:gd name="connsiteY11" fmla="*/ 2026 h 44040"/>
                  <a:gd name="connsiteX12" fmla="*/ 20544 w 23299"/>
                  <a:gd name="connsiteY12" fmla="*/ 509 h 44040"/>
                  <a:gd name="connsiteX13" fmla="*/ 22262 w 23299"/>
                  <a:gd name="connsiteY13" fmla="*/ 611 h 44040"/>
                  <a:gd name="connsiteX14" fmla="*/ 23526 w 23299"/>
                  <a:gd name="connsiteY14" fmla="*/ 762 h 4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99" h="44040">
                    <a:moveTo>
                      <a:pt x="23526" y="8498"/>
                    </a:moveTo>
                    <a:lnTo>
                      <a:pt x="23172" y="8498"/>
                    </a:lnTo>
                    <a:cubicBezTo>
                      <a:pt x="22566" y="8397"/>
                      <a:pt x="22010" y="8296"/>
                      <a:pt x="21403" y="8195"/>
                    </a:cubicBezTo>
                    <a:cubicBezTo>
                      <a:pt x="20797" y="8195"/>
                      <a:pt x="20039" y="8144"/>
                      <a:pt x="19179" y="8144"/>
                    </a:cubicBezTo>
                    <a:cubicBezTo>
                      <a:pt x="17158" y="8144"/>
                      <a:pt x="15187" y="8600"/>
                      <a:pt x="13216" y="9459"/>
                    </a:cubicBezTo>
                    <a:cubicBezTo>
                      <a:pt x="11244" y="10319"/>
                      <a:pt x="9374" y="11583"/>
                      <a:pt x="7656" y="13302"/>
                    </a:cubicBezTo>
                    <a:lnTo>
                      <a:pt x="7656" y="44550"/>
                    </a:lnTo>
                    <a:lnTo>
                      <a:pt x="226" y="44550"/>
                    </a:lnTo>
                    <a:lnTo>
                      <a:pt x="226" y="509"/>
                    </a:lnTo>
                    <a:lnTo>
                      <a:pt x="7656" y="509"/>
                    </a:lnTo>
                    <a:lnTo>
                      <a:pt x="7656" y="7083"/>
                    </a:lnTo>
                    <a:cubicBezTo>
                      <a:pt x="10335" y="4706"/>
                      <a:pt x="12660" y="3038"/>
                      <a:pt x="14681" y="2026"/>
                    </a:cubicBezTo>
                    <a:cubicBezTo>
                      <a:pt x="16652" y="1066"/>
                      <a:pt x="18623" y="560"/>
                      <a:pt x="20544" y="509"/>
                    </a:cubicBezTo>
                    <a:cubicBezTo>
                      <a:pt x="21302" y="560"/>
                      <a:pt x="21858" y="611"/>
                      <a:pt x="22262" y="611"/>
                    </a:cubicBezTo>
                    <a:cubicBezTo>
                      <a:pt x="22566" y="712"/>
                      <a:pt x="23020" y="762"/>
                      <a:pt x="23526" y="7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3" name="任意多边形: 形状 272">
                <a:extLst>
                  <a:ext uri="{FF2B5EF4-FFF2-40B4-BE49-F238E27FC236}">
                    <a16:creationId xmlns:a16="http://schemas.microsoft.com/office/drawing/2014/main" id="{658014A3-9590-4881-BDC3-1827B51EA5BF}"/>
                  </a:ext>
                </a:extLst>
              </p:cNvPr>
              <p:cNvSpPr/>
              <p:nvPr/>
            </p:nvSpPr>
            <p:spPr>
              <a:xfrm>
                <a:off x="4668080" y="4427506"/>
                <a:ext cx="35024" cy="46316"/>
              </a:xfrm>
              <a:custGeom>
                <a:avLst/>
                <a:gdLst>
                  <a:gd name="connsiteX0" fmla="*/ 27875 w 35024"/>
                  <a:gd name="connsiteY0" fmla="*/ 34791 h 46316"/>
                  <a:gd name="connsiteX1" fmla="*/ 27875 w 35024"/>
                  <a:gd name="connsiteY1" fmla="*/ 22555 h 46316"/>
                  <a:gd name="connsiteX2" fmla="*/ 21203 w 35024"/>
                  <a:gd name="connsiteY2" fmla="*/ 23212 h 46316"/>
                  <a:gd name="connsiteX3" fmla="*/ 14683 w 35024"/>
                  <a:gd name="connsiteY3" fmla="*/ 24375 h 46316"/>
                  <a:gd name="connsiteX4" fmla="*/ 9781 w 35024"/>
                  <a:gd name="connsiteY4" fmla="*/ 27156 h 46316"/>
                  <a:gd name="connsiteX5" fmla="*/ 7860 w 35024"/>
                  <a:gd name="connsiteY5" fmla="*/ 32364 h 46316"/>
                  <a:gd name="connsiteX6" fmla="*/ 9983 w 35024"/>
                  <a:gd name="connsiteY6" fmla="*/ 38078 h 46316"/>
                  <a:gd name="connsiteX7" fmla="*/ 16250 w 35024"/>
                  <a:gd name="connsiteY7" fmla="*/ 40000 h 46316"/>
                  <a:gd name="connsiteX8" fmla="*/ 22568 w 35024"/>
                  <a:gd name="connsiteY8" fmla="*/ 38483 h 46316"/>
                  <a:gd name="connsiteX9" fmla="*/ 27875 w 35024"/>
                  <a:gd name="connsiteY9" fmla="*/ 34791 h 46316"/>
                  <a:gd name="connsiteX10" fmla="*/ 27875 w 35024"/>
                  <a:gd name="connsiteY10" fmla="*/ 40910 h 46316"/>
                  <a:gd name="connsiteX11" fmla="*/ 25449 w 35024"/>
                  <a:gd name="connsiteY11" fmla="*/ 42781 h 46316"/>
                  <a:gd name="connsiteX12" fmla="*/ 22517 w 35024"/>
                  <a:gd name="connsiteY12" fmla="*/ 44702 h 46316"/>
                  <a:gd name="connsiteX13" fmla="*/ 18727 w 35024"/>
                  <a:gd name="connsiteY13" fmla="*/ 46269 h 46316"/>
                  <a:gd name="connsiteX14" fmla="*/ 13572 w 35024"/>
                  <a:gd name="connsiteY14" fmla="*/ 46826 h 46316"/>
                  <a:gd name="connsiteX15" fmla="*/ 8416 w 35024"/>
                  <a:gd name="connsiteY15" fmla="*/ 45814 h 46316"/>
                  <a:gd name="connsiteX16" fmla="*/ 4120 w 35024"/>
                  <a:gd name="connsiteY16" fmla="*/ 42932 h 46316"/>
                  <a:gd name="connsiteX17" fmla="*/ 1290 w 35024"/>
                  <a:gd name="connsiteY17" fmla="*/ 38483 h 46316"/>
                  <a:gd name="connsiteX18" fmla="*/ 229 w 35024"/>
                  <a:gd name="connsiteY18" fmla="*/ 32820 h 46316"/>
                  <a:gd name="connsiteX19" fmla="*/ 2149 w 35024"/>
                  <a:gd name="connsiteY19" fmla="*/ 25083 h 46316"/>
                  <a:gd name="connsiteX20" fmla="*/ 8265 w 35024"/>
                  <a:gd name="connsiteY20" fmla="*/ 19976 h 46316"/>
                  <a:gd name="connsiteX21" fmla="*/ 17008 w 35024"/>
                  <a:gd name="connsiteY21" fmla="*/ 17600 h 46316"/>
                  <a:gd name="connsiteX22" fmla="*/ 27875 w 35024"/>
                  <a:gd name="connsiteY22" fmla="*/ 16639 h 46316"/>
                  <a:gd name="connsiteX23" fmla="*/ 27875 w 35024"/>
                  <a:gd name="connsiteY23" fmla="*/ 15223 h 46316"/>
                  <a:gd name="connsiteX24" fmla="*/ 27066 w 35024"/>
                  <a:gd name="connsiteY24" fmla="*/ 11027 h 46316"/>
                  <a:gd name="connsiteX25" fmla="*/ 24893 w 35024"/>
                  <a:gd name="connsiteY25" fmla="*/ 8549 h 46316"/>
                  <a:gd name="connsiteX26" fmla="*/ 21405 w 35024"/>
                  <a:gd name="connsiteY26" fmla="*/ 7386 h 46316"/>
                  <a:gd name="connsiteX27" fmla="*/ 17211 w 35024"/>
                  <a:gd name="connsiteY27" fmla="*/ 7083 h 46316"/>
                  <a:gd name="connsiteX28" fmla="*/ 11196 w 35024"/>
                  <a:gd name="connsiteY28" fmla="*/ 7841 h 46316"/>
                  <a:gd name="connsiteX29" fmla="*/ 4272 w 35024"/>
                  <a:gd name="connsiteY29" fmla="*/ 10066 h 46316"/>
                  <a:gd name="connsiteX30" fmla="*/ 3817 w 35024"/>
                  <a:gd name="connsiteY30" fmla="*/ 10066 h 46316"/>
                  <a:gd name="connsiteX31" fmla="*/ 3817 w 35024"/>
                  <a:gd name="connsiteY31" fmla="*/ 2532 h 46316"/>
                  <a:gd name="connsiteX32" fmla="*/ 9680 w 35024"/>
                  <a:gd name="connsiteY32" fmla="*/ 1217 h 46316"/>
                  <a:gd name="connsiteX33" fmla="*/ 17261 w 35024"/>
                  <a:gd name="connsiteY33" fmla="*/ 509 h 46316"/>
                  <a:gd name="connsiteX34" fmla="*/ 24893 w 35024"/>
                  <a:gd name="connsiteY34" fmla="*/ 1217 h 46316"/>
                  <a:gd name="connsiteX35" fmla="*/ 30503 w 35024"/>
                  <a:gd name="connsiteY35" fmla="*/ 3796 h 46316"/>
                  <a:gd name="connsiteX36" fmla="*/ 34041 w 35024"/>
                  <a:gd name="connsiteY36" fmla="*/ 8498 h 46316"/>
                  <a:gd name="connsiteX37" fmla="*/ 35254 w 35024"/>
                  <a:gd name="connsiteY37" fmla="*/ 15476 h 46316"/>
                  <a:gd name="connsiteX38" fmla="*/ 35254 w 35024"/>
                  <a:gd name="connsiteY38" fmla="*/ 45612 h 46316"/>
                  <a:gd name="connsiteX39" fmla="*/ 27875 w 35024"/>
                  <a:gd name="connsiteY39" fmla="*/ 45612 h 4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5024" h="46316">
                    <a:moveTo>
                      <a:pt x="27875" y="34791"/>
                    </a:moveTo>
                    <a:lnTo>
                      <a:pt x="27875" y="22555"/>
                    </a:lnTo>
                    <a:cubicBezTo>
                      <a:pt x="26106" y="22757"/>
                      <a:pt x="23882" y="23010"/>
                      <a:pt x="21203" y="23212"/>
                    </a:cubicBezTo>
                    <a:cubicBezTo>
                      <a:pt x="18474" y="23516"/>
                      <a:pt x="16301" y="23870"/>
                      <a:pt x="14683" y="24375"/>
                    </a:cubicBezTo>
                    <a:cubicBezTo>
                      <a:pt x="12712" y="24982"/>
                      <a:pt x="11095" y="25943"/>
                      <a:pt x="9781" y="27156"/>
                    </a:cubicBezTo>
                    <a:cubicBezTo>
                      <a:pt x="8467" y="28471"/>
                      <a:pt x="7810" y="30190"/>
                      <a:pt x="7860" y="32364"/>
                    </a:cubicBezTo>
                    <a:cubicBezTo>
                      <a:pt x="7810" y="34943"/>
                      <a:pt x="8517" y="36865"/>
                      <a:pt x="9983" y="38078"/>
                    </a:cubicBezTo>
                    <a:cubicBezTo>
                      <a:pt x="11398" y="39393"/>
                      <a:pt x="13470" y="40000"/>
                      <a:pt x="16250" y="40000"/>
                    </a:cubicBezTo>
                    <a:cubicBezTo>
                      <a:pt x="18525" y="40000"/>
                      <a:pt x="20647" y="39494"/>
                      <a:pt x="22568" y="38483"/>
                    </a:cubicBezTo>
                    <a:cubicBezTo>
                      <a:pt x="24438" y="37471"/>
                      <a:pt x="26207" y="36258"/>
                      <a:pt x="27875" y="34791"/>
                    </a:cubicBezTo>
                    <a:close/>
                    <a:moveTo>
                      <a:pt x="27875" y="40910"/>
                    </a:moveTo>
                    <a:cubicBezTo>
                      <a:pt x="27268" y="41365"/>
                      <a:pt x="26460" y="42022"/>
                      <a:pt x="25449" y="42781"/>
                    </a:cubicBezTo>
                    <a:cubicBezTo>
                      <a:pt x="24387" y="43640"/>
                      <a:pt x="23427" y="44247"/>
                      <a:pt x="22517" y="44702"/>
                    </a:cubicBezTo>
                    <a:cubicBezTo>
                      <a:pt x="21203" y="45359"/>
                      <a:pt x="19940" y="45865"/>
                      <a:pt x="18727" y="46269"/>
                    </a:cubicBezTo>
                    <a:cubicBezTo>
                      <a:pt x="17514" y="46623"/>
                      <a:pt x="15795" y="46826"/>
                      <a:pt x="13572" y="46826"/>
                    </a:cubicBezTo>
                    <a:cubicBezTo>
                      <a:pt x="11752" y="46826"/>
                      <a:pt x="10034" y="46472"/>
                      <a:pt x="8416" y="45814"/>
                    </a:cubicBezTo>
                    <a:cubicBezTo>
                      <a:pt x="6799" y="45157"/>
                      <a:pt x="5333" y="44247"/>
                      <a:pt x="4120" y="42932"/>
                    </a:cubicBezTo>
                    <a:cubicBezTo>
                      <a:pt x="2907" y="41769"/>
                      <a:pt x="1998" y="40252"/>
                      <a:pt x="1290" y="38483"/>
                    </a:cubicBezTo>
                    <a:cubicBezTo>
                      <a:pt x="583" y="36713"/>
                      <a:pt x="229" y="34842"/>
                      <a:pt x="229" y="32820"/>
                    </a:cubicBezTo>
                    <a:cubicBezTo>
                      <a:pt x="229" y="29836"/>
                      <a:pt x="835" y="27258"/>
                      <a:pt x="2149" y="25083"/>
                    </a:cubicBezTo>
                    <a:cubicBezTo>
                      <a:pt x="3413" y="22960"/>
                      <a:pt x="5485" y="21240"/>
                      <a:pt x="8265" y="19976"/>
                    </a:cubicBezTo>
                    <a:cubicBezTo>
                      <a:pt x="10741" y="18864"/>
                      <a:pt x="13622" y="18106"/>
                      <a:pt x="17008" y="17600"/>
                    </a:cubicBezTo>
                    <a:cubicBezTo>
                      <a:pt x="20344" y="17195"/>
                      <a:pt x="23983" y="16841"/>
                      <a:pt x="27875" y="16639"/>
                    </a:cubicBezTo>
                    <a:lnTo>
                      <a:pt x="27875" y="15223"/>
                    </a:lnTo>
                    <a:cubicBezTo>
                      <a:pt x="27824" y="13555"/>
                      <a:pt x="27571" y="12139"/>
                      <a:pt x="27066" y="11027"/>
                    </a:cubicBezTo>
                    <a:cubicBezTo>
                      <a:pt x="26561" y="9965"/>
                      <a:pt x="25802" y="9156"/>
                      <a:pt x="24893" y="8549"/>
                    </a:cubicBezTo>
                    <a:cubicBezTo>
                      <a:pt x="23882" y="7993"/>
                      <a:pt x="22719" y="7588"/>
                      <a:pt x="21405" y="7386"/>
                    </a:cubicBezTo>
                    <a:cubicBezTo>
                      <a:pt x="19990" y="7184"/>
                      <a:pt x="18626" y="7083"/>
                      <a:pt x="17211" y="7083"/>
                    </a:cubicBezTo>
                    <a:cubicBezTo>
                      <a:pt x="15492" y="7083"/>
                      <a:pt x="13470" y="7335"/>
                      <a:pt x="11196" y="7841"/>
                    </a:cubicBezTo>
                    <a:cubicBezTo>
                      <a:pt x="8821" y="8347"/>
                      <a:pt x="6496" y="9105"/>
                      <a:pt x="4272" y="10066"/>
                    </a:cubicBezTo>
                    <a:lnTo>
                      <a:pt x="3817" y="10066"/>
                    </a:lnTo>
                    <a:lnTo>
                      <a:pt x="3817" y="2532"/>
                    </a:lnTo>
                    <a:cubicBezTo>
                      <a:pt x="5131" y="2127"/>
                      <a:pt x="7102" y="1723"/>
                      <a:pt x="9680" y="1217"/>
                    </a:cubicBezTo>
                    <a:cubicBezTo>
                      <a:pt x="12207" y="813"/>
                      <a:pt x="14734" y="560"/>
                      <a:pt x="17261" y="509"/>
                    </a:cubicBezTo>
                    <a:cubicBezTo>
                      <a:pt x="20243" y="560"/>
                      <a:pt x="22770" y="813"/>
                      <a:pt x="24893" y="1217"/>
                    </a:cubicBezTo>
                    <a:cubicBezTo>
                      <a:pt x="26914" y="1723"/>
                      <a:pt x="28784" y="2582"/>
                      <a:pt x="30503" y="3796"/>
                    </a:cubicBezTo>
                    <a:cubicBezTo>
                      <a:pt x="32019" y="5060"/>
                      <a:pt x="33232" y="6628"/>
                      <a:pt x="34041" y="8498"/>
                    </a:cubicBezTo>
                    <a:cubicBezTo>
                      <a:pt x="34849" y="10470"/>
                      <a:pt x="35254" y="12796"/>
                      <a:pt x="35254" y="15476"/>
                    </a:cubicBezTo>
                    <a:lnTo>
                      <a:pt x="35254" y="45612"/>
                    </a:lnTo>
                    <a:lnTo>
                      <a:pt x="27875" y="45612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4" name="任意多边形: 形状 273">
                <a:extLst>
                  <a:ext uri="{FF2B5EF4-FFF2-40B4-BE49-F238E27FC236}">
                    <a16:creationId xmlns:a16="http://schemas.microsoft.com/office/drawing/2014/main" id="{34752102-E01D-46FC-BB11-06719A213AC5}"/>
                  </a:ext>
                </a:extLst>
              </p:cNvPr>
              <p:cNvSpPr/>
              <p:nvPr/>
            </p:nvSpPr>
            <p:spPr>
              <a:xfrm>
                <a:off x="4709321" y="4410871"/>
                <a:ext cx="27342" cy="61738"/>
              </a:xfrm>
              <a:custGeom>
                <a:avLst/>
                <a:gdLst>
                  <a:gd name="connsiteX0" fmla="*/ 27575 w 27342"/>
                  <a:gd name="connsiteY0" fmla="*/ 7993 h 61738"/>
                  <a:gd name="connsiteX1" fmla="*/ 27221 w 27342"/>
                  <a:gd name="connsiteY1" fmla="*/ 7993 h 61738"/>
                  <a:gd name="connsiteX2" fmla="*/ 24340 w 27342"/>
                  <a:gd name="connsiteY2" fmla="*/ 7335 h 61738"/>
                  <a:gd name="connsiteX3" fmla="*/ 21055 w 27342"/>
                  <a:gd name="connsiteY3" fmla="*/ 6982 h 61738"/>
                  <a:gd name="connsiteX4" fmla="*/ 14333 w 27342"/>
                  <a:gd name="connsiteY4" fmla="*/ 9105 h 61738"/>
                  <a:gd name="connsiteX5" fmla="*/ 12362 w 27342"/>
                  <a:gd name="connsiteY5" fmla="*/ 16740 h 61738"/>
                  <a:gd name="connsiteX6" fmla="*/ 12362 w 27342"/>
                  <a:gd name="connsiteY6" fmla="*/ 18207 h 61738"/>
                  <a:gd name="connsiteX7" fmla="*/ 24643 w 27342"/>
                  <a:gd name="connsiteY7" fmla="*/ 18207 h 61738"/>
                  <a:gd name="connsiteX8" fmla="*/ 24643 w 27342"/>
                  <a:gd name="connsiteY8" fmla="*/ 24375 h 61738"/>
                  <a:gd name="connsiteX9" fmla="*/ 12615 w 27342"/>
                  <a:gd name="connsiteY9" fmla="*/ 24375 h 61738"/>
                  <a:gd name="connsiteX10" fmla="*/ 12615 w 27342"/>
                  <a:gd name="connsiteY10" fmla="*/ 62248 h 61738"/>
                  <a:gd name="connsiteX11" fmla="*/ 5236 w 27342"/>
                  <a:gd name="connsiteY11" fmla="*/ 62248 h 61738"/>
                  <a:gd name="connsiteX12" fmla="*/ 5236 w 27342"/>
                  <a:gd name="connsiteY12" fmla="*/ 24375 h 61738"/>
                  <a:gd name="connsiteX13" fmla="*/ 232 w 27342"/>
                  <a:gd name="connsiteY13" fmla="*/ 24375 h 61738"/>
                  <a:gd name="connsiteX14" fmla="*/ 232 w 27342"/>
                  <a:gd name="connsiteY14" fmla="*/ 18207 h 61738"/>
                  <a:gd name="connsiteX15" fmla="*/ 5236 w 27342"/>
                  <a:gd name="connsiteY15" fmla="*/ 18207 h 61738"/>
                  <a:gd name="connsiteX16" fmla="*/ 5236 w 27342"/>
                  <a:gd name="connsiteY16" fmla="*/ 16740 h 61738"/>
                  <a:gd name="connsiteX17" fmla="*/ 9026 w 27342"/>
                  <a:gd name="connsiteY17" fmla="*/ 4656 h 61738"/>
                  <a:gd name="connsiteX18" fmla="*/ 19994 w 27342"/>
                  <a:gd name="connsiteY18" fmla="*/ 509 h 61738"/>
                  <a:gd name="connsiteX19" fmla="*/ 23986 w 27342"/>
                  <a:gd name="connsiteY19" fmla="*/ 762 h 61738"/>
                  <a:gd name="connsiteX20" fmla="*/ 27575 w 27342"/>
                  <a:gd name="connsiteY20" fmla="*/ 1217 h 61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7342" h="61738">
                    <a:moveTo>
                      <a:pt x="27575" y="7993"/>
                    </a:moveTo>
                    <a:lnTo>
                      <a:pt x="27221" y="7993"/>
                    </a:lnTo>
                    <a:cubicBezTo>
                      <a:pt x="26513" y="7791"/>
                      <a:pt x="25553" y="7538"/>
                      <a:pt x="24340" y="7335"/>
                    </a:cubicBezTo>
                    <a:cubicBezTo>
                      <a:pt x="23077" y="7133"/>
                      <a:pt x="22015" y="7032"/>
                      <a:pt x="21055" y="6982"/>
                    </a:cubicBezTo>
                    <a:cubicBezTo>
                      <a:pt x="17921" y="7032"/>
                      <a:pt x="15647" y="7740"/>
                      <a:pt x="14333" y="9105"/>
                    </a:cubicBezTo>
                    <a:cubicBezTo>
                      <a:pt x="12968" y="10572"/>
                      <a:pt x="12311" y="13100"/>
                      <a:pt x="12362" y="16740"/>
                    </a:cubicBezTo>
                    <a:lnTo>
                      <a:pt x="12362" y="18207"/>
                    </a:lnTo>
                    <a:lnTo>
                      <a:pt x="24643" y="18207"/>
                    </a:lnTo>
                    <a:lnTo>
                      <a:pt x="24643" y="24375"/>
                    </a:lnTo>
                    <a:lnTo>
                      <a:pt x="12615" y="24375"/>
                    </a:lnTo>
                    <a:lnTo>
                      <a:pt x="12615" y="62248"/>
                    </a:lnTo>
                    <a:lnTo>
                      <a:pt x="5236" y="62248"/>
                    </a:lnTo>
                    <a:lnTo>
                      <a:pt x="5236" y="24375"/>
                    </a:lnTo>
                    <a:lnTo>
                      <a:pt x="232" y="24375"/>
                    </a:lnTo>
                    <a:lnTo>
                      <a:pt x="232" y="18207"/>
                    </a:lnTo>
                    <a:lnTo>
                      <a:pt x="5236" y="18207"/>
                    </a:lnTo>
                    <a:lnTo>
                      <a:pt x="5236" y="16740"/>
                    </a:lnTo>
                    <a:cubicBezTo>
                      <a:pt x="5185" y="11482"/>
                      <a:pt x="6449" y="7487"/>
                      <a:pt x="9026" y="4656"/>
                    </a:cubicBezTo>
                    <a:cubicBezTo>
                      <a:pt x="11553" y="1925"/>
                      <a:pt x="15243" y="509"/>
                      <a:pt x="19994" y="509"/>
                    </a:cubicBezTo>
                    <a:cubicBezTo>
                      <a:pt x="21308" y="509"/>
                      <a:pt x="22622" y="611"/>
                      <a:pt x="23986" y="762"/>
                    </a:cubicBezTo>
                    <a:cubicBezTo>
                      <a:pt x="25250" y="914"/>
                      <a:pt x="26463" y="1066"/>
                      <a:pt x="27575" y="12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5" name="任意多边形: 形状 274">
                <a:extLst>
                  <a:ext uri="{FF2B5EF4-FFF2-40B4-BE49-F238E27FC236}">
                    <a16:creationId xmlns:a16="http://schemas.microsoft.com/office/drawing/2014/main" id="{1BE9C02B-04FC-48D1-8628-2DB8314B370C}"/>
                  </a:ext>
                </a:extLst>
              </p:cNvPr>
              <p:cNvSpPr/>
              <p:nvPr/>
            </p:nvSpPr>
            <p:spPr>
              <a:xfrm>
                <a:off x="4734654" y="4415927"/>
                <a:ext cx="26079" cy="57541"/>
              </a:xfrm>
              <a:custGeom>
                <a:avLst/>
                <a:gdLst>
                  <a:gd name="connsiteX0" fmla="*/ 18075 w 26079"/>
                  <a:gd name="connsiteY0" fmla="*/ 58051 h 57541"/>
                  <a:gd name="connsiteX1" fmla="*/ 8624 w 26079"/>
                  <a:gd name="connsiteY1" fmla="*/ 54612 h 57541"/>
                  <a:gd name="connsiteX2" fmla="*/ 5238 w 26079"/>
                  <a:gd name="connsiteY2" fmla="*/ 43691 h 57541"/>
                  <a:gd name="connsiteX3" fmla="*/ 5238 w 26079"/>
                  <a:gd name="connsiteY3" fmla="*/ 19319 h 57541"/>
                  <a:gd name="connsiteX4" fmla="*/ 234 w 26079"/>
                  <a:gd name="connsiteY4" fmla="*/ 19319 h 57541"/>
                  <a:gd name="connsiteX5" fmla="*/ 234 w 26079"/>
                  <a:gd name="connsiteY5" fmla="*/ 13150 h 57541"/>
                  <a:gd name="connsiteX6" fmla="*/ 5238 w 26079"/>
                  <a:gd name="connsiteY6" fmla="*/ 13150 h 57541"/>
                  <a:gd name="connsiteX7" fmla="*/ 5238 w 26079"/>
                  <a:gd name="connsiteY7" fmla="*/ 509 h 57541"/>
                  <a:gd name="connsiteX8" fmla="*/ 12667 w 26079"/>
                  <a:gd name="connsiteY8" fmla="*/ 509 h 57541"/>
                  <a:gd name="connsiteX9" fmla="*/ 12667 w 26079"/>
                  <a:gd name="connsiteY9" fmla="*/ 13150 h 57541"/>
                  <a:gd name="connsiteX10" fmla="*/ 26313 w 26079"/>
                  <a:gd name="connsiteY10" fmla="*/ 13150 h 57541"/>
                  <a:gd name="connsiteX11" fmla="*/ 26313 w 26079"/>
                  <a:gd name="connsiteY11" fmla="*/ 19319 h 57541"/>
                  <a:gd name="connsiteX12" fmla="*/ 12667 w 26079"/>
                  <a:gd name="connsiteY12" fmla="*/ 19319 h 57541"/>
                  <a:gd name="connsiteX13" fmla="*/ 12667 w 26079"/>
                  <a:gd name="connsiteY13" fmla="*/ 40252 h 57541"/>
                  <a:gd name="connsiteX14" fmla="*/ 12768 w 26079"/>
                  <a:gd name="connsiteY14" fmla="*/ 45410 h 57541"/>
                  <a:gd name="connsiteX15" fmla="*/ 13678 w 26079"/>
                  <a:gd name="connsiteY15" fmla="*/ 48798 h 57541"/>
                  <a:gd name="connsiteX16" fmla="*/ 15851 w 26079"/>
                  <a:gd name="connsiteY16" fmla="*/ 50871 h 57541"/>
                  <a:gd name="connsiteX17" fmla="*/ 19894 w 26079"/>
                  <a:gd name="connsiteY17" fmla="*/ 51579 h 57541"/>
                  <a:gd name="connsiteX18" fmla="*/ 23382 w 26079"/>
                  <a:gd name="connsiteY18" fmla="*/ 51022 h 57541"/>
                  <a:gd name="connsiteX19" fmla="*/ 25858 w 26079"/>
                  <a:gd name="connsiteY19" fmla="*/ 50112 h 57541"/>
                  <a:gd name="connsiteX20" fmla="*/ 26313 w 26079"/>
                  <a:gd name="connsiteY20" fmla="*/ 50112 h 57541"/>
                  <a:gd name="connsiteX21" fmla="*/ 26313 w 26079"/>
                  <a:gd name="connsiteY21" fmla="*/ 56787 h 57541"/>
                  <a:gd name="connsiteX22" fmla="*/ 22017 w 26079"/>
                  <a:gd name="connsiteY22" fmla="*/ 57697 h 57541"/>
                  <a:gd name="connsiteX23" fmla="*/ 18075 w 26079"/>
                  <a:gd name="connsiteY23" fmla="*/ 58051 h 57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079" h="57541">
                    <a:moveTo>
                      <a:pt x="18075" y="58051"/>
                    </a:moveTo>
                    <a:cubicBezTo>
                      <a:pt x="14032" y="58000"/>
                      <a:pt x="10848" y="56888"/>
                      <a:pt x="8624" y="54612"/>
                    </a:cubicBezTo>
                    <a:cubicBezTo>
                      <a:pt x="6299" y="52337"/>
                      <a:pt x="5187" y="48696"/>
                      <a:pt x="5238" y="43691"/>
                    </a:cubicBezTo>
                    <a:lnTo>
                      <a:pt x="5238" y="19319"/>
                    </a:lnTo>
                    <a:lnTo>
                      <a:pt x="234" y="19319"/>
                    </a:lnTo>
                    <a:lnTo>
                      <a:pt x="234" y="13150"/>
                    </a:lnTo>
                    <a:lnTo>
                      <a:pt x="5238" y="13150"/>
                    </a:lnTo>
                    <a:lnTo>
                      <a:pt x="5238" y="509"/>
                    </a:lnTo>
                    <a:lnTo>
                      <a:pt x="12667" y="509"/>
                    </a:lnTo>
                    <a:lnTo>
                      <a:pt x="12667" y="13150"/>
                    </a:lnTo>
                    <a:lnTo>
                      <a:pt x="26313" y="13150"/>
                    </a:lnTo>
                    <a:lnTo>
                      <a:pt x="26313" y="19319"/>
                    </a:lnTo>
                    <a:lnTo>
                      <a:pt x="12667" y="19319"/>
                    </a:lnTo>
                    <a:lnTo>
                      <a:pt x="12667" y="40252"/>
                    </a:lnTo>
                    <a:cubicBezTo>
                      <a:pt x="12617" y="42528"/>
                      <a:pt x="12667" y="44247"/>
                      <a:pt x="12768" y="45410"/>
                    </a:cubicBezTo>
                    <a:cubicBezTo>
                      <a:pt x="12869" y="46674"/>
                      <a:pt x="13172" y="47786"/>
                      <a:pt x="13678" y="48798"/>
                    </a:cubicBezTo>
                    <a:cubicBezTo>
                      <a:pt x="14082" y="49758"/>
                      <a:pt x="14790" y="50466"/>
                      <a:pt x="15851" y="50871"/>
                    </a:cubicBezTo>
                    <a:cubicBezTo>
                      <a:pt x="16811" y="51376"/>
                      <a:pt x="18176" y="51579"/>
                      <a:pt x="19894" y="51579"/>
                    </a:cubicBezTo>
                    <a:cubicBezTo>
                      <a:pt x="21107" y="51579"/>
                      <a:pt x="22270" y="51427"/>
                      <a:pt x="23382" y="51022"/>
                    </a:cubicBezTo>
                    <a:cubicBezTo>
                      <a:pt x="24494" y="50719"/>
                      <a:pt x="25302" y="50416"/>
                      <a:pt x="25858" y="50112"/>
                    </a:cubicBezTo>
                    <a:lnTo>
                      <a:pt x="26313" y="50112"/>
                    </a:lnTo>
                    <a:lnTo>
                      <a:pt x="26313" y="56787"/>
                    </a:lnTo>
                    <a:cubicBezTo>
                      <a:pt x="24847" y="57191"/>
                      <a:pt x="23432" y="57444"/>
                      <a:pt x="22017" y="57697"/>
                    </a:cubicBezTo>
                    <a:cubicBezTo>
                      <a:pt x="20602" y="57899"/>
                      <a:pt x="19288" y="58000"/>
                      <a:pt x="18075" y="580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6" name="任意多边形: 形状 275">
                <a:extLst>
                  <a:ext uri="{FF2B5EF4-FFF2-40B4-BE49-F238E27FC236}">
                    <a16:creationId xmlns:a16="http://schemas.microsoft.com/office/drawing/2014/main" id="{88D9943B-56CB-47C6-903C-8EA1062C86CD}"/>
                  </a:ext>
                </a:extLst>
              </p:cNvPr>
              <p:cNvSpPr/>
              <p:nvPr/>
            </p:nvSpPr>
            <p:spPr>
              <a:xfrm>
                <a:off x="4760833" y="4472609"/>
                <a:ext cx="12938" cy="12944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12944"/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7" name="任意多边形: 形状 276">
                <a:extLst>
                  <a:ext uri="{FF2B5EF4-FFF2-40B4-BE49-F238E27FC236}">
                    <a16:creationId xmlns:a16="http://schemas.microsoft.com/office/drawing/2014/main" id="{5ABDE6D7-2794-4EB2-8F94-49CD8E81A3F8}"/>
                  </a:ext>
                </a:extLst>
              </p:cNvPr>
              <p:cNvSpPr/>
              <p:nvPr/>
            </p:nvSpPr>
            <p:spPr>
              <a:xfrm>
                <a:off x="4785745" y="4413905"/>
                <a:ext cx="48772" cy="58704"/>
              </a:xfrm>
              <a:custGeom>
                <a:avLst/>
                <a:gdLst>
                  <a:gd name="connsiteX0" fmla="*/ 49010 w 48772"/>
                  <a:gd name="connsiteY0" fmla="*/ 509 h 58704"/>
                  <a:gd name="connsiteX1" fmla="*/ 28844 w 48772"/>
                  <a:gd name="connsiteY1" fmla="*/ 59214 h 58704"/>
                  <a:gd name="connsiteX2" fmla="*/ 20404 w 48772"/>
                  <a:gd name="connsiteY2" fmla="*/ 59214 h 58704"/>
                  <a:gd name="connsiteX3" fmla="*/ 238 w 48772"/>
                  <a:gd name="connsiteY3" fmla="*/ 509 h 58704"/>
                  <a:gd name="connsiteX4" fmla="*/ 8577 w 48772"/>
                  <a:gd name="connsiteY4" fmla="*/ 509 h 58704"/>
                  <a:gd name="connsiteX5" fmla="*/ 24801 w 48772"/>
                  <a:gd name="connsiteY5" fmla="*/ 49253 h 58704"/>
                  <a:gd name="connsiteX6" fmla="*/ 41025 w 48772"/>
                  <a:gd name="connsiteY6" fmla="*/ 509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2" h="58704">
                    <a:moveTo>
                      <a:pt x="49010" y="509"/>
                    </a:moveTo>
                    <a:lnTo>
                      <a:pt x="28844" y="59214"/>
                    </a:lnTo>
                    <a:lnTo>
                      <a:pt x="20404" y="59214"/>
                    </a:lnTo>
                    <a:lnTo>
                      <a:pt x="238" y="509"/>
                    </a:lnTo>
                    <a:lnTo>
                      <a:pt x="8577" y="509"/>
                    </a:lnTo>
                    <a:lnTo>
                      <a:pt x="24801" y="49253"/>
                    </a:lnTo>
                    <a:lnTo>
                      <a:pt x="41025" y="509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8" name="任意多边形: 形状 277">
                <a:extLst>
                  <a:ext uri="{FF2B5EF4-FFF2-40B4-BE49-F238E27FC236}">
                    <a16:creationId xmlns:a16="http://schemas.microsoft.com/office/drawing/2014/main" id="{3704B607-5BC5-437D-9497-7B9E06CA3998}"/>
                  </a:ext>
                </a:extLst>
              </p:cNvPr>
              <p:cNvSpPr/>
              <p:nvPr/>
            </p:nvSpPr>
            <p:spPr>
              <a:xfrm>
                <a:off x="4833788" y="4413905"/>
                <a:ext cx="49176" cy="58704"/>
              </a:xfrm>
              <a:custGeom>
                <a:avLst/>
                <a:gdLst>
                  <a:gd name="connsiteX0" fmla="*/ 242 w 49176"/>
                  <a:gd name="connsiteY0" fmla="*/ 59214 h 58704"/>
                  <a:gd name="connsiteX1" fmla="*/ 20054 w 49176"/>
                  <a:gd name="connsiteY1" fmla="*/ 509 h 58704"/>
                  <a:gd name="connsiteX2" fmla="*/ 29657 w 49176"/>
                  <a:gd name="connsiteY2" fmla="*/ 509 h 58704"/>
                  <a:gd name="connsiteX3" fmla="*/ 49418 w 49176"/>
                  <a:gd name="connsiteY3" fmla="*/ 59214 h 58704"/>
                  <a:gd name="connsiteX4" fmla="*/ 41180 w 49176"/>
                  <a:gd name="connsiteY4" fmla="*/ 59214 h 58704"/>
                  <a:gd name="connsiteX5" fmla="*/ 35873 w 49176"/>
                  <a:gd name="connsiteY5" fmla="*/ 42831 h 58704"/>
                  <a:gd name="connsiteX6" fmla="*/ 13433 w 49176"/>
                  <a:gd name="connsiteY6" fmla="*/ 42831 h 58704"/>
                  <a:gd name="connsiteX7" fmla="*/ 8126 w 49176"/>
                  <a:gd name="connsiteY7" fmla="*/ 59214 h 58704"/>
                  <a:gd name="connsiteX8" fmla="*/ 33700 w 49176"/>
                  <a:gd name="connsiteY8" fmla="*/ 36157 h 58704"/>
                  <a:gd name="connsiteX9" fmla="*/ 24653 w 49176"/>
                  <a:gd name="connsiteY9" fmla="*/ 8498 h 58704"/>
                  <a:gd name="connsiteX10" fmla="*/ 15606 w 49176"/>
                  <a:gd name="connsiteY10" fmla="*/ 36157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242" y="59214"/>
                    </a:moveTo>
                    <a:lnTo>
                      <a:pt x="20054" y="509"/>
                    </a:lnTo>
                    <a:lnTo>
                      <a:pt x="29657" y="509"/>
                    </a:lnTo>
                    <a:lnTo>
                      <a:pt x="49418" y="59214"/>
                    </a:lnTo>
                    <a:lnTo>
                      <a:pt x="41180" y="59214"/>
                    </a:lnTo>
                    <a:lnTo>
                      <a:pt x="35873" y="42831"/>
                    </a:lnTo>
                    <a:lnTo>
                      <a:pt x="13433" y="42831"/>
                    </a:lnTo>
                    <a:lnTo>
                      <a:pt x="8126" y="59214"/>
                    </a:lnTo>
                    <a:close/>
                    <a:moveTo>
                      <a:pt x="33700" y="36157"/>
                    </a:moveTo>
                    <a:lnTo>
                      <a:pt x="24653" y="8498"/>
                    </a:lnTo>
                    <a:lnTo>
                      <a:pt x="15606" y="3615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9" name="任意多边形: 形状 278">
                <a:extLst>
                  <a:ext uri="{FF2B5EF4-FFF2-40B4-BE49-F238E27FC236}">
                    <a16:creationId xmlns:a16="http://schemas.microsoft.com/office/drawing/2014/main" id="{E970567B-E7D8-4660-98D4-5DEBCEC320B3}"/>
                  </a:ext>
                </a:extLst>
              </p:cNvPr>
              <p:cNvSpPr/>
              <p:nvPr/>
            </p:nvSpPr>
            <p:spPr>
              <a:xfrm>
                <a:off x="4888537" y="4413905"/>
                <a:ext cx="45436" cy="58704"/>
              </a:xfrm>
              <a:custGeom>
                <a:avLst/>
                <a:gdLst>
                  <a:gd name="connsiteX0" fmla="*/ 45682 w 45436"/>
                  <a:gd name="connsiteY0" fmla="*/ 59214 h 58704"/>
                  <a:gd name="connsiteX1" fmla="*/ 35523 w 45436"/>
                  <a:gd name="connsiteY1" fmla="*/ 59214 h 58704"/>
                  <a:gd name="connsiteX2" fmla="*/ 16924 w 45436"/>
                  <a:gd name="connsiteY2" fmla="*/ 35904 h 58704"/>
                  <a:gd name="connsiteX3" fmla="*/ 8029 w 45436"/>
                  <a:gd name="connsiteY3" fmla="*/ 35904 h 58704"/>
                  <a:gd name="connsiteX4" fmla="*/ 8029 w 45436"/>
                  <a:gd name="connsiteY4" fmla="*/ 59214 h 58704"/>
                  <a:gd name="connsiteX5" fmla="*/ 245 w 45436"/>
                  <a:gd name="connsiteY5" fmla="*/ 59214 h 58704"/>
                  <a:gd name="connsiteX6" fmla="*/ 245 w 45436"/>
                  <a:gd name="connsiteY6" fmla="*/ 509 h 58704"/>
                  <a:gd name="connsiteX7" fmla="*/ 15357 w 45436"/>
                  <a:gd name="connsiteY7" fmla="*/ 509 h 58704"/>
                  <a:gd name="connsiteX8" fmla="*/ 23798 w 45436"/>
                  <a:gd name="connsiteY8" fmla="*/ 1066 h 58704"/>
                  <a:gd name="connsiteX9" fmla="*/ 30267 w 45436"/>
                  <a:gd name="connsiteY9" fmla="*/ 3644 h 58704"/>
                  <a:gd name="connsiteX10" fmla="*/ 35119 w 45436"/>
                  <a:gd name="connsiteY10" fmla="*/ 8751 h 58704"/>
                  <a:gd name="connsiteX11" fmla="*/ 36938 w 45436"/>
                  <a:gd name="connsiteY11" fmla="*/ 16437 h 58704"/>
                  <a:gd name="connsiteX12" fmla="*/ 33653 w 45436"/>
                  <a:gd name="connsiteY12" fmla="*/ 27258 h 58704"/>
                  <a:gd name="connsiteX13" fmla="*/ 24758 w 45436"/>
                  <a:gd name="connsiteY13" fmla="*/ 33679 h 58704"/>
                  <a:gd name="connsiteX14" fmla="*/ 28801 w 45436"/>
                  <a:gd name="connsiteY14" fmla="*/ 17044 h 58704"/>
                  <a:gd name="connsiteX15" fmla="*/ 27891 w 45436"/>
                  <a:gd name="connsiteY15" fmla="*/ 12493 h 58704"/>
                  <a:gd name="connsiteX16" fmla="*/ 25112 w 45436"/>
                  <a:gd name="connsiteY16" fmla="*/ 9257 h 58704"/>
                  <a:gd name="connsiteX17" fmla="*/ 21220 w 45436"/>
                  <a:gd name="connsiteY17" fmla="*/ 7689 h 58704"/>
                  <a:gd name="connsiteX18" fmla="*/ 15762 w 45436"/>
                  <a:gd name="connsiteY18" fmla="*/ 7234 h 58704"/>
                  <a:gd name="connsiteX19" fmla="*/ 8029 w 45436"/>
                  <a:gd name="connsiteY19" fmla="*/ 7234 h 58704"/>
                  <a:gd name="connsiteX20" fmla="*/ 8029 w 45436"/>
                  <a:gd name="connsiteY20" fmla="*/ 29381 h 58704"/>
                  <a:gd name="connsiteX21" fmla="*/ 14902 w 45436"/>
                  <a:gd name="connsiteY21" fmla="*/ 29381 h 58704"/>
                  <a:gd name="connsiteX22" fmla="*/ 20917 w 45436"/>
                  <a:gd name="connsiteY22" fmla="*/ 28825 h 58704"/>
                  <a:gd name="connsiteX23" fmla="*/ 25465 w 45436"/>
                  <a:gd name="connsiteY23" fmla="*/ 26347 h 58704"/>
                  <a:gd name="connsiteX24" fmla="*/ 27992 w 45436"/>
                  <a:gd name="connsiteY24" fmla="*/ 22403 h 58704"/>
                  <a:gd name="connsiteX25" fmla="*/ 28801 w 45436"/>
                  <a:gd name="connsiteY25" fmla="*/ 17044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682" y="59214"/>
                    </a:moveTo>
                    <a:lnTo>
                      <a:pt x="35523" y="59214"/>
                    </a:lnTo>
                    <a:lnTo>
                      <a:pt x="16924" y="35904"/>
                    </a:lnTo>
                    <a:lnTo>
                      <a:pt x="8029" y="35904"/>
                    </a:lnTo>
                    <a:lnTo>
                      <a:pt x="8029" y="59214"/>
                    </a:lnTo>
                    <a:lnTo>
                      <a:pt x="245" y="59214"/>
                    </a:lnTo>
                    <a:lnTo>
                      <a:pt x="245" y="509"/>
                    </a:lnTo>
                    <a:lnTo>
                      <a:pt x="15357" y="509"/>
                    </a:lnTo>
                    <a:cubicBezTo>
                      <a:pt x="18693" y="509"/>
                      <a:pt x="21473" y="712"/>
                      <a:pt x="23798" y="1066"/>
                    </a:cubicBezTo>
                    <a:cubicBezTo>
                      <a:pt x="26021" y="1470"/>
                      <a:pt x="28195" y="2330"/>
                      <a:pt x="30267" y="3644"/>
                    </a:cubicBezTo>
                    <a:cubicBezTo>
                      <a:pt x="32288" y="5010"/>
                      <a:pt x="33906" y="6729"/>
                      <a:pt x="35119" y="8751"/>
                    </a:cubicBezTo>
                    <a:cubicBezTo>
                      <a:pt x="36281" y="10875"/>
                      <a:pt x="36888" y="13403"/>
                      <a:pt x="36938" y="16437"/>
                    </a:cubicBezTo>
                    <a:cubicBezTo>
                      <a:pt x="36888" y="20785"/>
                      <a:pt x="35776" y="24426"/>
                      <a:pt x="33653" y="27258"/>
                    </a:cubicBezTo>
                    <a:cubicBezTo>
                      <a:pt x="31429" y="30190"/>
                      <a:pt x="28498" y="32314"/>
                      <a:pt x="24758" y="33679"/>
                    </a:cubicBezTo>
                    <a:close/>
                    <a:moveTo>
                      <a:pt x="28801" y="17044"/>
                    </a:moveTo>
                    <a:cubicBezTo>
                      <a:pt x="28751" y="15325"/>
                      <a:pt x="28447" y="13808"/>
                      <a:pt x="27891" y="12493"/>
                    </a:cubicBezTo>
                    <a:cubicBezTo>
                      <a:pt x="27234" y="11178"/>
                      <a:pt x="26325" y="10116"/>
                      <a:pt x="25112" y="9257"/>
                    </a:cubicBezTo>
                    <a:cubicBezTo>
                      <a:pt x="23949" y="8549"/>
                      <a:pt x="22635" y="8043"/>
                      <a:pt x="21220" y="7689"/>
                    </a:cubicBezTo>
                    <a:cubicBezTo>
                      <a:pt x="19704" y="7437"/>
                      <a:pt x="17884" y="7285"/>
                      <a:pt x="15762" y="7234"/>
                    </a:cubicBezTo>
                    <a:lnTo>
                      <a:pt x="8029" y="7234"/>
                    </a:lnTo>
                    <a:lnTo>
                      <a:pt x="8029" y="29381"/>
                    </a:lnTo>
                    <a:lnTo>
                      <a:pt x="14902" y="29381"/>
                    </a:lnTo>
                    <a:cubicBezTo>
                      <a:pt x="17126" y="29432"/>
                      <a:pt x="19097" y="29229"/>
                      <a:pt x="20917" y="28825"/>
                    </a:cubicBezTo>
                    <a:cubicBezTo>
                      <a:pt x="22635" y="28471"/>
                      <a:pt x="24151" y="27662"/>
                      <a:pt x="25465" y="26347"/>
                    </a:cubicBezTo>
                    <a:cubicBezTo>
                      <a:pt x="26577" y="25286"/>
                      <a:pt x="27437" y="23971"/>
                      <a:pt x="27992" y="22403"/>
                    </a:cubicBezTo>
                    <a:cubicBezTo>
                      <a:pt x="28498" y="20937"/>
                      <a:pt x="28751" y="19117"/>
                      <a:pt x="28801" y="170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0" name="任意多边形: 形状 279">
                <a:extLst>
                  <a:ext uri="{FF2B5EF4-FFF2-40B4-BE49-F238E27FC236}">
                    <a16:creationId xmlns:a16="http://schemas.microsoft.com/office/drawing/2014/main" id="{EA35CE68-64AC-4DE5-A3E3-181225B63DB9}"/>
                  </a:ext>
                </a:extLst>
              </p:cNvPr>
              <p:cNvSpPr/>
              <p:nvPr/>
            </p:nvSpPr>
            <p:spPr>
              <a:xfrm>
                <a:off x="4935226" y="4412843"/>
                <a:ext cx="44526" cy="60827"/>
              </a:xfrm>
              <a:custGeom>
                <a:avLst/>
                <a:gdLst>
                  <a:gd name="connsiteX0" fmla="*/ 26531 w 44526"/>
                  <a:gd name="connsiteY0" fmla="*/ 61337 h 60827"/>
                  <a:gd name="connsiteX1" fmla="*/ 15968 w 44526"/>
                  <a:gd name="connsiteY1" fmla="*/ 59416 h 60827"/>
                  <a:gd name="connsiteX2" fmla="*/ 7628 w 44526"/>
                  <a:gd name="connsiteY2" fmla="*/ 53652 h 60827"/>
                  <a:gd name="connsiteX3" fmla="*/ 2170 w 44526"/>
                  <a:gd name="connsiteY3" fmla="*/ 44095 h 60827"/>
                  <a:gd name="connsiteX4" fmla="*/ 249 w 44526"/>
                  <a:gd name="connsiteY4" fmla="*/ 30999 h 60827"/>
                  <a:gd name="connsiteX5" fmla="*/ 2119 w 44526"/>
                  <a:gd name="connsiteY5" fmla="*/ 18156 h 60827"/>
                  <a:gd name="connsiteX6" fmla="*/ 7578 w 44526"/>
                  <a:gd name="connsiteY6" fmla="*/ 8600 h 60827"/>
                  <a:gd name="connsiteX7" fmla="*/ 15917 w 44526"/>
                  <a:gd name="connsiteY7" fmla="*/ 2583 h 60827"/>
                  <a:gd name="connsiteX8" fmla="*/ 26682 w 44526"/>
                  <a:gd name="connsiteY8" fmla="*/ 509 h 60827"/>
                  <a:gd name="connsiteX9" fmla="*/ 32191 w 44526"/>
                  <a:gd name="connsiteY9" fmla="*/ 964 h 60827"/>
                  <a:gd name="connsiteX10" fmla="*/ 36993 w 44526"/>
                  <a:gd name="connsiteY10" fmla="*/ 2077 h 60827"/>
                  <a:gd name="connsiteX11" fmla="*/ 40834 w 44526"/>
                  <a:gd name="connsiteY11" fmla="*/ 3543 h 60827"/>
                  <a:gd name="connsiteX12" fmla="*/ 44776 w 44526"/>
                  <a:gd name="connsiteY12" fmla="*/ 5465 h 60827"/>
                  <a:gd name="connsiteX13" fmla="*/ 44776 w 44526"/>
                  <a:gd name="connsiteY13" fmla="*/ 14920 h 60827"/>
                  <a:gd name="connsiteX14" fmla="*/ 44169 w 44526"/>
                  <a:gd name="connsiteY14" fmla="*/ 14920 h 60827"/>
                  <a:gd name="connsiteX15" fmla="*/ 41541 w 44526"/>
                  <a:gd name="connsiteY15" fmla="*/ 12645 h 60827"/>
                  <a:gd name="connsiteX16" fmla="*/ 37599 w 44526"/>
                  <a:gd name="connsiteY16" fmla="*/ 9965 h 60827"/>
                  <a:gd name="connsiteX17" fmla="*/ 32697 w 44526"/>
                  <a:gd name="connsiteY17" fmla="*/ 7993 h 60827"/>
                  <a:gd name="connsiteX18" fmla="*/ 26581 w 44526"/>
                  <a:gd name="connsiteY18" fmla="*/ 7184 h 60827"/>
                  <a:gd name="connsiteX19" fmla="*/ 19505 w 44526"/>
                  <a:gd name="connsiteY19" fmla="*/ 8751 h 60827"/>
                  <a:gd name="connsiteX20" fmla="*/ 13643 w 44526"/>
                  <a:gd name="connsiteY20" fmla="*/ 13251 h 60827"/>
                  <a:gd name="connsiteX21" fmla="*/ 9751 w 44526"/>
                  <a:gd name="connsiteY21" fmla="*/ 20785 h 60827"/>
                  <a:gd name="connsiteX22" fmla="*/ 8386 w 44526"/>
                  <a:gd name="connsiteY22" fmla="*/ 30999 h 60827"/>
                  <a:gd name="connsiteX23" fmla="*/ 9852 w 44526"/>
                  <a:gd name="connsiteY23" fmla="*/ 41365 h 60827"/>
                  <a:gd name="connsiteX24" fmla="*/ 13845 w 44526"/>
                  <a:gd name="connsiteY24" fmla="*/ 48747 h 60827"/>
                  <a:gd name="connsiteX25" fmla="*/ 19556 w 44526"/>
                  <a:gd name="connsiteY25" fmla="*/ 53146 h 60827"/>
                  <a:gd name="connsiteX26" fmla="*/ 26581 w 44526"/>
                  <a:gd name="connsiteY26" fmla="*/ 54612 h 60827"/>
                  <a:gd name="connsiteX27" fmla="*/ 32848 w 44526"/>
                  <a:gd name="connsiteY27" fmla="*/ 53803 h 60827"/>
                  <a:gd name="connsiteX28" fmla="*/ 37953 w 44526"/>
                  <a:gd name="connsiteY28" fmla="*/ 51680 h 60827"/>
                  <a:gd name="connsiteX29" fmla="*/ 41693 w 44526"/>
                  <a:gd name="connsiteY29" fmla="*/ 49202 h 60827"/>
                  <a:gd name="connsiteX30" fmla="*/ 44220 w 44526"/>
                  <a:gd name="connsiteY30" fmla="*/ 46977 h 60827"/>
                  <a:gd name="connsiteX31" fmla="*/ 44776 w 44526"/>
                  <a:gd name="connsiteY31" fmla="*/ 46977 h 60827"/>
                  <a:gd name="connsiteX32" fmla="*/ 44776 w 44526"/>
                  <a:gd name="connsiteY32" fmla="*/ 56281 h 60827"/>
                  <a:gd name="connsiteX33" fmla="*/ 41137 w 44526"/>
                  <a:gd name="connsiteY33" fmla="*/ 58051 h 60827"/>
                  <a:gd name="connsiteX34" fmla="*/ 36993 w 44526"/>
                  <a:gd name="connsiteY34" fmla="*/ 59669 h 60827"/>
                  <a:gd name="connsiteX35" fmla="*/ 32242 w 44526"/>
                  <a:gd name="connsiteY35" fmla="*/ 60882 h 60827"/>
                  <a:gd name="connsiteX36" fmla="*/ 26531 w 44526"/>
                  <a:gd name="connsiteY36" fmla="*/ 61337 h 6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526" h="60827">
                    <a:moveTo>
                      <a:pt x="26531" y="61337"/>
                    </a:moveTo>
                    <a:cubicBezTo>
                      <a:pt x="22690" y="61337"/>
                      <a:pt x="19152" y="60731"/>
                      <a:pt x="15968" y="59416"/>
                    </a:cubicBezTo>
                    <a:cubicBezTo>
                      <a:pt x="12733" y="58202"/>
                      <a:pt x="9953" y="56281"/>
                      <a:pt x="7628" y="53652"/>
                    </a:cubicBezTo>
                    <a:cubicBezTo>
                      <a:pt x="5253" y="51124"/>
                      <a:pt x="3433" y="47938"/>
                      <a:pt x="2170" y="44095"/>
                    </a:cubicBezTo>
                    <a:cubicBezTo>
                      <a:pt x="856" y="40353"/>
                      <a:pt x="249" y="35954"/>
                      <a:pt x="249" y="30999"/>
                    </a:cubicBezTo>
                    <a:cubicBezTo>
                      <a:pt x="249" y="26095"/>
                      <a:pt x="856" y="21847"/>
                      <a:pt x="2119" y="18156"/>
                    </a:cubicBezTo>
                    <a:cubicBezTo>
                      <a:pt x="3383" y="14516"/>
                      <a:pt x="5202" y="11330"/>
                      <a:pt x="7578" y="8600"/>
                    </a:cubicBezTo>
                    <a:cubicBezTo>
                      <a:pt x="9903" y="6021"/>
                      <a:pt x="12682" y="3998"/>
                      <a:pt x="15917" y="2583"/>
                    </a:cubicBezTo>
                    <a:cubicBezTo>
                      <a:pt x="19101" y="1217"/>
                      <a:pt x="22690" y="509"/>
                      <a:pt x="26682" y="509"/>
                    </a:cubicBezTo>
                    <a:cubicBezTo>
                      <a:pt x="28603" y="509"/>
                      <a:pt x="30422" y="661"/>
                      <a:pt x="32191" y="964"/>
                    </a:cubicBezTo>
                    <a:cubicBezTo>
                      <a:pt x="33859" y="1268"/>
                      <a:pt x="35476" y="1672"/>
                      <a:pt x="36993" y="2077"/>
                    </a:cubicBezTo>
                    <a:cubicBezTo>
                      <a:pt x="38206" y="2481"/>
                      <a:pt x="39469" y="2936"/>
                      <a:pt x="40834" y="3543"/>
                    </a:cubicBezTo>
                    <a:cubicBezTo>
                      <a:pt x="42148" y="4150"/>
                      <a:pt x="43462" y="4807"/>
                      <a:pt x="44776" y="5465"/>
                    </a:cubicBezTo>
                    <a:lnTo>
                      <a:pt x="44776" y="14920"/>
                    </a:lnTo>
                    <a:lnTo>
                      <a:pt x="44169" y="14920"/>
                    </a:lnTo>
                    <a:cubicBezTo>
                      <a:pt x="43462" y="14313"/>
                      <a:pt x="42603" y="13555"/>
                      <a:pt x="41541" y="12645"/>
                    </a:cubicBezTo>
                    <a:cubicBezTo>
                      <a:pt x="40429" y="11735"/>
                      <a:pt x="39115" y="10875"/>
                      <a:pt x="37599" y="9965"/>
                    </a:cubicBezTo>
                    <a:cubicBezTo>
                      <a:pt x="36032" y="9206"/>
                      <a:pt x="34415" y="8549"/>
                      <a:pt x="32697" y="7993"/>
                    </a:cubicBezTo>
                    <a:cubicBezTo>
                      <a:pt x="30928" y="7487"/>
                      <a:pt x="28856" y="7184"/>
                      <a:pt x="26581" y="7184"/>
                    </a:cubicBezTo>
                    <a:cubicBezTo>
                      <a:pt x="24054" y="7184"/>
                      <a:pt x="21729" y="7740"/>
                      <a:pt x="19505" y="8751"/>
                    </a:cubicBezTo>
                    <a:cubicBezTo>
                      <a:pt x="17282" y="9813"/>
                      <a:pt x="15311" y="11279"/>
                      <a:pt x="13643" y="13251"/>
                    </a:cubicBezTo>
                    <a:cubicBezTo>
                      <a:pt x="11975" y="15274"/>
                      <a:pt x="10661" y="17802"/>
                      <a:pt x="9751" y="20785"/>
                    </a:cubicBezTo>
                    <a:cubicBezTo>
                      <a:pt x="8791" y="23870"/>
                      <a:pt x="8336" y="27258"/>
                      <a:pt x="8386" y="30999"/>
                    </a:cubicBezTo>
                    <a:cubicBezTo>
                      <a:pt x="8336" y="35044"/>
                      <a:pt x="8841" y="38533"/>
                      <a:pt x="9852" y="41365"/>
                    </a:cubicBezTo>
                    <a:cubicBezTo>
                      <a:pt x="10812" y="44297"/>
                      <a:pt x="12126" y="46725"/>
                      <a:pt x="13845" y="48747"/>
                    </a:cubicBezTo>
                    <a:cubicBezTo>
                      <a:pt x="15412" y="50668"/>
                      <a:pt x="17332" y="52135"/>
                      <a:pt x="19556" y="53146"/>
                    </a:cubicBezTo>
                    <a:cubicBezTo>
                      <a:pt x="21729" y="54157"/>
                      <a:pt x="24054" y="54663"/>
                      <a:pt x="26581" y="54612"/>
                    </a:cubicBezTo>
                    <a:cubicBezTo>
                      <a:pt x="28805" y="54663"/>
                      <a:pt x="30928" y="54410"/>
                      <a:pt x="32848" y="53803"/>
                    </a:cubicBezTo>
                    <a:cubicBezTo>
                      <a:pt x="34769" y="53298"/>
                      <a:pt x="36437" y="52590"/>
                      <a:pt x="37953" y="51680"/>
                    </a:cubicBezTo>
                    <a:cubicBezTo>
                      <a:pt x="39368" y="50921"/>
                      <a:pt x="40632" y="50062"/>
                      <a:pt x="41693" y="49202"/>
                    </a:cubicBezTo>
                    <a:cubicBezTo>
                      <a:pt x="42754" y="48343"/>
                      <a:pt x="43614" y="47635"/>
                      <a:pt x="44220" y="46977"/>
                    </a:cubicBezTo>
                    <a:lnTo>
                      <a:pt x="44776" y="46977"/>
                    </a:lnTo>
                    <a:lnTo>
                      <a:pt x="44776" y="56281"/>
                    </a:lnTo>
                    <a:cubicBezTo>
                      <a:pt x="43462" y="56938"/>
                      <a:pt x="42249" y="57545"/>
                      <a:pt x="41137" y="58051"/>
                    </a:cubicBezTo>
                    <a:cubicBezTo>
                      <a:pt x="39924" y="58658"/>
                      <a:pt x="38559" y="59163"/>
                      <a:pt x="36993" y="59669"/>
                    </a:cubicBezTo>
                    <a:cubicBezTo>
                      <a:pt x="35224" y="60174"/>
                      <a:pt x="33657" y="60579"/>
                      <a:pt x="32242" y="60882"/>
                    </a:cubicBezTo>
                    <a:cubicBezTo>
                      <a:pt x="30776" y="61186"/>
                      <a:pt x="28856" y="61337"/>
                      <a:pt x="26531" y="613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1" name="任意多边形: 形状 280">
                <a:extLst>
                  <a:ext uri="{FF2B5EF4-FFF2-40B4-BE49-F238E27FC236}">
                    <a16:creationId xmlns:a16="http://schemas.microsoft.com/office/drawing/2014/main" id="{658C5A3F-51E8-432E-9C4B-F4CD358BCFEE}"/>
                  </a:ext>
                </a:extLst>
              </p:cNvPr>
              <p:cNvSpPr/>
              <p:nvPr/>
            </p:nvSpPr>
            <p:spPr>
              <a:xfrm>
                <a:off x="4987072" y="4413905"/>
                <a:ext cx="42555" cy="58704"/>
              </a:xfrm>
              <a:custGeom>
                <a:avLst/>
                <a:gdLst>
                  <a:gd name="connsiteX0" fmla="*/ 42809 w 42555"/>
                  <a:gd name="connsiteY0" fmla="*/ 59214 h 58704"/>
                  <a:gd name="connsiteX1" fmla="*/ 35025 w 42555"/>
                  <a:gd name="connsiteY1" fmla="*/ 59214 h 58704"/>
                  <a:gd name="connsiteX2" fmla="*/ 35025 w 42555"/>
                  <a:gd name="connsiteY2" fmla="*/ 30494 h 58704"/>
                  <a:gd name="connsiteX3" fmla="*/ 8036 w 42555"/>
                  <a:gd name="connsiteY3" fmla="*/ 30494 h 58704"/>
                  <a:gd name="connsiteX4" fmla="*/ 8036 w 42555"/>
                  <a:gd name="connsiteY4" fmla="*/ 59214 h 58704"/>
                  <a:gd name="connsiteX5" fmla="*/ 253 w 42555"/>
                  <a:gd name="connsiteY5" fmla="*/ 59214 h 58704"/>
                  <a:gd name="connsiteX6" fmla="*/ 253 w 42555"/>
                  <a:gd name="connsiteY6" fmla="*/ 509 h 58704"/>
                  <a:gd name="connsiteX7" fmla="*/ 8036 w 42555"/>
                  <a:gd name="connsiteY7" fmla="*/ 509 h 58704"/>
                  <a:gd name="connsiteX8" fmla="*/ 8036 w 42555"/>
                  <a:gd name="connsiteY8" fmla="*/ 23566 h 58704"/>
                  <a:gd name="connsiteX9" fmla="*/ 35025 w 42555"/>
                  <a:gd name="connsiteY9" fmla="*/ 23566 h 58704"/>
                  <a:gd name="connsiteX10" fmla="*/ 35025 w 42555"/>
                  <a:gd name="connsiteY10" fmla="*/ 509 h 58704"/>
                  <a:gd name="connsiteX11" fmla="*/ 42809 w 42555"/>
                  <a:gd name="connsiteY11" fmla="*/ 509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2555" h="58704">
                    <a:moveTo>
                      <a:pt x="42809" y="59214"/>
                    </a:moveTo>
                    <a:lnTo>
                      <a:pt x="35025" y="59214"/>
                    </a:lnTo>
                    <a:lnTo>
                      <a:pt x="35025" y="30494"/>
                    </a:lnTo>
                    <a:lnTo>
                      <a:pt x="8036" y="30494"/>
                    </a:lnTo>
                    <a:lnTo>
                      <a:pt x="8036" y="59214"/>
                    </a:lnTo>
                    <a:lnTo>
                      <a:pt x="253" y="59214"/>
                    </a:lnTo>
                    <a:lnTo>
                      <a:pt x="253" y="509"/>
                    </a:lnTo>
                    <a:lnTo>
                      <a:pt x="8036" y="509"/>
                    </a:lnTo>
                    <a:lnTo>
                      <a:pt x="8036" y="23566"/>
                    </a:lnTo>
                    <a:lnTo>
                      <a:pt x="35025" y="23566"/>
                    </a:lnTo>
                    <a:lnTo>
                      <a:pt x="35025" y="509"/>
                    </a:lnTo>
                    <a:lnTo>
                      <a:pt x="42809" y="509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2" name="任意多边形: 形状 281">
                <a:extLst>
                  <a:ext uri="{FF2B5EF4-FFF2-40B4-BE49-F238E27FC236}">
                    <a16:creationId xmlns:a16="http://schemas.microsoft.com/office/drawing/2014/main" id="{D09C8BA6-7C10-47C3-A80E-B0A9B7DE8640}"/>
                  </a:ext>
                </a:extLst>
              </p:cNvPr>
              <p:cNvSpPr/>
              <p:nvPr/>
            </p:nvSpPr>
            <p:spPr>
              <a:xfrm>
                <a:off x="5035191" y="4413905"/>
                <a:ext cx="49176" cy="58704"/>
              </a:xfrm>
              <a:custGeom>
                <a:avLst/>
                <a:gdLst>
                  <a:gd name="connsiteX0" fmla="*/ 257 w 49176"/>
                  <a:gd name="connsiteY0" fmla="*/ 59214 h 58704"/>
                  <a:gd name="connsiteX1" fmla="*/ 20069 w 49176"/>
                  <a:gd name="connsiteY1" fmla="*/ 509 h 58704"/>
                  <a:gd name="connsiteX2" fmla="*/ 29672 w 49176"/>
                  <a:gd name="connsiteY2" fmla="*/ 509 h 58704"/>
                  <a:gd name="connsiteX3" fmla="*/ 49434 w 49176"/>
                  <a:gd name="connsiteY3" fmla="*/ 59214 h 58704"/>
                  <a:gd name="connsiteX4" fmla="*/ 41196 w 49176"/>
                  <a:gd name="connsiteY4" fmla="*/ 59214 h 58704"/>
                  <a:gd name="connsiteX5" fmla="*/ 35889 w 49176"/>
                  <a:gd name="connsiteY5" fmla="*/ 42831 h 58704"/>
                  <a:gd name="connsiteX6" fmla="*/ 13449 w 49176"/>
                  <a:gd name="connsiteY6" fmla="*/ 42831 h 58704"/>
                  <a:gd name="connsiteX7" fmla="*/ 8142 w 49176"/>
                  <a:gd name="connsiteY7" fmla="*/ 59214 h 58704"/>
                  <a:gd name="connsiteX8" fmla="*/ 33715 w 49176"/>
                  <a:gd name="connsiteY8" fmla="*/ 36157 h 58704"/>
                  <a:gd name="connsiteX9" fmla="*/ 24669 w 49176"/>
                  <a:gd name="connsiteY9" fmla="*/ 8498 h 58704"/>
                  <a:gd name="connsiteX10" fmla="*/ 15622 w 49176"/>
                  <a:gd name="connsiteY10" fmla="*/ 36157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257" y="59214"/>
                    </a:moveTo>
                    <a:lnTo>
                      <a:pt x="20069" y="509"/>
                    </a:lnTo>
                    <a:lnTo>
                      <a:pt x="29672" y="509"/>
                    </a:lnTo>
                    <a:lnTo>
                      <a:pt x="49434" y="59214"/>
                    </a:lnTo>
                    <a:lnTo>
                      <a:pt x="41196" y="59214"/>
                    </a:lnTo>
                    <a:lnTo>
                      <a:pt x="35889" y="42831"/>
                    </a:lnTo>
                    <a:lnTo>
                      <a:pt x="13449" y="42831"/>
                    </a:lnTo>
                    <a:lnTo>
                      <a:pt x="8142" y="59214"/>
                    </a:lnTo>
                    <a:close/>
                    <a:moveTo>
                      <a:pt x="33715" y="36157"/>
                    </a:moveTo>
                    <a:lnTo>
                      <a:pt x="24669" y="8498"/>
                    </a:lnTo>
                    <a:lnTo>
                      <a:pt x="15622" y="36157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3" name="任意多边形: 形状 282">
                <a:extLst>
                  <a:ext uri="{FF2B5EF4-FFF2-40B4-BE49-F238E27FC236}">
                    <a16:creationId xmlns:a16="http://schemas.microsoft.com/office/drawing/2014/main" id="{706ABFFE-E03B-4F02-A855-F5B8EE69667C}"/>
                  </a:ext>
                </a:extLst>
              </p:cNvPr>
              <p:cNvSpPr/>
              <p:nvPr/>
            </p:nvSpPr>
            <p:spPr>
              <a:xfrm>
                <a:off x="5089940" y="4413905"/>
                <a:ext cx="45436" cy="58704"/>
              </a:xfrm>
              <a:custGeom>
                <a:avLst/>
                <a:gdLst>
                  <a:gd name="connsiteX0" fmla="*/ 45697 w 45436"/>
                  <a:gd name="connsiteY0" fmla="*/ 59214 h 58704"/>
                  <a:gd name="connsiteX1" fmla="*/ 35539 w 45436"/>
                  <a:gd name="connsiteY1" fmla="*/ 59214 h 58704"/>
                  <a:gd name="connsiteX2" fmla="*/ 16940 w 45436"/>
                  <a:gd name="connsiteY2" fmla="*/ 35904 h 58704"/>
                  <a:gd name="connsiteX3" fmla="*/ 8044 w 45436"/>
                  <a:gd name="connsiteY3" fmla="*/ 35904 h 58704"/>
                  <a:gd name="connsiteX4" fmla="*/ 8044 w 45436"/>
                  <a:gd name="connsiteY4" fmla="*/ 59214 h 58704"/>
                  <a:gd name="connsiteX5" fmla="*/ 261 w 45436"/>
                  <a:gd name="connsiteY5" fmla="*/ 59214 h 58704"/>
                  <a:gd name="connsiteX6" fmla="*/ 261 w 45436"/>
                  <a:gd name="connsiteY6" fmla="*/ 509 h 58704"/>
                  <a:gd name="connsiteX7" fmla="*/ 15373 w 45436"/>
                  <a:gd name="connsiteY7" fmla="*/ 509 h 58704"/>
                  <a:gd name="connsiteX8" fmla="*/ 23813 w 45436"/>
                  <a:gd name="connsiteY8" fmla="*/ 1066 h 58704"/>
                  <a:gd name="connsiteX9" fmla="*/ 30282 w 45436"/>
                  <a:gd name="connsiteY9" fmla="*/ 3644 h 58704"/>
                  <a:gd name="connsiteX10" fmla="*/ 35134 w 45436"/>
                  <a:gd name="connsiteY10" fmla="*/ 8751 h 58704"/>
                  <a:gd name="connsiteX11" fmla="*/ 36954 w 45436"/>
                  <a:gd name="connsiteY11" fmla="*/ 16437 h 58704"/>
                  <a:gd name="connsiteX12" fmla="*/ 33669 w 45436"/>
                  <a:gd name="connsiteY12" fmla="*/ 27258 h 58704"/>
                  <a:gd name="connsiteX13" fmla="*/ 24773 w 45436"/>
                  <a:gd name="connsiteY13" fmla="*/ 33679 h 58704"/>
                  <a:gd name="connsiteX14" fmla="*/ 28817 w 45436"/>
                  <a:gd name="connsiteY14" fmla="*/ 17044 h 58704"/>
                  <a:gd name="connsiteX15" fmla="*/ 27907 w 45436"/>
                  <a:gd name="connsiteY15" fmla="*/ 12493 h 58704"/>
                  <a:gd name="connsiteX16" fmla="*/ 25127 w 45436"/>
                  <a:gd name="connsiteY16" fmla="*/ 9257 h 58704"/>
                  <a:gd name="connsiteX17" fmla="*/ 21236 w 45436"/>
                  <a:gd name="connsiteY17" fmla="*/ 7689 h 58704"/>
                  <a:gd name="connsiteX18" fmla="*/ 15777 w 45436"/>
                  <a:gd name="connsiteY18" fmla="*/ 7234 h 58704"/>
                  <a:gd name="connsiteX19" fmla="*/ 8044 w 45436"/>
                  <a:gd name="connsiteY19" fmla="*/ 7234 h 58704"/>
                  <a:gd name="connsiteX20" fmla="*/ 8044 w 45436"/>
                  <a:gd name="connsiteY20" fmla="*/ 29381 h 58704"/>
                  <a:gd name="connsiteX21" fmla="*/ 14918 w 45436"/>
                  <a:gd name="connsiteY21" fmla="*/ 29381 h 58704"/>
                  <a:gd name="connsiteX22" fmla="*/ 20932 w 45436"/>
                  <a:gd name="connsiteY22" fmla="*/ 28825 h 58704"/>
                  <a:gd name="connsiteX23" fmla="*/ 25481 w 45436"/>
                  <a:gd name="connsiteY23" fmla="*/ 26347 h 58704"/>
                  <a:gd name="connsiteX24" fmla="*/ 28008 w 45436"/>
                  <a:gd name="connsiteY24" fmla="*/ 22403 h 58704"/>
                  <a:gd name="connsiteX25" fmla="*/ 28817 w 45436"/>
                  <a:gd name="connsiteY25" fmla="*/ 17044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697" y="59214"/>
                    </a:moveTo>
                    <a:lnTo>
                      <a:pt x="35539" y="59214"/>
                    </a:lnTo>
                    <a:lnTo>
                      <a:pt x="16940" y="35904"/>
                    </a:lnTo>
                    <a:lnTo>
                      <a:pt x="8044" y="35904"/>
                    </a:lnTo>
                    <a:lnTo>
                      <a:pt x="8044" y="59214"/>
                    </a:lnTo>
                    <a:lnTo>
                      <a:pt x="261" y="59214"/>
                    </a:lnTo>
                    <a:lnTo>
                      <a:pt x="261" y="509"/>
                    </a:lnTo>
                    <a:lnTo>
                      <a:pt x="15373" y="509"/>
                    </a:lnTo>
                    <a:cubicBezTo>
                      <a:pt x="18709" y="509"/>
                      <a:pt x="21488" y="712"/>
                      <a:pt x="23813" y="1066"/>
                    </a:cubicBezTo>
                    <a:cubicBezTo>
                      <a:pt x="26037" y="1470"/>
                      <a:pt x="28210" y="2330"/>
                      <a:pt x="30282" y="3644"/>
                    </a:cubicBezTo>
                    <a:cubicBezTo>
                      <a:pt x="32304" y="5010"/>
                      <a:pt x="33921" y="6729"/>
                      <a:pt x="35134" y="8751"/>
                    </a:cubicBezTo>
                    <a:cubicBezTo>
                      <a:pt x="36297" y="10875"/>
                      <a:pt x="36903" y="13403"/>
                      <a:pt x="36954" y="16437"/>
                    </a:cubicBezTo>
                    <a:cubicBezTo>
                      <a:pt x="36903" y="20785"/>
                      <a:pt x="35791" y="24426"/>
                      <a:pt x="33669" y="27258"/>
                    </a:cubicBezTo>
                    <a:cubicBezTo>
                      <a:pt x="31445" y="30190"/>
                      <a:pt x="28513" y="32314"/>
                      <a:pt x="24773" y="33679"/>
                    </a:cubicBezTo>
                    <a:close/>
                    <a:moveTo>
                      <a:pt x="28817" y="17044"/>
                    </a:moveTo>
                    <a:cubicBezTo>
                      <a:pt x="28766" y="15325"/>
                      <a:pt x="28463" y="13808"/>
                      <a:pt x="27907" y="12493"/>
                    </a:cubicBezTo>
                    <a:cubicBezTo>
                      <a:pt x="27250" y="11178"/>
                      <a:pt x="26340" y="10116"/>
                      <a:pt x="25127" y="9257"/>
                    </a:cubicBezTo>
                    <a:cubicBezTo>
                      <a:pt x="23965" y="8549"/>
                      <a:pt x="22651" y="8043"/>
                      <a:pt x="21236" y="7689"/>
                    </a:cubicBezTo>
                    <a:cubicBezTo>
                      <a:pt x="19719" y="7437"/>
                      <a:pt x="17900" y="7285"/>
                      <a:pt x="15777" y="7234"/>
                    </a:cubicBezTo>
                    <a:lnTo>
                      <a:pt x="8044" y="7234"/>
                    </a:lnTo>
                    <a:lnTo>
                      <a:pt x="8044" y="29381"/>
                    </a:lnTo>
                    <a:lnTo>
                      <a:pt x="14918" y="29381"/>
                    </a:lnTo>
                    <a:cubicBezTo>
                      <a:pt x="17142" y="29432"/>
                      <a:pt x="19113" y="29229"/>
                      <a:pt x="20932" y="28825"/>
                    </a:cubicBezTo>
                    <a:cubicBezTo>
                      <a:pt x="22651" y="28471"/>
                      <a:pt x="24167" y="27662"/>
                      <a:pt x="25481" y="26347"/>
                    </a:cubicBezTo>
                    <a:cubicBezTo>
                      <a:pt x="26593" y="25286"/>
                      <a:pt x="27452" y="23971"/>
                      <a:pt x="28008" y="22403"/>
                    </a:cubicBezTo>
                    <a:cubicBezTo>
                      <a:pt x="28513" y="20937"/>
                      <a:pt x="28766" y="19117"/>
                      <a:pt x="28817" y="170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4" name="任意多边形: 形状 283">
                <a:extLst>
                  <a:ext uri="{FF2B5EF4-FFF2-40B4-BE49-F238E27FC236}">
                    <a16:creationId xmlns:a16="http://schemas.microsoft.com/office/drawing/2014/main" id="{EBBDB6EC-9D98-491F-9FED-2BC51E0C9E53}"/>
                  </a:ext>
                </a:extLst>
              </p:cNvPr>
              <p:cNvSpPr/>
              <p:nvPr/>
            </p:nvSpPr>
            <p:spPr>
              <a:xfrm>
                <a:off x="5138297" y="4411275"/>
                <a:ext cx="23703" cy="77564"/>
              </a:xfrm>
              <a:custGeom>
                <a:avLst/>
                <a:gdLst>
                  <a:gd name="connsiteX0" fmla="*/ 23969 w 23703"/>
                  <a:gd name="connsiteY0" fmla="*/ 78074 h 77564"/>
                  <a:gd name="connsiteX1" fmla="*/ 14972 w 23703"/>
                  <a:gd name="connsiteY1" fmla="*/ 78074 h 77564"/>
                  <a:gd name="connsiteX2" fmla="*/ 4157 w 23703"/>
                  <a:gd name="connsiteY2" fmla="*/ 60832 h 77564"/>
                  <a:gd name="connsiteX3" fmla="*/ 265 w 23703"/>
                  <a:gd name="connsiteY3" fmla="*/ 39292 h 77564"/>
                  <a:gd name="connsiteX4" fmla="*/ 4157 w 23703"/>
                  <a:gd name="connsiteY4" fmla="*/ 17903 h 77564"/>
                  <a:gd name="connsiteX5" fmla="*/ 14972 w 23703"/>
                  <a:gd name="connsiteY5" fmla="*/ 509 h 77564"/>
                  <a:gd name="connsiteX6" fmla="*/ 23969 w 23703"/>
                  <a:gd name="connsiteY6" fmla="*/ 509 h 77564"/>
                  <a:gd name="connsiteX7" fmla="*/ 23969 w 23703"/>
                  <a:gd name="connsiteY7" fmla="*/ 914 h 77564"/>
                  <a:gd name="connsiteX8" fmla="*/ 17904 w 23703"/>
                  <a:gd name="connsiteY8" fmla="*/ 7588 h 77564"/>
                  <a:gd name="connsiteX9" fmla="*/ 12546 w 23703"/>
                  <a:gd name="connsiteY9" fmla="*/ 16336 h 77564"/>
                  <a:gd name="connsiteX10" fmla="*/ 8655 w 23703"/>
                  <a:gd name="connsiteY10" fmla="*/ 27005 h 77564"/>
                  <a:gd name="connsiteX11" fmla="*/ 7189 w 23703"/>
                  <a:gd name="connsiteY11" fmla="*/ 39292 h 77564"/>
                  <a:gd name="connsiteX12" fmla="*/ 8604 w 23703"/>
                  <a:gd name="connsiteY12" fmla="*/ 51629 h 77564"/>
                  <a:gd name="connsiteX13" fmla="*/ 12546 w 23703"/>
                  <a:gd name="connsiteY13" fmla="*/ 62298 h 77564"/>
                  <a:gd name="connsiteX14" fmla="*/ 17904 w 23703"/>
                  <a:gd name="connsiteY14" fmla="*/ 71046 h 77564"/>
                  <a:gd name="connsiteX15" fmla="*/ 23969 w 23703"/>
                  <a:gd name="connsiteY15" fmla="*/ 77669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03" h="77564">
                    <a:moveTo>
                      <a:pt x="23969" y="78074"/>
                    </a:moveTo>
                    <a:lnTo>
                      <a:pt x="14972" y="78074"/>
                    </a:lnTo>
                    <a:cubicBezTo>
                      <a:pt x="10373" y="72613"/>
                      <a:pt x="6734" y="66899"/>
                      <a:pt x="4157" y="60832"/>
                    </a:cubicBezTo>
                    <a:cubicBezTo>
                      <a:pt x="1528" y="54815"/>
                      <a:pt x="265" y="47635"/>
                      <a:pt x="265" y="39292"/>
                    </a:cubicBezTo>
                    <a:cubicBezTo>
                      <a:pt x="265" y="31252"/>
                      <a:pt x="1528" y="24123"/>
                      <a:pt x="4157" y="17903"/>
                    </a:cubicBezTo>
                    <a:cubicBezTo>
                      <a:pt x="6684" y="11785"/>
                      <a:pt x="10323" y="5970"/>
                      <a:pt x="14972" y="509"/>
                    </a:cubicBezTo>
                    <a:lnTo>
                      <a:pt x="23969" y="509"/>
                    </a:lnTo>
                    <a:lnTo>
                      <a:pt x="23969" y="914"/>
                    </a:lnTo>
                    <a:cubicBezTo>
                      <a:pt x="21795" y="2886"/>
                      <a:pt x="19774" y="5111"/>
                      <a:pt x="17904" y="7588"/>
                    </a:cubicBezTo>
                    <a:cubicBezTo>
                      <a:pt x="15933" y="10116"/>
                      <a:pt x="14164" y="12999"/>
                      <a:pt x="12546" y="16336"/>
                    </a:cubicBezTo>
                    <a:cubicBezTo>
                      <a:pt x="10929" y="19572"/>
                      <a:pt x="9615" y="23162"/>
                      <a:pt x="8655" y="27005"/>
                    </a:cubicBezTo>
                    <a:cubicBezTo>
                      <a:pt x="7644" y="30949"/>
                      <a:pt x="7139" y="35044"/>
                      <a:pt x="7189" y="39292"/>
                    </a:cubicBezTo>
                    <a:cubicBezTo>
                      <a:pt x="7139" y="43842"/>
                      <a:pt x="7644" y="47938"/>
                      <a:pt x="8604" y="51629"/>
                    </a:cubicBezTo>
                    <a:cubicBezTo>
                      <a:pt x="9564" y="55421"/>
                      <a:pt x="10879" y="58961"/>
                      <a:pt x="12546" y="62298"/>
                    </a:cubicBezTo>
                    <a:cubicBezTo>
                      <a:pt x="14063" y="65484"/>
                      <a:pt x="15832" y="68366"/>
                      <a:pt x="17904" y="71046"/>
                    </a:cubicBezTo>
                    <a:cubicBezTo>
                      <a:pt x="19875" y="73624"/>
                      <a:pt x="21896" y="75849"/>
                      <a:pt x="23969" y="776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5" name="任意多边形: 形状 284">
                <a:extLst>
                  <a:ext uri="{FF2B5EF4-FFF2-40B4-BE49-F238E27FC236}">
                    <a16:creationId xmlns:a16="http://schemas.microsoft.com/office/drawing/2014/main" id="{9BC36F56-C11A-41B5-AA60-85B93378069E}"/>
                  </a:ext>
                </a:extLst>
              </p:cNvPr>
              <p:cNvSpPr/>
              <p:nvPr/>
            </p:nvSpPr>
            <p:spPr>
              <a:xfrm>
                <a:off x="5173835" y="4413703"/>
                <a:ext cx="28606" cy="58906"/>
              </a:xfrm>
              <a:custGeom>
                <a:avLst/>
                <a:gdLst>
                  <a:gd name="connsiteX0" fmla="*/ 28874 w 28606"/>
                  <a:gd name="connsiteY0" fmla="*/ 59416 h 58906"/>
                  <a:gd name="connsiteX1" fmla="*/ 267 w 28606"/>
                  <a:gd name="connsiteY1" fmla="*/ 59416 h 58906"/>
                  <a:gd name="connsiteX2" fmla="*/ 267 w 28606"/>
                  <a:gd name="connsiteY2" fmla="*/ 53449 h 58906"/>
                  <a:gd name="connsiteX3" fmla="*/ 10931 w 28606"/>
                  <a:gd name="connsiteY3" fmla="*/ 53449 h 58906"/>
                  <a:gd name="connsiteX4" fmla="*/ 10931 w 28606"/>
                  <a:gd name="connsiteY4" fmla="*/ 14111 h 58906"/>
                  <a:gd name="connsiteX5" fmla="*/ 267 w 28606"/>
                  <a:gd name="connsiteY5" fmla="*/ 14111 h 58906"/>
                  <a:gd name="connsiteX6" fmla="*/ 267 w 28606"/>
                  <a:gd name="connsiteY6" fmla="*/ 8751 h 58906"/>
                  <a:gd name="connsiteX7" fmla="*/ 9112 w 28606"/>
                  <a:gd name="connsiteY7" fmla="*/ 7032 h 58906"/>
                  <a:gd name="connsiteX8" fmla="*/ 12347 w 28606"/>
                  <a:gd name="connsiteY8" fmla="*/ 509 h 58906"/>
                  <a:gd name="connsiteX9" fmla="*/ 18462 w 28606"/>
                  <a:gd name="connsiteY9" fmla="*/ 509 h 58906"/>
                  <a:gd name="connsiteX10" fmla="*/ 18462 w 28606"/>
                  <a:gd name="connsiteY10" fmla="*/ 53449 h 58906"/>
                  <a:gd name="connsiteX11" fmla="*/ 28874 w 28606"/>
                  <a:gd name="connsiteY11" fmla="*/ 53449 h 5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606" h="58906">
                    <a:moveTo>
                      <a:pt x="28874" y="59416"/>
                    </a:moveTo>
                    <a:lnTo>
                      <a:pt x="267" y="59416"/>
                    </a:lnTo>
                    <a:lnTo>
                      <a:pt x="267" y="53449"/>
                    </a:lnTo>
                    <a:lnTo>
                      <a:pt x="10931" y="53449"/>
                    </a:lnTo>
                    <a:lnTo>
                      <a:pt x="10931" y="14111"/>
                    </a:lnTo>
                    <a:lnTo>
                      <a:pt x="267" y="14111"/>
                    </a:lnTo>
                    <a:lnTo>
                      <a:pt x="267" y="8751"/>
                    </a:lnTo>
                    <a:cubicBezTo>
                      <a:pt x="4210" y="8751"/>
                      <a:pt x="7191" y="8195"/>
                      <a:pt x="9112" y="7032"/>
                    </a:cubicBezTo>
                    <a:cubicBezTo>
                      <a:pt x="11033" y="5920"/>
                      <a:pt x="12094" y="3745"/>
                      <a:pt x="12347" y="509"/>
                    </a:cubicBezTo>
                    <a:lnTo>
                      <a:pt x="18462" y="509"/>
                    </a:lnTo>
                    <a:lnTo>
                      <a:pt x="18462" y="53449"/>
                    </a:lnTo>
                    <a:lnTo>
                      <a:pt x="28874" y="53449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6" name="任意多边形: 形状 285">
                <a:extLst>
                  <a:ext uri="{FF2B5EF4-FFF2-40B4-BE49-F238E27FC236}">
                    <a16:creationId xmlns:a16="http://schemas.microsoft.com/office/drawing/2014/main" id="{BAB4871D-31AF-49D4-8EF7-FA5CF8E4282A}"/>
                  </a:ext>
                </a:extLst>
              </p:cNvPr>
              <p:cNvSpPr/>
              <p:nvPr/>
            </p:nvSpPr>
            <p:spPr>
              <a:xfrm>
                <a:off x="5211918" y="4411275"/>
                <a:ext cx="23703" cy="77564"/>
              </a:xfrm>
              <a:custGeom>
                <a:avLst/>
                <a:gdLst>
                  <a:gd name="connsiteX0" fmla="*/ 23974 w 23703"/>
                  <a:gd name="connsiteY0" fmla="*/ 39292 h 77564"/>
                  <a:gd name="connsiteX1" fmla="*/ 20083 w 23703"/>
                  <a:gd name="connsiteY1" fmla="*/ 60731 h 77564"/>
                  <a:gd name="connsiteX2" fmla="*/ 9267 w 23703"/>
                  <a:gd name="connsiteY2" fmla="*/ 78074 h 77564"/>
                  <a:gd name="connsiteX3" fmla="*/ 271 w 23703"/>
                  <a:gd name="connsiteY3" fmla="*/ 78074 h 77564"/>
                  <a:gd name="connsiteX4" fmla="*/ 271 w 23703"/>
                  <a:gd name="connsiteY4" fmla="*/ 77669 h 77564"/>
                  <a:gd name="connsiteX5" fmla="*/ 6336 w 23703"/>
                  <a:gd name="connsiteY5" fmla="*/ 70995 h 77564"/>
                  <a:gd name="connsiteX6" fmla="*/ 11744 w 23703"/>
                  <a:gd name="connsiteY6" fmla="*/ 62298 h 77564"/>
                  <a:gd name="connsiteX7" fmla="*/ 15585 w 23703"/>
                  <a:gd name="connsiteY7" fmla="*/ 51528 h 77564"/>
                  <a:gd name="connsiteX8" fmla="*/ 17050 w 23703"/>
                  <a:gd name="connsiteY8" fmla="*/ 39292 h 77564"/>
                  <a:gd name="connsiteX9" fmla="*/ 15585 w 23703"/>
                  <a:gd name="connsiteY9" fmla="*/ 27005 h 77564"/>
                  <a:gd name="connsiteX10" fmla="*/ 11744 w 23703"/>
                  <a:gd name="connsiteY10" fmla="*/ 16336 h 77564"/>
                  <a:gd name="connsiteX11" fmla="*/ 6285 w 23703"/>
                  <a:gd name="connsiteY11" fmla="*/ 7538 h 77564"/>
                  <a:gd name="connsiteX12" fmla="*/ 271 w 23703"/>
                  <a:gd name="connsiteY12" fmla="*/ 914 h 77564"/>
                  <a:gd name="connsiteX13" fmla="*/ 271 w 23703"/>
                  <a:gd name="connsiteY13" fmla="*/ 509 h 77564"/>
                  <a:gd name="connsiteX14" fmla="*/ 9267 w 23703"/>
                  <a:gd name="connsiteY14" fmla="*/ 509 h 77564"/>
                  <a:gd name="connsiteX15" fmla="*/ 20032 w 23703"/>
                  <a:gd name="connsiteY15" fmla="*/ 17853 h 77564"/>
                  <a:gd name="connsiteX16" fmla="*/ 23974 w 23703"/>
                  <a:gd name="connsiteY16" fmla="*/ 39292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03" h="77564">
                    <a:moveTo>
                      <a:pt x="23974" y="39292"/>
                    </a:moveTo>
                    <a:cubicBezTo>
                      <a:pt x="23924" y="47483"/>
                      <a:pt x="22660" y="54612"/>
                      <a:pt x="20083" y="60731"/>
                    </a:cubicBezTo>
                    <a:cubicBezTo>
                      <a:pt x="17455" y="66849"/>
                      <a:pt x="13816" y="72613"/>
                      <a:pt x="9267" y="78074"/>
                    </a:cubicBezTo>
                    <a:lnTo>
                      <a:pt x="271" y="78074"/>
                    </a:lnTo>
                    <a:lnTo>
                      <a:pt x="271" y="77669"/>
                    </a:lnTo>
                    <a:cubicBezTo>
                      <a:pt x="2242" y="75849"/>
                      <a:pt x="4263" y="73624"/>
                      <a:pt x="6336" y="70995"/>
                    </a:cubicBezTo>
                    <a:cubicBezTo>
                      <a:pt x="8357" y="68315"/>
                      <a:pt x="10177" y="65433"/>
                      <a:pt x="11744" y="62298"/>
                    </a:cubicBezTo>
                    <a:cubicBezTo>
                      <a:pt x="13361" y="58910"/>
                      <a:pt x="14624" y="55320"/>
                      <a:pt x="15585" y="51528"/>
                    </a:cubicBezTo>
                    <a:cubicBezTo>
                      <a:pt x="16545" y="47786"/>
                      <a:pt x="17050" y="43741"/>
                      <a:pt x="17050" y="39292"/>
                    </a:cubicBezTo>
                    <a:cubicBezTo>
                      <a:pt x="17050" y="34994"/>
                      <a:pt x="16545" y="30898"/>
                      <a:pt x="15585" y="27005"/>
                    </a:cubicBezTo>
                    <a:cubicBezTo>
                      <a:pt x="14574" y="23162"/>
                      <a:pt x="13310" y="19572"/>
                      <a:pt x="11744" y="16336"/>
                    </a:cubicBezTo>
                    <a:cubicBezTo>
                      <a:pt x="10126" y="13100"/>
                      <a:pt x="8307" y="10167"/>
                      <a:pt x="6285" y="7538"/>
                    </a:cubicBezTo>
                    <a:cubicBezTo>
                      <a:pt x="4263" y="4959"/>
                      <a:pt x="2242" y="2785"/>
                      <a:pt x="271" y="914"/>
                    </a:cubicBezTo>
                    <a:lnTo>
                      <a:pt x="271" y="509"/>
                    </a:lnTo>
                    <a:lnTo>
                      <a:pt x="9267" y="509"/>
                    </a:lnTo>
                    <a:cubicBezTo>
                      <a:pt x="13816" y="5970"/>
                      <a:pt x="17404" y="11734"/>
                      <a:pt x="20032" y="17853"/>
                    </a:cubicBezTo>
                    <a:cubicBezTo>
                      <a:pt x="22610" y="24021"/>
                      <a:pt x="23924" y="31201"/>
                      <a:pt x="23974" y="39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87" name="任意多边形: 形状 286">
              <a:extLst>
                <a:ext uri="{FF2B5EF4-FFF2-40B4-BE49-F238E27FC236}">
                  <a16:creationId xmlns:a16="http://schemas.microsoft.com/office/drawing/2014/main" id="{A6F7DF62-F2A0-4D1A-91C0-91665B1E1761}"/>
                </a:ext>
              </a:extLst>
            </p:cNvPr>
            <p:cNvSpPr/>
            <p:nvPr/>
          </p:nvSpPr>
          <p:spPr>
            <a:xfrm>
              <a:off x="4464288" y="3390171"/>
              <a:ext cx="12938" cy="12944"/>
            </a:xfrm>
            <a:custGeom>
              <a:avLst/>
              <a:gdLst/>
              <a:ahLst/>
              <a:cxnLst/>
              <a:rect l="l" t="t" r="r" b="b"/>
              <a:pathLst>
                <a:path w="12938" h="12944"/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8" name="任意多边形: 形状 287">
              <a:extLst>
                <a:ext uri="{FF2B5EF4-FFF2-40B4-BE49-F238E27FC236}">
                  <a16:creationId xmlns:a16="http://schemas.microsoft.com/office/drawing/2014/main" id="{99203086-3C88-4CB0-8B7B-05BA99B4880A}"/>
                </a:ext>
              </a:extLst>
            </p:cNvPr>
            <p:cNvSpPr/>
            <p:nvPr/>
          </p:nvSpPr>
          <p:spPr>
            <a:xfrm>
              <a:off x="4372590" y="4516650"/>
              <a:ext cx="1070962" cy="154117"/>
            </a:xfrm>
            <a:custGeom>
              <a:avLst/>
              <a:gdLst>
                <a:gd name="connsiteX0" fmla="*/ 174 w 1070962"/>
                <a:gd name="connsiteY0" fmla="*/ 355 h 154117"/>
                <a:gd name="connsiteX1" fmla="*/ 1071137 w 1070962"/>
                <a:gd name="connsiteY1" fmla="*/ 355 h 154117"/>
                <a:gd name="connsiteX2" fmla="*/ 1071137 w 1070962"/>
                <a:gd name="connsiteY2" fmla="*/ 154472 h 154117"/>
                <a:gd name="connsiteX3" fmla="*/ 174 w 1070962"/>
                <a:gd name="connsiteY3" fmla="*/ 154472 h 15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0962" h="154117">
                  <a:moveTo>
                    <a:pt x="174" y="355"/>
                  </a:moveTo>
                  <a:lnTo>
                    <a:pt x="1071137" y="355"/>
                  </a:lnTo>
                  <a:lnTo>
                    <a:pt x="1071137" y="154472"/>
                  </a:lnTo>
                  <a:lnTo>
                    <a:pt x="174" y="154472"/>
                  </a:lnTo>
                  <a:close/>
                </a:path>
              </a:pathLst>
            </a:custGeom>
            <a:solidFill>
              <a:srgbClr val="C4C4C4"/>
            </a:solidFill>
            <a:ln w="7332" cap="flat">
              <a:solidFill>
                <a:srgbClr val="B2B2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89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4416611" y="4561702"/>
              <a:ext cx="322571" cy="62547"/>
              <a:chOff x="4416611" y="4561702"/>
              <a:chExt cx="322571" cy="62547"/>
            </a:xfrm>
          </p:grpSpPr>
          <p:sp>
            <p:nvSpPr>
              <p:cNvPr id="290" name="任意多边形: 形状 289">
                <a:extLst>
                  <a:ext uri="{FF2B5EF4-FFF2-40B4-BE49-F238E27FC236}">
                    <a16:creationId xmlns:a16="http://schemas.microsoft.com/office/drawing/2014/main" id="{ECEE8FE5-ED25-4F0F-8442-F4CA629933BB}"/>
                  </a:ext>
                </a:extLst>
              </p:cNvPr>
              <p:cNvSpPr/>
              <p:nvPr/>
            </p:nvSpPr>
            <p:spPr>
              <a:xfrm>
                <a:off x="4416611" y="4564331"/>
                <a:ext cx="31588" cy="58704"/>
              </a:xfrm>
              <a:custGeom>
                <a:avLst/>
                <a:gdLst>
                  <a:gd name="connsiteX0" fmla="*/ 31797 w 31588"/>
                  <a:gd name="connsiteY0" fmla="*/ 59225 h 58704"/>
                  <a:gd name="connsiteX1" fmla="*/ 209 w 31588"/>
                  <a:gd name="connsiteY1" fmla="*/ 59225 h 58704"/>
                  <a:gd name="connsiteX2" fmla="*/ 209 w 31588"/>
                  <a:gd name="connsiteY2" fmla="*/ 48961 h 58704"/>
                  <a:gd name="connsiteX3" fmla="*/ 8650 w 31588"/>
                  <a:gd name="connsiteY3" fmla="*/ 48961 h 58704"/>
                  <a:gd name="connsiteX4" fmla="*/ 8650 w 31588"/>
                  <a:gd name="connsiteY4" fmla="*/ 10785 h 58704"/>
                  <a:gd name="connsiteX5" fmla="*/ 209 w 31588"/>
                  <a:gd name="connsiteY5" fmla="*/ 10785 h 58704"/>
                  <a:gd name="connsiteX6" fmla="*/ 209 w 31588"/>
                  <a:gd name="connsiteY6" fmla="*/ 521 h 58704"/>
                  <a:gd name="connsiteX7" fmla="*/ 31797 w 31588"/>
                  <a:gd name="connsiteY7" fmla="*/ 521 h 58704"/>
                  <a:gd name="connsiteX8" fmla="*/ 31797 w 31588"/>
                  <a:gd name="connsiteY8" fmla="*/ 10785 h 58704"/>
                  <a:gd name="connsiteX9" fmla="*/ 23407 w 31588"/>
                  <a:gd name="connsiteY9" fmla="*/ 10785 h 58704"/>
                  <a:gd name="connsiteX10" fmla="*/ 23407 w 31588"/>
                  <a:gd name="connsiteY10" fmla="*/ 48961 h 58704"/>
                  <a:gd name="connsiteX11" fmla="*/ 31797 w 31588"/>
                  <a:gd name="connsiteY11" fmla="*/ 48961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588" h="58704">
                    <a:moveTo>
                      <a:pt x="31797" y="59225"/>
                    </a:moveTo>
                    <a:lnTo>
                      <a:pt x="209" y="59225"/>
                    </a:lnTo>
                    <a:lnTo>
                      <a:pt x="209" y="48961"/>
                    </a:lnTo>
                    <a:lnTo>
                      <a:pt x="8650" y="48961"/>
                    </a:lnTo>
                    <a:lnTo>
                      <a:pt x="8650" y="10785"/>
                    </a:lnTo>
                    <a:lnTo>
                      <a:pt x="209" y="10785"/>
                    </a:lnTo>
                    <a:lnTo>
                      <a:pt x="209" y="521"/>
                    </a:lnTo>
                    <a:lnTo>
                      <a:pt x="31797" y="521"/>
                    </a:lnTo>
                    <a:lnTo>
                      <a:pt x="31797" y="10785"/>
                    </a:lnTo>
                    <a:lnTo>
                      <a:pt x="23407" y="10785"/>
                    </a:lnTo>
                    <a:lnTo>
                      <a:pt x="23407" y="48961"/>
                    </a:lnTo>
                    <a:lnTo>
                      <a:pt x="31797" y="4896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1" name="任意多边形: 形状 290">
                <a:extLst>
                  <a:ext uri="{FF2B5EF4-FFF2-40B4-BE49-F238E27FC236}">
                    <a16:creationId xmlns:a16="http://schemas.microsoft.com/office/drawing/2014/main" id="{DBC52844-E099-46B5-A9C6-E36A5F36CDDE}"/>
                  </a:ext>
                </a:extLst>
              </p:cNvPr>
              <p:cNvSpPr/>
              <p:nvPr/>
            </p:nvSpPr>
            <p:spPr>
              <a:xfrm>
                <a:off x="4457182" y="4577528"/>
                <a:ext cx="41494" cy="45507"/>
              </a:xfrm>
              <a:custGeom>
                <a:avLst/>
                <a:gdLst>
                  <a:gd name="connsiteX0" fmla="*/ 41706 w 41494"/>
                  <a:gd name="connsiteY0" fmla="*/ 46028 h 45507"/>
                  <a:gd name="connsiteX1" fmla="*/ 27808 w 41494"/>
                  <a:gd name="connsiteY1" fmla="*/ 46028 h 45507"/>
                  <a:gd name="connsiteX2" fmla="*/ 27808 w 41494"/>
                  <a:gd name="connsiteY2" fmla="*/ 24084 h 45507"/>
                  <a:gd name="connsiteX3" fmla="*/ 27605 w 41494"/>
                  <a:gd name="connsiteY3" fmla="*/ 18774 h 45507"/>
                  <a:gd name="connsiteX4" fmla="*/ 26797 w 41494"/>
                  <a:gd name="connsiteY4" fmla="*/ 14831 h 45507"/>
                  <a:gd name="connsiteX5" fmla="*/ 24725 w 41494"/>
                  <a:gd name="connsiteY5" fmla="*/ 12656 h 45507"/>
                  <a:gd name="connsiteX6" fmla="*/ 21136 w 41494"/>
                  <a:gd name="connsiteY6" fmla="*/ 11999 h 45507"/>
                  <a:gd name="connsiteX7" fmla="*/ 17699 w 41494"/>
                  <a:gd name="connsiteY7" fmla="*/ 12656 h 45507"/>
                  <a:gd name="connsiteX8" fmla="*/ 14010 w 41494"/>
                  <a:gd name="connsiteY8" fmla="*/ 14628 h 45507"/>
                  <a:gd name="connsiteX9" fmla="*/ 14010 w 41494"/>
                  <a:gd name="connsiteY9" fmla="*/ 46028 h 45507"/>
                  <a:gd name="connsiteX10" fmla="*/ 212 w 41494"/>
                  <a:gd name="connsiteY10" fmla="*/ 46028 h 45507"/>
                  <a:gd name="connsiteX11" fmla="*/ 212 w 41494"/>
                  <a:gd name="connsiteY11" fmla="*/ 1785 h 45507"/>
                  <a:gd name="connsiteX12" fmla="*/ 14010 w 41494"/>
                  <a:gd name="connsiteY12" fmla="*/ 1785 h 45507"/>
                  <a:gd name="connsiteX13" fmla="*/ 14010 w 41494"/>
                  <a:gd name="connsiteY13" fmla="*/ 6639 h 45507"/>
                  <a:gd name="connsiteX14" fmla="*/ 20580 w 41494"/>
                  <a:gd name="connsiteY14" fmla="*/ 2139 h 45507"/>
                  <a:gd name="connsiteX15" fmla="*/ 27757 w 41494"/>
                  <a:gd name="connsiteY15" fmla="*/ 521 h 45507"/>
                  <a:gd name="connsiteX16" fmla="*/ 38118 w 41494"/>
                  <a:gd name="connsiteY16" fmla="*/ 4819 h 45507"/>
                  <a:gd name="connsiteX17" fmla="*/ 41706 w 41494"/>
                  <a:gd name="connsiteY17" fmla="*/ 17207 h 4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1494" h="45507">
                    <a:moveTo>
                      <a:pt x="41706" y="46028"/>
                    </a:moveTo>
                    <a:lnTo>
                      <a:pt x="27808" y="46028"/>
                    </a:lnTo>
                    <a:lnTo>
                      <a:pt x="27808" y="24084"/>
                    </a:lnTo>
                    <a:cubicBezTo>
                      <a:pt x="27757" y="22364"/>
                      <a:pt x="27706" y="20595"/>
                      <a:pt x="27605" y="18774"/>
                    </a:cubicBezTo>
                    <a:cubicBezTo>
                      <a:pt x="27454" y="17055"/>
                      <a:pt x="27201" y="15741"/>
                      <a:pt x="26797" y="14831"/>
                    </a:cubicBezTo>
                    <a:cubicBezTo>
                      <a:pt x="26291" y="13870"/>
                      <a:pt x="25584" y="13111"/>
                      <a:pt x="24725" y="12656"/>
                    </a:cubicBezTo>
                    <a:cubicBezTo>
                      <a:pt x="23815" y="12252"/>
                      <a:pt x="22602" y="12050"/>
                      <a:pt x="21136" y="11999"/>
                    </a:cubicBezTo>
                    <a:cubicBezTo>
                      <a:pt x="19974" y="12050"/>
                      <a:pt x="18862" y="12252"/>
                      <a:pt x="17699" y="12656"/>
                    </a:cubicBezTo>
                    <a:cubicBezTo>
                      <a:pt x="16537" y="13061"/>
                      <a:pt x="15273" y="13718"/>
                      <a:pt x="14010" y="14628"/>
                    </a:cubicBezTo>
                    <a:lnTo>
                      <a:pt x="14010" y="46028"/>
                    </a:lnTo>
                    <a:lnTo>
                      <a:pt x="212" y="46028"/>
                    </a:lnTo>
                    <a:lnTo>
                      <a:pt x="212" y="1785"/>
                    </a:lnTo>
                    <a:lnTo>
                      <a:pt x="14010" y="1785"/>
                    </a:lnTo>
                    <a:lnTo>
                      <a:pt x="14010" y="6639"/>
                    </a:lnTo>
                    <a:cubicBezTo>
                      <a:pt x="16234" y="4768"/>
                      <a:pt x="18457" y="3251"/>
                      <a:pt x="20580" y="2139"/>
                    </a:cubicBezTo>
                    <a:cubicBezTo>
                      <a:pt x="22703" y="1077"/>
                      <a:pt x="25078" y="521"/>
                      <a:pt x="27757" y="521"/>
                    </a:cubicBezTo>
                    <a:cubicBezTo>
                      <a:pt x="32255" y="521"/>
                      <a:pt x="35692" y="1987"/>
                      <a:pt x="38118" y="4819"/>
                    </a:cubicBezTo>
                    <a:cubicBezTo>
                      <a:pt x="40443" y="7752"/>
                      <a:pt x="41656" y="11847"/>
                      <a:pt x="41706" y="172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2" name="任意多边形: 形状 291">
                <a:extLst>
                  <a:ext uri="{FF2B5EF4-FFF2-40B4-BE49-F238E27FC236}">
                    <a16:creationId xmlns:a16="http://schemas.microsoft.com/office/drawing/2014/main" id="{AD7128DB-68AF-496A-BA7F-3C120C14053F}"/>
                  </a:ext>
                </a:extLst>
              </p:cNvPr>
              <p:cNvSpPr/>
              <p:nvPr/>
            </p:nvSpPr>
            <p:spPr>
              <a:xfrm>
                <a:off x="4505700" y="4561702"/>
                <a:ext cx="43364" cy="62547"/>
              </a:xfrm>
              <a:custGeom>
                <a:avLst/>
                <a:gdLst>
                  <a:gd name="connsiteX0" fmla="*/ 43580 w 43364"/>
                  <a:gd name="connsiteY0" fmla="*/ 61855 h 62547"/>
                  <a:gd name="connsiteX1" fmla="*/ 29833 w 43364"/>
                  <a:gd name="connsiteY1" fmla="*/ 61855 h 62547"/>
                  <a:gd name="connsiteX2" fmla="*/ 29833 w 43364"/>
                  <a:gd name="connsiteY2" fmla="*/ 57253 h 62547"/>
                  <a:gd name="connsiteX3" fmla="*/ 26750 w 43364"/>
                  <a:gd name="connsiteY3" fmla="*/ 59630 h 62547"/>
                  <a:gd name="connsiteX4" fmla="*/ 23718 w 43364"/>
                  <a:gd name="connsiteY4" fmla="*/ 61501 h 62547"/>
                  <a:gd name="connsiteX5" fmla="*/ 20483 w 43364"/>
                  <a:gd name="connsiteY5" fmla="*/ 62664 h 62547"/>
                  <a:gd name="connsiteX6" fmla="*/ 16591 w 43364"/>
                  <a:gd name="connsiteY6" fmla="*/ 63068 h 62547"/>
                  <a:gd name="connsiteX7" fmla="*/ 4613 w 43364"/>
                  <a:gd name="connsiteY7" fmla="*/ 56798 h 62547"/>
                  <a:gd name="connsiteX8" fmla="*/ 216 w 43364"/>
                  <a:gd name="connsiteY8" fmla="*/ 40062 h 62547"/>
                  <a:gd name="connsiteX9" fmla="*/ 1682 w 43364"/>
                  <a:gd name="connsiteY9" fmla="*/ 30000 h 62547"/>
                  <a:gd name="connsiteX10" fmla="*/ 5877 w 43364"/>
                  <a:gd name="connsiteY10" fmla="*/ 22617 h 62547"/>
                  <a:gd name="connsiteX11" fmla="*/ 11689 w 43364"/>
                  <a:gd name="connsiteY11" fmla="*/ 18067 h 62547"/>
                  <a:gd name="connsiteX12" fmla="*/ 18916 w 43364"/>
                  <a:gd name="connsiteY12" fmla="*/ 16347 h 62547"/>
                  <a:gd name="connsiteX13" fmla="*/ 24627 w 43364"/>
                  <a:gd name="connsiteY13" fmla="*/ 17106 h 62547"/>
                  <a:gd name="connsiteX14" fmla="*/ 29833 w 43364"/>
                  <a:gd name="connsiteY14" fmla="*/ 19381 h 62547"/>
                  <a:gd name="connsiteX15" fmla="*/ 29833 w 43364"/>
                  <a:gd name="connsiteY15" fmla="*/ 521 h 62547"/>
                  <a:gd name="connsiteX16" fmla="*/ 43580 w 43364"/>
                  <a:gd name="connsiteY16" fmla="*/ 521 h 62547"/>
                  <a:gd name="connsiteX17" fmla="*/ 29833 w 43364"/>
                  <a:gd name="connsiteY17" fmla="*/ 49618 h 62547"/>
                  <a:gd name="connsiteX18" fmla="*/ 29833 w 43364"/>
                  <a:gd name="connsiteY18" fmla="*/ 27926 h 62547"/>
                  <a:gd name="connsiteX19" fmla="*/ 27104 w 43364"/>
                  <a:gd name="connsiteY19" fmla="*/ 27067 h 62547"/>
                  <a:gd name="connsiteX20" fmla="*/ 24274 w 43364"/>
                  <a:gd name="connsiteY20" fmla="*/ 26713 h 62547"/>
                  <a:gd name="connsiteX21" fmla="*/ 16794 w 43364"/>
                  <a:gd name="connsiteY21" fmla="*/ 30202 h 62547"/>
                  <a:gd name="connsiteX22" fmla="*/ 14317 w 43364"/>
                  <a:gd name="connsiteY22" fmla="*/ 39910 h 62547"/>
                  <a:gd name="connsiteX23" fmla="*/ 16288 w 43364"/>
                  <a:gd name="connsiteY23" fmla="*/ 49365 h 62547"/>
                  <a:gd name="connsiteX24" fmla="*/ 22757 w 43364"/>
                  <a:gd name="connsiteY24" fmla="*/ 52298 h 62547"/>
                  <a:gd name="connsiteX25" fmla="*/ 26396 w 43364"/>
                  <a:gd name="connsiteY25" fmla="*/ 51590 h 62547"/>
                  <a:gd name="connsiteX26" fmla="*/ 29833 w 43364"/>
                  <a:gd name="connsiteY26" fmla="*/ 49618 h 6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3364" h="62547">
                    <a:moveTo>
                      <a:pt x="43580" y="61855"/>
                    </a:moveTo>
                    <a:lnTo>
                      <a:pt x="29833" y="61855"/>
                    </a:lnTo>
                    <a:lnTo>
                      <a:pt x="29833" y="57253"/>
                    </a:lnTo>
                    <a:cubicBezTo>
                      <a:pt x="28873" y="58012"/>
                      <a:pt x="27862" y="58821"/>
                      <a:pt x="26750" y="59630"/>
                    </a:cubicBezTo>
                    <a:cubicBezTo>
                      <a:pt x="25588" y="60540"/>
                      <a:pt x="24577" y="61147"/>
                      <a:pt x="23718" y="61501"/>
                    </a:cubicBezTo>
                    <a:cubicBezTo>
                      <a:pt x="22606" y="62057"/>
                      <a:pt x="21494" y="62411"/>
                      <a:pt x="20483" y="62664"/>
                    </a:cubicBezTo>
                    <a:cubicBezTo>
                      <a:pt x="19371" y="62916"/>
                      <a:pt x="18108" y="63068"/>
                      <a:pt x="16591" y="63068"/>
                    </a:cubicBezTo>
                    <a:cubicBezTo>
                      <a:pt x="11537" y="63068"/>
                      <a:pt x="7545" y="60995"/>
                      <a:pt x="4613" y="56798"/>
                    </a:cubicBezTo>
                    <a:cubicBezTo>
                      <a:pt x="1682" y="52652"/>
                      <a:pt x="216" y="47090"/>
                      <a:pt x="216" y="40062"/>
                    </a:cubicBezTo>
                    <a:cubicBezTo>
                      <a:pt x="216" y="36219"/>
                      <a:pt x="671" y="32831"/>
                      <a:pt x="1682" y="30000"/>
                    </a:cubicBezTo>
                    <a:cubicBezTo>
                      <a:pt x="2642" y="27168"/>
                      <a:pt x="4057" y="24741"/>
                      <a:pt x="5877" y="22617"/>
                    </a:cubicBezTo>
                    <a:cubicBezTo>
                      <a:pt x="7444" y="20746"/>
                      <a:pt x="9364" y="19230"/>
                      <a:pt x="11689" y="18067"/>
                    </a:cubicBezTo>
                    <a:cubicBezTo>
                      <a:pt x="13913" y="16954"/>
                      <a:pt x="16339" y="16347"/>
                      <a:pt x="18916" y="16347"/>
                    </a:cubicBezTo>
                    <a:cubicBezTo>
                      <a:pt x="21191" y="16347"/>
                      <a:pt x="23111" y="16600"/>
                      <a:pt x="24627" y="17106"/>
                    </a:cubicBezTo>
                    <a:cubicBezTo>
                      <a:pt x="26093" y="17611"/>
                      <a:pt x="27812" y="18370"/>
                      <a:pt x="29833" y="19381"/>
                    </a:cubicBezTo>
                    <a:lnTo>
                      <a:pt x="29833" y="521"/>
                    </a:lnTo>
                    <a:lnTo>
                      <a:pt x="43580" y="521"/>
                    </a:lnTo>
                    <a:close/>
                    <a:moveTo>
                      <a:pt x="29833" y="49618"/>
                    </a:moveTo>
                    <a:lnTo>
                      <a:pt x="29833" y="27926"/>
                    </a:lnTo>
                    <a:cubicBezTo>
                      <a:pt x="29075" y="27623"/>
                      <a:pt x="28165" y="27320"/>
                      <a:pt x="27104" y="27067"/>
                    </a:cubicBezTo>
                    <a:cubicBezTo>
                      <a:pt x="25992" y="26865"/>
                      <a:pt x="25032" y="26763"/>
                      <a:pt x="24274" y="26713"/>
                    </a:cubicBezTo>
                    <a:cubicBezTo>
                      <a:pt x="20938" y="26763"/>
                      <a:pt x="18461" y="27926"/>
                      <a:pt x="16794" y="30202"/>
                    </a:cubicBezTo>
                    <a:cubicBezTo>
                      <a:pt x="15126" y="32578"/>
                      <a:pt x="14317" y="35814"/>
                      <a:pt x="14317" y="39910"/>
                    </a:cubicBezTo>
                    <a:cubicBezTo>
                      <a:pt x="14317" y="44309"/>
                      <a:pt x="14974" y="47444"/>
                      <a:pt x="16288" y="49365"/>
                    </a:cubicBezTo>
                    <a:cubicBezTo>
                      <a:pt x="17602" y="51337"/>
                      <a:pt x="19725" y="52298"/>
                      <a:pt x="22757" y="52298"/>
                    </a:cubicBezTo>
                    <a:cubicBezTo>
                      <a:pt x="23920" y="52298"/>
                      <a:pt x="25133" y="52096"/>
                      <a:pt x="26396" y="51590"/>
                    </a:cubicBezTo>
                    <a:cubicBezTo>
                      <a:pt x="27609" y="51186"/>
                      <a:pt x="28772" y="50528"/>
                      <a:pt x="29833" y="496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3" name="任意多边形: 形状 292">
                <a:extLst>
                  <a:ext uri="{FF2B5EF4-FFF2-40B4-BE49-F238E27FC236}">
                    <a16:creationId xmlns:a16="http://schemas.microsoft.com/office/drawing/2014/main" id="{5E503FCE-03C0-41FD-8EA0-F49D61B66129}"/>
                  </a:ext>
                </a:extLst>
              </p:cNvPr>
              <p:cNvSpPr/>
              <p:nvPr/>
            </p:nvSpPr>
            <p:spPr>
              <a:xfrm>
                <a:off x="4556432" y="4577377"/>
                <a:ext cx="44022" cy="46821"/>
              </a:xfrm>
              <a:custGeom>
                <a:avLst/>
                <a:gdLst>
                  <a:gd name="connsiteX0" fmla="*/ 26098 w 44022"/>
                  <a:gd name="connsiteY0" fmla="*/ 47343 h 46821"/>
                  <a:gd name="connsiteX1" fmla="*/ 6892 w 44022"/>
                  <a:gd name="connsiteY1" fmla="*/ 41376 h 46821"/>
                  <a:gd name="connsiteX2" fmla="*/ 221 w 44022"/>
                  <a:gd name="connsiteY2" fmla="*/ 24286 h 46821"/>
                  <a:gd name="connsiteX3" fmla="*/ 6438 w 44022"/>
                  <a:gd name="connsiteY3" fmla="*/ 6993 h 46821"/>
                  <a:gd name="connsiteX4" fmla="*/ 23824 w 44022"/>
                  <a:gd name="connsiteY4" fmla="*/ 521 h 46821"/>
                  <a:gd name="connsiteX5" fmla="*/ 39087 w 44022"/>
                  <a:gd name="connsiteY5" fmla="*/ 6032 h 46821"/>
                  <a:gd name="connsiteX6" fmla="*/ 44242 w 44022"/>
                  <a:gd name="connsiteY6" fmla="*/ 21707 h 46821"/>
                  <a:gd name="connsiteX7" fmla="*/ 44242 w 44022"/>
                  <a:gd name="connsiteY7" fmla="*/ 26662 h 46821"/>
                  <a:gd name="connsiteX8" fmla="*/ 14019 w 44022"/>
                  <a:gd name="connsiteY8" fmla="*/ 26662 h 46821"/>
                  <a:gd name="connsiteX9" fmla="*/ 15333 w 44022"/>
                  <a:gd name="connsiteY9" fmla="*/ 31820 h 46821"/>
                  <a:gd name="connsiteX10" fmla="*/ 18264 w 44022"/>
                  <a:gd name="connsiteY10" fmla="*/ 35106 h 46821"/>
                  <a:gd name="connsiteX11" fmla="*/ 22358 w 44022"/>
                  <a:gd name="connsiteY11" fmla="*/ 36876 h 46821"/>
                  <a:gd name="connsiteX12" fmla="*/ 27564 w 44022"/>
                  <a:gd name="connsiteY12" fmla="*/ 37382 h 46821"/>
                  <a:gd name="connsiteX13" fmla="*/ 32264 w 44022"/>
                  <a:gd name="connsiteY13" fmla="*/ 36876 h 46821"/>
                  <a:gd name="connsiteX14" fmla="*/ 36509 w 44022"/>
                  <a:gd name="connsiteY14" fmla="*/ 35460 h 46821"/>
                  <a:gd name="connsiteX15" fmla="*/ 39643 w 44022"/>
                  <a:gd name="connsiteY15" fmla="*/ 33842 h 46821"/>
                  <a:gd name="connsiteX16" fmla="*/ 42018 w 44022"/>
                  <a:gd name="connsiteY16" fmla="*/ 32325 h 46821"/>
                  <a:gd name="connsiteX17" fmla="*/ 43434 w 44022"/>
                  <a:gd name="connsiteY17" fmla="*/ 32325 h 46821"/>
                  <a:gd name="connsiteX18" fmla="*/ 43434 w 44022"/>
                  <a:gd name="connsiteY18" fmla="*/ 43702 h 46821"/>
                  <a:gd name="connsiteX19" fmla="*/ 40351 w 44022"/>
                  <a:gd name="connsiteY19" fmla="*/ 44966 h 46821"/>
                  <a:gd name="connsiteX20" fmla="*/ 36509 w 44022"/>
                  <a:gd name="connsiteY20" fmla="*/ 46079 h 46821"/>
                  <a:gd name="connsiteX21" fmla="*/ 31910 w 44022"/>
                  <a:gd name="connsiteY21" fmla="*/ 46989 h 46821"/>
                  <a:gd name="connsiteX22" fmla="*/ 26098 w 44022"/>
                  <a:gd name="connsiteY22" fmla="*/ 47343 h 46821"/>
                  <a:gd name="connsiteX23" fmla="*/ 30647 w 44022"/>
                  <a:gd name="connsiteY23" fmla="*/ 18370 h 46821"/>
                  <a:gd name="connsiteX24" fmla="*/ 28625 w 44022"/>
                  <a:gd name="connsiteY24" fmla="*/ 11696 h 46821"/>
                  <a:gd name="connsiteX25" fmla="*/ 22762 w 44022"/>
                  <a:gd name="connsiteY25" fmla="*/ 9420 h 46821"/>
                  <a:gd name="connsiteX26" fmla="*/ 16495 w 44022"/>
                  <a:gd name="connsiteY26" fmla="*/ 11847 h 46821"/>
                  <a:gd name="connsiteX27" fmla="*/ 13968 w 44022"/>
                  <a:gd name="connsiteY27" fmla="*/ 18370 h 46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4022" h="46821">
                    <a:moveTo>
                      <a:pt x="26098" y="47343"/>
                    </a:moveTo>
                    <a:cubicBezTo>
                      <a:pt x="17708" y="47292"/>
                      <a:pt x="11290" y="45371"/>
                      <a:pt x="6892" y="41376"/>
                    </a:cubicBezTo>
                    <a:cubicBezTo>
                      <a:pt x="2394" y="37432"/>
                      <a:pt x="170" y="31719"/>
                      <a:pt x="221" y="24286"/>
                    </a:cubicBezTo>
                    <a:cubicBezTo>
                      <a:pt x="170" y="17106"/>
                      <a:pt x="2243" y="11342"/>
                      <a:pt x="6438" y="6993"/>
                    </a:cubicBezTo>
                    <a:cubicBezTo>
                      <a:pt x="10531" y="2695"/>
                      <a:pt x="16344" y="521"/>
                      <a:pt x="23824" y="521"/>
                    </a:cubicBezTo>
                    <a:cubicBezTo>
                      <a:pt x="30546" y="521"/>
                      <a:pt x="35650" y="2392"/>
                      <a:pt x="39087" y="6032"/>
                    </a:cubicBezTo>
                    <a:cubicBezTo>
                      <a:pt x="42524" y="9724"/>
                      <a:pt x="44242" y="14932"/>
                      <a:pt x="44242" y="21707"/>
                    </a:cubicBezTo>
                    <a:lnTo>
                      <a:pt x="44242" y="26662"/>
                    </a:lnTo>
                    <a:lnTo>
                      <a:pt x="14019" y="26662"/>
                    </a:lnTo>
                    <a:cubicBezTo>
                      <a:pt x="14120" y="28786"/>
                      <a:pt x="14575" y="30505"/>
                      <a:pt x="15333" y="31820"/>
                    </a:cubicBezTo>
                    <a:cubicBezTo>
                      <a:pt x="16040" y="33236"/>
                      <a:pt x="17001" y="34297"/>
                      <a:pt x="18264" y="35106"/>
                    </a:cubicBezTo>
                    <a:cubicBezTo>
                      <a:pt x="19376" y="35916"/>
                      <a:pt x="20741" y="36522"/>
                      <a:pt x="22358" y="36876"/>
                    </a:cubicBezTo>
                    <a:cubicBezTo>
                      <a:pt x="23874" y="37230"/>
                      <a:pt x="25643" y="37382"/>
                      <a:pt x="27564" y="37382"/>
                    </a:cubicBezTo>
                    <a:cubicBezTo>
                      <a:pt x="29130" y="37382"/>
                      <a:pt x="30697" y="37230"/>
                      <a:pt x="32264" y="36876"/>
                    </a:cubicBezTo>
                    <a:cubicBezTo>
                      <a:pt x="33780" y="36522"/>
                      <a:pt x="35195" y="36067"/>
                      <a:pt x="36509" y="35460"/>
                    </a:cubicBezTo>
                    <a:cubicBezTo>
                      <a:pt x="37621" y="35005"/>
                      <a:pt x="38632" y="34449"/>
                      <a:pt x="39643" y="33842"/>
                    </a:cubicBezTo>
                    <a:cubicBezTo>
                      <a:pt x="40553" y="33286"/>
                      <a:pt x="41361" y="32781"/>
                      <a:pt x="42018" y="32325"/>
                    </a:cubicBezTo>
                    <a:lnTo>
                      <a:pt x="43434" y="32325"/>
                    </a:lnTo>
                    <a:lnTo>
                      <a:pt x="43434" y="43702"/>
                    </a:lnTo>
                    <a:cubicBezTo>
                      <a:pt x="42271" y="44157"/>
                      <a:pt x="41260" y="44562"/>
                      <a:pt x="40351" y="44966"/>
                    </a:cubicBezTo>
                    <a:cubicBezTo>
                      <a:pt x="39390" y="45371"/>
                      <a:pt x="38127" y="45775"/>
                      <a:pt x="36509" y="46079"/>
                    </a:cubicBezTo>
                    <a:cubicBezTo>
                      <a:pt x="34993" y="46483"/>
                      <a:pt x="33426" y="46736"/>
                      <a:pt x="31910" y="46989"/>
                    </a:cubicBezTo>
                    <a:cubicBezTo>
                      <a:pt x="30293" y="47191"/>
                      <a:pt x="28372" y="47292"/>
                      <a:pt x="26098" y="47343"/>
                    </a:cubicBezTo>
                    <a:close/>
                    <a:moveTo>
                      <a:pt x="30647" y="18370"/>
                    </a:moveTo>
                    <a:cubicBezTo>
                      <a:pt x="30546" y="15488"/>
                      <a:pt x="29889" y="13263"/>
                      <a:pt x="28625" y="11696"/>
                    </a:cubicBezTo>
                    <a:cubicBezTo>
                      <a:pt x="27311" y="10229"/>
                      <a:pt x="25340" y="9471"/>
                      <a:pt x="22762" y="9420"/>
                    </a:cubicBezTo>
                    <a:cubicBezTo>
                      <a:pt x="20084" y="9471"/>
                      <a:pt x="18011" y="10280"/>
                      <a:pt x="16495" y="11847"/>
                    </a:cubicBezTo>
                    <a:cubicBezTo>
                      <a:pt x="14979" y="13465"/>
                      <a:pt x="14120" y="15640"/>
                      <a:pt x="13968" y="1837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4" name="任意多边形: 形状 293">
                <a:extLst>
                  <a:ext uri="{FF2B5EF4-FFF2-40B4-BE49-F238E27FC236}">
                    <a16:creationId xmlns:a16="http://schemas.microsoft.com/office/drawing/2014/main" id="{606A724F-0A23-4612-9A99-E17B8FB34E3A}"/>
                  </a:ext>
                </a:extLst>
              </p:cNvPr>
              <p:cNvSpPr/>
              <p:nvPr/>
            </p:nvSpPr>
            <p:spPr>
              <a:xfrm>
                <a:off x="4602117" y="4578793"/>
                <a:ext cx="49075" cy="44243"/>
              </a:xfrm>
              <a:custGeom>
                <a:avLst/>
                <a:gdLst>
                  <a:gd name="connsiteX0" fmla="*/ 49299 w 49075"/>
                  <a:gd name="connsiteY0" fmla="*/ 44764 h 44243"/>
                  <a:gd name="connsiteX1" fmla="*/ 33177 w 49075"/>
                  <a:gd name="connsiteY1" fmla="*/ 44764 h 44243"/>
                  <a:gd name="connsiteX2" fmla="*/ 24736 w 49075"/>
                  <a:gd name="connsiteY2" fmla="*/ 32022 h 44243"/>
                  <a:gd name="connsiteX3" fmla="*/ 16043 w 49075"/>
                  <a:gd name="connsiteY3" fmla="*/ 44764 h 44243"/>
                  <a:gd name="connsiteX4" fmla="*/ 224 w 49075"/>
                  <a:gd name="connsiteY4" fmla="*/ 44764 h 44243"/>
                  <a:gd name="connsiteX5" fmla="*/ 16498 w 49075"/>
                  <a:gd name="connsiteY5" fmla="*/ 22668 h 44243"/>
                  <a:gd name="connsiteX6" fmla="*/ 477 w 49075"/>
                  <a:gd name="connsiteY6" fmla="*/ 521 h 44243"/>
                  <a:gd name="connsiteX7" fmla="*/ 16650 w 49075"/>
                  <a:gd name="connsiteY7" fmla="*/ 521 h 44243"/>
                  <a:gd name="connsiteX8" fmla="*/ 24938 w 49075"/>
                  <a:gd name="connsiteY8" fmla="*/ 13010 h 44243"/>
                  <a:gd name="connsiteX9" fmla="*/ 33227 w 49075"/>
                  <a:gd name="connsiteY9" fmla="*/ 521 h 44243"/>
                  <a:gd name="connsiteX10" fmla="*/ 49097 w 49075"/>
                  <a:gd name="connsiteY10" fmla="*/ 521 h 44243"/>
                  <a:gd name="connsiteX11" fmla="*/ 33075 w 49075"/>
                  <a:gd name="connsiteY11" fmla="*/ 22314 h 4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075" h="44243">
                    <a:moveTo>
                      <a:pt x="49299" y="44764"/>
                    </a:moveTo>
                    <a:lnTo>
                      <a:pt x="33177" y="44764"/>
                    </a:lnTo>
                    <a:lnTo>
                      <a:pt x="24736" y="32022"/>
                    </a:lnTo>
                    <a:lnTo>
                      <a:pt x="16043" y="44764"/>
                    </a:lnTo>
                    <a:lnTo>
                      <a:pt x="224" y="44764"/>
                    </a:lnTo>
                    <a:lnTo>
                      <a:pt x="16498" y="22668"/>
                    </a:lnTo>
                    <a:lnTo>
                      <a:pt x="477" y="521"/>
                    </a:lnTo>
                    <a:lnTo>
                      <a:pt x="16650" y="521"/>
                    </a:lnTo>
                    <a:lnTo>
                      <a:pt x="24938" y="13010"/>
                    </a:lnTo>
                    <a:lnTo>
                      <a:pt x="33227" y="521"/>
                    </a:lnTo>
                    <a:lnTo>
                      <a:pt x="49097" y="521"/>
                    </a:lnTo>
                    <a:lnTo>
                      <a:pt x="33075" y="2231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5" name="任意多边形: 形状 294">
                <a:extLst>
                  <a:ext uri="{FF2B5EF4-FFF2-40B4-BE49-F238E27FC236}">
                    <a16:creationId xmlns:a16="http://schemas.microsoft.com/office/drawing/2014/main" id="{C7C678BC-AC73-42DC-B9C1-9E723B137522}"/>
                  </a:ext>
                </a:extLst>
              </p:cNvPr>
              <p:cNvSpPr/>
              <p:nvPr/>
            </p:nvSpPr>
            <p:spPr>
              <a:xfrm>
                <a:off x="4653115" y="4577377"/>
                <a:ext cx="44022" cy="46821"/>
              </a:xfrm>
              <a:custGeom>
                <a:avLst/>
                <a:gdLst>
                  <a:gd name="connsiteX0" fmla="*/ 26105 w 44022"/>
                  <a:gd name="connsiteY0" fmla="*/ 47343 h 46821"/>
                  <a:gd name="connsiteX1" fmla="*/ 6900 w 44022"/>
                  <a:gd name="connsiteY1" fmla="*/ 41376 h 46821"/>
                  <a:gd name="connsiteX2" fmla="*/ 229 w 44022"/>
                  <a:gd name="connsiteY2" fmla="*/ 24286 h 46821"/>
                  <a:gd name="connsiteX3" fmla="*/ 6445 w 44022"/>
                  <a:gd name="connsiteY3" fmla="*/ 6993 h 46821"/>
                  <a:gd name="connsiteX4" fmla="*/ 23831 w 44022"/>
                  <a:gd name="connsiteY4" fmla="*/ 521 h 46821"/>
                  <a:gd name="connsiteX5" fmla="*/ 39095 w 44022"/>
                  <a:gd name="connsiteY5" fmla="*/ 6032 h 46821"/>
                  <a:gd name="connsiteX6" fmla="*/ 44250 w 44022"/>
                  <a:gd name="connsiteY6" fmla="*/ 21707 h 46821"/>
                  <a:gd name="connsiteX7" fmla="*/ 44250 w 44022"/>
                  <a:gd name="connsiteY7" fmla="*/ 26662 h 46821"/>
                  <a:gd name="connsiteX8" fmla="*/ 14026 w 44022"/>
                  <a:gd name="connsiteY8" fmla="*/ 26662 h 46821"/>
                  <a:gd name="connsiteX9" fmla="*/ 15340 w 44022"/>
                  <a:gd name="connsiteY9" fmla="*/ 31820 h 46821"/>
                  <a:gd name="connsiteX10" fmla="*/ 18272 w 44022"/>
                  <a:gd name="connsiteY10" fmla="*/ 35106 h 46821"/>
                  <a:gd name="connsiteX11" fmla="*/ 22365 w 44022"/>
                  <a:gd name="connsiteY11" fmla="*/ 36876 h 46821"/>
                  <a:gd name="connsiteX12" fmla="*/ 27571 w 44022"/>
                  <a:gd name="connsiteY12" fmla="*/ 37382 h 46821"/>
                  <a:gd name="connsiteX13" fmla="*/ 32271 w 44022"/>
                  <a:gd name="connsiteY13" fmla="*/ 36876 h 46821"/>
                  <a:gd name="connsiteX14" fmla="*/ 36517 w 44022"/>
                  <a:gd name="connsiteY14" fmla="*/ 35460 h 46821"/>
                  <a:gd name="connsiteX15" fmla="*/ 39650 w 44022"/>
                  <a:gd name="connsiteY15" fmla="*/ 33842 h 46821"/>
                  <a:gd name="connsiteX16" fmla="*/ 42026 w 44022"/>
                  <a:gd name="connsiteY16" fmla="*/ 32325 h 46821"/>
                  <a:gd name="connsiteX17" fmla="*/ 43441 w 44022"/>
                  <a:gd name="connsiteY17" fmla="*/ 32325 h 46821"/>
                  <a:gd name="connsiteX18" fmla="*/ 43441 w 44022"/>
                  <a:gd name="connsiteY18" fmla="*/ 43702 h 46821"/>
                  <a:gd name="connsiteX19" fmla="*/ 40358 w 44022"/>
                  <a:gd name="connsiteY19" fmla="*/ 44966 h 46821"/>
                  <a:gd name="connsiteX20" fmla="*/ 36517 w 44022"/>
                  <a:gd name="connsiteY20" fmla="*/ 46079 h 46821"/>
                  <a:gd name="connsiteX21" fmla="*/ 31918 w 44022"/>
                  <a:gd name="connsiteY21" fmla="*/ 46989 h 46821"/>
                  <a:gd name="connsiteX22" fmla="*/ 26105 w 44022"/>
                  <a:gd name="connsiteY22" fmla="*/ 47343 h 46821"/>
                  <a:gd name="connsiteX23" fmla="*/ 30654 w 44022"/>
                  <a:gd name="connsiteY23" fmla="*/ 18370 h 46821"/>
                  <a:gd name="connsiteX24" fmla="*/ 28633 w 44022"/>
                  <a:gd name="connsiteY24" fmla="*/ 11696 h 46821"/>
                  <a:gd name="connsiteX25" fmla="*/ 22770 w 44022"/>
                  <a:gd name="connsiteY25" fmla="*/ 9420 h 46821"/>
                  <a:gd name="connsiteX26" fmla="*/ 16503 w 44022"/>
                  <a:gd name="connsiteY26" fmla="*/ 11847 h 46821"/>
                  <a:gd name="connsiteX27" fmla="*/ 13976 w 44022"/>
                  <a:gd name="connsiteY27" fmla="*/ 18370 h 46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4022" h="46821">
                    <a:moveTo>
                      <a:pt x="26105" y="47343"/>
                    </a:moveTo>
                    <a:cubicBezTo>
                      <a:pt x="17716" y="47292"/>
                      <a:pt x="11297" y="45371"/>
                      <a:pt x="6900" y="41376"/>
                    </a:cubicBezTo>
                    <a:cubicBezTo>
                      <a:pt x="2402" y="37432"/>
                      <a:pt x="178" y="31719"/>
                      <a:pt x="229" y="24286"/>
                    </a:cubicBezTo>
                    <a:cubicBezTo>
                      <a:pt x="178" y="17106"/>
                      <a:pt x="2250" y="11342"/>
                      <a:pt x="6445" y="6993"/>
                    </a:cubicBezTo>
                    <a:cubicBezTo>
                      <a:pt x="10539" y="2695"/>
                      <a:pt x="16351" y="521"/>
                      <a:pt x="23831" y="521"/>
                    </a:cubicBezTo>
                    <a:cubicBezTo>
                      <a:pt x="30553" y="521"/>
                      <a:pt x="35658" y="2392"/>
                      <a:pt x="39095" y="6032"/>
                    </a:cubicBezTo>
                    <a:cubicBezTo>
                      <a:pt x="42531" y="9724"/>
                      <a:pt x="44250" y="14932"/>
                      <a:pt x="44250" y="21707"/>
                    </a:cubicBezTo>
                    <a:lnTo>
                      <a:pt x="44250" y="26662"/>
                    </a:lnTo>
                    <a:lnTo>
                      <a:pt x="14026" y="26662"/>
                    </a:lnTo>
                    <a:cubicBezTo>
                      <a:pt x="14127" y="28786"/>
                      <a:pt x="14582" y="30505"/>
                      <a:pt x="15340" y="31820"/>
                    </a:cubicBezTo>
                    <a:cubicBezTo>
                      <a:pt x="16048" y="33236"/>
                      <a:pt x="17008" y="34297"/>
                      <a:pt x="18272" y="35106"/>
                    </a:cubicBezTo>
                    <a:cubicBezTo>
                      <a:pt x="19384" y="35916"/>
                      <a:pt x="20748" y="36522"/>
                      <a:pt x="22365" y="36876"/>
                    </a:cubicBezTo>
                    <a:cubicBezTo>
                      <a:pt x="23882" y="37230"/>
                      <a:pt x="25651" y="37382"/>
                      <a:pt x="27571" y="37382"/>
                    </a:cubicBezTo>
                    <a:cubicBezTo>
                      <a:pt x="29138" y="37382"/>
                      <a:pt x="30705" y="37230"/>
                      <a:pt x="32271" y="36876"/>
                    </a:cubicBezTo>
                    <a:cubicBezTo>
                      <a:pt x="33788" y="36522"/>
                      <a:pt x="35203" y="36067"/>
                      <a:pt x="36517" y="35460"/>
                    </a:cubicBezTo>
                    <a:cubicBezTo>
                      <a:pt x="37629" y="35005"/>
                      <a:pt x="38640" y="34449"/>
                      <a:pt x="39650" y="33842"/>
                    </a:cubicBezTo>
                    <a:cubicBezTo>
                      <a:pt x="40560" y="33286"/>
                      <a:pt x="41369" y="32781"/>
                      <a:pt x="42026" y="32325"/>
                    </a:cubicBezTo>
                    <a:lnTo>
                      <a:pt x="43441" y="32325"/>
                    </a:lnTo>
                    <a:lnTo>
                      <a:pt x="43441" y="43702"/>
                    </a:lnTo>
                    <a:cubicBezTo>
                      <a:pt x="42279" y="44157"/>
                      <a:pt x="41268" y="44562"/>
                      <a:pt x="40358" y="44966"/>
                    </a:cubicBezTo>
                    <a:cubicBezTo>
                      <a:pt x="39398" y="45371"/>
                      <a:pt x="38134" y="45775"/>
                      <a:pt x="36517" y="46079"/>
                    </a:cubicBezTo>
                    <a:cubicBezTo>
                      <a:pt x="35001" y="46483"/>
                      <a:pt x="33434" y="46736"/>
                      <a:pt x="31918" y="46989"/>
                    </a:cubicBezTo>
                    <a:cubicBezTo>
                      <a:pt x="30300" y="47191"/>
                      <a:pt x="28380" y="47292"/>
                      <a:pt x="26105" y="47343"/>
                    </a:cubicBezTo>
                    <a:close/>
                    <a:moveTo>
                      <a:pt x="30654" y="18370"/>
                    </a:moveTo>
                    <a:cubicBezTo>
                      <a:pt x="30553" y="15488"/>
                      <a:pt x="29896" y="13263"/>
                      <a:pt x="28633" y="11696"/>
                    </a:cubicBezTo>
                    <a:cubicBezTo>
                      <a:pt x="27318" y="10229"/>
                      <a:pt x="25347" y="9471"/>
                      <a:pt x="22770" y="9420"/>
                    </a:cubicBezTo>
                    <a:cubicBezTo>
                      <a:pt x="20091" y="9471"/>
                      <a:pt x="18019" y="10280"/>
                      <a:pt x="16503" y="11847"/>
                    </a:cubicBezTo>
                    <a:cubicBezTo>
                      <a:pt x="14986" y="13465"/>
                      <a:pt x="14127" y="15640"/>
                      <a:pt x="13976" y="1837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6" name="任意多边形: 形状 295">
                <a:extLst>
                  <a:ext uri="{FF2B5EF4-FFF2-40B4-BE49-F238E27FC236}">
                    <a16:creationId xmlns:a16="http://schemas.microsoft.com/office/drawing/2014/main" id="{F9BA84A6-EBB5-430B-A4F2-0E90AD2FFD78}"/>
                  </a:ext>
                </a:extLst>
              </p:cNvPr>
              <p:cNvSpPr/>
              <p:nvPr/>
            </p:nvSpPr>
            <p:spPr>
              <a:xfrm>
                <a:off x="4701277" y="4577528"/>
                <a:ext cx="37905" cy="46720"/>
              </a:xfrm>
              <a:custGeom>
                <a:avLst/>
                <a:gdLst>
                  <a:gd name="connsiteX0" fmla="*/ 16657 w 37905"/>
                  <a:gd name="connsiteY0" fmla="*/ 47242 h 46720"/>
                  <a:gd name="connsiteX1" fmla="*/ 7408 w 37905"/>
                  <a:gd name="connsiteY1" fmla="*/ 46180 h 46720"/>
                  <a:gd name="connsiteX2" fmla="*/ 231 w 37905"/>
                  <a:gd name="connsiteY2" fmla="*/ 43702 h 46720"/>
                  <a:gd name="connsiteX3" fmla="*/ 231 w 37905"/>
                  <a:gd name="connsiteY3" fmla="*/ 32022 h 46720"/>
                  <a:gd name="connsiteX4" fmla="*/ 1394 w 37905"/>
                  <a:gd name="connsiteY4" fmla="*/ 32022 h 46720"/>
                  <a:gd name="connsiteX5" fmla="*/ 3618 w 37905"/>
                  <a:gd name="connsiteY5" fmla="*/ 33691 h 46720"/>
                  <a:gd name="connsiteX6" fmla="*/ 7105 w 37905"/>
                  <a:gd name="connsiteY6" fmla="*/ 35562 h 46720"/>
                  <a:gd name="connsiteX7" fmla="*/ 11451 w 37905"/>
                  <a:gd name="connsiteY7" fmla="*/ 37129 h 46720"/>
                  <a:gd name="connsiteX8" fmla="*/ 16758 w 37905"/>
                  <a:gd name="connsiteY8" fmla="*/ 37786 h 46720"/>
                  <a:gd name="connsiteX9" fmla="*/ 21863 w 37905"/>
                  <a:gd name="connsiteY9" fmla="*/ 36876 h 46720"/>
                  <a:gd name="connsiteX10" fmla="*/ 24087 w 37905"/>
                  <a:gd name="connsiteY10" fmla="*/ 33994 h 46720"/>
                  <a:gd name="connsiteX11" fmla="*/ 23076 w 37905"/>
                  <a:gd name="connsiteY11" fmla="*/ 31719 h 46720"/>
                  <a:gd name="connsiteX12" fmla="*/ 19083 w 37905"/>
                  <a:gd name="connsiteY12" fmla="*/ 30202 h 46720"/>
                  <a:gd name="connsiteX13" fmla="*/ 15090 w 37905"/>
                  <a:gd name="connsiteY13" fmla="*/ 29342 h 46720"/>
                  <a:gd name="connsiteX14" fmla="*/ 10845 w 37905"/>
                  <a:gd name="connsiteY14" fmla="*/ 28280 h 46720"/>
                  <a:gd name="connsiteX15" fmla="*/ 3062 w 37905"/>
                  <a:gd name="connsiteY15" fmla="*/ 23527 h 46720"/>
                  <a:gd name="connsiteX16" fmla="*/ 433 w 37905"/>
                  <a:gd name="connsiteY16" fmla="*/ 15184 h 46720"/>
                  <a:gd name="connsiteX17" fmla="*/ 1798 w 37905"/>
                  <a:gd name="connsiteY17" fmla="*/ 9572 h 46720"/>
                  <a:gd name="connsiteX18" fmla="*/ 5791 w 37905"/>
                  <a:gd name="connsiteY18" fmla="*/ 4920 h 46720"/>
                  <a:gd name="connsiteX19" fmla="*/ 12311 w 37905"/>
                  <a:gd name="connsiteY19" fmla="*/ 1735 h 46720"/>
                  <a:gd name="connsiteX20" fmla="*/ 21054 w 37905"/>
                  <a:gd name="connsiteY20" fmla="*/ 521 h 46720"/>
                  <a:gd name="connsiteX21" fmla="*/ 29596 w 37905"/>
                  <a:gd name="connsiteY21" fmla="*/ 1482 h 46720"/>
                  <a:gd name="connsiteX22" fmla="*/ 36216 w 37905"/>
                  <a:gd name="connsiteY22" fmla="*/ 3707 h 46720"/>
                  <a:gd name="connsiteX23" fmla="*/ 36216 w 37905"/>
                  <a:gd name="connsiteY23" fmla="*/ 14881 h 46720"/>
                  <a:gd name="connsiteX24" fmla="*/ 35105 w 37905"/>
                  <a:gd name="connsiteY24" fmla="*/ 14881 h 46720"/>
                  <a:gd name="connsiteX25" fmla="*/ 32830 w 37905"/>
                  <a:gd name="connsiteY25" fmla="*/ 13415 h 46720"/>
                  <a:gd name="connsiteX26" fmla="*/ 29848 w 37905"/>
                  <a:gd name="connsiteY26" fmla="*/ 11797 h 46720"/>
                  <a:gd name="connsiteX27" fmla="*/ 25957 w 37905"/>
                  <a:gd name="connsiteY27" fmla="*/ 10533 h 46720"/>
                  <a:gd name="connsiteX28" fmla="*/ 21560 w 37905"/>
                  <a:gd name="connsiteY28" fmla="*/ 10027 h 46720"/>
                  <a:gd name="connsiteX29" fmla="*/ 16505 w 37905"/>
                  <a:gd name="connsiteY29" fmla="*/ 11038 h 46720"/>
                  <a:gd name="connsiteX30" fmla="*/ 14433 w 37905"/>
                  <a:gd name="connsiteY30" fmla="*/ 13769 h 46720"/>
                  <a:gd name="connsiteX31" fmla="*/ 15444 w 37905"/>
                  <a:gd name="connsiteY31" fmla="*/ 16095 h 46720"/>
                  <a:gd name="connsiteX32" fmla="*/ 19942 w 37905"/>
                  <a:gd name="connsiteY32" fmla="*/ 17814 h 46720"/>
                  <a:gd name="connsiteX33" fmla="*/ 23986 w 37905"/>
                  <a:gd name="connsiteY33" fmla="*/ 18673 h 46720"/>
                  <a:gd name="connsiteX34" fmla="*/ 28433 w 37905"/>
                  <a:gd name="connsiteY34" fmla="*/ 19786 h 46720"/>
                  <a:gd name="connsiteX35" fmla="*/ 35661 w 37905"/>
                  <a:gd name="connsiteY35" fmla="*/ 24286 h 46720"/>
                  <a:gd name="connsiteX36" fmla="*/ 38137 w 37905"/>
                  <a:gd name="connsiteY36" fmla="*/ 32174 h 46720"/>
                  <a:gd name="connsiteX37" fmla="*/ 36671 w 37905"/>
                  <a:gd name="connsiteY37" fmla="*/ 38140 h 46720"/>
                  <a:gd name="connsiteX38" fmla="*/ 32527 w 37905"/>
                  <a:gd name="connsiteY38" fmla="*/ 42893 h 46720"/>
                  <a:gd name="connsiteX39" fmla="*/ 25856 w 37905"/>
                  <a:gd name="connsiteY39" fmla="*/ 46079 h 46720"/>
                  <a:gd name="connsiteX40" fmla="*/ 16657 w 37905"/>
                  <a:gd name="connsiteY40" fmla="*/ 47242 h 4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7905" h="46720">
                    <a:moveTo>
                      <a:pt x="16657" y="47242"/>
                    </a:moveTo>
                    <a:cubicBezTo>
                      <a:pt x="13321" y="47242"/>
                      <a:pt x="10238" y="46888"/>
                      <a:pt x="7408" y="46180"/>
                    </a:cubicBezTo>
                    <a:cubicBezTo>
                      <a:pt x="4477" y="45472"/>
                      <a:pt x="2101" y="44663"/>
                      <a:pt x="231" y="43702"/>
                    </a:cubicBezTo>
                    <a:lnTo>
                      <a:pt x="231" y="32022"/>
                    </a:lnTo>
                    <a:lnTo>
                      <a:pt x="1394" y="32022"/>
                    </a:lnTo>
                    <a:cubicBezTo>
                      <a:pt x="2000" y="32578"/>
                      <a:pt x="2708" y="33135"/>
                      <a:pt x="3618" y="33691"/>
                    </a:cubicBezTo>
                    <a:cubicBezTo>
                      <a:pt x="4426" y="34348"/>
                      <a:pt x="5589" y="34955"/>
                      <a:pt x="7105" y="35562"/>
                    </a:cubicBezTo>
                    <a:cubicBezTo>
                      <a:pt x="8368" y="36168"/>
                      <a:pt x="9834" y="36725"/>
                      <a:pt x="11451" y="37129"/>
                    </a:cubicBezTo>
                    <a:cubicBezTo>
                      <a:pt x="13018" y="37635"/>
                      <a:pt x="14787" y="37837"/>
                      <a:pt x="16758" y="37786"/>
                    </a:cubicBezTo>
                    <a:cubicBezTo>
                      <a:pt x="18628" y="37837"/>
                      <a:pt x="20347" y="37534"/>
                      <a:pt x="21863" y="36876"/>
                    </a:cubicBezTo>
                    <a:cubicBezTo>
                      <a:pt x="23329" y="36320"/>
                      <a:pt x="24036" y="35359"/>
                      <a:pt x="24087" y="33994"/>
                    </a:cubicBezTo>
                    <a:cubicBezTo>
                      <a:pt x="24036" y="33033"/>
                      <a:pt x="23733" y="32275"/>
                      <a:pt x="23076" y="31719"/>
                    </a:cubicBezTo>
                    <a:cubicBezTo>
                      <a:pt x="22368" y="31213"/>
                      <a:pt x="21004" y="30707"/>
                      <a:pt x="19083" y="30202"/>
                    </a:cubicBezTo>
                    <a:cubicBezTo>
                      <a:pt x="17971" y="29949"/>
                      <a:pt x="16657" y="29646"/>
                      <a:pt x="15090" y="29342"/>
                    </a:cubicBezTo>
                    <a:cubicBezTo>
                      <a:pt x="13473" y="29039"/>
                      <a:pt x="12058" y="28685"/>
                      <a:pt x="10845" y="28280"/>
                    </a:cubicBezTo>
                    <a:cubicBezTo>
                      <a:pt x="7358" y="27219"/>
                      <a:pt x="4780" y="25651"/>
                      <a:pt x="3062" y="23527"/>
                    </a:cubicBezTo>
                    <a:cubicBezTo>
                      <a:pt x="1293" y="21454"/>
                      <a:pt x="383" y="18673"/>
                      <a:pt x="433" y="15184"/>
                    </a:cubicBezTo>
                    <a:cubicBezTo>
                      <a:pt x="383" y="13212"/>
                      <a:pt x="838" y="11342"/>
                      <a:pt x="1798" y="9572"/>
                    </a:cubicBezTo>
                    <a:cubicBezTo>
                      <a:pt x="2657" y="7853"/>
                      <a:pt x="4022" y="6285"/>
                      <a:pt x="5791" y="4920"/>
                    </a:cubicBezTo>
                    <a:cubicBezTo>
                      <a:pt x="7509" y="3605"/>
                      <a:pt x="9682" y="2544"/>
                      <a:pt x="12311" y="1735"/>
                    </a:cubicBezTo>
                    <a:cubicBezTo>
                      <a:pt x="14888" y="926"/>
                      <a:pt x="17769" y="521"/>
                      <a:pt x="21054" y="521"/>
                    </a:cubicBezTo>
                    <a:cubicBezTo>
                      <a:pt x="24087" y="521"/>
                      <a:pt x="26967" y="875"/>
                      <a:pt x="29596" y="1482"/>
                    </a:cubicBezTo>
                    <a:cubicBezTo>
                      <a:pt x="32224" y="2139"/>
                      <a:pt x="34397" y="2847"/>
                      <a:pt x="36216" y="3707"/>
                    </a:cubicBezTo>
                    <a:lnTo>
                      <a:pt x="36216" y="14881"/>
                    </a:lnTo>
                    <a:lnTo>
                      <a:pt x="35105" y="14881"/>
                    </a:lnTo>
                    <a:cubicBezTo>
                      <a:pt x="34599" y="14527"/>
                      <a:pt x="33841" y="14021"/>
                      <a:pt x="32830" y="13415"/>
                    </a:cubicBezTo>
                    <a:cubicBezTo>
                      <a:pt x="31769" y="12808"/>
                      <a:pt x="30758" y="12302"/>
                      <a:pt x="29848" y="11797"/>
                    </a:cubicBezTo>
                    <a:cubicBezTo>
                      <a:pt x="28635" y="11342"/>
                      <a:pt x="27372" y="10887"/>
                      <a:pt x="25957" y="10533"/>
                    </a:cubicBezTo>
                    <a:cubicBezTo>
                      <a:pt x="24541" y="10229"/>
                      <a:pt x="23076" y="10078"/>
                      <a:pt x="21560" y="10027"/>
                    </a:cubicBezTo>
                    <a:cubicBezTo>
                      <a:pt x="19538" y="10078"/>
                      <a:pt x="17820" y="10431"/>
                      <a:pt x="16505" y="11038"/>
                    </a:cubicBezTo>
                    <a:cubicBezTo>
                      <a:pt x="15090" y="11746"/>
                      <a:pt x="14433" y="12656"/>
                      <a:pt x="14433" y="13769"/>
                    </a:cubicBezTo>
                    <a:cubicBezTo>
                      <a:pt x="14433" y="14780"/>
                      <a:pt x="14737" y="15538"/>
                      <a:pt x="15444" y="16095"/>
                    </a:cubicBezTo>
                    <a:cubicBezTo>
                      <a:pt x="16101" y="16701"/>
                      <a:pt x="17617" y="17258"/>
                      <a:pt x="19942" y="17814"/>
                    </a:cubicBezTo>
                    <a:cubicBezTo>
                      <a:pt x="21105" y="18117"/>
                      <a:pt x="22469" y="18421"/>
                      <a:pt x="23986" y="18673"/>
                    </a:cubicBezTo>
                    <a:cubicBezTo>
                      <a:pt x="25502" y="18977"/>
                      <a:pt x="26967" y="19331"/>
                      <a:pt x="28433" y="19786"/>
                    </a:cubicBezTo>
                    <a:cubicBezTo>
                      <a:pt x="31567" y="20797"/>
                      <a:pt x="33993" y="22314"/>
                      <a:pt x="35661" y="24286"/>
                    </a:cubicBezTo>
                    <a:cubicBezTo>
                      <a:pt x="37278" y="26308"/>
                      <a:pt x="38086" y="28938"/>
                      <a:pt x="38137" y="32174"/>
                    </a:cubicBezTo>
                    <a:cubicBezTo>
                      <a:pt x="38086" y="34297"/>
                      <a:pt x="37581" y="36269"/>
                      <a:pt x="36671" y="38140"/>
                    </a:cubicBezTo>
                    <a:cubicBezTo>
                      <a:pt x="35661" y="40011"/>
                      <a:pt x="34296" y="41629"/>
                      <a:pt x="32527" y="42893"/>
                    </a:cubicBezTo>
                    <a:cubicBezTo>
                      <a:pt x="30606" y="44309"/>
                      <a:pt x="28383" y="45320"/>
                      <a:pt x="25856" y="46079"/>
                    </a:cubicBezTo>
                    <a:cubicBezTo>
                      <a:pt x="23278" y="46837"/>
                      <a:pt x="20195" y="47242"/>
                      <a:pt x="16657" y="472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97" name="任意多边形: 形状 296">
              <a:extLst>
                <a:ext uri="{FF2B5EF4-FFF2-40B4-BE49-F238E27FC236}">
                  <a16:creationId xmlns:a16="http://schemas.microsoft.com/office/drawing/2014/main" id="{8ED6C64C-8FBB-4490-AA96-77226A9EC7E7}"/>
                </a:ext>
              </a:extLst>
            </p:cNvPr>
            <p:cNvSpPr/>
            <p:nvPr/>
          </p:nvSpPr>
          <p:spPr>
            <a:xfrm>
              <a:off x="5326197" y="4557000"/>
              <a:ext cx="58678" cy="66036"/>
            </a:xfrm>
            <a:custGeom>
              <a:avLst/>
              <a:gdLst>
                <a:gd name="connsiteX0" fmla="*/ 0 w 58678"/>
                <a:gd name="connsiteY0" fmla="*/ 0 h 66036"/>
                <a:gd name="connsiteX1" fmla="*/ 58678 w 58678"/>
                <a:gd name="connsiteY1" fmla="*/ 33018 h 66036"/>
                <a:gd name="connsiteX2" fmla="*/ 0 w 58678"/>
                <a:gd name="connsiteY2" fmla="*/ 66036 h 6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78" h="66036">
                  <a:moveTo>
                    <a:pt x="0" y="0"/>
                  </a:moveTo>
                  <a:lnTo>
                    <a:pt x="58678" y="33018"/>
                  </a:lnTo>
                  <a:lnTo>
                    <a:pt x="0" y="66036"/>
                  </a:lnTo>
                  <a:close/>
                </a:path>
              </a:pathLst>
            </a:custGeom>
            <a:solidFill>
              <a:srgbClr val="666666"/>
            </a:solidFill>
            <a:ln w="129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8" name="任意多边形: 形状 297">
              <a:extLst>
                <a:ext uri="{FF2B5EF4-FFF2-40B4-BE49-F238E27FC236}">
                  <a16:creationId xmlns:a16="http://schemas.microsoft.com/office/drawing/2014/main" id="{80AB0C6D-43CD-4223-B0CA-F6AC3436164D}"/>
                </a:ext>
              </a:extLst>
            </p:cNvPr>
            <p:cNvSpPr/>
            <p:nvPr/>
          </p:nvSpPr>
          <p:spPr>
            <a:xfrm>
              <a:off x="4372590" y="4670717"/>
              <a:ext cx="1070962" cy="58704"/>
            </a:xfrm>
            <a:custGeom>
              <a:avLst/>
              <a:gdLst>
                <a:gd name="connsiteX0" fmla="*/ 1071137 w 1070962"/>
                <a:gd name="connsiteY0" fmla="*/ 348 h 58704"/>
                <a:gd name="connsiteX1" fmla="*/ 1071137 w 1070962"/>
                <a:gd name="connsiteY1" fmla="*/ 348 h 58704"/>
                <a:gd name="connsiteX2" fmla="*/ 1012459 w 1070962"/>
                <a:gd name="connsiteY2" fmla="*/ 59053 h 58704"/>
                <a:gd name="connsiteX3" fmla="*/ 58852 w 1070962"/>
                <a:gd name="connsiteY3" fmla="*/ 59053 h 58704"/>
                <a:gd name="connsiteX4" fmla="*/ 174 w 1070962"/>
                <a:gd name="connsiteY4" fmla="*/ 348 h 5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0962" h="58704">
                  <a:moveTo>
                    <a:pt x="1071137" y="348"/>
                  </a:moveTo>
                  <a:lnTo>
                    <a:pt x="1071137" y="348"/>
                  </a:lnTo>
                  <a:cubicBezTo>
                    <a:pt x="1071137" y="32810"/>
                    <a:pt x="1044855" y="59053"/>
                    <a:pt x="1012459" y="59053"/>
                  </a:cubicBezTo>
                  <a:lnTo>
                    <a:pt x="58852" y="59053"/>
                  </a:lnTo>
                  <a:cubicBezTo>
                    <a:pt x="26455" y="59053"/>
                    <a:pt x="174" y="32810"/>
                    <a:pt x="174" y="348"/>
                  </a:cubicBezTo>
                  <a:close/>
                </a:path>
              </a:pathLst>
            </a:custGeom>
            <a:solidFill>
              <a:srgbClr val="98BFDA"/>
            </a:solidFill>
            <a:ln w="7332" cap="flat">
              <a:solidFill>
                <a:srgbClr val="B2B2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9" name="任意多边形: 形状 298">
              <a:extLst>
                <a:ext uri="{FF2B5EF4-FFF2-40B4-BE49-F238E27FC236}">
                  <a16:creationId xmlns:a16="http://schemas.microsoft.com/office/drawing/2014/main" id="{4BD43211-3FDA-4882-854C-8964E47BBB26}"/>
                </a:ext>
              </a:extLst>
            </p:cNvPr>
            <p:cNvSpPr/>
            <p:nvPr/>
          </p:nvSpPr>
          <p:spPr>
            <a:xfrm>
              <a:off x="2934902" y="4986283"/>
              <a:ext cx="1056255" cy="1188850"/>
            </a:xfrm>
            <a:custGeom>
              <a:avLst/>
              <a:gdLst>
                <a:gd name="connsiteX0" fmla="*/ -104 w 1056255"/>
                <a:gd name="connsiteY0" fmla="*/ 58250 h 1188850"/>
                <a:gd name="connsiteX1" fmla="*/ 58574 w 1056255"/>
                <a:gd name="connsiteY1" fmla="*/ -455 h 1188850"/>
                <a:gd name="connsiteX2" fmla="*/ 997474 w 1056255"/>
                <a:gd name="connsiteY2" fmla="*/ -455 h 1188850"/>
                <a:gd name="connsiteX3" fmla="*/ 1056152 w 1056255"/>
                <a:gd name="connsiteY3" fmla="*/ 58250 h 1188850"/>
                <a:gd name="connsiteX4" fmla="*/ 1056152 w 1056255"/>
                <a:gd name="connsiteY4" fmla="*/ 1129692 h 1188850"/>
                <a:gd name="connsiteX5" fmla="*/ 997474 w 1056255"/>
                <a:gd name="connsiteY5" fmla="*/ 1188396 h 1188850"/>
                <a:gd name="connsiteX6" fmla="*/ 58574 w 1056255"/>
                <a:gd name="connsiteY6" fmla="*/ 1188396 h 1188850"/>
                <a:gd name="connsiteX7" fmla="*/ -104 w 1056255"/>
                <a:gd name="connsiteY7" fmla="*/ 1129692 h 118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6255" h="1188850">
                  <a:moveTo>
                    <a:pt x="-104" y="58250"/>
                  </a:moveTo>
                  <a:cubicBezTo>
                    <a:pt x="-104" y="25838"/>
                    <a:pt x="26177" y="-455"/>
                    <a:pt x="58574" y="-455"/>
                  </a:cubicBezTo>
                  <a:lnTo>
                    <a:pt x="997474" y="-455"/>
                  </a:lnTo>
                  <a:cubicBezTo>
                    <a:pt x="1029870" y="-455"/>
                    <a:pt x="1056152" y="25838"/>
                    <a:pt x="1056152" y="58250"/>
                  </a:cubicBezTo>
                  <a:lnTo>
                    <a:pt x="1056152" y="1129692"/>
                  </a:lnTo>
                  <a:cubicBezTo>
                    <a:pt x="1056152" y="1162103"/>
                    <a:pt x="1029870" y="1188396"/>
                    <a:pt x="997474" y="1188396"/>
                  </a:cubicBezTo>
                  <a:lnTo>
                    <a:pt x="58574" y="1188396"/>
                  </a:lnTo>
                  <a:cubicBezTo>
                    <a:pt x="26177" y="1188396"/>
                    <a:pt x="-104" y="1162103"/>
                    <a:pt x="-104" y="1129692"/>
                  </a:cubicBezTo>
                  <a:close/>
                </a:path>
              </a:pathLst>
            </a:custGeom>
            <a:solidFill>
              <a:srgbClr val="FFFFFF"/>
            </a:solidFill>
            <a:ln w="7332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00" name="任意多边形: 形状 299">
              <a:extLst>
                <a:ext uri="{FF2B5EF4-FFF2-40B4-BE49-F238E27FC236}">
                  <a16:creationId xmlns:a16="http://schemas.microsoft.com/office/drawing/2014/main" id="{83B480A3-F75D-4B75-8152-AC96B6F0413E}"/>
                </a:ext>
              </a:extLst>
            </p:cNvPr>
            <p:cNvSpPr/>
            <p:nvPr/>
          </p:nvSpPr>
          <p:spPr>
            <a:xfrm>
              <a:off x="2934902" y="4986284"/>
              <a:ext cx="1056255" cy="176112"/>
            </a:xfrm>
            <a:custGeom>
              <a:avLst/>
              <a:gdLst>
                <a:gd name="connsiteX0" fmla="*/ 63 w 1056255"/>
                <a:gd name="connsiteY0" fmla="*/ 59248 h 176112"/>
                <a:gd name="connsiteX1" fmla="*/ 58741 w 1056255"/>
                <a:gd name="connsiteY1" fmla="*/ 543 h 176112"/>
                <a:gd name="connsiteX2" fmla="*/ 997640 w 1056255"/>
                <a:gd name="connsiteY2" fmla="*/ 543 h 176112"/>
                <a:gd name="connsiteX3" fmla="*/ 1056319 w 1056255"/>
                <a:gd name="connsiteY3" fmla="*/ 59248 h 176112"/>
                <a:gd name="connsiteX4" fmla="*/ 1056319 w 1056255"/>
                <a:gd name="connsiteY4" fmla="*/ 176656 h 176112"/>
                <a:gd name="connsiteX5" fmla="*/ 63 w 1056255"/>
                <a:gd name="connsiteY5" fmla="*/ 176656 h 17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255" h="176112">
                  <a:moveTo>
                    <a:pt x="63" y="59248"/>
                  </a:moveTo>
                  <a:cubicBezTo>
                    <a:pt x="63" y="26836"/>
                    <a:pt x="26345" y="543"/>
                    <a:pt x="58741" y="543"/>
                  </a:cubicBezTo>
                  <a:lnTo>
                    <a:pt x="997640" y="543"/>
                  </a:lnTo>
                  <a:cubicBezTo>
                    <a:pt x="1030037" y="543"/>
                    <a:pt x="1056319" y="26836"/>
                    <a:pt x="1056319" y="59248"/>
                  </a:cubicBezTo>
                  <a:lnTo>
                    <a:pt x="1056319" y="176656"/>
                  </a:lnTo>
                  <a:lnTo>
                    <a:pt x="63" y="176656"/>
                  </a:lnTo>
                  <a:close/>
                </a:path>
              </a:pathLst>
            </a:custGeom>
            <a:solidFill>
              <a:srgbClr val="98BFDA"/>
            </a:solidFill>
            <a:ln w="7332" cap="flat">
              <a:solidFill>
                <a:srgbClr val="B2B2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301" name="图片 300">
              <a:extLst>
                <a:ext uri="{FF2B5EF4-FFF2-40B4-BE49-F238E27FC236}">
                  <a16:creationId xmlns:a16="http://schemas.microsoft.com/office/drawing/2014/main" id="{D6853B19-D5D2-475B-8D55-2A0250D2C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5242" y="5011976"/>
              <a:ext cx="117363" cy="117415"/>
            </a:xfrm>
            <a:custGeom>
              <a:avLst/>
              <a:gdLst>
                <a:gd name="connsiteX0" fmla="*/ 95 w 117363"/>
                <a:gd name="connsiteY0" fmla="*/ 548 h 117415"/>
                <a:gd name="connsiteX1" fmla="*/ 117458 w 117363"/>
                <a:gd name="connsiteY1" fmla="*/ 548 h 117415"/>
                <a:gd name="connsiteX2" fmla="*/ 117458 w 117363"/>
                <a:gd name="connsiteY2" fmla="*/ 117963 h 117415"/>
                <a:gd name="connsiteX3" fmla="*/ 95 w 117363"/>
                <a:gd name="connsiteY3" fmla="*/ 117963 h 11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363" h="117415">
                  <a:moveTo>
                    <a:pt x="95" y="548"/>
                  </a:moveTo>
                  <a:lnTo>
                    <a:pt x="117458" y="548"/>
                  </a:lnTo>
                  <a:lnTo>
                    <a:pt x="117458" y="117963"/>
                  </a:lnTo>
                  <a:lnTo>
                    <a:pt x="95" y="117963"/>
                  </a:lnTo>
                  <a:close/>
                </a:path>
              </a:pathLst>
            </a:custGeom>
          </p:spPr>
        </p:pic>
        <p:grpSp>
          <p:nvGrpSpPr>
            <p:cNvPr id="302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3135044" y="5044129"/>
              <a:ext cx="249063" cy="68210"/>
              <a:chOff x="3135044" y="5044129"/>
              <a:chExt cx="249063" cy="68210"/>
            </a:xfrm>
            <a:solidFill>
              <a:srgbClr val="000000"/>
            </a:solidFill>
          </p:grpSpPr>
          <p:sp>
            <p:nvSpPr>
              <p:cNvPr id="303" name="任意多边形: 形状 302">
                <a:extLst>
                  <a:ext uri="{FF2B5EF4-FFF2-40B4-BE49-F238E27FC236}">
                    <a16:creationId xmlns:a16="http://schemas.microsoft.com/office/drawing/2014/main" id="{53897E48-175E-4373-899C-9D8C809377B3}"/>
                  </a:ext>
                </a:extLst>
              </p:cNvPr>
              <p:cNvSpPr/>
              <p:nvPr/>
            </p:nvSpPr>
            <p:spPr>
              <a:xfrm>
                <a:off x="3135044" y="5062585"/>
                <a:ext cx="32396" cy="48439"/>
              </a:xfrm>
              <a:custGeom>
                <a:avLst/>
                <a:gdLst>
                  <a:gd name="connsiteX0" fmla="*/ 32507 w 32396"/>
                  <a:gd name="connsiteY0" fmla="*/ 14919 h 48439"/>
                  <a:gd name="connsiteX1" fmla="*/ 31243 w 32396"/>
                  <a:gd name="connsiteY1" fmla="*/ 14919 h 48439"/>
                  <a:gd name="connsiteX2" fmla="*/ 28767 w 32396"/>
                  <a:gd name="connsiteY2" fmla="*/ 14514 h 48439"/>
                  <a:gd name="connsiteX3" fmla="*/ 25178 w 32396"/>
                  <a:gd name="connsiteY3" fmla="*/ 14363 h 48439"/>
                  <a:gd name="connsiteX4" fmla="*/ 20175 w 32396"/>
                  <a:gd name="connsiteY4" fmla="*/ 15070 h 48439"/>
                  <a:gd name="connsiteX5" fmla="*/ 15171 w 32396"/>
                  <a:gd name="connsiteY5" fmla="*/ 16688 h 48439"/>
                  <a:gd name="connsiteX6" fmla="*/ 15171 w 32396"/>
                  <a:gd name="connsiteY6" fmla="*/ 48999 h 48439"/>
                  <a:gd name="connsiteX7" fmla="*/ 110 w 32396"/>
                  <a:gd name="connsiteY7" fmla="*/ 48999 h 48439"/>
                  <a:gd name="connsiteX8" fmla="*/ 110 w 32396"/>
                  <a:gd name="connsiteY8" fmla="*/ 710 h 48439"/>
                  <a:gd name="connsiteX9" fmla="*/ 15171 w 32396"/>
                  <a:gd name="connsiteY9" fmla="*/ 710 h 48439"/>
                  <a:gd name="connsiteX10" fmla="*/ 15171 w 32396"/>
                  <a:gd name="connsiteY10" fmla="*/ 7638 h 48439"/>
                  <a:gd name="connsiteX11" fmla="*/ 18001 w 32396"/>
                  <a:gd name="connsiteY11" fmla="*/ 5261 h 48439"/>
                  <a:gd name="connsiteX12" fmla="*/ 21337 w 32396"/>
                  <a:gd name="connsiteY12" fmla="*/ 2935 h 48439"/>
                  <a:gd name="connsiteX13" fmla="*/ 25128 w 32396"/>
                  <a:gd name="connsiteY13" fmla="*/ 1267 h 48439"/>
                  <a:gd name="connsiteX14" fmla="*/ 29272 w 32396"/>
                  <a:gd name="connsiteY14" fmla="*/ 559 h 48439"/>
                  <a:gd name="connsiteX15" fmla="*/ 30889 w 32396"/>
                  <a:gd name="connsiteY15" fmla="*/ 609 h 48439"/>
                  <a:gd name="connsiteX16" fmla="*/ 32507 w 32396"/>
                  <a:gd name="connsiteY16" fmla="*/ 710 h 4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2396" h="48439">
                    <a:moveTo>
                      <a:pt x="32507" y="14919"/>
                    </a:moveTo>
                    <a:lnTo>
                      <a:pt x="31243" y="14919"/>
                    </a:lnTo>
                    <a:cubicBezTo>
                      <a:pt x="30637" y="14818"/>
                      <a:pt x="29828" y="14666"/>
                      <a:pt x="28767" y="14514"/>
                    </a:cubicBezTo>
                    <a:cubicBezTo>
                      <a:pt x="27655" y="14464"/>
                      <a:pt x="26442" y="14413"/>
                      <a:pt x="25178" y="14363"/>
                    </a:cubicBezTo>
                    <a:cubicBezTo>
                      <a:pt x="23561" y="14413"/>
                      <a:pt x="21893" y="14666"/>
                      <a:pt x="20175" y="15070"/>
                    </a:cubicBezTo>
                    <a:cubicBezTo>
                      <a:pt x="18406" y="15576"/>
                      <a:pt x="16738" y="16082"/>
                      <a:pt x="15171" y="16688"/>
                    </a:cubicBezTo>
                    <a:lnTo>
                      <a:pt x="15171" y="48999"/>
                    </a:lnTo>
                    <a:lnTo>
                      <a:pt x="110" y="48999"/>
                    </a:lnTo>
                    <a:lnTo>
                      <a:pt x="110" y="710"/>
                    </a:lnTo>
                    <a:lnTo>
                      <a:pt x="15171" y="710"/>
                    </a:lnTo>
                    <a:lnTo>
                      <a:pt x="15171" y="7638"/>
                    </a:lnTo>
                    <a:cubicBezTo>
                      <a:pt x="15828" y="7031"/>
                      <a:pt x="16788" y="6222"/>
                      <a:pt x="18001" y="5261"/>
                    </a:cubicBezTo>
                    <a:cubicBezTo>
                      <a:pt x="19214" y="4300"/>
                      <a:pt x="20326" y="3542"/>
                      <a:pt x="21337" y="2935"/>
                    </a:cubicBezTo>
                    <a:cubicBezTo>
                      <a:pt x="22399" y="2328"/>
                      <a:pt x="23662" y="1772"/>
                      <a:pt x="25128" y="1267"/>
                    </a:cubicBezTo>
                    <a:cubicBezTo>
                      <a:pt x="26543" y="862"/>
                      <a:pt x="27908" y="609"/>
                      <a:pt x="29272" y="559"/>
                    </a:cubicBezTo>
                    <a:cubicBezTo>
                      <a:pt x="29727" y="609"/>
                      <a:pt x="30283" y="609"/>
                      <a:pt x="30889" y="609"/>
                    </a:cubicBezTo>
                    <a:cubicBezTo>
                      <a:pt x="31496" y="609"/>
                      <a:pt x="32001" y="660"/>
                      <a:pt x="32507" y="7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4" name="任意多边形: 形状 303">
                <a:extLst>
                  <a:ext uri="{FF2B5EF4-FFF2-40B4-BE49-F238E27FC236}">
                    <a16:creationId xmlns:a16="http://schemas.microsoft.com/office/drawing/2014/main" id="{9BDBB3B3-EE8F-4ACA-A94A-05A04BD5C1AD}"/>
                  </a:ext>
                </a:extLst>
              </p:cNvPr>
              <p:cNvSpPr/>
              <p:nvPr/>
            </p:nvSpPr>
            <p:spPr>
              <a:xfrm>
                <a:off x="3169672" y="5061220"/>
                <a:ext cx="48065" cy="51119"/>
              </a:xfrm>
              <a:custGeom>
                <a:avLst/>
                <a:gdLst>
                  <a:gd name="connsiteX0" fmla="*/ 28366 w 48065"/>
                  <a:gd name="connsiteY0" fmla="*/ 51678 h 51119"/>
                  <a:gd name="connsiteX1" fmla="*/ 7392 w 48065"/>
                  <a:gd name="connsiteY1" fmla="*/ 45156 h 51119"/>
                  <a:gd name="connsiteX2" fmla="*/ 114 w 48065"/>
                  <a:gd name="connsiteY2" fmla="*/ 26498 h 51119"/>
                  <a:gd name="connsiteX3" fmla="*/ 6886 w 48065"/>
                  <a:gd name="connsiteY3" fmla="*/ 7638 h 51119"/>
                  <a:gd name="connsiteX4" fmla="*/ 25890 w 48065"/>
                  <a:gd name="connsiteY4" fmla="*/ 559 h 51119"/>
                  <a:gd name="connsiteX5" fmla="*/ 42568 w 48065"/>
                  <a:gd name="connsiteY5" fmla="*/ 6576 h 51119"/>
                  <a:gd name="connsiteX6" fmla="*/ 48178 w 48065"/>
                  <a:gd name="connsiteY6" fmla="*/ 23666 h 51119"/>
                  <a:gd name="connsiteX7" fmla="*/ 48178 w 48065"/>
                  <a:gd name="connsiteY7" fmla="*/ 29077 h 51119"/>
                  <a:gd name="connsiteX8" fmla="*/ 15226 w 48065"/>
                  <a:gd name="connsiteY8" fmla="*/ 29077 h 51119"/>
                  <a:gd name="connsiteX9" fmla="*/ 16641 w 48065"/>
                  <a:gd name="connsiteY9" fmla="*/ 34689 h 51119"/>
                  <a:gd name="connsiteX10" fmla="*/ 19825 w 48065"/>
                  <a:gd name="connsiteY10" fmla="*/ 38279 h 51119"/>
                  <a:gd name="connsiteX11" fmla="*/ 24323 w 48065"/>
                  <a:gd name="connsiteY11" fmla="*/ 40201 h 51119"/>
                  <a:gd name="connsiteX12" fmla="*/ 29933 w 48065"/>
                  <a:gd name="connsiteY12" fmla="*/ 40757 h 51119"/>
                  <a:gd name="connsiteX13" fmla="*/ 35088 w 48065"/>
                  <a:gd name="connsiteY13" fmla="*/ 40201 h 51119"/>
                  <a:gd name="connsiteX14" fmla="*/ 39738 w 48065"/>
                  <a:gd name="connsiteY14" fmla="*/ 38684 h 51119"/>
                  <a:gd name="connsiteX15" fmla="*/ 43175 w 48065"/>
                  <a:gd name="connsiteY15" fmla="*/ 36914 h 51119"/>
                  <a:gd name="connsiteX16" fmla="*/ 45702 w 48065"/>
                  <a:gd name="connsiteY16" fmla="*/ 35245 h 51119"/>
                  <a:gd name="connsiteX17" fmla="*/ 47319 w 48065"/>
                  <a:gd name="connsiteY17" fmla="*/ 35245 h 51119"/>
                  <a:gd name="connsiteX18" fmla="*/ 47319 w 48065"/>
                  <a:gd name="connsiteY18" fmla="*/ 47633 h 51119"/>
                  <a:gd name="connsiteX19" fmla="*/ 43933 w 48065"/>
                  <a:gd name="connsiteY19" fmla="*/ 49049 h 51119"/>
                  <a:gd name="connsiteX20" fmla="*/ 39738 w 48065"/>
                  <a:gd name="connsiteY20" fmla="*/ 50263 h 51119"/>
                  <a:gd name="connsiteX21" fmla="*/ 34684 w 48065"/>
                  <a:gd name="connsiteY21" fmla="*/ 51274 h 51119"/>
                  <a:gd name="connsiteX22" fmla="*/ 28366 w 48065"/>
                  <a:gd name="connsiteY22" fmla="*/ 51678 h 51119"/>
                  <a:gd name="connsiteX23" fmla="*/ 33370 w 48065"/>
                  <a:gd name="connsiteY23" fmla="*/ 20026 h 51119"/>
                  <a:gd name="connsiteX24" fmla="*/ 31146 w 48065"/>
                  <a:gd name="connsiteY24" fmla="*/ 12745 h 51119"/>
                  <a:gd name="connsiteX25" fmla="*/ 24727 w 48065"/>
                  <a:gd name="connsiteY25" fmla="*/ 10267 h 51119"/>
                  <a:gd name="connsiteX26" fmla="*/ 17904 w 48065"/>
                  <a:gd name="connsiteY26" fmla="*/ 12896 h 51119"/>
                  <a:gd name="connsiteX27" fmla="*/ 15175 w 48065"/>
                  <a:gd name="connsiteY27" fmla="*/ 20026 h 5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8065" h="51119">
                    <a:moveTo>
                      <a:pt x="28366" y="51678"/>
                    </a:moveTo>
                    <a:cubicBezTo>
                      <a:pt x="19269" y="51628"/>
                      <a:pt x="12244" y="49504"/>
                      <a:pt x="7392" y="45156"/>
                    </a:cubicBezTo>
                    <a:cubicBezTo>
                      <a:pt x="2489" y="40807"/>
                      <a:pt x="63" y="34588"/>
                      <a:pt x="114" y="26498"/>
                    </a:cubicBezTo>
                    <a:cubicBezTo>
                      <a:pt x="63" y="18660"/>
                      <a:pt x="2338" y="12391"/>
                      <a:pt x="6886" y="7638"/>
                    </a:cubicBezTo>
                    <a:cubicBezTo>
                      <a:pt x="11384" y="2986"/>
                      <a:pt x="17702" y="609"/>
                      <a:pt x="25890" y="559"/>
                    </a:cubicBezTo>
                    <a:cubicBezTo>
                      <a:pt x="33269" y="609"/>
                      <a:pt x="38828" y="2632"/>
                      <a:pt x="42568" y="6576"/>
                    </a:cubicBezTo>
                    <a:cubicBezTo>
                      <a:pt x="46258" y="10621"/>
                      <a:pt x="48128" y="16284"/>
                      <a:pt x="48178" y="23666"/>
                    </a:cubicBezTo>
                    <a:lnTo>
                      <a:pt x="48178" y="29077"/>
                    </a:lnTo>
                    <a:lnTo>
                      <a:pt x="15226" y="29077"/>
                    </a:lnTo>
                    <a:cubicBezTo>
                      <a:pt x="15327" y="31352"/>
                      <a:pt x="15781" y="33223"/>
                      <a:pt x="16641" y="34689"/>
                    </a:cubicBezTo>
                    <a:cubicBezTo>
                      <a:pt x="17399" y="36257"/>
                      <a:pt x="18460" y="37470"/>
                      <a:pt x="19825" y="38279"/>
                    </a:cubicBezTo>
                    <a:cubicBezTo>
                      <a:pt x="21038" y="39189"/>
                      <a:pt x="22554" y="39796"/>
                      <a:pt x="24323" y="40201"/>
                    </a:cubicBezTo>
                    <a:cubicBezTo>
                      <a:pt x="25991" y="40605"/>
                      <a:pt x="27861" y="40807"/>
                      <a:pt x="29933" y="40757"/>
                    </a:cubicBezTo>
                    <a:cubicBezTo>
                      <a:pt x="31651" y="40807"/>
                      <a:pt x="33370" y="40605"/>
                      <a:pt x="35088" y="40201"/>
                    </a:cubicBezTo>
                    <a:cubicBezTo>
                      <a:pt x="36756" y="39796"/>
                      <a:pt x="38323" y="39290"/>
                      <a:pt x="39738" y="38684"/>
                    </a:cubicBezTo>
                    <a:cubicBezTo>
                      <a:pt x="40951" y="38178"/>
                      <a:pt x="42063" y="37622"/>
                      <a:pt x="43175" y="36914"/>
                    </a:cubicBezTo>
                    <a:cubicBezTo>
                      <a:pt x="44185" y="36307"/>
                      <a:pt x="45045" y="35751"/>
                      <a:pt x="45702" y="35245"/>
                    </a:cubicBezTo>
                    <a:lnTo>
                      <a:pt x="47319" y="35245"/>
                    </a:lnTo>
                    <a:lnTo>
                      <a:pt x="47319" y="47633"/>
                    </a:lnTo>
                    <a:cubicBezTo>
                      <a:pt x="46055" y="48139"/>
                      <a:pt x="44893" y="48645"/>
                      <a:pt x="43933" y="49049"/>
                    </a:cubicBezTo>
                    <a:cubicBezTo>
                      <a:pt x="42871" y="49504"/>
                      <a:pt x="41507" y="49909"/>
                      <a:pt x="39738" y="50263"/>
                    </a:cubicBezTo>
                    <a:cubicBezTo>
                      <a:pt x="38121" y="50718"/>
                      <a:pt x="36402" y="51021"/>
                      <a:pt x="34684" y="51274"/>
                    </a:cubicBezTo>
                    <a:cubicBezTo>
                      <a:pt x="32915" y="51527"/>
                      <a:pt x="30843" y="51628"/>
                      <a:pt x="28366" y="51678"/>
                    </a:cubicBezTo>
                    <a:close/>
                    <a:moveTo>
                      <a:pt x="33370" y="20026"/>
                    </a:moveTo>
                    <a:cubicBezTo>
                      <a:pt x="33269" y="16840"/>
                      <a:pt x="32511" y="14413"/>
                      <a:pt x="31146" y="12745"/>
                    </a:cubicBezTo>
                    <a:cubicBezTo>
                      <a:pt x="29731" y="11126"/>
                      <a:pt x="27608" y="10317"/>
                      <a:pt x="24727" y="10267"/>
                    </a:cubicBezTo>
                    <a:cubicBezTo>
                      <a:pt x="21796" y="10317"/>
                      <a:pt x="19521" y="11177"/>
                      <a:pt x="17904" y="12896"/>
                    </a:cubicBezTo>
                    <a:cubicBezTo>
                      <a:pt x="16236" y="14615"/>
                      <a:pt x="15327" y="16992"/>
                      <a:pt x="15175" y="20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5" name="任意多边形: 形状 304">
                <a:extLst>
                  <a:ext uri="{FF2B5EF4-FFF2-40B4-BE49-F238E27FC236}">
                    <a16:creationId xmlns:a16="http://schemas.microsoft.com/office/drawing/2014/main" id="{F5E4EE61-5AD0-4EFA-98F5-F3528CB52536}"/>
                  </a:ext>
                </a:extLst>
              </p:cNvPr>
              <p:cNvSpPr/>
              <p:nvPr/>
            </p:nvSpPr>
            <p:spPr>
              <a:xfrm>
                <a:off x="3222239" y="5061422"/>
                <a:ext cx="41342" cy="50917"/>
              </a:xfrm>
              <a:custGeom>
                <a:avLst/>
                <a:gdLst>
                  <a:gd name="connsiteX0" fmla="*/ 18059 w 41342"/>
                  <a:gd name="connsiteY0" fmla="*/ 51476 h 50917"/>
                  <a:gd name="connsiteX1" fmla="*/ 7951 w 41342"/>
                  <a:gd name="connsiteY1" fmla="*/ 50313 h 50917"/>
                  <a:gd name="connsiteX2" fmla="*/ 117 w 41342"/>
                  <a:gd name="connsiteY2" fmla="*/ 47633 h 50917"/>
                  <a:gd name="connsiteX3" fmla="*/ 117 w 41342"/>
                  <a:gd name="connsiteY3" fmla="*/ 34891 h 50917"/>
                  <a:gd name="connsiteX4" fmla="*/ 1380 w 41342"/>
                  <a:gd name="connsiteY4" fmla="*/ 34891 h 50917"/>
                  <a:gd name="connsiteX5" fmla="*/ 3806 w 41342"/>
                  <a:gd name="connsiteY5" fmla="*/ 36712 h 50917"/>
                  <a:gd name="connsiteX6" fmla="*/ 7648 w 41342"/>
                  <a:gd name="connsiteY6" fmla="*/ 38785 h 50917"/>
                  <a:gd name="connsiteX7" fmla="*/ 12398 w 41342"/>
                  <a:gd name="connsiteY7" fmla="*/ 40453 h 50917"/>
                  <a:gd name="connsiteX8" fmla="*/ 18110 w 41342"/>
                  <a:gd name="connsiteY8" fmla="*/ 41161 h 50917"/>
                  <a:gd name="connsiteX9" fmla="*/ 23720 w 41342"/>
                  <a:gd name="connsiteY9" fmla="*/ 40201 h 50917"/>
                  <a:gd name="connsiteX10" fmla="*/ 26196 w 41342"/>
                  <a:gd name="connsiteY10" fmla="*/ 37066 h 50917"/>
                  <a:gd name="connsiteX11" fmla="*/ 25034 w 41342"/>
                  <a:gd name="connsiteY11" fmla="*/ 34487 h 50917"/>
                  <a:gd name="connsiteX12" fmla="*/ 20738 w 41342"/>
                  <a:gd name="connsiteY12" fmla="*/ 32869 h 50917"/>
                  <a:gd name="connsiteX13" fmla="*/ 16341 w 41342"/>
                  <a:gd name="connsiteY13" fmla="*/ 31959 h 50917"/>
                  <a:gd name="connsiteX14" fmla="*/ 11741 w 41342"/>
                  <a:gd name="connsiteY14" fmla="*/ 30796 h 50917"/>
                  <a:gd name="connsiteX15" fmla="*/ 3200 w 41342"/>
                  <a:gd name="connsiteY15" fmla="*/ 25588 h 50917"/>
                  <a:gd name="connsiteX16" fmla="*/ 319 w 41342"/>
                  <a:gd name="connsiteY16" fmla="*/ 16486 h 50917"/>
                  <a:gd name="connsiteX17" fmla="*/ 1785 w 41342"/>
                  <a:gd name="connsiteY17" fmla="*/ 10419 h 50917"/>
                  <a:gd name="connsiteX18" fmla="*/ 6182 w 41342"/>
                  <a:gd name="connsiteY18" fmla="*/ 5312 h 50917"/>
                  <a:gd name="connsiteX19" fmla="*/ 13308 w 41342"/>
                  <a:gd name="connsiteY19" fmla="*/ 1873 h 50917"/>
                  <a:gd name="connsiteX20" fmla="*/ 22860 w 41342"/>
                  <a:gd name="connsiteY20" fmla="*/ 559 h 50917"/>
                  <a:gd name="connsiteX21" fmla="*/ 32160 w 41342"/>
                  <a:gd name="connsiteY21" fmla="*/ 1570 h 50917"/>
                  <a:gd name="connsiteX22" fmla="*/ 39387 w 41342"/>
                  <a:gd name="connsiteY22" fmla="*/ 3997 h 50917"/>
                  <a:gd name="connsiteX23" fmla="*/ 39387 w 41342"/>
                  <a:gd name="connsiteY23" fmla="*/ 16183 h 50917"/>
                  <a:gd name="connsiteX24" fmla="*/ 38174 w 41342"/>
                  <a:gd name="connsiteY24" fmla="*/ 16183 h 50917"/>
                  <a:gd name="connsiteX25" fmla="*/ 35698 w 41342"/>
                  <a:gd name="connsiteY25" fmla="*/ 14565 h 50917"/>
                  <a:gd name="connsiteX26" fmla="*/ 32463 w 41342"/>
                  <a:gd name="connsiteY26" fmla="*/ 12846 h 50917"/>
                  <a:gd name="connsiteX27" fmla="*/ 28218 w 41342"/>
                  <a:gd name="connsiteY27" fmla="*/ 11430 h 50917"/>
                  <a:gd name="connsiteX28" fmla="*/ 23416 w 41342"/>
                  <a:gd name="connsiteY28" fmla="*/ 10874 h 50917"/>
                  <a:gd name="connsiteX29" fmla="*/ 17857 w 41342"/>
                  <a:gd name="connsiteY29" fmla="*/ 11986 h 50917"/>
                  <a:gd name="connsiteX30" fmla="*/ 15633 w 41342"/>
                  <a:gd name="connsiteY30" fmla="*/ 14969 h 50917"/>
                  <a:gd name="connsiteX31" fmla="*/ 16745 w 41342"/>
                  <a:gd name="connsiteY31" fmla="*/ 17548 h 50917"/>
                  <a:gd name="connsiteX32" fmla="*/ 21597 w 41342"/>
                  <a:gd name="connsiteY32" fmla="*/ 19368 h 50917"/>
                  <a:gd name="connsiteX33" fmla="*/ 26044 w 41342"/>
                  <a:gd name="connsiteY33" fmla="*/ 20278 h 50917"/>
                  <a:gd name="connsiteX34" fmla="*/ 30896 w 41342"/>
                  <a:gd name="connsiteY34" fmla="*/ 21543 h 50917"/>
                  <a:gd name="connsiteX35" fmla="*/ 38781 w 41342"/>
                  <a:gd name="connsiteY35" fmla="*/ 26447 h 50917"/>
                  <a:gd name="connsiteX36" fmla="*/ 41459 w 41342"/>
                  <a:gd name="connsiteY36" fmla="*/ 35094 h 50917"/>
                  <a:gd name="connsiteX37" fmla="*/ 39842 w 41342"/>
                  <a:gd name="connsiteY37" fmla="*/ 41566 h 50917"/>
                  <a:gd name="connsiteX38" fmla="*/ 35344 w 41342"/>
                  <a:gd name="connsiteY38" fmla="*/ 46723 h 50917"/>
                  <a:gd name="connsiteX39" fmla="*/ 28066 w 41342"/>
                  <a:gd name="connsiteY39" fmla="*/ 50212 h 50917"/>
                  <a:gd name="connsiteX40" fmla="*/ 18059 w 41342"/>
                  <a:gd name="connsiteY40" fmla="*/ 51476 h 5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1342" h="50917">
                    <a:moveTo>
                      <a:pt x="18059" y="51476"/>
                    </a:moveTo>
                    <a:cubicBezTo>
                      <a:pt x="14471" y="51426"/>
                      <a:pt x="11084" y="51072"/>
                      <a:pt x="7951" y="50313"/>
                    </a:cubicBezTo>
                    <a:cubicBezTo>
                      <a:pt x="4767" y="49555"/>
                      <a:pt x="2139" y="48695"/>
                      <a:pt x="117" y="47633"/>
                    </a:cubicBezTo>
                    <a:lnTo>
                      <a:pt x="117" y="34891"/>
                    </a:lnTo>
                    <a:lnTo>
                      <a:pt x="1380" y="34891"/>
                    </a:lnTo>
                    <a:cubicBezTo>
                      <a:pt x="2088" y="35498"/>
                      <a:pt x="2897" y="36105"/>
                      <a:pt x="3806" y="36712"/>
                    </a:cubicBezTo>
                    <a:cubicBezTo>
                      <a:pt x="4716" y="37420"/>
                      <a:pt x="5980" y="38077"/>
                      <a:pt x="7648" y="38785"/>
                    </a:cubicBezTo>
                    <a:cubicBezTo>
                      <a:pt x="9012" y="39442"/>
                      <a:pt x="10579" y="39998"/>
                      <a:pt x="12398" y="40453"/>
                    </a:cubicBezTo>
                    <a:cubicBezTo>
                      <a:pt x="14117" y="40959"/>
                      <a:pt x="16037" y="41212"/>
                      <a:pt x="18110" y="41161"/>
                    </a:cubicBezTo>
                    <a:cubicBezTo>
                      <a:pt x="20182" y="41212"/>
                      <a:pt x="22052" y="40908"/>
                      <a:pt x="23720" y="40201"/>
                    </a:cubicBezTo>
                    <a:cubicBezTo>
                      <a:pt x="25337" y="39594"/>
                      <a:pt x="26146" y="38532"/>
                      <a:pt x="26196" y="37066"/>
                    </a:cubicBezTo>
                    <a:cubicBezTo>
                      <a:pt x="26146" y="35953"/>
                      <a:pt x="25792" y="35094"/>
                      <a:pt x="25034" y="34487"/>
                    </a:cubicBezTo>
                    <a:cubicBezTo>
                      <a:pt x="24276" y="33931"/>
                      <a:pt x="22810" y="33374"/>
                      <a:pt x="20738" y="32869"/>
                    </a:cubicBezTo>
                    <a:cubicBezTo>
                      <a:pt x="19525" y="32616"/>
                      <a:pt x="18059" y="32313"/>
                      <a:pt x="16341" y="31959"/>
                    </a:cubicBezTo>
                    <a:cubicBezTo>
                      <a:pt x="14572" y="31655"/>
                      <a:pt x="13055" y="31301"/>
                      <a:pt x="11741" y="30796"/>
                    </a:cubicBezTo>
                    <a:cubicBezTo>
                      <a:pt x="7951" y="29683"/>
                      <a:pt x="5121" y="27914"/>
                      <a:pt x="3200" y="25588"/>
                    </a:cubicBezTo>
                    <a:cubicBezTo>
                      <a:pt x="1279" y="23312"/>
                      <a:pt x="319" y="20278"/>
                      <a:pt x="319" y="16486"/>
                    </a:cubicBezTo>
                    <a:cubicBezTo>
                      <a:pt x="319" y="14363"/>
                      <a:pt x="774" y="12340"/>
                      <a:pt x="1785" y="10419"/>
                    </a:cubicBezTo>
                    <a:cubicBezTo>
                      <a:pt x="2745" y="8497"/>
                      <a:pt x="4211" y="6829"/>
                      <a:pt x="6182" y="5312"/>
                    </a:cubicBezTo>
                    <a:cubicBezTo>
                      <a:pt x="8052" y="3896"/>
                      <a:pt x="10427" y="2733"/>
                      <a:pt x="13308" y="1873"/>
                    </a:cubicBezTo>
                    <a:cubicBezTo>
                      <a:pt x="16088" y="1014"/>
                      <a:pt x="19272" y="559"/>
                      <a:pt x="22860" y="559"/>
                    </a:cubicBezTo>
                    <a:cubicBezTo>
                      <a:pt x="26196" y="559"/>
                      <a:pt x="29330" y="913"/>
                      <a:pt x="32160" y="1570"/>
                    </a:cubicBezTo>
                    <a:cubicBezTo>
                      <a:pt x="34990" y="2278"/>
                      <a:pt x="37366" y="3087"/>
                      <a:pt x="39387" y="3997"/>
                    </a:cubicBezTo>
                    <a:lnTo>
                      <a:pt x="39387" y="16183"/>
                    </a:lnTo>
                    <a:lnTo>
                      <a:pt x="38174" y="16183"/>
                    </a:lnTo>
                    <a:cubicBezTo>
                      <a:pt x="37568" y="15778"/>
                      <a:pt x="36759" y="15273"/>
                      <a:pt x="35698" y="14565"/>
                    </a:cubicBezTo>
                    <a:cubicBezTo>
                      <a:pt x="34535" y="13958"/>
                      <a:pt x="33474" y="13351"/>
                      <a:pt x="32463" y="12846"/>
                    </a:cubicBezTo>
                    <a:cubicBezTo>
                      <a:pt x="31149" y="12289"/>
                      <a:pt x="29734" y="11834"/>
                      <a:pt x="28218" y="11430"/>
                    </a:cubicBezTo>
                    <a:cubicBezTo>
                      <a:pt x="26651" y="11076"/>
                      <a:pt x="25034" y="10874"/>
                      <a:pt x="23416" y="10874"/>
                    </a:cubicBezTo>
                    <a:cubicBezTo>
                      <a:pt x="21193" y="10874"/>
                      <a:pt x="19323" y="11278"/>
                      <a:pt x="17857" y="11986"/>
                    </a:cubicBezTo>
                    <a:cubicBezTo>
                      <a:pt x="16341" y="12795"/>
                      <a:pt x="15633" y="13756"/>
                      <a:pt x="15633" y="14969"/>
                    </a:cubicBezTo>
                    <a:cubicBezTo>
                      <a:pt x="15633" y="16082"/>
                      <a:pt x="15987" y="16941"/>
                      <a:pt x="16745" y="17548"/>
                    </a:cubicBezTo>
                    <a:cubicBezTo>
                      <a:pt x="17453" y="18155"/>
                      <a:pt x="19070" y="18762"/>
                      <a:pt x="21597" y="19368"/>
                    </a:cubicBezTo>
                    <a:cubicBezTo>
                      <a:pt x="22860" y="19672"/>
                      <a:pt x="24326" y="19975"/>
                      <a:pt x="26044" y="20278"/>
                    </a:cubicBezTo>
                    <a:cubicBezTo>
                      <a:pt x="27662" y="20582"/>
                      <a:pt x="29279" y="21037"/>
                      <a:pt x="30896" y="21543"/>
                    </a:cubicBezTo>
                    <a:cubicBezTo>
                      <a:pt x="34333" y="22706"/>
                      <a:pt x="36961" y="24324"/>
                      <a:pt x="38781" y="26447"/>
                    </a:cubicBezTo>
                    <a:cubicBezTo>
                      <a:pt x="40499" y="28621"/>
                      <a:pt x="41409" y="31504"/>
                      <a:pt x="41459" y="35094"/>
                    </a:cubicBezTo>
                    <a:cubicBezTo>
                      <a:pt x="41409" y="37369"/>
                      <a:pt x="40853" y="39543"/>
                      <a:pt x="39842" y="41566"/>
                    </a:cubicBezTo>
                    <a:cubicBezTo>
                      <a:pt x="38730" y="43639"/>
                      <a:pt x="37265" y="45358"/>
                      <a:pt x="35344" y="46723"/>
                    </a:cubicBezTo>
                    <a:cubicBezTo>
                      <a:pt x="33272" y="48291"/>
                      <a:pt x="30846" y="49403"/>
                      <a:pt x="28066" y="50212"/>
                    </a:cubicBezTo>
                    <a:cubicBezTo>
                      <a:pt x="25236" y="51021"/>
                      <a:pt x="21900" y="51426"/>
                      <a:pt x="18059" y="514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6" name="任意多边形: 形状 305">
                <a:extLst>
                  <a:ext uri="{FF2B5EF4-FFF2-40B4-BE49-F238E27FC236}">
                    <a16:creationId xmlns:a16="http://schemas.microsoft.com/office/drawing/2014/main" id="{55D6E6E8-6DDF-4917-93A7-7ACE9A744469}"/>
                  </a:ext>
                </a:extLst>
              </p:cNvPr>
              <p:cNvSpPr/>
              <p:nvPr/>
            </p:nvSpPr>
            <p:spPr>
              <a:xfrm>
                <a:off x="3270369" y="5062737"/>
                <a:ext cx="45235" cy="49602"/>
              </a:xfrm>
              <a:custGeom>
                <a:avLst/>
                <a:gdLst>
                  <a:gd name="connsiteX0" fmla="*/ 45356 w 45235"/>
                  <a:gd name="connsiteY0" fmla="*/ 48847 h 49602"/>
                  <a:gd name="connsiteX1" fmla="*/ 30295 w 45235"/>
                  <a:gd name="connsiteY1" fmla="*/ 48847 h 49602"/>
                  <a:gd name="connsiteX2" fmla="*/ 30295 w 45235"/>
                  <a:gd name="connsiteY2" fmla="*/ 43538 h 49602"/>
                  <a:gd name="connsiteX3" fmla="*/ 23118 w 45235"/>
                  <a:gd name="connsiteY3" fmla="*/ 48493 h 49602"/>
                  <a:gd name="connsiteX4" fmla="*/ 15335 w 45235"/>
                  <a:gd name="connsiteY4" fmla="*/ 50162 h 49602"/>
                  <a:gd name="connsiteX5" fmla="*/ 4115 w 45235"/>
                  <a:gd name="connsiteY5" fmla="*/ 45661 h 49602"/>
                  <a:gd name="connsiteX6" fmla="*/ 122 w 45235"/>
                  <a:gd name="connsiteY6" fmla="*/ 32009 h 49602"/>
                  <a:gd name="connsiteX7" fmla="*/ 122 w 45235"/>
                  <a:gd name="connsiteY7" fmla="*/ 559 h 49602"/>
                  <a:gd name="connsiteX8" fmla="*/ 15284 w 45235"/>
                  <a:gd name="connsiteY8" fmla="*/ 559 h 49602"/>
                  <a:gd name="connsiteX9" fmla="*/ 15284 w 45235"/>
                  <a:gd name="connsiteY9" fmla="*/ 24526 h 49602"/>
                  <a:gd name="connsiteX10" fmla="*/ 15436 w 45235"/>
                  <a:gd name="connsiteY10" fmla="*/ 30644 h 49602"/>
                  <a:gd name="connsiteX11" fmla="*/ 16396 w 45235"/>
                  <a:gd name="connsiteY11" fmla="*/ 34639 h 49602"/>
                  <a:gd name="connsiteX12" fmla="*/ 18468 w 45235"/>
                  <a:gd name="connsiteY12" fmla="*/ 36914 h 49602"/>
                  <a:gd name="connsiteX13" fmla="*/ 22512 w 45235"/>
                  <a:gd name="connsiteY13" fmla="*/ 37672 h 49602"/>
                  <a:gd name="connsiteX14" fmla="*/ 26302 w 45235"/>
                  <a:gd name="connsiteY14" fmla="*/ 36914 h 49602"/>
                  <a:gd name="connsiteX15" fmla="*/ 30295 w 45235"/>
                  <a:gd name="connsiteY15" fmla="*/ 34790 h 49602"/>
                  <a:gd name="connsiteX16" fmla="*/ 30295 w 45235"/>
                  <a:gd name="connsiteY16" fmla="*/ 559 h 49602"/>
                  <a:gd name="connsiteX17" fmla="*/ 45356 w 45235"/>
                  <a:gd name="connsiteY17" fmla="*/ 559 h 4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5" h="49602">
                    <a:moveTo>
                      <a:pt x="45356" y="48847"/>
                    </a:moveTo>
                    <a:lnTo>
                      <a:pt x="30295" y="48847"/>
                    </a:lnTo>
                    <a:lnTo>
                      <a:pt x="30295" y="43538"/>
                    </a:lnTo>
                    <a:cubicBezTo>
                      <a:pt x="27667" y="45712"/>
                      <a:pt x="25291" y="47381"/>
                      <a:pt x="23118" y="48493"/>
                    </a:cubicBezTo>
                    <a:cubicBezTo>
                      <a:pt x="20945" y="49605"/>
                      <a:pt x="18317" y="50111"/>
                      <a:pt x="15335" y="50162"/>
                    </a:cubicBezTo>
                    <a:cubicBezTo>
                      <a:pt x="10483" y="50111"/>
                      <a:pt x="6743" y="48645"/>
                      <a:pt x="4115" y="45661"/>
                    </a:cubicBezTo>
                    <a:cubicBezTo>
                      <a:pt x="1385" y="42628"/>
                      <a:pt x="71" y="38077"/>
                      <a:pt x="122" y="32009"/>
                    </a:cubicBezTo>
                    <a:lnTo>
                      <a:pt x="122" y="559"/>
                    </a:lnTo>
                    <a:lnTo>
                      <a:pt x="15284" y="559"/>
                    </a:lnTo>
                    <a:lnTo>
                      <a:pt x="15284" y="24526"/>
                    </a:lnTo>
                    <a:cubicBezTo>
                      <a:pt x="15234" y="27054"/>
                      <a:pt x="15284" y="29077"/>
                      <a:pt x="15436" y="30644"/>
                    </a:cubicBezTo>
                    <a:cubicBezTo>
                      <a:pt x="15537" y="32212"/>
                      <a:pt x="15840" y="33577"/>
                      <a:pt x="16396" y="34639"/>
                    </a:cubicBezTo>
                    <a:cubicBezTo>
                      <a:pt x="16800" y="35650"/>
                      <a:pt x="17508" y="36408"/>
                      <a:pt x="18468" y="36914"/>
                    </a:cubicBezTo>
                    <a:cubicBezTo>
                      <a:pt x="19429" y="37470"/>
                      <a:pt x="20793" y="37723"/>
                      <a:pt x="22512" y="37672"/>
                    </a:cubicBezTo>
                    <a:cubicBezTo>
                      <a:pt x="23573" y="37723"/>
                      <a:pt x="24836" y="37470"/>
                      <a:pt x="26302" y="36914"/>
                    </a:cubicBezTo>
                    <a:cubicBezTo>
                      <a:pt x="27717" y="36408"/>
                      <a:pt x="29031" y="35700"/>
                      <a:pt x="30295" y="34790"/>
                    </a:cubicBezTo>
                    <a:lnTo>
                      <a:pt x="30295" y="559"/>
                    </a:lnTo>
                    <a:lnTo>
                      <a:pt x="45356" y="559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7" name="任意多边形: 形状 306">
                <a:extLst>
                  <a:ext uri="{FF2B5EF4-FFF2-40B4-BE49-F238E27FC236}">
                    <a16:creationId xmlns:a16="http://schemas.microsoft.com/office/drawing/2014/main" id="{DDDF7F72-241B-41C9-85AE-DC6B5DA3C454}"/>
                  </a:ext>
                </a:extLst>
              </p:cNvPr>
              <p:cNvSpPr/>
              <p:nvPr/>
            </p:nvSpPr>
            <p:spPr>
              <a:xfrm>
                <a:off x="3327121" y="5044129"/>
                <a:ext cx="15061" cy="66895"/>
              </a:xfrm>
              <a:custGeom>
                <a:avLst/>
                <a:gdLst>
                  <a:gd name="connsiteX0" fmla="*/ 15186 w 15061"/>
                  <a:gd name="connsiteY0" fmla="*/ 67454 h 66895"/>
                  <a:gd name="connsiteX1" fmla="*/ 125 w 15061"/>
                  <a:gd name="connsiteY1" fmla="*/ 67454 h 66895"/>
                  <a:gd name="connsiteX2" fmla="*/ 125 w 15061"/>
                  <a:gd name="connsiteY2" fmla="*/ 559 h 66895"/>
                  <a:gd name="connsiteX3" fmla="*/ 15186 w 15061"/>
                  <a:gd name="connsiteY3" fmla="*/ 559 h 6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61" h="66895">
                    <a:moveTo>
                      <a:pt x="15186" y="67454"/>
                    </a:moveTo>
                    <a:lnTo>
                      <a:pt x="125" y="67454"/>
                    </a:lnTo>
                    <a:lnTo>
                      <a:pt x="125" y="559"/>
                    </a:lnTo>
                    <a:lnTo>
                      <a:pt x="15186" y="559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8" name="任意多边形: 形状 307">
                <a:extLst>
                  <a:ext uri="{FF2B5EF4-FFF2-40B4-BE49-F238E27FC236}">
                    <a16:creationId xmlns:a16="http://schemas.microsoft.com/office/drawing/2014/main" id="{E7872CDE-D078-4AF8-9A86-E1DA933CCDD7}"/>
                  </a:ext>
                </a:extLst>
              </p:cNvPr>
              <p:cNvSpPr/>
              <p:nvPr/>
            </p:nvSpPr>
            <p:spPr>
              <a:xfrm>
                <a:off x="3348830" y="5048933"/>
                <a:ext cx="35277" cy="63052"/>
              </a:xfrm>
              <a:custGeom>
                <a:avLst/>
                <a:gdLst>
                  <a:gd name="connsiteX0" fmla="*/ 23477 w 35277"/>
                  <a:gd name="connsiteY0" fmla="*/ 63611 h 63052"/>
                  <a:gd name="connsiteX1" fmla="*/ 10083 w 35277"/>
                  <a:gd name="connsiteY1" fmla="*/ 59819 h 63052"/>
                  <a:gd name="connsiteX2" fmla="*/ 5889 w 35277"/>
                  <a:gd name="connsiteY2" fmla="*/ 47431 h 63052"/>
                  <a:gd name="connsiteX3" fmla="*/ 5889 w 35277"/>
                  <a:gd name="connsiteY3" fmla="*/ 24880 h 63052"/>
                  <a:gd name="connsiteX4" fmla="*/ 127 w 35277"/>
                  <a:gd name="connsiteY4" fmla="*/ 24880 h 63052"/>
                  <a:gd name="connsiteX5" fmla="*/ 127 w 35277"/>
                  <a:gd name="connsiteY5" fmla="*/ 14363 h 63052"/>
                  <a:gd name="connsiteX6" fmla="*/ 5889 w 35277"/>
                  <a:gd name="connsiteY6" fmla="*/ 14363 h 63052"/>
                  <a:gd name="connsiteX7" fmla="*/ 5889 w 35277"/>
                  <a:gd name="connsiteY7" fmla="*/ 559 h 63052"/>
                  <a:gd name="connsiteX8" fmla="*/ 20899 w 35277"/>
                  <a:gd name="connsiteY8" fmla="*/ 559 h 63052"/>
                  <a:gd name="connsiteX9" fmla="*/ 20899 w 35277"/>
                  <a:gd name="connsiteY9" fmla="*/ 14363 h 63052"/>
                  <a:gd name="connsiteX10" fmla="*/ 35404 w 35277"/>
                  <a:gd name="connsiteY10" fmla="*/ 14363 h 63052"/>
                  <a:gd name="connsiteX11" fmla="*/ 35404 w 35277"/>
                  <a:gd name="connsiteY11" fmla="*/ 24880 h 63052"/>
                  <a:gd name="connsiteX12" fmla="*/ 20899 w 35277"/>
                  <a:gd name="connsiteY12" fmla="*/ 24880 h 63052"/>
                  <a:gd name="connsiteX13" fmla="*/ 20899 w 35277"/>
                  <a:gd name="connsiteY13" fmla="*/ 41970 h 63052"/>
                  <a:gd name="connsiteX14" fmla="*/ 20950 w 35277"/>
                  <a:gd name="connsiteY14" fmla="*/ 46420 h 63052"/>
                  <a:gd name="connsiteX15" fmla="*/ 21657 w 35277"/>
                  <a:gd name="connsiteY15" fmla="*/ 49808 h 63052"/>
                  <a:gd name="connsiteX16" fmla="*/ 23780 w 35277"/>
                  <a:gd name="connsiteY16" fmla="*/ 52184 h 63052"/>
                  <a:gd name="connsiteX17" fmla="*/ 28228 w 35277"/>
                  <a:gd name="connsiteY17" fmla="*/ 53044 h 63052"/>
                  <a:gd name="connsiteX18" fmla="*/ 31361 w 35277"/>
                  <a:gd name="connsiteY18" fmla="*/ 52538 h 63052"/>
                  <a:gd name="connsiteX19" fmla="*/ 34141 w 35277"/>
                  <a:gd name="connsiteY19" fmla="*/ 51577 h 63052"/>
                  <a:gd name="connsiteX20" fmla="*/ 35404 w 35277"/>
                  <a:gd name="connsiteY20" fmla="*/ 51577 h 63052"/>
                  <a:gd name="connsiteX21" fmla="*/ 35404 w 35277"/>
                  <a:gd name="connsiteY21" fmla="*/ 62196 h 63052"/>
                  <a:gd name="connsiteX22" fmla="*/ 30199 w 35277"/>
                  <a:gd name="connsiteY22" fmla="*/ 63207 h 63052"/>
                  <a:gd name="connsiteX23" fmla="*/ 23477 w 35277"/>
                  <a:gd name="connsiteY23" fmla="*/ 63611 h 6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5277" h="63052">
                    <a:moveTo>
                      <a:pt x="23477" y="63611"/>
                    </a:moveTo>
                    <a:cubicBezTo>
                      <a:pt x="17311" y="63561"/>
                      <a:pt x="12813" y="62347"/>
                      <a:pt x="10083" y="59819"/>
                    </a:cubicBezTo>
                    <a:cubicBezTo>
                      <a:pt x="7253" y="57342"/>
                      <a:pt x="5889" y="53195"/>
                      <a:pt x="5889" y="47431"/>
                    </a:cubicBezTo>
                    <a:lnTo>
                      <a:pt x="5889" y="24880"/>
                    </a:lnTo>
                    <a:lnTo>
                      <a:pt x="127" y="24880"/>
                    </a:lnTo>
                    <a:lnTo>
                      <a:pt x="127" y="14363"/>
                    </a:lnTo>
                    <a:lnTo>
                      <a:pt x="5889" y="14363"/>
                    </a:lnTo>
                    <a:lnTo>
                      <a:pt x="5889" y="559"/>
                    </a:lnTo>
                    <a:lnTo>
                      <a:pt x="20899" y="559"/>
                    </a:lnTo>
                    <a:lnTo>
                      <a:pt x="20899" y="14363"/>
                    </a:lnTo>
                    <a:lnTo>
                      <a:pt x="35404" y="14363"/>
                    </a:lnTo>
                    <a:lnTo>
                      <a:pt x="35404" y="24880"/>
                    </a:lnTo>
                    <a:lnTo>
                      <a:pt x="20899" y="24880"/>
                    </a:lnTo>
                    <a:lnTo>
                      <a:pt x="20899" y="41970"/>
                    </a:lnTo>
                    <a:cubicBezTo>
                      <a:pt x="20899" y="43689"/>
                      <a:pt x="20899" y="45156"/>
                      <a:pt x="20950" y="46420"/>
                    </a:cubicBezTo>
                    <a:cubicBezTo>
                      <a:pt x="20950" y="47684"/>
                      <a:pt x="21202" y="48847"/>
                      <a:pt x="21657" y="49808"/>
                    </a:cubicBezTo>
                    <a:cubicBezTo>
                      <a:pt x="22062" y="50819"/>
                      <a:pt x="22769" y="51577"/>
                      <a:pt x="23780" y="52184"/>
                    </a:cubicBezTo>
                    <a:cubicBezTo>
                      <a:pt x="24791" y="52791"/>
                      <a:pt x="26257" y="53094"/>
                      <a:pt x="28228" y="53044"/>
                    </a:cubicBezTo>
                    <a:cubicBezTo>
                      <a:pt x="28986" y="53094"/>
                      <a:pt x="30047" y="52943"/>
                      <a:pt x="31361" y="52538"/>
                    </a:cubicBezTo>
                    <a:cubicBezTo>
                      <a:pt x="32675" y="52235"/>
                      <a:pt x="33585" y="51881"/>
                      <a:pt x="34141" y="51577"/>
                    </a:cubicBezTo>
                    <a:lnTo>
                      <a:pt x="35404" y="51577"/>
                    </a:lnTo>
                    <a:lnTo>
                      <a:pt x="35404" y="62196"/>
                    </a:lnTo>
                    <a:cubicBezTo>
                      <a:pt x="33737" y="62600"/>
                      <a:pt x="32018" y="62904"/>
                      <a:pt x="30199" y="63207"/>
                    </a:cubicBezTo>
                    <a:cubicBezTo>
                      <a:pt x="28329" y="63409"/>
                      <a:pt x="26105" y="63561"/>
                      <a:pt x="23477" y="63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309" name="任意多边形: 形状 308">
              <a:extLst>
                <a:ext uri="{FF2B5EF4-FFF2-40B4-BE49-F238E27FC236}">
                  <a16:creationId xmlns:a16="http://schemas.microsoft.com/office/drawing/2014/main" id="{39128316-F338-42EA-ABF2-D3D56B905C48}"/>
                </a:ext>
              </a:extLst>
            </p:cNvPr>
            <p:cNvSpPr/>
            <p:nvPr/>
          </p:nvSpPr>
          <p:spPr>
            <a:xfrm>
              <a:off x="3873801" y="5044989"/>
              <a:ext cx="66006" cy="58704"/>
            </a:xfrm>
            <a:custGeom>
              <a:avLst/>
              <a:gdLst>
                <a:gd name="connsiteX0" fmla="*/ 0 w 66006"/>
                <a:gd name="connsiteY0" fmla="*/ 0 h 58704"/>
                <a:gd name="connsiteX1" fmla="*/ 66006 w 66006"/>
                <a:gd name="connsiteY1" fmla="*/ 0 h 58704"/>
                <a:gd name="connsiteX2" fmla="*/ 33003 w 66006"/>
                <a:gd name="connsiteY2" fmla="*/ 58704 h 5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006" h="58704">
                  <a:moveTo>
                    <a:pt x="0" y="0"/>
                  </a:moveTo>
                  <a:lnTo>
                    <a:pt x="66006" y="0"/>
                  </a:lnTo>
                  <a:lnTo>
                    <a:pt x="33003" y="58704"/>
                  </a:lnTo>
                  <a:close/>
                </a:path>
              </a:pathLst>
            </a:custGeom>
            <a:solidFill>
              <a:srgbClr val="666666"/>
            </a:solidFill>
            <a:ln w="129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310" name="图片 309">
              <a:extLst>
                <a:ext uri="{FF2B5EF4-FFF2-40B4-BE49-F238E27FC236}">
                  <a16:creationId xmlns:a16="http://schemas.microsoft.com/office/drawing/2014/main" id="{4B74FACD-B303-4169-9343-F5DB26BE7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0571" y="5195438"/>
              <a:ext cx="80687" cy="80723"/>
            </a:xfrm>
            <a:custGeom>
              <a:avLst/>
              <a:gdLst>
                <a:gd name="connsiteX0" fmla="*/ 95 w 80687"/>
                <a:gd name="connsiteY0" fmla="*/ 563 h 80723"/>
                <a:gd name="connsiteX1" fmla="*/ 80782 w 80687"/>
                <a:gd name="connsiteY1" fmla="*/ 563 h 80723"/>
                <a:gd name="connsiteX2" fmla="*/ 80782 w 80687"/>
                <a:gd name="connsiteY2" fmla="*/ 81286 h 80723"/>
                <a:gd name="connsiteX3" fmla="*/ 95 w 80687"/>
                <a:gd name="connsiteY3" fmla="*/ 81286 h 8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87" h="80723">
                  <a:moveTo>
                    <a:pt x="95" y="563"/>
                  </a:moveTo>
                  <a:lnTo>
                    <a:pt x="80782" y="563"/>
                  </a:lnTo>
                  <a:lnTo>
                    <a:pt x="80782" y="81286"/>
                  </a:lnTo>
                  <a:lnTo>
                    <a:pt x="95" y="81286"/>
                  </a:lnTo>
                  <a:close/>
                </a:path>
              </a:pathLst>
            </a:custGeom>
          </p:spPr>
        </p:pic>
        <p:grpSp>
          <p:nvGrpSpPr>
            <p:cNvPr id="311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3060997" y="5211141"/>
              <a:ext cx="621815" cy="77564"/>
              <a:chOff x="3060997" y="5211141"/>
              <a:chExt cx="621815" cy="77564"/>
            </a:xfrm>
            <a:solidFill>
              <a:srgbClr val="000000"/>
            </a:solidFill>
          </p:grpSpPr>
          <p:sp>
            <p:nvSpPr>
              <p:cNvPr id="312" name="任意多边形: 形状 311">
                <a:extLst>
                  <a:ext uri="{FF2B5EF4-FFF2-40B4-BE49-F238E27FC236}">
                    <a16:creationId xmlns:a16="http://schemas.microsoft.com/office/drawing/2014/main" id="{6A2994D7-F4C7-42DA-B7CC-8B9E60555AEB}"/>
                  </a:ext>
                </a:extLst>
              </p:cNvPr>
              <p:cNvSpPr/>
              <p:nvPr/>
            </p:nvSpPr>
            <p:spPr>
              <a:xfrm>
                <a:off x="3060997" y="5228433"/>
                <a:ext cx="34574" cy="45254"/>
              </a:xfrm>
              <a:custGeom>
                <a:avLst/>
                <a:gdLst>
                  <a:gd name="connsiteX0" fmla="*/ 34679 w 34574"/>
                  <a:gd name="connsiteY0" fmla="*/ 44612 h 45254"/>
                  <a:gd name="connsiteX1" fmla="*/ 27300 w 34574"/>
                  <a:gd name="connsiteY1" fmla="*/ 44612 h 45254"/>
                  <a:gd name="connsiteX2" fmla="*/ 27300 w 34574"/>
                  <a:gd name="connsiteY2" fmla="*/ 39707 h 45254"/>
                  <a:gd name="connsiteX3" fmla="*/ 20780 w 34574"/>
                  <a:gd name="connsiteY3" fmla="*/ 44309 h 45254"/>
                  <a:gd name="connsiteX4" fmla="*/ 13907 w 34574"/>
                  <a:gd name="connsiteY4" fmla="*/ 45826 h 45254"/>
                  <a:gd name="connsiteX5" fmla="*/ 8499 w 34574"/>
                  <a:gd name="connsiteY5" fmla="*/ 44865 h 45254"/>
                  <a:gd name="connsiteX6" fmla="*/ 4102 w 34574"/>
                  <a:gd name="connsiteY6" fmla="*/ 41882 h 45254"/>
                  <a:gd name="connsiteX7" fmla="*/ 1120 w 34574"/>
                  <a:gd name="connsiteY7" fmla="*/ 36775 h 45254"/>
                  <a:gd name="connsiteX8" fmla="*/ 109 w 34574"/>
                  <a:gd name="connsiteY8" fmla="*/ 29140 h 45254"/>
                  <a:gd name="connsiteX9" fmla="*/ 109 w 34574"/>
                  <a:gd name="connsiteY9" fmla="*/ 571 h 45254"/>
                  <a:gd name="connsiteX10" fmla="*/ 7488 w 34574"/>
                  <a:gd name="connsiteY10" fmla="*/ 571 h 45254"/>
                  <a:gd name="connsiteX11" fmla="*/ 7488 w 34574"/>
                  <a:gd name="connsiteY11" fmla="*/ 25651 h 45254"/>
                  <a:gd name="connsiteX12" fmla="*/ 7741 w 34574"/>
                  <a:gd name="connsiteY12" fmla="*/ 31466 h 45254"/>
                  <a:gd name="connsiteX13" fmla="*/ 8903 w 34574"/>
                  <a:gd name="connsiteY13" fmla="*/ 35511 h 45254"/>
                  <a:gd name="connsiteX14" fmla="*/ 11380 w 34574"/>
                  <a:gd name="connsiteY14" fmla="*/ 37988 h 45254"/>
                  <a:gd name="connsiteX15" fmla="*/ 15878 w 34574"/>
                  <a:gd name="connsiteY15" fmla="*/ 38797 h 45254"/>
                  <a:gd name="connsiteX16" fmla="*/ 21640 w 34574"/>
                  <a:gd name="connsiteY16" fmla="*/ 37280 h 45254"/>
                  <a:gd name="connsiteX17" fmla="*/ 27300 w 34574"/>
                  <a:gd name="connsiteY17" fmla="*/ 33438 h 45254"/>
                  <a:gd name="connsiteX18" fmla="*/ 27300 w 34574"/>
                  <a:gd name="connsiteY18" fmla="*/ 571 h 45254"/>
                  <a:gd name="connsiteX19" fmla="*/ 34679 w 34574"/>
                  <a:gd name="connsiteY19" fmla="*/ 571 h 4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4574" h="45254">
                    <a:moveTo>
                      <a:pt x="34679" y="44612"/>
                    </a:moveTo>
                    <a:lnTo>
                      <a:pt x="27300" y="44612"/>
                    </a:lnTo>
                    <a:lnTo>
                      <a:pt x="27300" y="39707"/>
                    </a:lnTo>
                    <a:cubicBezTo>
                      <a:pt x="24975" y="41780"/>
                      <a:pt x="22802" y="43297"/>
                      <a:pt x="20780" y="44309"/>
                    </a:cubicBezTo>
                    <a:cubicBezTo>
                      <a:pt x="18658" y="45320"/>
                      <a:pt x="16383" y="45826"/>
                      <a:pt x="13907" y="45826"/>
                    </a:cubicBezTo>
                    <a:cubicBezTo>
                      <a:pt x="11936" y="45826"/>
                      <a:pt x="10116" y="45472"/>
                      <a:pt x="8499" y="44865"/>
                    </a:cubicBezTo>
                    <a:cubicBezTo>
                      <a:pt x="6780" y="44258"/>
                      <a:pt x="5315" y="43297"/>
                      <a:pt x="4102" y="41882"/>
                    </a:cubicBezTo>
                    <a:cubicBezTo>
                      <a:pt x="2788" y="40567"/>
                      <a:pt x="1827" y="38898"/>
                      <a:pt x="1120" y="36775"/>
                    </a:cubicBezTo>
                    <a:cubicBezTo>
                      <a:pt x="412" y="34752"/>
                      <a:pt x="59" y="32173"/>
                      <a:pt x="109" y="29140"/>
                    </a:cubicBezTo>
                    <a:lnTo>
                      <a:pt x="109" y="571"/>
                    </a:lnTo>
                    <a:lnTo>
                      <a:pt x="7488" y="571"/>
                    </a:lnTo>
                    <a:lnTo>
                      <a:pt x="7488" y="25651"/>
                    </a:lnTo>
                    <a:cubicBezTo>
                      <a:pt x="7488" y="27977"/>
                      <a:pt x="7539" y="29949"/>
                      <a:pt x="7741" y="31466"/>
                    </a:cubicBezTo>
                    <a:cubicBezTo>
                      <a:pt x="7842" y="33084"/>
                      <a:pt x="8246" y="34398"/>
                      <a:pt x="8903" y="35511"/>
                    </a:cubicBezTo>
                    <a:cubicBezTo>
                      <a:pt x="9459" y="36623"/>
                      <a:pt x="10268" y="37483"/>
                      <a:pt x="11380" y="37988"/>
                    </a:cubicBezTo>
                    <a:cubicBezTo>
                      <a:pt x="12391" y="38595"/>
                      <a:pt x="13907" y="38848"/>
                      <a:pt x="15878" y="38797"/>
                    </a:cubicBezTo>
                    <a:cubicBezTo>
                      <a:pt x="17647" y="38848"/>
                      <a:pt x="19567" y="38342"/>
                      <a:pt x="21640" y="37280"/>
                    </a:cubicBezTo>
                    <a:cubicBezTo>
                      <a:pt x="23661" y="36269"/>
                      <a:pt x="25531" y="35005"/>
                      <a:pt x="27300" y="33438"/>
                    </a:cubicBezTo>
                    <a:lnTo>
                      <a:pt x="27300" y="571"/>
                    </a:lnTo>
                    <a:lnTo>
                      <a:pt x="34679" y="57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3" name="任意多边形: 形状 312">
                <a:extLst>
                  <a:ext uri="{FF2B5EF4-FFF2-40B4-BE49-F238E27FC236}">
                    <a16:creationId xmlns:a16="http://schemas.microsoft.com/office/drawing/2014/main" id="{58942432-D88C-4F27-8130-A2596A562D04}"/>
                  </a:ext>
                </a:extLst>
              </p:cNvPr>
              <p:cNvSpPr/>
              <p:nvPr/>
            </p:nvSpPr>
            <p:spPr>
              <a:xfrm>
                <a:off x="3105944" y="5213365"/>
                <a:ext cx="8440" cy="59108"/>
              </a:xfrm>
              <a:custGeom>
                <a:avLst/>
                <a:gdLst>
                  <a:gd name="connsiteX0" fmla="*/ 8043 w 8440"/>
                  <a:gd name="connsiteY0" fmla="*/ 59680 h 59108"/>
                  <a:gd name="connsiteX1" fmla="*/ 613 w 8440"/>
                  <a:gd name="connsiteY1" fmla="*/ 59680 h 59108"/>
                  <a:gd name="connsiteX2" fmla="*/ 613 w 8440"/>
                  <a:gd name="connsiteY2" fmla="*/ 15639 h 59108"/>
                  <a:gd name="connsiteX3" fmla="*/ 8043 w 8440"/>
                  <a:gd name="connsiteY3" fmla="*/ 15639 h 59108"/>
                  <a:gd name="connsiteX4" fmla="*/ 8548 w 8440"/>
                  <a:gd name="connsiteY4" fmla="*/ 8257 h 59108"/>
                  <a:gd name="connsiteX5" fmla="*/ 108 w 8440"/>
                  <a:gd name="connsiteY5" fmla="*/ 8257 h 59108"/>
                  <a:gd name="connsiteX6" fmla="*/ 108 w 8440"/>
                  <a:gd name="connsiteY6" fmla="*/ 571 h 59108"/>
                  <a:gd name="connsiteX7" fmla="*/ 8548 w 8440"/>
                  <a:gd name="connsiteY7" fmla="*/ 571 h 5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40" h="59108">
                    <a:moveTo>
                      <a:pt x="8043" y="59680"/>
                    </a:moveTo>
                    <a:lnTo>
                      <a:pt x="613" y="59680"/>
                    </a:lnTo>
                    <a:lnTo>
                      <a:pt x="613" y="15639"/>
                    </a:lnTo>
                    <a:lnTo>
                      <a:pt x="8043" y="15639"/>
                    </a:lnTo>
                    <a:close/>
                    <a:moveTo>
                      <a:pt x="8548" y="8257"/>
                    </a:moveTo>
                    <a:lnTo>
                      <a:pt x="108" y="8257"/>
                    </a:lnTo>
                    <a:lnTo>
                      <a:pt x="108" y="571"/>
                    </a:lnTo>
                    <a:lnTo>
                      <a:pt x="8548" y="57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4" name="任意多边形: 形状 313">
                <a:extLst>
                  <a:ext uri="{FF2B5EF4-FFF2-40B4-BE49-F238E27FC236}">
                    <a16:creationId xmlns:a16="http://schemas.microsoft.com/office/drawing/2014/main" id="{A84D9641-97C3-4929-BB51-2DACD35410C6}"/>
                  </a:ext>
                </a:extLst>
              </p:cNvPr>
              <p:cNvSpPr/>
              <p:nvPr/>
            </p:nvSpPr>
            <p:spPr>
              <a:xfrm>
                <a:off x="3121699" y="5211141"/>
                <a:ext cx="36899" cy="62547"/>
              </a:xfrm>
              <a:custGeom>
                <a:avLst/>
                <a:gdLst>
                  <a:gd name="connsiteX0" fmla="*/ 37008 w 36899"/>
                  <a:gd name="connsiteY0" fmla="*/ 61905 h 62547"/>
                  <a:gd name="connsiteX1" fmla="*/ 29629 w 36899"/>
                  <a:gd name="connsiteY1" fmla="*/ 61905 h 62547"/>
                  <a:gd name="connsiteX2" fmla="*/ 29629 w 36899"/>
                  <a:gd name="connsiteY2" fmla="*/ 57405 h 62547"/>
                  <a:gd name="connsiteX3" fmla="*/ 26647 w 36899"/>
                  <a:gd name="connsiteY3" fmla="*/ 59832 h 62547"/>
                  <a:gd name="connsiteX4" fmla="*/ 23666 w 36899"/>
                  <a:gd name="connsiteY4" fmla="*/ 61551 h 62547"/>
                  <a:gd name="connsiteX5" fmla="*/ 20380 w 36899"/>
                  <a:gd name="connsiteY5" fmla="*/ 62714 h 62547"/>
                  <a:gd name="connsiteX6" fmla="*/ 16438 w 36899"/>
                  <a:gd name="connsiteY6" fmla="*/ 63118 h 62547"/>
                  <a:gd name="connsiteX7" fmla="*/ 9817 w 36899"/>
                  <a:gd name="connsiteY7" fmla="*/ 61652 h 62547"/>
                  <a:gd name="connsiteX8" fmla="*/ 4662 w 36899"/>
                  <a:gd name="connsiteY8" fmla="*/ 57253 h 62547"/>
                  <a:gd name="connsiteX9" fmla="*/ 1276 w 36899"/>
                  <a:gd name="connsiteY9" fmla="*/ 50073 h 62547"/>
                  <a:gd name="connsiteX10" fmla="*/ 113 w 36899"/>
                  <a:gd name="connsiteY10" fmla="*/ 40213 h 62547"/>
                  <a:gd name="connsiteX11" fmla="*/ 1579 w 36899"/>
                  <a:gd name="connsiteY11" fmla="*/ 30201 h 62547"/>
                  <a:gd name="connsiteX12" fmla="*/ 5723 w 36899"/>
                  <a:gd name="connsiteY12" fmla="*/ 22819 h 62547"/>
                  <a:gd name="connsiteX13" fmla="*/ 11536 w 36899"/>
                  <a:gd name="connsiteY13" fmla="*/ 18319 h 62547"/>
                  <a:gd name="connsiteX14" fmla="*/ 18713 w 36899"/>
                  <a:gd name="connsiteY14" fmla="*/ 16650 h 62547"/>
                  <a:gd name="connsiteX15" fmla="*/ 24424 w 36899"/>
                  <a:gd name="connsiteY15" fmla="*/ 17409 h 62547"/>
                  <a:gd name="connsiteX16" fmla="*/ 29629 w 36899"/>
                  <a:gd name="connsiteY16" fmla="*/ 19634 h 62547"/>
                  <a:gd name="connsiteX17" fmla="*/ 29629 w 36899"/>
                  <a:gd name="connsiteY17" fmla="*/ 571 h 62547"/>
                  <a:gd name="connsiteX18" fmla="*/ 37008 w 36899"/>
                  <a:gd name="connsiteY18" fmla="*/ 571 h 62547"/>
                  <a:gd name="connsiteX19" fmla="*/ 29629 w 36899"/>
                  <a:gd name="connsiteY19" fmla="*/ 51185 h 62547"/>
                  <a:gd name="connsiteX20" fmla="*/ 29629 w 36899"/>
                  <a:gd name="connsiteY20" fmla="*/ 25802 h 62547"/>
                  <a:gd name="connsiteX21" fmla="*/ 24676 w 36899"/>
                  <a:gd name="connsiteY21" fmla="*/ 23932 h 62547"/>
                  <a:gd name="connsiteX22" fmla="*/ 19925 w 36899"/>
                  <a:gd name="connsiteY22" fmla="*/ 23426 h 62547"/>
                  <a:gd name="connsiteX23" fmla="*/ 10980 w 36899"/>
                  <a:gd name="connsiteY23" fmla="*/ 27724 h 62547"/>
                  <a:gd name="connsiteX24" fmla="*/ 7745 w 36899"/>
                  <a:gd name="connsiteY24" fmla="*/ 40061 h 62547"/>
                  <a:gd name="connsiteX25" fmla="*/ 10222 w 36899"/>
                  <a:gd name="connsiteY25" fmla="*/ 51994 h 62547"/>
                  <a:gd name="connsiteX26" fmla="*/ 18207 w 36899"/>
                  <a:gd name="connsiteY26" fmla="*/ 56090 h 62547"/>
                  <a:gd name="connsiteX27" fmla="*/ 24019 w 36899"/>
                  <a:gd name="connsiteY27" fmla="*/ 54775 h 62547"/>
                  <a:gd name="connsiteX28" fmla="*/ 29629 w 36899"/>
                  <a:gd name="connsiteY28" fmla="*/ 51185 h 6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6899" h="62547">
                    <a:moveTo>
                      <a:pt x="37008" y="61905"/>
                    </a:moveTo>
                    <a:lnTo>
                      <a:pt x="29629" y="61905"/>
                    </a:lnTo>
                    <a:lnTo>
                      <a:pt x="29629" y="57405"/>
                    </a:lnTo>
                    <a:cubicBezTo>
                      <a:pt x="28467" y="58416"/>
                      <a:pt x="27456" y="59225"/>
                      <a:pt x="26647" y="59832"/>
                    </a:cubicBezTo>
                    <a:cubicBezTo>
                      <a:pt x="25788" y="60489"/>
                      <a:pt x="24777" y="61045"/>
                      <a:pt x="23666" y="61551"/>
                    </a:cubicBezTo>
                    <a:cubicBezTo>
                      <a:pt x="22554" y="62056"/>
                      <a:pt x="21492" y="62410"/>
                      <a:pt x="20380" y="62714"/>
                    </a:cubicBezTo>
                    <a:cubicBezTo>
                      <a:pt x="19268" y="62967"/>
                      <a:pt x="17954" y="63118"/>
                      <a:pt x="16438" y="63118"/>
                    </a:cubicBezTo>
                    <a:cubicBezTo>
                      <a:pt x="14063" y="63118"/>
                      <a:pt x="11839" y="62663"/>
                      <a:pt x="9817" y="61652"/>
                    </a:cubicBezTo>
                    <a:cubicBezTo>
                      <a:pt x="7745" y="60691"/>
                      <a:pt x="6027" y="59225"/>
                      <a:pt x="4662" y="57253"/>
                    </a:cubicBezTo>
                    <a:cubicBezTo>
                      <a:pt x="3196" y="55332"/>
                      <a:pt x="2085" y="52904"/>
                      <a:pt x="1276" y="50073"/>
                    </a:cubicBezTo>
                    <a:cubicBezTo>
                      <a:pt x="467" y="47241"/>
                      <a:pt x="63" y="43955"/>
                      <a:pt x="113" y="40213"/>
                    </a:cubicBezTo>
                    <a:cubicBezTo>
                      <a:pt x="63" y="36370"/>
                      <a:pt x="568" y="33033"/>
                      <a:pt x="1579" y="30201"/>
                    </a:cubicBezTo>
                    <a:cubicBezTo>
                      <a:pt x="2590" y="27370"/>
                      <a:pt x="3955" y="24943"/>
                      <a:pt x="5723" y="22819"/>
                    </a:cubicBezTo>
                    <a:cubicBezTo>
                      <a:pt x="7290" y="20948"/>
                      <a:pt x="9211" y="19431"/>
                      <a:pt x="11536" y="18319"/>
                    </a:cubicBezTo>
                    <a:cubicBezTo>
                      <a:pt x="13759" y="17257"/>
                      <a:pt x="16185" y="16701"/>
                      <a:pt x="18713" y="16650"/>
                    </a:cubicBezTo>
                    <a:cubicBezTo>
                      <a:pt x="20886" y="16701"/>
                      <a:pt x="22756" y="16954"/>
                      <a:pt x="24424" y="17409"/>
                    </a:cubicBezTo>
                    <a:cubicBezTo>
                      <a:pt x="26041" y="17914"/>
                      <a:pt x="27810" y="18673"/>
                      <a:pt x="29629" y="19634"/>
                    </a:cubicBezTo>
                    <a:lnTo>
                      <a:pt x="29629" y="571"/>
                    </a:lnTo>
                    <a:lnTo>
                      <a:pt x="37008" y="571"/>
                    </a:lnTo>
                    <a:close/>
                    <a:moveTo>
                      <a:pt x="29629" y="51185"/>
                    </a:moveTo>
                    <a:lnTo>
                      <a:pt x="29629" y="25802"/>
                    </a:lnTo>
                    <a:cubicBezTo>
                      <a:pt x="27759" y="24892"/>
                      <a:pt x="26091" y="24285"/>
                      <a:pt x="24676" y="23932"/>
                    </a:cubicBezTo>
                    <a:cubicBezTo>
                      <a:pt x="23211" y="23628"/>
                      <a:pt x="21644" y="23476"/>
                      <a:pt x="19925" y="23426"/>
                    </a:cubicBezTo>
                    <a:cubicBezTo>
                      <a:pt x="16084" y="23476"/>
                      <a:pt x="13102" y="24892"/>
                      <a:pt x="10980" y="27724"/>
                    </a:cubicBezTo>
                    <a:cubicBezTo>
                      <a:pt x="8806" y="30606"/>
                      <a:pt x="7695" y="34702"/>
                      <a:pt x="7745" y="40061"/>
                    </a:cubicBezTo>
                    <a:cubicBezTo>
                      <a:pt x="7695" y="45269"/>
                      <a:pt x="8554" y="49264"/>
                      <a:pt x="10222" y="51994"/>
                    </a:cubicBezTo>
                    <a:cubicBezTo>
                      <a:pt x="11839" y="54775"/>
                      <a:pt x="14467" y="56141"/>
                      <a:pt x="18207" y="56090"/>
                    </a:cubicBezTo>
                    <a:cubicBezTo>
                      <a:pt x="20077" y="56141"/>
                      <a:pt x="22048" y="55685"/>
                      <a:pt x="24019" y="54775"/>
                    </a:cubicBezTo>
                    <a:cubicBezTo>
                      <a:pt x="25990" y="53865"/>
                      <a:pt x="27860" y="52702"/>
                      <a:pt x="29629" y="511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5" name="任意多边形: 形状 314">
                <a:extLst>
                  <a:ext uri="{FF2B5EF4-FFF2-40B4-BE49-F238E27FC236}">
                    <a16:creationId xmlns:a16="http://schemas.microsoft.com/office/drawing/2014/main" id="{05ECD08A-014E-475F-AE15-51BC3F73D9CA}"/>
                  </a:ext>
                </a:extLst>
              </p:cNvPr>
              <p:cNvSpPr/>
              <p:nvPr/>
            </p:nvSpPr>
            <p:spPr>
              <a:xfrm>
                <a:off x="3163977" y="5272474"/>
                <a:ext cx="12938" cy="12944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12944"/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6" name="任意多边形: 形状 315">
                <a:extLst>
                  <a:ext uri="{FF2B5EF4-FFF2-40B4-BE49-F238E27FC236}">
                    <a16:creationId xmlns:a16="http://schemas.microsoft.com/office/drawing/2014/main" id="{A880FD10-B620-4E22-8161-659F7BBD8A22}"/>
                  </a:ext>
                </a:extLst>
              </p:cNvPr>
              <p:cNvSpPr/>
              <p:nvPr/>
            </p:nvSpPr>
            <p:spPr>
              <a:xfrm>
                <a:off x="3188889" y="5213770"/>
                <a:ext cx="48772" cy="58704"/>
              </a:xfrm>
              <a:custGeom>
                <a:avLst/>
                <a:gdLst>
                  <a:gd name="connsiteX0" fmla="*/ 48887 w 48772"/>
                  <a:gd name="connsiteY0" fmla="*/ 571 h 58704"/>
                  <a:gd name="connsiteX1" fmla="*/ 28721 w 48772"/>
                  <a:gd name="connsiteY1" fmla="*/ 59275 h 58704"/>
                  <a:gd name="connsiteX2" fmla="*/ 20280 w 48772"/>
                  <a:gd name="connsiteY2" fmla="*/ 59275 h 58704"/>
                  <a:gd name="connsiteX3" fmla="*/ 115 w 48772"/>
                  <a:gd name="connsiteY3" fmla="*/ 571 h 58704"/>
                  <a:gd name="connsiteX4" fmla="*/ 8454 w 48772"/>
                  <a:gd name="connsiteY4" fmla="*/ 571 h 58704"/>
                  <a:gd name="connsiteX5" fmla="*/ 24678 w 48772"/>
                  <a:gd name="connsiteY5" fmla="*/ 49314 h 58704"/>
                  <a:gd name="connsiteX6" fmla="*/ 40901 w 48772"/>
                  <a:gd name="connsiteY6" fmla="*/ 571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2" h="58704">
                    <a:moveTo>
                      <a:pt x="48887" y="571"/>
                    </a:moveTo>
                    <a:lnTo>
                      <a:pt x="28721" y="59275"/>
                    </a:lnTo>
                    <a:lnTo>
                      <a:pt x="20280" y="59275"/>
                    </a:lnTo>
                    <a:lnTo>
                      <a:pt x="115" y="571"/>
                    </a:lnTo>
                    <a:lnTo>
                      <a:pt x="8454" y="571"/>
                    </a:lnTo>
                    <a:lnTo>
                      <a:pt x="24678" y="49314"/>
                    </a:lnTo>
                    <a:lnTo>
                      <a:pt x="40901" y="57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7" name="任意多边形: 形状 316">
                <a:extLst>
                  <a:ext uri="{FF2B5EF4-FFF2-40B4-BE49-F238E27FC236}">
                    <a16:creationId xmlns:a16="http://schemas.microsoft.com/office/drawing/2014/main" id="{2935F9E2-7CF0-46E4-AC88-9420658BD8D0}"/>
                  </a:ext>
                </a:extLst>
              </p:cNvPr>
              <p:cNvSpPr/>
              <p:nvPr/>
            </p:nvSpPr>
            <p:spPr>
              <a:xfrm>
                <a:off x="3236932" y="5213770"/>
                <a:ext cx="49176" cy="58704"/>
              </a:xfrm>
              <a:custGeom>
                <a:avLst/>
                <a:gdLst>
                  <a:gd name="connsiteX0" fmla="*/ 118 w 49176"/>
                  <a:gd name="connsiteY0" fmla="*/ 59275 h 58704"/>
                  <a:gd name="connsiteX1" fmla="*/ 19930 w 49176"/>
                  <a:gd name="connsiteY1" fmla="*/ 571 h 58704"/>
                  <a:gd name="connsiteX2" fmla="*/ 29533 w 49176"/>
                  <a:gd name="connsiteY2" fmla="*/ 571 h 58704"/>
                  <a:gd name="connsiteX3" fmla="*/ 49295 w 49176"/>
                  <a:gd name="connsiteY3" fmla="*/ 59275 h 58704"/>
                  <a:gd name="connsiteX4" fmla="*/ 41057 w 49176"/>
                  <a:gd name="connsiteY4" fmla="*/ 59275 h 58704"/>
                  <a:gd name="connsiteX5" fmla="*/ 35750 w 49176"/>
                  <a:gd name="connsiteY5" fmla="*/ 42893 h 58704"/>
                  <a:gd name="connsiteX6" fmla="*/ 13310 w 49176"/>
                  <a:gd name="connsiteY6" fmla="*/ 42893 h 58704"/>
                  <a:gd name="connsiteX7" fmla="*/ 8003 w 49176"/>
                  <a:gd name="connsiteY7" fmla="*/ 59275 h 58704"/>
                  <a:gd name="connsiteX8" fmla="*/ 33576 w 49176"/>
                  <a:gd name="connsiteY8" fmla="*/ 36218 h 58704"/>
                  <a:gd name="connsiteX9" fmla="*/ 24530 w 49176"/>
                  <a:gd name="connsiteY9" fmla="*/ 8560 h 58704"/>
                  <a:gd name="connsiteX10" fmla="*/ 15483 w 49176"/>
                  <a:gd name="connsiteY10" fmla="*/ 36218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118" y="59275"/>
                    </a:moveTo>
                    <a:lnTo>
                      <a:pt x="19930" y="571"/>
                    </a:lnTo>
                    <a:lnTo>
                      <a:pt x="29533" y="571"/>
                    </a:lnTo>
                    <a:lnTo>
                      <a:pt x="49295" y="59275"/>
                    </a:lnTo>
                    <a:lnTo>
                      <a:pt x="41057" y="59275"/>
                    </a:lnTo>
                    <a:lnTo>
                      <a:pt x="35750" y="42893"/>
                    </a:lnTo>
                    <a:lnTo>
                      <a:pt x="13310" y="42893"/>
                    </a:lnTo>
                    <a:lnTo>
                      <a:pt x="8003" y="59275"/>
                    </a:lnTo>
                    <a:close/>
                    <a:moveTo>
                      <a:pt x="33576" y="36218"/>
                    </a:moveTo>
                    <a:lnTo>
                      <a:pt x="24530" y="8560"/>
                    </a:lnTo>
                    <a:lnTo>
                      <a:pt x="15483" y="36218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8" name="任意多边形: 形状 317">
                <a:extLst>
                  <a:ext uri="{FF2B5EF4-FFF2-40B4-BE49-F238E27FC236}">
                    <a16:creationId xmlns:a16="http://schemas.microsoft.com/office/drawing/2014/main" id="{6193034E-DC52-43D6-9B29-F315CB5B152C}"/>
                  </a:ext>
                </a:extLst>
              </p:cNvPr>
              <p:cNvSpPr/>
              <p:nvPr/>
            </p:nvSpPr>
            <p:spPr>
              <a:xfrm>
                <a:off x="3291681" y="5213770"/>
                <a:ext cx="45436" cy="58704"/>
              </a:xfrm>
              <a:custGeom>
                <a:avLst/>
                <a:gdLst>
                  <a:gd name="connsiteX0" fmla="*/ 45558 w 45436"/>
                  <a:gd name="connsiteY0" fmla="*/ 59275 h 58704"/>
                  <a:gd name="connsiteX1" fmla="*/ 35400 w 45436"/>
                  <a:gd name="connsiteY1" fmla="*/ 59275 h 58704"/>
                  <a:gd name="connsiteX2" fmla="*/ 16801 w 45436"/>
                  <a:gd name="connsiteY2" fmla="*/ 35966 h 58704"/>
                  <a:gd name="connsiteX3" fmla="*/ 7905 w 45436"/>
                  <a:gd name="connsiteY3" fmla="*/ 35966 h 58704"/>
                  <a:gd name="connsiteX4" fmla="*/ 7905 w 45436"/>
                  <a:gd name="connsiteY4" fmla="*/ 59275 h 58704"/>
                  <a:gd name="connsiteX5" fmla="*/ 122 w 45436"/>
                  <a:gd name="connsiteY5" fmla="*/ 59275 h 58704"/>
                  <a:gd name="connsiteX6" fmla="*/ 122 w 45436"/>
                  <a:gd name="connsiteY6" fmla="*/ 571 h 58704"/>
                  <a:gd name="connsiteX7" fmla="*/ 15234 w 45436"/>
                  <a:gd name="connsiteY7" fmla="*/ 571 h 58704"/>
                  <a:gd name="connsiteX8" fmla="*/ 23674 w 45436"/>
                  <a:gd name="connsiteY8" fmla="*/ 1127 h 58704"/>
                  <a:gd name="connsiteX9" fmla="*/ 30143 w 45436"/>
                  <a:gd name="connsiteY9" fmla="*/ 3706 h 58704"/>
                  <a:gd name="connsiteX10" fmla="*/ 34995 w 45436"/>
                  <a:gd name="connsiteY10" fmla="*/ 8813 h 58704"/>
                  <a:gd name="connsiteX11" fmla="*/ 36815 w 45436"/>
                  <a:gd name="connsiteY11" fmla="*/ 16499 h 58704"/>
                  <a:gd name="connsiteX12" fmla="*/ 33530 w 45436"/>
                  <a:gd name="connsiteY12" fmla="*/ 27319 h 58704"/>
                  <a:gd name="connsiteX13" fmla="*/ 24634 w 45436"/>
                  <a:gd name="connsiteY13" fmla="*/ 33741 h 58704"/>
                  <a:gd name="connsiteX14" fmla="*/ 28678 w 45436"/>
                  <a:gd name="connsiteY14" fmla="*/ 17105 h 58704"/>
                  <a:gd name="connsiteX15" fmla="*/ 27768 w 45436"/>
                  <a:gd name="connsiteY15" fmla="*/ 12555 h 58704"/>
                  <a:gd name="connsiteX16" fmla="*/ 24988 w 45436"/>
                  <a:gd name="connsiteY16" fmla="*/ 9319 h 58704"/>
                  <a:gd name="connsiteX17" fmla="*/ 21097 w 45436"/>
                  <a:gd name="connsiteY17" fmla="*/ 7751 h 58704"/>
                  <a:gd name="connsiteX18" fmla="*/ 15638 w 45436"/>
                  <a:gd name="connsiteY18" fmla="*/ 7296 h 58704"/>
                  <a:gd name="connsiteX19" fmla="*/ 7905 w 45436"/>
                  <a:gd name="connsiteY19" fmla="*/ 7296 h 58704"/>
                  <a:gd name="connsiteX20" fmla="*/ 7905 w 45436"/>
                  <a:gd name="connsiteY20" fmla="*/ 29443 h 58704"/>
                  <a:gd name="connsiteX21" fmla="*/ 14779 w 45436"/>
                  <a:gd name="connsiteY21" fmla="*/ 29443 h 58704"/>
                  <a:gd name="connsiteX22" fmla="*/ 20793 w 45436"/>
                  <a:gd name="connsiteY22" fmla="*/ 28887 h 58704"/>
                  <a:gd name="connsiteX23" fmla="*/ 25342 w 45436"/>
                  <a:gd name="connsiteY23" fmla="*/ 26409 h 58704"/>
                  <a:gd name="connsiteX24" fmla="*/ 27869 w 45436"/>
                  <a:gd name="connsiteY24" fmla="*/ 22465 h 58704"/>
                  <a:gd name="connsiteX25" fmla="*/ 28678 w 45436"/>
                  <a:gd name="connsiteY25" fmla="*/ 17105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558" y="59275"/>
                    </a:moveTo>
                    <a:lnTo>
                      <a:pt x="35400" y="59275"/>
                    </a:lnTo>
                    <a:lnTo>
                      <a:pt x="16801" y="35966"/>
                    </a:lnTo>
                    <a:lnTo>
                      <a:pt x="7905" y="35966"/>
                    </a:lnTo>
                    <a:lnTo>
                      <a:pt x="7905" y="59275"/>
                    </a:lnTo>
                    <a:lnTo>
                      <a:pt x="122" y="59275"/>
                    </a:lnTo>
                    <a:lnTo>
                      <a:pt x="122" y="571"/>
                    </a:lnTo>
                    <a:lnTo>
                      <a:pt x="15234" y="571"/>
                    </a:lnTo>
                    <a:cubicBezTo>
                      <a:pt x="18570" y="571"/>
                      <a:pt x="21349" y="773"/>
                      <a:pt x="23674" y="1127"/>
                    </a:cubicBezTo>
                    <a:cubicBezTo>
                      <a:pt x="25898" y="1532"/>
                      <a:pt x="28071" y="2391"/>
                      <a:pt x="30143" y="3706"/>
                    </a:cubicBezTo>
                    <a:cubicBezTo>
                      <a:pt x="32165" y="5071"/>
                      <a:pt x="33782" y="6790"/>
                      <a:pt x="34995" y="8813"/>
                    </a:cubicBezTo>
                    <a:cubicBezTo>
                      <a:pt x="36158" y="10937"/>
                      <a:pt x="36764" y="13465"/>
                      <a:pt x="36815" y="16499"/>
                    </a:cubicBezTo>
                    <a:cubicBezTo>
                      <a:pt x="36764" y="20847"/>
                      <a:pt x="35652" y="24488"/>
                      <a:pt x="33530" y="27319"/>
                    </a:cubicBezTo>
                    <a:cubicBezTo>
                      <a:pt x="31306" y="30252"/>
                      <a:pt x="28374" y="32376"/>
                      <a:pt x="24634" y="33741"/>
                    </a:cubicBezTo>
                    <a:close/>
                    <a:moveTo>
                      <a:pt x="28678" y="17105"/>
                    </a:moveTo>
                    <a:cubicBezTo>
                      <a:pt x="28627" y="15386"/>
                      <a:pt x="28324" y="13869"/>
                      <a:pt x="27768" y="12555"/>
                    </a:cubicBezTo>
                    <a:cubicBezTo>
                      <a:pt x="27111" y="11240"/>
                      <a:pt x="26201" y="10178"/>
                      <a:pt x="24988" y="9319"/>
                    </a:cubicBezTo>
                    <a:cubicBezTo>
                      <a:pt x="23826" y="8611"/>
                      <a:pt x="22512" y="8105"/>
                      <a:pt x="21097" y="7751"/>
                    </a:cubicBezTo>
                    <a:cubicBezTo>
                      <a:pt x="19580" y="7498"/>
                      <a:pt x="17761" y="7347"/>
                      <a:pt x="15638" y="7296"/>
                    </a:cubicBezTo>
                    <a:lnTo>
                      <a:pt x="7905" y="7296"/>
                    </a:lnTo>
                    <a:lnTo>
                      <a:pt x="7905" y="29443"/>
                    </a:lnTo>
                    <a:lnTo>
                      <a:pt x="14779" y="29443"/>
                    </a:lnTo>
                    <a:cubicBezTo>
                      <a:pt x="17003" y="29494"/>
                      <a:pt x="18974" y="29291"/>
                      <a:pt x="20793" y="28887"/>
                    </a:cubicBezTo>
                    <a:cubicBezTo>
                      <a:pt x="22512" y="28533"/>
                      <a:pt x="24028" y="27724"/>
                      <a:pt x="25342" y="26409"/>
                    </a:cubicBezTo>
                    <a:cubicBezTo>
                      <a:pt x="26454" y="25347"/>
                      <a:pt x="27313" y="24033"/>
                      <a:pt x="27869" y="22465"/>
                    </a:cubicBezTo>
                    <a:cubicBezTo>
                      <a:pt x="28374" y="20999"/>
                      <a:pt x="28627" y="19179"/>
                      <a:pt x="28678" y="171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9" name="任意多边形: 形状 318">
                <a:extLst>
                  <a:ext uri="{FF2B5EF4-FFF2-40B4-BE49-F238E27FC236}">
                    <a16:creationId xmlns:a16="http://schemas.microsoft.com/office/drawing/2014/main" id="{A7BC8769-7F04-40F4-BBCB-B632A1F8113D}"/>
                  </a:ext>
                </a:extLst>
              </p:cNvPr>
              <p:cNvSpPr/>
              <p:nvPr/>
            </p:nvSpPr>
            <p:spPr>
              <a:xfrm>
                <a:off x="3338370" y="5212708"/>
                <a:ext cx="44526" cy="60827"/>
              </a:xfrm>
              <a:custGeom>
                <a:avLst/>
                <a:gdLst>
                  <a:gd name="connsiteX0" fmla="*/ 26407 w 44526"/>
                  <a:gd name="connsiteY0" fmla="*/ 61399 h 60827"/>
                  <a:gd name="connsiteX1" fmla="*/ 15844 w 44526"/>
                  <a:gd name="connsiteY1" fmla="*/ 59478 h 60827"/>
                  <a:gd name="connsiteX2" fmla="*/ 7505 w 44526"/>
                  <a:gd name="connsiteY2" fmla="*/ 53713 h 60827"/>
                  <a:gd name="connsiteX3" fmla="*/ 2046 w 44526"/>
                  <a:gd name="connsiteY3" fmla="*/ 44157 h 60827"/>
                  <a:gd name="connsiteX4" fmla="*/ 126 w 44526"/>
                  <a:gd name="connsiteY4" fmla="*/ 31061 h 60827"/>
                  <a:gd name="connsiteX5" fmla="*/ 1996 w 44526"/>
                  <a:gd name="connsiteY5" fmla="*/ 18218 h 60827"/>
                  <a:gd name="connsiteX6" fmla="*/ 7454 w 44526"/>
                  <a:gd name="connsiteY6" fmla="*/ 8661 h 60827"/>
                  <a:gd name="connsiteX7" fmla="*/ 15794 w 44526"/>
                  <a:gd name="connsiteY7" fmla="*/ 2644 h 60827"/>
                  <a:gd name="connsiteX8" fmla="*/ 26559 w 44526"/>
                  <a:gd name="connsiteY8" fmla="*/ 571 h 60827"/>
                  <a:gd name="connsiteX9" fmla="*/ 32068 w 44526"/>
                  <a:gd name="connsiteY9" fmla="*/ 1026 h 60827"/>
                  <a:gd name="connsiteX10" fmla="*/ 36869 w 44526"/>
                  <a:gd name="connsiteY10" fmla="*/ 2139 h 60827"/>
                  <a:gd name="connsiteX11" fmla="*/ 40710 w 44526"/>
                  <a:gd name="connsiteY11" fmla="*/ 3605 h 60827"/>
                  <a:gd name="connsiteX12" fmla="*/ 44653 w 44526"/>
                  <a:gd name="connsiteY12" fmla="*/ 5526 h 60827"/>
                  <a:gd name="connsiteX13" fmla="*/ 44653 w 44526"/>
                  <a:gd name="connsiteY13" fmla="*/ 14982 h 60827"/>
                  <a:gd name="connsiteX14" fmla="*/ 44046 w 44526"/>
                  <a:gd name="connsiteY14" fmla="*/ 14982 h 60827"/>
                  <a:gd name="connsiteX15" fmla="*/ 41418 w 44526"/>
                  <a:gd name="connsiteY15" fmla="*/ 12706 h 60827"/>
                  <a:gd name="connsiteX16" fmla="*/ 37476 w 44526"/>
                  <a:gd name="connsiteY16" fmla="*/ 10027 h 60827"/>
                  <a:gd name="connsiteX17" fmla="*/ 32573 w 44526"/>
                  <a:gd name="connsiteY17" fmla="*/ 8055 h 60827"/>
                  <a:gd name="connsiteX18" fmla="*/ 26458 w 44526"/>
                  <a:gd name="connsiteY18" fmla="*/ 7246 h 60827"/>
                  <a:gd name="connsiteX19" fmla="*/ 19382 w 44526"/>
                  <a:gd name="connsiteY19" fmla="*/ 8813 h 60827"/>
                  <a:gd name="connsiteX20" fmla="*/ 13519 w 44526"/>
                  <a:gd name="connsiteY20" fmla="*/ 13313 h 60827"/>
                  <a:gd name="connsiteX21" fmla="*/ 9628 w 44526"/>
                  <a:gd name="connsiteY21" fmla="*/ 20847 h 60827"/>
                  <a:gd name="connsiteX22" fmla="*/ 8263 w 44526"/>
                  <a:gd name="connsiteY22" fmla="*/ 31061 h 60827"/>
                  <a:gd name="connsiteX23" fmla="*/ 9729 w 44526"/>
                  <a:gd name="connsiteY23" fmla="*/ 41427 h 60827"/>
                  <a:gd name="connsiteX24" fmla="*/ 13721 w 44526"/>
                  <a:gd name="connsiteY24" fmla="*/ 48809 h 60827"/>
                  <a:gd name="connsiteX25" fmla="*/ 19433 w 44526"/>
                  <a:gd name="connsiteY25" fmla="*/ 53208 h 60827"/>
                  <a:gd name="connsiteX26" fmla="*/ 26458 w 44526"/>
                  <a:gd name="connsiteY26" fmla="*/ 54674 h 60827"/>
                  <a:gd name="connsiteX27" fmla="*/ 32725 w 44526"/>
                  <a:gd name="connsiteY27" fmla="*/ 53865 h 60827"/>
                  <a:gd name="connsiteX28" fmla="*/ 37829 w 44526"/>
                  <a:gd name="connsiteY28" fmla="*/ 51742 h 60827"/>
                  <a:gd name="connsiteX29" fmla="*/ 41570 w 44526"/>
                  <a:gd name="connsiteY29" fmla="*/ 49264 h 60827"/>
                  <a:gd name="connsiteX30" fmla="*/ 44097 w 44526"/>
                  <a:gd name="connsiteY30" fmla="*/ 47039 h 60827"/>
                  <a:gd name="connsiteX31" fmla="*/ 44653 w 44526"/>
                  <a:gd name="connsiteY31" fmla="*/ 47039 h 60827"/>
                  <a:gd name="connsiteX32" fmla="*/ 44653 w 44526"/>
                  <a:gd name="connsiteY32" fmla="*/ 56343 h 60827"/>
                  <a:gd name="connsiteX33" fmla="*/ 41014 w 44526"/>
                  <a:gd name="connsiteY33" fmla="*/ 58113 h 60827"/>
                  <a:gd name="connsiteX34" fmla="*/ 36869 w 44526"/>
                  <a:gd name="connsiteY34" fmla="*/ 59731 h 60827"/>
                  <a:gd name="connsiteX35" fmla="*/ 32118 w 44526"/>
                  <a:gd name="connsiteY35" fmla="*/ 60944 h 60827"/>
                  <a:gd name="connsiteX36" fmla="*/ 26407 w 44526"/>
                  <a:gd name="connsiteY36" fmla="*/ 61399 h 6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526" h="60827">
                    <a:moveTo>
                      <a:pt x="26407" y="61399"/>
                    </a:moveTo>
                    <a:cubicBezTo>
                      <a:pt x="22566" y="61399"/>
                      <a:pt x="19028" y="60792"/>
                      <a:pt x="15844" y="59478"/>
                    </a:cubicBezTo>
                    <a:cubicBezTo>
                      <a:pt x="12610" y="58264"/>
                      <a:pt x="9830" y="56343"/>
                      <a:pt x="7505" y="53713"/>
                    </a:cubicBezTo>
                    <a:cubicBezTo>
                      <a:pt x="5130" y="51185"/>
                      <a:pt x="3310" y="48000"/>
                      <a:pt x="2046" y="44157"/>
                    </a:cubicBezTo>
                    <a:cubicBezTo>
                      <a:pt x="732" y="40415"/>
                      <a:pt x="126" y="36016"/>
                      <a:pt x="126" y="31061"/>
                    </a:cubicBezTo>
                    <a:cubicBezTo>
                      <a:pt x="126" y="26156"/>
                      <a:pt x="732" y="21909"/>
                      <a:pt x="1996" y="18218"/>
                    </a:cubicBezTo>
                    <a:cubicBezTo>
                      <a:pt x="3259" y="14577"/>
                      <a:pt x="5079" y="11392"/>
                      <a:pt x="7454" y="8661"/>
                    </a:cubicBezTo>
                    <a:cubicBezTo>
                      <a:pt x="9779" y="6083"/>
                      <a:pt x="12559" y="4060"/>
                      <a:pt x="15794" y="2644"/>
                    </a:cubicBezTo>
                    <a:cubicBezTo>
                      <a:pt x="18978" y="1279"/>
                      <a:pt x="22566" y="571"/>
                      <a:pt x="26559" y="571"/>
                    </a:cubicBezTo>
                    <a:cubicBezTo>
                      <a:pt x="28479" y="571"/>
                      <a:pt x="30299" y="723"/>
                      <a:pt x="32068" y="1026"/>
                    </a:cubicBezTo>
                    <a:cubicBezTo>
                      <a:pt x="33736" y="1330"/>
                      <a:pt x="35353" y="1734"/>
                      <a:pt x="36869" y="2139"/>
                    </a:cubicBezTo>
                    <a:cubicBezTo>
                      <a:pt x="38082" y="2543"/>
                      <a:pt x="39346" y="2998"/>
                      <a:pt x="40710" y="3605"/>
                    </a:cubicBezTo>
                    <a:cubicBezTo>
                      <a:pt x="42024" y="4212"/>
                      <a:pt x="43338" y="4869"/>
                      <a:pt x="44653" y="5526"/>
                    </a:cubicBezTo>
                    <a:lnTo>
                      <a:pt x="44653" y="14982"/>
                    </a:lnTo>
                    <a:lnTo>
                      <a:pt x="44046" y="14982"/>
                    </a:lnTo>
                    <a:cubicBezTo>
                      <a:pt x="43338" y="14375"/>
                      <a:pt x="42479" y="13617"/>
                      <a:pt x="41418" y="12706"/>
                    </a:cubicBezTo>
                    <a:cubicBezTo>
                      <a:pt x="40306" y="11796"/>
                      <a:pt x="38992" y="10937"/>
                      <a:pt x="37476" y="10027"/>
                    </a:cubicBezTo>
                    <a:cubicBezTo>
                      <a:pt x="35909" y="9268"/>
                      <a:pt x="34292" y="8611"/>
                      <a:pt x="32573" y="8055"/>
                    </a:cubicBezTo>
                    <a:cubicBezTo>
                      <a:pt x="30804" y="7549"/>
                      <a:pt x="28732" y="7246"/>
                      <a:pt x="26458" y="7246"/>
                    </a:cubicBezTo>
                    <a:cubicBezTo>
                      <a:pt x="23931" y="7246"/>
                      <a:pt x="21606" y="7802"/>
                      <a:pt x="19382" y="8813"/>
                    </a:cubicBezTo>
                    <a:cubicBezTo>
                      <a:pt x="17158" y="9875"/>
                      <a:pt x="15187" y="11341"/>
                      <a:pt x="13519" y="13313"/>
                    </a:cubicBezTo>
                    <a:cubicBezTo>
                      <a:pt x="11851" y="15336"/>
                      <a:pt x="10537" y="17864"/>
                      <a:pt x="9628" y="20847"/>
                    </a:cubicBezTo>
                    <a:cubicBezTo>
                      <a:pt x="8667" y="23932"/>
                      <a:pt x="8212" y="27319"/>
                      <a:pt x="8263" y="31061"/>
                    </a:cubicBezTo>
                    <a:cubicBezTo>
                      <a:pt x="8212" y="35106"/>
                      <a:pt x="8718" y="38595"/>
                      <a:pt x="9729" y="41427"/>
                    </a:cubicBezTo>
                    <a:cubicBezTo>
                      <a:pt x="10689" y="44359"/>
                      <a:pt x="12003" y="46786"/>
                      <a:pt x="13721" y="48809"/>
                    </a:cubicBezTo>
                    <a:cubicBezTo>
                      <a:pt x="15288" y="50730"/>
                      <a:pt x="17209" y="52197"/>
                      <a:pt x="19433" y="53208"/>
                    </a:cubicBezTo>
                    <a:cubicBezTo>
                      <a:pt x="21606" y="54219"/>
                      <a:pt x="23931" y="54725"/>
                      <a:pt x="26458" y="54674"/>
                    </a:cubicBezTo>
                    <a:cubicBezTo>
                      <a:pt x="28682" y="54725"/>
                      <a:pt x="30804" y="54472"/>
                      <a:pt x="32725" y="53865"/>
                    </a:cubicBezTo>
                    <a:cubicBezTo>
                      <a:pt x="34645" y="53360"/>
                      <a:pt x="36313" y="52652"/>
                      <a:pt x="37829" y="51742"/>
                    </a:cubicBezTo>
                    <a:cubicBezTo>
                      <a:pt x="39245" y="50983"/>
                      <a:pt x="40508" y="50123"/>
                      <a:pt x="41570" y="49264"/>
                    </a:cubicBezTo>
                    <a:cubicBezTo>
                      <a:pt x="42631" y="48404"/>
                      <a:pt x="43490" y="47696"/>
                      <a:pt x="44097" y="47039"/>
                    </a:cubicBezTo>
                    <a:lnTo>
                      <a:pt x="44653" y="47039"/>
                    </a:lnTo>
                    <a:lnTo>
                      <a:pt x="44653" y="56343"/>
                    </a:lnTo>
                    <a:cubicBezTo>
                      <a:pt x="43338" y="57000"/>
                      <a:pt x="42125" y="57607"/>
                      <a:pt x="41014" y="58113"/>
                    </a:cubicBezTo>
                    <a:cubicBezTo>
                      <a:pt x="39801" y="58719"/>
                      <a:pt x="38436" y="59225"/>
                      <a:pt x="36869" y="59731"/>
                    </a:cubicBezTo>
                    <a:cubicBezTo>
                      <a:pt x="35100" y="60236"/>
                      <a:pt x="33534" y="60641"/>
                      <a:pt x="32118" y="60944"/>
                    </a:cubicBezTo>
                    <a:cubicBezTo>
                      <a:pt x="30653" y="61247"/>
                      <a:pt x="28732" y="61399"/>
                      <a:pt x="26407" y="613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0" name="任意多边形: 形状 319">
                <a:extLst>
                  <a:ext uri="{FF2B5EF4-FFF2-40B4-BE49-F238E27FC236}">
                    <a16:creationId xmlns:a16="http://schemas.microsoft.com/office/drawing/2014/main" id="{E963594F-9DFD-47C3-AB1C-41BDE122312E}"/>
                  </a:ext>
                </a:extLst>
              </p:cNvPr>
              <p:cNvSpPr/>
              <p:nvPr/>
            </p:nvSpPr>
            <p:spPr>
              <a:xfrm>
                <a:off x="3390216" y="5213770"/>
                <a:ext cx="42555" cy="58704"/>
              </a:xfrm>
              <a:custGeom>
                <a:avLst/>
                <a:gdLst>
                  <a:gd name="connsiteX0" fmla="*/ 42685 w 42555"/>
                  <a:gd name="connsiteY0" fmla="*/ 59275 h 58704"/>
                  <a:gd name="connsiteX1" fmla="*/ 34902 w 42555"/>
                  <a:gd name="connsiteY1" fmla="*/ 59275 h 58704"/>
                  <a:gd name="connsiteX2" fmla="*/ 34902 w 42555"/>
                  <a:gd name="connsiteY2" fmla="*/ 30555 h 58704"/>
                  <a:gd name="connsiteX3" fmla="*/ 7913 w 42555"/>
                  <a:gd name="connsiteY3" fmla="*/ 30555 h 58704"/>
                  <a:gd name="connsiteX4" fmla="*/ 7913 w 42555"/>
                  <a:gd name="connsiteY4" fmla="*/ 59275 h 58704"/>
                  <a:gd name="connsiteX5" fmla="*/ 130 w 42555"/>
                  <a:gd name="connsiteY5" fmla="*/ 59275 h 58704"/>
                  <a:gd name="connsiteX6" fmla="*/ 130 w 42555"/>
                  <a:gd name="connsiteY6" fmla="*/ 571 h 58704"/>
                  <a:gd name="connsiteX7" fmla="*/ 7913 w 42555"/>
                  <a:gd name="connsiteY7" fmla="*/ 571 h 58704"/>
                  <a:gd name="connsiteX8" fmla="*/ 7913 w 42555"/>
                  <a:gd name="connsiteY8" fmla="*/ 23628 h 58704"/>
                  <a:gd name="connsiteX9" fmla="*/ 34902 w 42555"/>
                  <a:gd name="connsiteY9" fmla="*/ 23628 h 58704"/>
                  <a:gd name="connsiteX10" fmla="*/ 34902 w 42555"/>
                  <a:gd name="connsiteY10" fmla="*/ 571 h 58704"/>
                  <a:gd name="connsiteX11" fmla="*/ 42685 w 42555"/>
                  <a:gd name="connsiteY11" fmla="*/ 571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2555" h="58704">
                    <a:moveTo>
                      <a:pt x="42685" y="59275"/>
                    </a:moveTo>
                    <a:lnTo>
                      <a:pt x="34902" y="59275"/>
                    </a:lnTo>
                    <a:lnTo>
                      <a:pt x="34902" y="30555"/>
                    </a:lnTo>
                    <a:lnTo>
                      <a:pt x="7913" y="30555"/>
                    </a:lnTo>
                    <a:lnTo>
                      <a:pt x="7913" y="59275"/>
                    </a:lnTo>
                    <a:lnTo>
                      <a:pt x="130" y="59275"/>
                    </a:lnTo>
                    <a:lnTo>
                      <a:pt x="130" y="571"/>
                    </a:lnTo>
                    <a:lnTo>
                      <a:pt x="7913" y="571"/>
                    </a:lnTo>
                    <a:lnTo>
                      <a:pt x="7913" y="23628"/>
                    </a:lnTo>
                    <a:lnTo>
                      <a:pt x="34902" y="23628"/>
                    </a:lnTo>
                    <a:lnTo>
                      <a:pt x="34902" y="571"/>
                    </a:lnTo>
                    <a:lnTo>
                      <a:pt x="42685" y="57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1" name="任意多边形: 形状 320">
                <a:extLst>
                  <a:ext uri="{FF2B5EF4-FFF2-40B4-BE49-F238E27FC236}">
                    <a16:creationId xmlns:a16="http://schemas.microsoft.com/office/drawing/2014/main" id="{03B485E8-09FC-474A-AD18-314605C477CB}"/>
                  </a:ext>
                </a:extLst>
              </p:cNvPr>
              <p:cNvSpPr/>
              <p:nvPr/>
            </p:nvSpPr>
            <p:spPr>
              <a:xfrm>
                <a:off x="3438335" y="5213770"/>
                <a:ext cx="49176" cy="58704"/>
              </a:xfrm>
              <a:custGeom>
                <a:avLst/>
                <a:gdLst>
                  <a:gd name="connsiteX0" fmla="*/ 134 w 49176"/>
                  <a:gd name="connsiteY0" fmla="*/ 59275 h 58704"/>
                  <a:gd name="connsiteX1" fmla="*/ 19946 w 49176"/>
                  <a:gd name="connsiteY1" fmla="*/ 571 h 58704"/>
                  <a:gd name="connsiteX2" fmla="*/ 29549 w 49176"/>
                  <a:gd name="connsiteY2" fmla="*/ 571 h 58704"/>
                  <a:gd name="connsiteX3" fmla="*/ 49310 w 49176"/>
                  <a:gd name="connsiteY3" fmla="*/ 59275 h 58704"/>
                  <a:gd name="connsiteX4" fmla="*/ 41072 w 49176"/>
                  <a:gd name="connsiteY4" fmla="*/ 59275 h 58704"/>
                  <a:gd name="connsiteX5" fmla="*/ 35765 w 49176"/>
                  <a:gd name="connsiteY5" fmla="*/ 42893 h 58704"/>
                  <a:gd name="connsiteX6" fmla="*/ 13325 w 49176"/>
                  <a:gd name="connsiteY6" fmla="*/ 42893 h 58704"/>
                  <a:gd name="connsiteX7" fmla="*/ 8018 w 49176"/>
                  <a:gd name="connsiteY7" fmla="*/ 59275 h 58704"/>
                  <a:gd name="connsiteX8" fmla="*/ 33592 w 49176"/>
                  <a:gd name="connsiteY8" fmla="*/ 36218 h 58704"/>
                  <a:gd name="connsiteX9" fmla="*/ 24545 w 49176"/>
                  <a:gd name="connsiteY9" fmla="*/ 8560 h 58704"/>
                  <a:gd name="connsiteX10" fmla="*/ 15498 w 49176"/>
                  <a:gd name="connsiteY10" fmla="*/ 36218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134" y="59275"/>
                    </a:moveTo>
                    <a:lnTo>
                      <a:pt x="19946" y="571"/>
                    </a:lnTo>
                    <a:lnTo>
                      <a:pt x="29549" y="571"/>
                    </a:lnTo>
                    <a:lnTo>
                      <a:pt x="49310" y="59275"/>
                    </a:lnTo>
                    <a:lnTo>
                      <a:pt x="41072" y="59275"/>
                    </a:lnTo>
                    <a:lnTo>
                      <a:pt x="35765" y="42893"/>
                    </a:lnTo>
                    <a:lnTo>
                      <a:pt x="13325" y="42893"/>
                    </a:lnTo>
                    <a:lnTo>
                      <a:pt x="8018" y="59275"/>
                    </a:lnTo>
                    <a:close/>
                    <a:moveTo>
                      <a:pt x="33592" y="36218"/>
                    </a:moveTo>
                    <a:lnTo>
                      <a:pt x="24545" y="8560"/>
                    </a:lnTo>
                    <a:lnTo>
                      <a:pt x="15498" y="36218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2" name="任意多边形: 形状 321">
                <a:extLst>
                  <a:ext uri="{FF2B5EF4-FFF2-40B4-BE49-F238E27FC236}">
                    <a16:creationId xmlns:a16="http://schemas.microsoft.com/office/drawing/2014/main" id="{6E59A958-6774-417B-B6E4-61BEE357DA36}"/>
                  </a:ext>
                </a:extLst>
              </p:cNvPr>
              <p:cNvSpPr/>
              <p:nvPr/>
            </p:nvSpPr>
            <p:spPr>
              <a:xfrm>
                <a:off x="3493084" y="5213770"/>
                <a:ext cx="45436" cy="58704"/>
              </a:xfrm>
              <a:custGeom>
                <a:avLst/>
                <a:gdLst>
                  <a:gd name="connsiteX0" fmla="*/ 45574 w 45436"/>
                  <a:gd name="connsiteY0" fmla="*/ 59275 h 58704"/>
                  <a:gd name="connsiteX1" fmla="*/ 35415 w 45436"/>
                  <a:gd name="connsiteY1" fmla="*/ 59275 h 58704"/>
                  <a:gd name="connsiteX2" fmla="*/ 16816 w 45436"/>
                  <a:gd name="connsiteY2" fmla="*/ 35966 h 58704"/>
                  <a:gd name="connsiteX3" fmla="*/ 7921 w 45436"/>
                  <a:gd name="connsiteY3" fmla="*/ 35966 h 58704"/>
                  <a:gd name="connsiteX4" fmla="*/ 7921 w 45436"/>
                  <a:gd name="connsiteY4" fmla="*/ 59275 h 58704"/>
                  <a:gd name="connsiteX5" fmla="*/ 138 w 45436"/>
                  <a:gd name="connsiteY5" fmla="*/ 59275 h 58704"/>
                  <a:gd name="connsiteX6" fmla="*/ 138 w 45436"/>
                  <a:gd name="connsiteY6" fmla="*/ 571 h 58704"/>
                  <a:gd name="connsiteX7" fmla="*/ 15249 w 45436"/>
                  <a:gd name="connsiteY7" fmla="*/ 571 h 58704"/>
                  <a:gd name="connsiteX8" fmla="*/ 23690 w 45436"/>
                  <a:gd name="connsiteY8" fmla="*/ 1127 h 58704"/>
                  <a:gd name="connsiteX9" fmla="*/ 30159 w 45436"/>
                  <a:gd name="connsiteY9" fmla="*/ 3706 h 58704"/>
                  <a:gd name="connsiteX10" fmla="*/ 35011 w 45436"/>
                  <a:gd name="connsiteY10" fmla="*/ 8813 h 58704"/>
                  <a:gd name="connsiteX11" fmla="*/ 36830 w 45436"/>
                  <a:gd name="connsiteY11" fmla="*/ 16499 h 58704"/>
                  <a:gd name="connsiteX12" fmla="*/ 33545 w 45436"/>
                  <a:gd name="connsiteY12" fmla="*/ 27319 h 58704"/>
                  <a:gd name="connsiteX13" fmla="*/ 24650 w 45436"/>
                  <a:gd name="connsiteY13" fmla="*/ 33741 h 58704"/>
                  <a:gd name="connsiteX14" fmla="*/ 28693 w 45436"/>
                  <a:gd name="connsiteY14" fmla="*/ 17105 h 58704"/>
                  <a:gd name="connsiteX15" fmla="*/ 27784 w 45436"/>
                  <a:gd name="connsiteY15" fmla="*/ 12555 h 58704"/>
                  <a:gd name="connsiteX16" fmla="*/ 25004 w 45436"/>
                  <a:gd name="connsiteY16" fmla="*/ 9319 h 58704"/>
                  <a:gd name="connsiteX17" fmla="*/ 21112 w 45436"/>
                  <a:gd name="connsiteY17" fmla="*/ 7751 h 58704"/>
                  <a:gd name="connsiteX18" fmla="*/ 15654 w 45436"/>
                  <a:gd name="connsiteY18" fmla="*/ 7296 h 58704"/>
                  <a:gd name="connsiteX19" fmla="*/ 7921 w 45436"/>
                  <a:gd name="connsiteY19" fmla="*/ 7296 h 58704"/>
                  <a:gd name="connsiteX20" fmla="*/ 7921 w 45436"/>
                  <a:gd name="connsiteY20" fmla="*/ 29443 h 58704"/>
                  <a:gd name="connsiteX21" fmla="*/ 14795 w 45436"/>
                  <a:gd name="connsiteY21" fmla="*/ 29443 h 58704"/>
                  <a:gd name="connsiteX22" fmla="*/ 20809 w 45436"/>
                  <a:gd name="connsiteY22" fmla="*/ 28887 h 58704"/>
                  <a:gd name="connsiteX23" fmla="*/ 25358 w 45436"/>
                  <a:gd name="connsiteY23" fmla="*/ 26409 h 58704"/>
                  <a:gd name="connsiteX24" fmla="*/ 27885 w 45436"/>
                  <a:gd name="connsiteY24" fmla="*/ 22465 h 58704"/>
                  <a:gd name="connsiteX25" fmla="*/ 28693 w 45436"/>
                  <a:gd name="connsiteY25" fmla="*/ 17105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574" y="59275"/>
                    </a:moveTo>
                    <a:lnTo>
                      <a:pt x="35415" y="59275"/>
                    </a:lnTo>
                    <a:lnTo>
                      <a:pt x="16816" y="35966"/>
                    </a:lnTo>
                    <a:lnTo>
                      <a:pt x="7921" y="35966"/>
                    </a:lnTo>
                    <a:lnTo>
                      <a:pt x="7921" y="59275"/>
                    </a:lnTo>
                    <a:lnTo>
                      <a:pt x="138" y="59275"/>
                    </a:lnTo>
                    <a:lnTo>
                      <a:pt x="138" y="571"/>
                    </a:lnTo>
                    <a:lnTo>
                      <a:pt x="15249" y="571"/>
                    </a:lnTo>
                    <a:cubicBezTo>
                      <a:pt x="18585" y="571"/>
                      <a:pt x="21365" y="773"/>
                      <a:pt x="23690" y="1127"/>
                    </a:cubicBezTo>
                    <a:cubicBezTo>
                      <a:pt x="25914" y="1532"/>
                      <a:pt x="28087" y="2391"/>
                      <a:pt x="30159" y="3706"/>
                    </a:cubicBezTo>
                    <a:cubicBezTo>
                      <a:pt x="32181" y="5071"/>
                      <a:pt x="33798" y="6790"/>
                      <a:pt x="35011" y="8813"/>
                    </a:cubicBezTo>
                    <a:cubicBezTo>
                      <a:pt x="36173" y="10937"/>
                      <a:pt x="36780" y="13465"/>
                      <a:pt x="36830" y="16499"/>
                    </a:cubicBezTo>
                    <a:cubicBezTo>
                      <a:pt x="36780" y="20847"/>
                      <a:pt x="35668" y="24488"/>
                      <a:pt x="33545" y="27319"/>
                    </a:cubicBezTo>
                    <a:cubicBezTo>
                      <a:pt x="31321" y="30252"/>
                      <a:pt x="28390" y="32376"/>
                      <a:pt x="24650" y="33741"/>
                    </a:cubicBezTo>
                    <a:close/>
                    <a:moveTo>
                      <a:pt x="28693" y="17105"/>
                    </a:moveTo>
                    <a:cubicBezTo>
                      <a:pt x="28643" y="15386"/>
                      <a:pt x="28339" y="13869"/>
                      <a:pt x="27784" y="12555"/>
                    </a:cubicBezTo>
                    <a:cubicBezTo>
                      <a:pt x="27127" y="11240"/>
                      <a:pt x="26217" y="10178"/>
                      <a:pt x="25004" y="9319"/>
                    </a:cubicBezTo>
                    <a:cubicBezTo>
                      <a:pt x="23841" y="8611"/>
                      <a:pt x="22527" y="8105"/>
                      <a:pt x="21112" y="7751"/>
                    </a:cubicBezTo>
                    <a:cubicBezTo>
                      <a:pt x="19596" y="7498"/>
                      <a:pt x="17776" y="7347"/>
                      <a:pt x="15654" y="7296"/>
                    </a:cubicBezTo>
                    <a:lnTo>
                      <a:pt x="7921" y="7296"/>
                    </a:lnTo>
                    <a:lnTo>
                      <a:pt x="7921" y="29443"/>
                    </a:lnTo>
                    <a:lnTo>
                      <a:pt x="14795" y="29443"/>
                    </a:lnTo>
                    <a:cubicBezTo>
                      <a:pt x="17018" y="29494"/>
                      <a:pt x="18989" y="29291"/>
                      <a:pt x="20809" y="28887"/>
                    </a:cubicBezTo>
                    <a:cubicBezTo>
                      <a:pt x="22527" y="28533"/>
                      <a:pt x="24044" y="27724"/>
                      <a:pt x="25358" y="26409"/>
                    </a:cubicBezTo>
                    <a:cubicBezTo>
                      <a:pt x="26469" y="25347"/>
                      <a:pt x="27329" y="24033"/>
                      <a:pt x="27885" y="22465"/>
                    </a:cubicBezTo>
                    <a:cubicBezTo>
                      <a:pt x="28390" y="20999"/>
                      <a:pt x="28643" y="19179"/>
                      <a:pt x="28693" y="171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3" name="任意多边形: 形状 322">
                <a:extLst>
                  <a:ext uri="{FF2B5EF4-FFF2-40B4-BE49-F238E27FC236}">
                    <a16:creationId xmlns:a16="http://schemas.microsoft.com/office/drawing/2014/main" id="{50B6F224-8781-4DFF-8943-D12E9F594C7C}"/>
                  </a:ext>
                </a:extLst>
              </p:cNvPr>
              <p:cNvSpPr/>
              <p:nvPr/>
            </p:nvSpPr>
            <p:spPr>
              <a:xfrm>
                <a:off x="3541441" y="5211141"/>
                <a:ext cx="23703" cy="77564"/>
              </a:xfrm>
              <a:custGeom>
                <a:avLst/>
                <a:gdLst>
                  <a:gd name="connsiteX0" fmla="*/ 23845 w 23703"/>
                  <a:gd name="connsiteY0" fmla="*/ 78136 h 77564"/>
                  <a:gd name="connsiteX1" fmla="*/ 14849 w 23703"/>
                  <a:gd name="connsiteY1" fmla="*/ 78136 h 77564"/>
                  <a:gd name="connsiteX2" fmla="*/ 4033 w 23703"/>
                  <a:gd name="connsiteY2" fmla="*/ 60894 h 77564"/>
                  <a:gd name="connsiteX3" fmla="*/ 142 w 23703"/>
                  <a:gd name="connsiteY3" fmla="*/ 39353 h 77564"/>
                  <a:gd name="connsiteX4" fmla="*/ 4033 w 23703"/>
                  <a:gd name="connsiteY4" fmla="*/ 17965 h 77564"/>
                  <a:gd name="connsiteX5" fmla="*/ 14849 w 23703"/>
                  <a:gd name="connsiteY5" fmla="*/ 571 h 77564"/>
                  <a:gd name="connsiteX6" fmla="*/ 23845 w 23703"/>
                  <a:gd name="connsiteY6" fmla="*/ 571 h 77564"/>
                  <a:gd name="connsiteX7" fmla="*/ 23845 w 23703"/>
                  <a:gd name="connsiteY7" fmla="*/ 976 h 77564"/>
                  <a:gd name="connsiteX8" fmla="*/ 17780 w 23703"/>
                  <a:gd name="connsiteY8" fmla="*/ 7650 h 77564"/>
                  <a:gd name="connsiteX9" fmla="*/ 12423 w 23703"/>
                  <a:gd name="connsiteY9" fmla="*/ 16398 h 77564"/>
                  <a:gd name="connsiteX10" fmla="*/ 8531 w 23703"/>
                  <a:gd name="connsiteY10" fmla="*/ 27066 h 77564"/>
                  <a:gd name="connsiteX11" fmla="*/ 7066 w 23703"/>
                  <a:gd name="connsiteY11" fmla="*/ 39353 h 77564"/>
                  <a:gd name="connsiteX12" fmla="*/ 8481 w 23703"/>
                  <a:gd name="connsiteY12" fmla="*/ 51691 h 77564"/>
                  <a:gd name="connsiteX13" fmla="*/ 12423 w 23703"/>
                  <a:gd name="connsiteY13" fmla="*/ 62360 h 77564"/>
                  <a:gd name="connsiteX14" fmla="*/ 17780 w 23703"/>
                  <a:gd name="connsiteY14" fmla="*/ 71107 h 77564"/>
                  <a:gd name="connsiteX15" fmla="*/ 23845 w 23703"/>
                  <a:gd name="connsiteY15" fmla="*/ 77731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03" h="77564">
                    <a:moveTo>
                      <a:pt x="23845" y="78136"/>
                    </a:moveTo>
                    <a:lnTo>
                      <a:pt x="14849" y="78136"/>
                    </a:lnTo>
                    <a:cubicBezTo>
                      <a:pt x="10250" y="72675"/>
                      <a:pt x="6611" y="66961"/>
                      <a:pt x="4033" y="60894"/>
                    </a:cubicBezTo>
                    <a:cubicBezTo>
                      <a:pt x="1405" y="54876"/>
                      <a:pt x="142" y="47696"/>
                      <a:pt x="142" y="39353"/>
                    </a:cubicBezTo>
                    <a:cubicBezTo>
                      <a:pt x="142" y="31314"/>
                      <a:pt x="1405" y="24184"/>
                      <a:pt x="4033" y="17965"/>
                    </a:cubicBezTo>
                    <a:cubicBezTo>
                      <a:pt x="6560" y="11847"/>
                      <a:pt x="10199" y="6032"/>
                      <a:pt x="14849" y="571"/>
                    </a:cubicBezTo>
                    <a:lnTo>
                      <a:pt x="23845" y="571"/>
                    </a:lnTo>
                    <a:lnTo>
                      <a:pt x="23845" y="976"/>
                    </a:lnTo>
                    <a:cubicBezTo>
                      <a:pt x="21672" y="2948"/>
                      <a:pt x="19650" y="5172"/>
                      <a:pt x="17780" y="7650"/>
                    </a:cubicBezTo>
                    <a:cubicBezTo>
                      <a:pt x="15809" y="10178"/>
                      <a:pt x="14040" y="13060"/>
                      <a:pt x="12423" y="16398"/>
                    </a:cubicBezTo>
                    <a:cubicBezTo>
                      <a:pt x="10806" y="19634"/>
                      <a:pt x="9492" y="23224"/>
                      <a:pt x="8531" y="27066"/>
                    </a:cubicBezTo>
                    <a:cubicBezTo>
                      <a:pt x="7520" y="31010"/>
                      <a:pt x="7015" y="35106"/>
                      <a:pt x="7066" y="39353"/>
                    </a:cubicBezTo>
                    <a:cubicBezTo>
                      <a:pt x="7015" y="43904"/>
                      <a:pt x="7520" y="48000"/>
                      <a:pt x="8481" y="51691"/>
                    </a:cubicBezTo>
                    <a:cubicBezTo>
                      <a:pt x="9441" y="55483"/>
                      <a:pt x="10755" y="59023"/>
                      <a:pt x="12423" y="62360"/>
                    </a:cubicBezTo>
                    <a:cubicBezTo>
                      <a:pt x="13939" y="65545"/>
                      <a:pt x="15708" y="68427"/>
                      <a:pt x="17780" y="71107"/>
                    </a:cubicBezTo>
                    <a:cubicBezTo>
                      <a:pt x="19751" y="73686"/>
                      <a:pt x="21773" y="75911"/>
                      <a:pt x="23845" y="777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4" name="任意多边形: 形状 323">
                <a:extLst>
                  <a:ext uri="{FF2B5EF4-FFF2-40B4-BE49-F238E27FC236}">
                    <a16:creationId xmlns:a16="http://schemas.microsoft.com/office/drawing/2014/main" id="{253C321A-5788-4F02-BE1B-D4ADF3F4EEB3}"/>
                  </a:ext>
                </a:extLst>
              </p:cNvPr>
              <p:cNvSpPr/>
              <p:nvPr/>
            </p:nvSpPr>
            <p:spPr>
              <a:xfrm>
                <a:off x="3576978" y="5213568"/>
                <a:ext cx="28606" cy="58906"/>
              </a:xfrm>
              <a:custGeom>
                <a:avLst/>
                <a:gdLst>
                  <a:gd name="connsiteX0" fmla="*/ 28750 w 28606"/>
                  <a:gd name="connsiteY0" fmla="*/ 59478 h 58906"/>
                  <a:gd name="connsiteX1" fmla="*/ 144 w 28606"/>
                  <a:gd name="connsiteY1" fmla="*/ 59478 h 58906"/>
                  <a:gd name="connsiteX2" fmla="*/ 144 w 28606"/>
                  <a:gd name="connsiteY2" fmla="*/ 53511 h 58906"/>
                  <a:gd name="connsiteX3" fmla="*/ 10808 w 28606"/>
                  <a:gd name="connsiteY3" fmla="*/ 53511 h 58906"/>
                  <a:gd name="connsiteX4" fmla="*/ 10808 w 28606"/>
                  <a:gd name="connsiteY4" fmla="*/ 14173 h 58906"/>
                  <a:gd name="connsiteX5" fmla="*/ 144 w 28606"/>
                  <a:gd name="connsiteY5" fmla="*/ 14173 h 58906"/>
                  <a:gd name="connsiteX6" fmla="*/ 144 w 28606"/>
                  <a:gd name="connsiteY6" fmla="*/ 8813 h 58906"/>
                  <a:gd name="connsiteX7" fmla="*/ 8989 w 28606"/>
                  <a:gd name="connsiteY7" fmla="*/ 7094 h 58906"/>
                  <a:gd name="connsiteX8" fmla="*/ 12223 w 28606"/>
                  <a:gd name="connsiteY8" fmla="*/ 571 h 58906"/>
                  <a:gd name="connsiteX9" fmla="*/ 18339 w 28606"/>
                  <a:gd name="connsiteY9" fmla="*/ 571 h 58906"/>
                  <a:gd name="connsiteX10" fmla="*/ 18339 w 28606"/>
                  <a:gd name="connsiteY10" fmla="*/ 53511 h 58906"/>
                  <a:gd name="connsiteX11" fmla="*/ 28750 w 28606"/>
                  <a:gd name="connsiteY11" fmla="*/ 53511 h 5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606" h="58906">
                    <a:moveTo>
                      <a:pt x="28750" y="59478"/>
                    </a:moveTo>
                    <a:lnTo>
                      <a:pt x="144" y="59478"/>
                    </a:lnTo>
                    <a:lnTo>
                      <a:pt x="144" y="53511"/>
                    </a:lnTo>
                    <a:lnTo>
                      <a:pt x="10808" y="53511"/>
                    </a:lnTo>
                    <a:lnTo>
                      <a:pt x="10808" y="14173"/>
                    </a:lnTo>
                    <a:lnTo>
                      <a:pt x="144" y="14173"/>
                    </a:lnTo>
                    <a:lnTo>
                      <a:pt x="144" y="8813"/>
                    </a:lnTo>
                    <a:cubicBezTo>
                      <a:pt x="4086" y="8813"/>
                      <a:pt x="7068" y="8257"/>
                      <a:pt x="8989" y="7094"/>
                    </a:cubicBezTo>
                    <a:cubicBezTo>
                      <a:pt x="10909" y="5981"/>
                      <a:pt x="11970" y="3807"/>
                      <a:pt x="12223" y="571"/>
                    </a:cubicBezTo>
                    <a:lnTo>
                      <a:pt x="18339" y="571"/>
                    </a:lnTo>
                    <a:lnTo>
                      <a:pt x="18339" y="53511"/>
                    </a:lnTo>
                    <a:lnTo>
                      <a:pt x="28750" y="5351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5" name="任意多边形: 形状 324">
                <a:extLst>
                  <a:ext uri="{FF2B5EF4-FFF2-40B4-BE49-F238E27FC236}">
                    <a16:creationId xmlns:a16="http://schemas.microsoft.com/office/drawing/2014/main" id="{02B4BCF7-020C-4F60-8431-CFF9B997DE40}"/>
                  </a:ext>
                </a:extLst>
              </p:cNvPr>
              <p:cNvSpPr/>
              <p:nvPr/>
            </p:nvSpPr>
            <p:spPr>
              <a:xfrm>
                <a:off x="3615414" y="5212607"/>
                <a:ext cx="37502" cy="61080"/>
              </a:xfrm>
              <a:custGeom>
                <a:avLst/>
                <a:gdLst>
                  <a:gd name="connsiteX0" fmla="*/ 37650 w 37502"/>
                  <a:gd name="connsiteY0" fmla="*/ 31061 h 61080"/>
                  <a:gd name="connsiteX1" fmla="*/ 33051 w 37502"/>
                  <a:gd name="connsiteY1" fmla="*/ 54270 h 61080"/>
                  <a:gd name="connsiteX2" fmla="*/ 18899 w 37502"/>
                  <a:gd name="connsiteY2" fmla="*/ 61652 h 61080"/>
                  <a:gd name="connsiteX3" fmla="*/ 4647 w 37502"/>
                  <a:gd name="connsiteY3" fmla="*/ 54118 h 61080"/>
                  <a:gd name="connsiteX4" fmla="*/ 149 w 37502"/>
                  <a:gd name="connsiteY4" fmla="*/ 31162 h 61080"/>
                  <a:gd name="connsiteX5" fmla="*/ 4697 w 37502"/>
                  <a:gd name="connsiteY5" fmla="*/ 7953 h 61080"/>
                  <a:gd name="connsiteX6" fmla="*/ 18899 w 37502"/>
                  <a:gd name="connsiteY6" fmla="*/ 571 h 61080"/>
                  <a:gd name="connsiteX7" fmla="*/ 33101 w 37502"/>
                  <a:gd name="connsiteY7" fmla="*/ 8206 h 61080"/>
                  <a:gd name="connsiteX8" fmla="*/ 37650 w 37502"/>
                  <a:gd name="connsiteY8" fmla="*/ 31061 h 61080"/>
                  <a:gd name="connsiteX9" fmla="*/ 27542 w 37502"/>
                  <a:gd name="connsiteY9" fmla="*/ 48961 h 61080"/>
                  <a:gd name="connsiteX10" fmla="*/ 29159 w 37502"/>
                  <a:gd name="connsiteY10" fmla="*/ 41578 h 61080"/>
                  <a:gd name="connsiteX11" fmla="*/ 29664 w 37502"/>
                  <a:gd name="connsiteY11" fmla="*/ 31061 h 61080"/>
                  <a:gd name="connsiteX12" fmla="*/ 29159 w 37502"/>
                  <a:gd name="connsiteY12" fmla="*/ 20594 h 61080"/>
                  <a:gd name="connsiteX13" fmla="*/ 27491 w 37502"/>
                  <a:gd name="connsiteY13" fmla="*/ 13162 h 61080"/>
                  <a:gd name="connsiteX14" fmla="*/ 24257 w 37502"/>
                  <a:gd name="connsiteY14" fmla="*/ 8661 h 61080"/>
                  <a:gd name="connsiteX15" fmla="*/ 18899 w 37502"/>
                  <a:gd name="connsiteY15" fmla="*/ 7094 h 61080"/>
                  <a:gd name="connsiteX16" fmla="*/ 13491 w 37502"/>
                  <a:gd name="connsiteY16" fmla="*/ 8661 h 61080"/>
                  <a:gd name="connsiteX17" fmla="*/ 10156 w 37502"/>
                  <a:gd name="connsiteY17" fmla="*/ 13263 h 61080"/>
                  <a:gd name="connsiteX18" fmla="*/ 8538 w 37502"/>
                  <a:gd name="connsiteY18" fmla="*/ 20847 h 61080"/>
                  <a:gd name="connsiteX19" fmla="*/ 8134 w 37502"/>
                  <a:gd name="connsiteY19" fmla="*/ 31162 h 61080"/>
                  <a:gd name="connsiteX20" fmla="*/ 8488 w 37502"/>
                  <a:gd name="connsiteY20" fmla="*/ 41427 h 61080"/>
                  <a:gd name="connsiteX21" fmla="*/ 10156 w 37502"/>
                  <a:gd name="connsiteY21" fmla="*/ 48859 h 61080"/>
                  <a:gd name="connsiteX22" fmla="*/ 13390 w 37502"/>
                  <a:gd name="connsiteY22" fmla="*/ 53562 h 61080"/>
                  <a:gd name="connsiteX23" fmla="*/ 18899 w 37502"/>
                  <a:gd name="connsiteY23" fmla="*/ 55180 h 61080"/>
                  <a:gd name="connsiteX24" fmla="*/ 24257 w 37502"/>
                  <a:gd name="connsiteY24" fmla="*/ 53612 h 61080"/>
                  <a:gd name="connsiteX25" fmla="*/ 27542 w 37502"/>
                  <a:gd name="connsiteY25" fmla="*/ 48961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650" y="31061"/>
                    </a:moveTo>
                    <a:cubicBezTo>
                      <a:pt x="37650" y="41679"/>
                      <a:pt x="36083" y="49416"/>
                      <a:pt x="33051" y="54270"/>
                    </a:cubicBezTo>
                    <a:cubicBezTo>
                      <a:pt x="29917" y="59225"/>
                      <a:pt x="25217" y="61652"/>
                      <a:pt x="18899" y="61652"/>
                    </a:cubicBezTo>
                    <a:cubicBezTo>
                      <a:pt x="12379" y="61652"/>
                      <a:pt x="7629" y="59174"/>
                      <a:pt x="4647" y="54118"/>
                    </a:cubicBezTo>
                    <a:cubicBezTo>
                      <a:pt x="1614" y="49163"/>
                      <a:pt x="98" y="41477"/>
                      <a:pt x="149" y="31162"/>
                    </a:cubicBezTo>
                    <a:cubicBezTo>
                      <a:pt x="98" y="20594"/>
                      <a:pt x="1614" y="12858"/>
                      <a:pt x="4697" y="7953"/>
                    </a:cubicBezTo>
                    <a:cubicBezTo>
                      <a:pt x="7730" y="3049"/>
                      <a:pt x="12481" y="622"/>
                      <a:pt x="18899" y="571"/>
                    </a:cubicBezTo>
                    <a:cubicBezTo>
                      <a:pt x="25318" y="622"/>
                      <a:pt x="30069" y="3150"/>
                      <a:pt x="33101" y="8206"/>
                    </a:cubicBezTo>
                    <a:cubicBezTo>
                      <a:pt x="36134" y="13313"/>
                      <a:pt x="37650" y="20948"/>
                      <a:pt x="37650" y="31061"/>
                    </a:cubicBezTo>
                    <a:close/>
                    <a:moveTo>
                      <a:pt x="27542" y="48961"/>
                    </a:moveTo>
                    <a:cubicBezTo>
                      <a:pt x="28300" y="47039"/>
                      <a:pt x="28856" y="44561"/>
                      <a:pt x="29159" y="41578"/>
                    </a:cubicBezTo>
                    <a:cubicBezTo>
                      <a:pt x="29462" y="38646"/>
                      <a:pt x="29614" y="35157"/>
                      <a:pt x="29664" y="31061"/>
                    </a:cubicBezTo>
                    <a:cubicBezTo>
                      <a:pt x="29614" y="27117"/>
                      <a:pt x="29462" y="23628"/>
                      <a:pt x="29159" y="20594"/>
                    </a:cubicBezTo>
                    <a:cubicBezTo>
                      <a:pt x="28856" y="17662"/>
                      <a:pt x="28300" y="15184"/>
                      <a:pt x="27491" y="13162"/>
                    </a:cubicBezTo>
                    <a:cubicBezTo>
                      <a:pt x="26683" y="11240"/>
                      <a:pt x="25571" y="9723"/>
                      <a:pt x="24257" y="8661"/>
                    </a:cubicBezTo>
                    <a:cubicBezTo>
                      <a:pt x="22841" y="7650"/>
                      <a:pt x="21072" y="7144"/>
                      <a:pt x="18899" y="7094"/>
                    </a:cubicBezTo>
                    <a:cubicBezTo>
                      <a:pt x="16675" y="7144"/>
                      <a:pt x="14856" y="7650"/>
                      <a:pt x="13491" y="8661"/>
                    </a:cubicBezTo>
                    <a:cubicBezTo>
                      <a:pt x="12076" y="9723"/>
                      <a:pt x="10964" y="11240"/>
                      <a:pt x="10156" y="13263"/>
                    </a:cubicBezTo>
                    <a:cubicBezTo>
                      <a:pt x="9347" y="15285"/>
                      <a:pt x="8842" y="17813"/>
                      <a:pt x="8538" y="20847"/>
                    </a:cubicBezTo>
                    <a:cubicBezTo>
                      <a:pt x="8235" y="23881"/>
                      <a:pt x="8083" y="27319"/>
                      <a:pt x="8134" y="31162"/>
                    </a:cubicBezTo>
                    <a:cubicBezTo>
                      <a:pt x="8083" y="35258"/>
                      <a:pt x="8185" y="38696"/>
                      <a:pt x="8488" y="41427"/>
                    </a:cubicBezTo>
                    <a:cubicBezTo>
                      <a:pt x="8690" y="44208"/>
                      <a:pt x="9246" y="46685"/>
                      <a:pt x="10156" y="48859"/>
                    </a:cubicBezTo>
                    <a:cubicBezTo>
                      <a:pt x="10863" y="50932"/>
                      <a:pt x="11975" y="52500"/>
                      <a:pt x="13390" y="53562"/>
                    </a:cubicBezTo>
                    <a:cubicBezTo>
                      <a:pt x="14805" y="54674"/>
                      <a:pt x="16625" y="55230"/>
                      <a:pt x="18899" y="55180"/>
                    </a:cubicBezTo>
                    <a:cubicBezTo>
                      <a:pt x="21022" y="55230"/>
                      <a:pt x="22791" y="54674"/>
                      <a:pt x="24257" y="53612"/>
                    </a:cubicBezTo>
                    <a:cubicBezTo>
                      <a:pt x="25621" y="52601"/>
                      <a:pt x="26733" y="51084"/>
                      <a:pt x="27542" y="489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6" name="任意多边形: 形状 325">
                <a:extLst>
                  <a:ext uri="{FF2B5EF4-FFF2-40B4-BE49-F238E27FC236}">
                    <a16:creationId xmlns:a16="http://schemas.microsoft.com/office/drawing/2014/main" id="{502A1313-B183-468C-8579-BB1D2D3A6580}"/>
                  </a:ext>
                </a:extLst>
              </p:cNvPr>
              <p:cNvSpPr/>
              <p:nvPr/>
            </p:nvSpPr>
            <p:spPr>
              <a:xfrm>
                <a:off x="3659109" y="5211141"/>
                <a:ext cx="23703" cy="77564"/>
              </a:xfrm>
              <a:custGeom>
                <a:avLst/>
                <a:gdLst>
                  <a:gd name="connsiteX0" fmla="*/ 23854 w 23703"/>
                  <a:gd name="connsiteY0" fmla="*/ 39353 h 77564"/>
                  <a:gd name="connsiteX1" fmla="*/ 19963 w 23703"/>
                  <a:gd name="connsiteY1" fmla="*/ 60792 h 77564"/>
                  <a:gd name="connsiteX2" fmla="*/ 9147 w 23703"/>
                  <a:gd name="connsiteY2" fmla="*/ 78136 h 77564"/>
                  <a:gd name="connsiteX3" fmla="*/ 151 w 23703"/>
                  <a:gd name="connsiteY3" fmla="*/ 78136 h 77564"/>
                  <a:gd name="connsiteX4" fmla="*/ 151 w 23703"/>
                  <a:gd name="connsiteY4" fmla="*/ 77731 h 77564"/>
                  <a:gd name="connsiteX5" fmla="*/ 6216 w 23703"/>
                  <a:gd name="connsiteY5" fmla="*/ 71057 h 77564"/>
                  <a:gd name="connsiteX6" fmla="*/ 11623 w 23703"/>
                  <a:gd name="connsiteY6" fmla="*/ 62360 h 77564"/>
                  <a:gd name="connsiteX7" fmla="*/ 15465 w 23703"/>
                  <a:gd name="connsiteY7" fmla="*/ 51590 h 77564"/>
                  <a:gd name="connsiteX8" fmla="*/ 16930 w 23703"/>
                  <a:gd name="connsiteY8" fmla="*/ 39353 h 77564"/>
                  <a:gd name="connsiteX9" fmla="*/ 15465 w 23703"/>
                  <a:gd name="connsiteY9" fmla="*/ 27066 h 77564"/>
                  <a:gd name="connsiteX10" fmla="*/ 11623 w 23703"/>
                  <a:gd name="connsiteY10" fmla="*/ 16398 h 77564"/>
                  <a:gd name="connsiteX11" fmla="*/ 6165 w 23703"/>
                  <a:gd name="connsiteY11" fmla="*/ 7600 h 77564"/>
                  <a:gd name="connsiteX12" fmla="*/ 151 w 23703"/>
                  <a:gd name="connsiteY12" fmla="*/ 976 h 77564"/>
                  <a:gd name="connsiteX13" fmla="*/ 151 w 23703"/>
                  <a:gd name="connsiteY13" fmla="*/ 571 h 77564"/>
                  <a:gd name="connsiteX14" fmla="*/ 9147 w 23703"/>
                  <a:gd name="connsiteY14" fmla="*/ 571 h 77564"/>
                  <a:gd name="connsiteX15" fmla="*/ 19912 w 23703"/>
                  <a:gd name="connsiteY15" fmla="*/ 17914 h 77564"/>
                  <a:gd name="connsiteX16" fmla="*/ 23854 w 23703"/>
                  <a:gd name="connsiteY16" fmla="*/ 39353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03" h="77564">
                    <a:moveTo>
                      <a:pt x="23854" y="39353"/>
                    </a:moveTo>
                    <a:cubicBezTo>
                      <a:pt x="23804" y="47545"/>
                      <a:pt x="22540" y="54674"/>
                      <a:pt x="19963" y="60792"/>
                    </a:cubicBezTo>
                    <a:cubicBezTo>
                      <a:pt x="17335" y="66911"/>
                      <a:pt x="13696" y="72675"/>
                      <a:pt x="9147" y="78136"/>
                    </a:cubicBezTo>
                    <a:lnTo>
                      <a:pt x="151" y="78136"/>
                    </a:lnTo>
                    <a:lnTo>
                      <a:pt x="151" y="77731"/>
                    </a:lnTo>
                    <a:cubicBezTo>
                      <a:pt x="2122" y="75911"/>
                      <a:pt x="4143" y="73686"/>
                      <a:pt x="6216" y="71057"/>
                    </a:cubicBezTo>
                    <a:cubicBezTo>
                      <a:pt x="8237" y="68377"/>
                      <a:pt x="10057" y="65495"/>
                      <a:pt x="11623" y="62360"/>
                    </a:cubicBezTo>
                    <a:cubicBezTo>
                      <a:pt x="13241" y="58972"/>
                      <a:pt x="14504" y="55382"/>
                      <a:pt x="15465" y="51590"/>
                    </a:cubicBezTo>
                    <a:cubicBezTo>
                      <a:pt x="16425" y="47848"/>
                      <a:pt x="16930" y="43803"/>
                      <a:pt x="16930" y="39353"/>
                    </a:cubicBezTo>
                    <a:cubicBezTo>
                      <a:pt x="16930" y="35056"/>
                      <a:pt x="16425" y="30960"/>
                      <a:pt x="15465" y="27066"/>
                    </a:cubicBezTo>
                    <a:cubicBezTo>
                      <a:pt x="14454" y="23224"/>
                      <a:pt x="13190" y="19634"/>
                      <a:pt x="11623" y="16398"/>
                    </a:cubicBezTo>
                    <a:cubicBezTo>
                      <a:pt x="10006" y="13162"/>
                      <a:pt x="8187" y="10229"/>
                      <a:pt x="6165" y="7600"/>
                    </a:cubicBezTo>
                    <a:cubicBezTo>
                      <a:pt x="4143" y="5021"/>
                      <a:pt x="2122" y="2847"/>
                      <a:pt x="151" y="976"/>
                    </a:cubicBezTo>
                    <a:lnTo>
                      <a:pt x="151" y="571"/>
                    </a:lnTo>
                    <a:lnTo>
                      <a:pt x="9147" y="571"/>
                    </a:lnTo>
                    <a:cubicBezTo>
                      <a:pt x="13696" y="6032"/>
                      <a:pt x="17284" y="11796"/>
                      <a:pt x="19912" y="17914"/>
                    </a:cubicBezTo>
                    <a:cubicBezTo>
                      <a:pt x="22490" y="24083"/>
                      <a:pt x="23804" y="31263"/>
                      <a:pt x="23854" y="393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327" name="任意多边形: 形状 326">
              <a:extLst>
                <a:ext uri="{FF2B5EF4-FFF2-40B4-BE49-F238E27FC236}">
                  <a16:creationId xmlns:a16="http://schemas.microsoft.com/office/drawing/2014/main" id="{46D7727B-0165-403A-ADCD-D1A3FD964093}"/>
                </a:ext>
              </a:extLst>
            </p:cNvPr>
            <p:cNvSpPr/>
            <p:nvPr/>
          </p:nvSpPr>
          <p:spPr>
            <a:xfrm>
              <a:off x="3026588" y="5158746"/>
              <a:ext cx="12938" cy="12944"/>
            </a:xfrm>
            <a:custGeom>
              <a:avLst/>
              <a:gdLst/>
              <a:ahLst/>
              <a:cxnLst/>
              <a:rect l="l" t="t" r="r" b="b"/>
              <a:pathLst>
                <a:path w="12938" h="12944"/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328" name="图片 327">
              <a:extLst>
                <a:ext uri="{FF2B5EF4-FFF2-40B4-BE49-F238E27FC236}">
                  <a16:creationId xmlns:a16="http://schemas.microsoft.com/office/drawing/2014/main" id="{C7770BBD-F9D9-4AC4-AFE2-61EAD27E4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0571" y="5356885"/>
              <a:ext cx="80687" cy="80723"/>
            </a:xfrm>
            <a:custGeom>
              <a:avLst/>
              <a:gdLst>
                <a:gd name="connsiteX0" fmla="*/ 95 w 80687"/>
                <a:gd name="connsiteY0" fmla="*/ 575 h 80723"/>
                <a:gd name="connsiteX1" fmla="*/ 80782 w 80687"/>
                <a:gd name="connsiteY1" fmla="*/ 575 h 80723"/>
                <a:gd name="connsiteX2" fmla="*/ 80782 w 80687"/>
                <a:gd name="connsiteY2" fmla="*/ 81299 h 80723"/>
                <a:gd name="connsiteX3" fmla="*/ 95 w 80687"/>
                <a:gd name="connsiteY3" fmla="*/ 81299 h 8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87" h="80723">
                  <a:moveTo>
                    <a:pt x="95" y="575"/>
                  </a:moveTo>
                  <a:lnTo>
                    <a:pt x="80782" y="575"/>
                  </a:lnTo>
                  <a:lnTo>
                    <a:pt x="80782" y="81299"/>
                  </a:lnTo>
                  <a:lnTo>
                    <a:pt x="95" y="81299"/>
                  </a:lnTo>
                  <a:close/>
                </a:path>
              </a:pathLst>
            </a:custGeom>
          </p:spPr>
        </p:pic>
        <p:grpSp>
          <p:nvGrpSpPr>
            <p:cNvPr id="329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3058576" y="5372590"/>
              <a:ext cx="487879" cy="77564"/>
              <a:chOff x="3058576" y="5372590"/>
              <a:chExt cx="487879" cy="77564"/>
            </a:xfrm>
            <a:solidFill>
              <a:srgbClr val="000000"/>
            </a:solidFill>
          </p:grpSpPr>
          <p:sp>
            <p:nvSpPr>
              <p:cNvPr id="330" name="任意多边形: 形状 329">
                <a:extLst>
                  <a:ext uri="{FF2B5EF4-FFF2-40B4-BE49-F238E27FC236}">
                    <a16:creationId xmlns:a16="http://schemas.microsoft.com/office/drawing/2014/main" id="{8152490F-532D-455F-ADB9-A314C5726195}"/>
                  </a:ext>
                </a:extLst>
              </p:cNvPr>
              <p:cNvSpPr/>
              <p:nvPr/>
            </p:nvSpPr>
            <p:spPr>
              <a:xfrm>
                <a:off x="3058576" y="5388821"/>
                <a:ext cx="31840" cy="46164"/>
              </a:xfrm>
              <a:custGeom>
                <a:avLst/>
                <a:gdLst>
                  <a:gd name="connsiteX0" fmla="*/ 14711 w 31840"/>
                  <a:gd name="connsiteY0" fmla="*/ 46748 h 46164"/>
                  <a:gd name="connsiteX1" fmla="*/ 6472 w 31840"/>
                  <a:gd name="connsiteY1" fmla="*/ 45585 h 46164"/>
                  <a:gd name="connsiteX2" fmla="*/ 104 w 31840"/>
                  <a:gd name="connsiteY2" fmla="*/ 43057 h 46164"/>
                  <a:gd name="connsiteX3" fmla="*/ 104 w 31840"/>
                  <a:gd name="connsiteY3" fmla="*/ 34714 h 46164"/>
                  <a:gd name="connsiteX4" fmla="*/ 509 w 31840"/>
                  <a:gd name="connsiteY4" fmla="*/ 34714 h 46164"/>
                  <a:gd name="connsiteX5" fmla="*/ 2732 w 31840"/>
                  <a:gd name="connsiteY5" fmla="*/ 36383 h 46164"/>
                  <a:gd name="connsiteX6" fmla="*/ 6119 w 31840"/>
                  <a:gd name="connsiteY6" fmla="*/ 38254 h 46164"/>
                  <a:gd name="connsiteX7" fmla="*/ 10314 w 31840"/>
                  <a:gd name="connsiteY7" fmla="*/ 39821 h 46164"/>
                  <a:gd name="connsiteX8" fmla="*/ 15014 w 31840"/>
                  <a:gd name="connsiteY8" fmla="*/ 40478 h 46164"/>
                  <a:gd name="connsiteX9" fmla="*/ 18754 w 31840"/>
                  <a:gd name="connsiteY9" fmla="*/ 40074 h 46164"/>
                  <a:gd name="connsiteX10" fmla="*/ 21786 w 31840"/>
                  <a:gd name="connsiteY10" fmla="*/ 39012 h 46164"/>
                  <a:gd name="connsiteX11" fmla="*/ 23757 w 31840"/>
                  <a:gd name="connsiteY11" fmla="*/ 37091 h 46164"/>
                  <a:gd name="connsiteX12" fmla="*/ 24364 w 31840"/>
                  <a:gd name="connsiteY12" fmla="*/ 34006 h 46164"/>
                  <a:gd name="connsiteX13" fmla="*/ 22949 w 31840"/>
                  <a:gd name="connsiteY13" fmla="*/ 30062 h 46164"/>
                  <a:gd name="connsiteX14" fmla="*/ 17844 w 31840"/>
                  <a:gd name="connsiteY14" fmla="*/ 27787 h 46164"/>
                  <a:gd name="connsiteX15" fmla="*/ 14155 w 31840"/>
                  <a:gd name="connsiteY15" fmla="*/ 26978 h 46164"/>
                  <a:gd name="connsiteX16" fmla="*/ 9909 w 31840"/>
                  <a:gd name="connsiteY16" fmla="*/ 25916 h 46164"/>
                  <a:gd name="connsiteX17" fmla="*/ 2581 w 31840"/>
                  <a:gd name="connsiteY17" fmla="*/ 21466 h 46164"/>
                  <a:gd name="connsiteX18" fmla="*/ 306 w 31840"/>
                  <a:gd name="connsiteY18" fmla="*/ 14034 h 46164"/>
                  <a:gd name="connsiteX19" fmla="*/ 4805 w 31840"/>
                  <a:gd name="connsiteY19" fmla="*/ 4325 h 46164"/>
                  <a:gd name="connsiteX20" fmla="*/ 16732 w 31840"/>
                  <a:gd name="connsiteY20" fmla="*/ 584 h 46164"/>
                  <a:gd name="connsiteX21" fmla="*/ 24111 w 31840"/>
                  <a:gd name="connsiteY21" fmla="*/ 1494 h 46164"/>
                  <a:gd name="connsiteX22" fmla="*/ 30328 w 31840"/>
                  <a:gd name="connsiteY22" fmla="*/ 3769 h 46164"/>
                  <a:gd name="connsiteX23" fmla="*/ 30328 w 31840"/>
                  <a:gd name="connsiteY23" fmla="*/ 11708 h 46164"/>
                  <a:gd name="connsiteX24" fmla="*/ 29923 w 31840"/>
                  <a:gd name="connsiteY24" fmla="*/ 11708 h 46164"/>
                  <a:gd name="connsiteX25" fmla="*/ 23606 w 31840"/>
                  <a:gd name="connsiteY25" fmla="*/ 8168 h 46164"/>
                  <a:gd name="connsiteX26" fmla="*/ 16581 w 31840"/>
                  <a:gd name="connsiteY26" fmla="*/ 6854 h 46164"/>
                  <a:gd name="connsiteX27" fmla="*/ 10415 w 31840"/>
                  <a:gd name="connsiteY27" fmla="*/ 8421 h 46164"/>
                  <a:gd name="connsiteX28" fmla="*/ 7888 w 31840"/>
                  <a:gd name="connsiteY28" fmla="*/ 13073 h 46164"/>
                  <a:gd name="connsiteX29" fmla="*/ 9353 w 31840"/>
                  <a:gd name="connsiteY29" fmla="*/ 17169 h 46164"/>
                  <a:gd name="connsiteX30" fmla="*/ 14205 w 31840"/>
                  <a:gd name="connsiteY30" fmla="*/ 19393 h 46164"/>
                  <a:gd name="connsiteX31" fmla="*/ 17844 w 31840"/>
                  <a:gd name="connsiteY31" fmla="*/ 20253 h 46164"/>
                  <a:gd name="connsiteX32" fmla="*/ 22140 w 31840"/>
                  <a:gd name="connsiteY32" fmla="*/ 21214 h 46164"/>
                  <a:gd name="connsiteX33" fmla="*/ 29469 w 31840"/>
                  <a:gd name="connsiteY33" fmla="*/ 25259 h 46164"/>
                  <a:gd name="connsiteX34" fmla="*/ 31945 w 31840"/>
                  <a:gd name="connsiteY34" fmla="*/ 32995 h 46164"/>
                  <a:gd name="connsiteX35" fmla="*/ 30833 w 31840"/>
                  <a:gd name="connsiteY35" fmla="*/ 38405 h 46164"/>
                  <a:gd name="connsiteX36" fmla="*/ 27548 w 31840"/>
                  <a:gd name="connsiteY36" fmla="*/ 42754 h 46164"/>
                  <a:gd name="connsiteX37" fmla="*/ 22191 w 31840"/>
                  <a:gd name="connsiteY37" fmla="*/ 45737 h 46164"/>
                  <a:gd name="connsiteX38" fmla="*/ 14711 w 31840"/>
                  <a:gd name="connsiteY38" fmla="*/ 46748 h 46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1840" h="46164">
                    <a:moveTo>
                      <a:pt x="14711" y="46748"/>
                    </a:moveTo>
                    <a:cubicBezTo>
                      <a:pt x="11729" y="46748"/>
                      <a:pt x="9000" y="46394"/>
                      <a:pt x="6472" y="45585"/>
                    </a:cubicBezTo>
                    <a:cubicBezTo>
                      <a:pt x="3895" y="44827"/>
                      <a:pt x="1772" y="43967"/>
                      <a:pt x="104" y="43057"/>
                    </a:cubicBezTo>
                    <a:lnTo>
                      <a:pt x="104" y="34714"/>
                    </a:lnTo>
                    <a:lnTo>
                      <a:pt x="509" y="34714"/>
                    </a:lnTo>
                    <a:cubicBezTo>
                      <a:pt x="1115" y="35270"/>
                      <a:pt x="1823" y="35826"/>
                      <a:pt x="2732" y="36383"/>
                    </a:cubicBezTo>
                    <a:cubicBezTo>
                      <a:pt x="3541" y="37040"/>
                      <a:pt x="4704" y="37647"/>
                      <a:pt x="6119" y="38254"/>
                    </a:cubicBezTo>
                    <a:cubicBezTo>
                      <a:pt x="7382" y="38860"/>
                      <a:pt x="8747" y="39416"/>
                      <a:pt x="10314" y="39821"/>
                    </a:cubicBezTo>
                    <a:cubicBezTo>
                      <a:pt x="11779" y="40327"/>
                      <a:pt x="13346" y="40529"/>
                      <a:pt x="15014" y="40478"/>
                    </a:cubicBezTo>
                    <a:cubicBezTo>
                      <a:pt x="16126" y="40529"/>
                      <a:pt x="17389" y="40377"/>
                      <a:pt x="18754" y="40074"/>
                    </a:cubicBezTo>
                    <a:cubicBezTo>
                      <a:pt x="20068" y="39821"/>
                      <a:pt x="21079" y="39467"/>
                      <a:pt x="21786" y="39012"/>
                    </a:cubicBezTo>
                    <a:cubicBezTo>
                      <a:pt x="22646" y="38405"/>
                      <a:pt x="23303" y="37798"/>
                      <a:pt x="23757" y="37091"/>
                    </a:cubicBezTo>
                    <a:cubicBezTo>
                      <a:pt x="24111" y="36484"/>
                      <a:pt x="24313" y="35422"/>
                      <a:pt x="24364" y="34006"/>
                    </a:cubicBezTo>
                    <a:cubicBezTo>
                      <a:pt x="24313" y="32287"/>
                      <a:pt x="23859" y="30972"/>
                      <a:pt x="22949" y="30062"/>
                    </a:cubicBezTo>
                    <a:cubicBezTo>
                      <a:pt x="21989" y="29152"/>
                      <a:pt x="20270" y="28394"/>
                      <a:pt x="17844" y="27787"/>
                    </a:cubicBezTo>
                    <a:cubicBezTo>
                      <a:pt x="16884" y="27585"/>
                      <a:pt x="15671" y="27332"/>
                      <a:pt x="14155" y="26978"/>
                    </a:cubicBezTo>
                    <a:cubicBezTo>
                      <a:pt x="12638" y="26674"/>
                      <a:pt x="11223" y="26321"/>
                      <a:pt x="9909" y="25916"/>
                    </a:cubicBezTo>
                    <a:cubicBezTo>
                      <a:pt x="6574" y="25006"/>
                      <a:pt x="4097" y="23540"/>
                      <a:pt x="2581" y="21466"/>
                    </a:cubicBezTo>
                    <a:cubicBezTo>
                      <a:pt x="1014" y="19444"/>
                      <a:pt x="256" y="16966"/>
                      <a:pt x="306" y="14034"/>
                    </a:cubicBezTo>
                    <a:cubicBezTo>
                      <a:pt x="256" y="10090"/>
                      <a:pt x="1772" y="6854"/>
                      <a:pt x="4805" y="4325"/>
                    </a:cubicBezTo>
                    <a:cubicBezTo>
                      <a:pt x="7787" y="1898"/>
                      <a:pt x="11779" y="634"/>
                      <a:pt x="16732" y="584"/>
                    </a:cubicBezTo>
                    <a:cubicBezTo>
                      <a:pt x="19158" y="634"/>
                      <a:pt x="21584" y="938"/>
                      <a:pt x="24111" y="1494"/>
                    </a:cubicBezTo>
                    <a:cubicBezTo>
                      <a:pt x="26537" y="2151"/>
                      <a:pt x="28609" y="2910"/>
                      <a:pt x="30328" y="3769"/>
                    </a:cubicBezTo>
                    <a:lnTo>
                      <a:pt x="30328" y="11708"/>
                    </a:lnTo>
                    <a:lnTo>
                      <a:pt x="29923" y="11708"/>
                    </a:lnTo>
                    <a:cubicBezTo>
                      <a:pt x="28003" y="10241"/>
                      <a:pt x="25880" y="9078"/>
                      <a:pt x="23606" y="8168"/>
                    </a:cubicBezTo>
                    <a:cubicBezTo>
                      <a:pt x="21230" y="7309"/>
                      <a:pt x="18906" y="6854"/>
                      <a:pt x="16581" y="6854"/>
                    </a:cubicBezTo>
                    <a:cubicBezTo>
                      <a:pt x="14155" y="6854"/>
                      <a:pt x="12083" y="7410"/>
                      <a:pt x="10415" y="8421"/>
                    </a:cubicBezTo>
                    <a:cubicBezTo>
                      <a:pt x="8696" y="9483"/>
                      <a:pt x="7837" y="11000"/>
                      <a:pt x="7888" y="13073"/>
                    </a:cubicBezTo>
                    <a:cubicBezTo>
                      <a:pt x="7837" y="14893"/>
                      <a:pt x="8342" y="16258"/>
                      <a:pt x="9353" y="17169"/>
                    </a:cubicBezTo>
                    <a:cubicBezTo>
                      <a:pt x="10314" y="18079"/>
                      <a:pt x="11931" y="18837"/>
                      <a:pt x="14205" y="19393"/>
                    </a:cubicBezTo>
                    <a:cubicBezTo>
                      <a:pt x="15267" y="19747"/>
                      <a:pt x="16480" y="20051"/>
                      <a:pt x="17844" y="20253"/>
                    </a:cubicBezTo>
                    <a:cubicBezTo>
                      <a:pt x="19209" y="20556"/>
                      <a:pt x="20624" y="20860"/>
                      <a:pt x="22140" y="21214"/>
                    </a:cubicBezTo>
                    <a:cubicBezTo>
                      <a:pt x="25375" y="22073"/>
                      <a:pt x="27851" y="23438"/>
                      <a:pt x="29469" y="25259"/>
                    </a:cubicBezTo>
                    <a:cubicBezTo>
                      <a:pt x="31086" y="27180"/>
                      <a:pt x="31895" y="29759"/>
                      <a:pt x="31945" y="32995"/>
                    </a:cubicBezTo>
                    <a:cubicBezTo>
                      <a:pt x="31895" y="34916"/>
                      <a:pt x="31541" y="36686"/>
                      <a:pt x="30833" y="38405"/>
                    </a:cubicBezTo>
                    <a:cubicBezTo>
                      <a:pt x="30075" y="40124"/>
                      <a:pt x="28963" y="41591"/>
                      <a:pt x="27548" y="42754"/>
                    </a:cubicBezTo>
                    <a:cubicBezTo>
                      <a:pt x="25931" y="44119"/>
                      <a:pt x="24162" y="45080"/>
                      <a:pt x="22191" y="45737"/>
                    </a:cubicBezTo>
                    <a:cubicBezTo>
                      <a:pt x="20169" y="46394"/>
                      <a:pt x="17642" y="46748"/>
                      <a:pt x="14711" y="467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1" name="任意多边形: 形状 330">
                <a:extLst>
                  <a:ext uri="{FF2B5EF4-FFF2-40B4-BE49-F238E27FC236}">
                    <a16:creationId xmlns:a16="http://schemas.microsoft.com/office/drawing/2014/main" id="{AC10DA4B-1B3C-415B-9218-740377E41512}"/>
                  </a:ext>
                </a:extLst>
              </p:cNvPr>
              <p:cNvSpPr/>
              <p:nvPr/>
            </p:nvSpPr>
            <p:spPr>
              <a:xfrm>
                <a:off x="3094279" y="5388872"/>
                <a:ext cx="33512" cy="46012"/>
              </a:xfrm>
              <a:custGeom>
                <a:avLst/>
                <a:gdLst>
                  <a:gd name="connsiteX0" fmla="*/ 20630 w 33512"/>
                  <a:gd name="connsiteY0" fmla="*/ 46597 h 46012"/>
                  <a:gd name="connsiteX1" fmla="*/ 12291 w 33512"/>
                  <a:gd name="connsiteY1" fmla="*/ 45231 h 46012"/>
                  <a:gd name="connsiteX2" fmla="*/ 5822 w 33512"/>
                  <a:gd name="connsiteY2" fmla="*/ 40984 h 46012"/>
                  <a:gd name="connsiteX3" fmla="*/ 1576 w 33512"/>
                  <a:gd name="connsiteY3" fmla="*/ 33854 h 46012"/>
                  <a:gd name="connsiteX4" fmla="*/ 111 w 33512"/>
                  <a:gd name="connsiteY4" fmla="*/ 23691 h 46012"/>
                  <a:gd name="connsiteX5" fmla="*/ 1677 w 33512"/>
                  <a:gd name="connsiteY5" fmla="*/ 13680 h 46012"/>
                  <a:gd name="connsiteX6" fmla="*/ 5822 w 33512"/>
                  <a:gd name="connsiteY6" fmla="*/ 6550 h 46012"/>
                  <a:gd name="connsiteX7" fmla="*/ 12291 w 33512"/>
                  <a:gd name="connsiteY7" fmla="*/ 2151 h 46012"/>
                  <a:gd name="connsiteX8" fmla="*/ 20630 w 33512"/>
                  <a:gd name="connsiteY8" fmla="*/ 584 h 46012"/>
                  <a:gd name="connsiteX9" fmla="*/ 27605 w 33512"/>
                  <a:gd name="connsiteY9" fmla="*/ 1645 h 46012"/>
                  <a:gd name="connsiteX10" fmla="*/ 33619 w 33512"/>
                  <a:gd name="connsiteY10" fmla="*/ 3971 h 46012"/>
                  <a:gd name="connsiteX11" fmla="*/ 33619 w 33512"/>
                  <a:gd name="connsiteY11" fmla="*/ 12314 h 46012"/>
                  <a:gd name="connsiteX12" fmla="*/ 33215 w 33512"/>
                  <a:gd name="connsiteY12" fmla="*/ 12314 h 46012"/>
                  <a:gd name="connsiteX13" fmla="*/ 31143 w 33512"/>
                  <a:gd name="connsiteY13" fmla="*/ 10747 h 46012"/>
                  <a:gd name="connsiteX14" fmla="*/ 28161 w 33512"/>
                  <a:gd name="connsiteY14" fmla="*/ 8977 h 46012"/>
                  <a:gd name="connsiteX15" fmla="*/ 24522 w 33512"/>
                  <a:gd name="connsiteY15" fmla="*/ 7612 h 46012"/>
                  <a:gd name="connsiteX16" fmla="*/ 20529 w 33512"/>
                  <a:gd name="connsiteY16" fmla="*/ 7005 h 46012"/>
                  <a:gd name="connsiteX17" fmla="*/ 11280 w 33512"/>
                  <a:gd name="connsiteY17" fmla="*/ 11354 h 46012"/>
                  <a:gd name="connsiteX18" fmla="*/ 7793 w 33512"/>
                  <a:gd name="connsiteY18" fmla="*/ 23691 h 46012"/>
                  <a:gd name="connsiteX19" fmla="*/ 11128 w 33512"/>
                  <a:gd name="connsiteY19" fmla="*/ 35826 h 46012"/>
                  <a:gd name="connsiteX20" fmla="*/ 20529 w 33512"/>
                  <a:gd name="connsiteY20" fmla="*/ 40175 h 46012"/>
                  <a:gd name="connsiteX21" fmla="*/ 27403 w 33512"/>
                  <a:gd name="connsiteY21" fmla="*/ 38709 h 46012"/>
                  <a:gd name="connsiteX22" fmla="*/ 33215 w 33512"/>
                  <a:gd name="connsiteY22" fmla="*/ 34815 h 46012"/>
                  <a:gd name="connsiteX23" fmla="*/ 33619 w 33512"/>
                  <a:gd name="connsiteY23" fmla="*/ 34815 h 46012"/>
                  <a:gd name="connsiteX24" fmla="*/ 33619 w 33512"/>
                  <a:gd name="connsiteY24" fmla="*/ 43158 h 46012"/>
                  <a:gd name="connsiteX25" fmla="*/ 30890 w 33512"/>
                  <a:gd name="connsiteY25" fmla="*/ 44422 h 46012"/>
                  <a:gd name="connsiteX26" fmla="*/ 27908 w 33512"/>
                  <a:gd name="connsiteY26" fmla="*/ 45484 h 46012"/>
                  <a:gd name="connsiteX27" fmla="*/ 24471 w 33512"/>
                  <a:gd name="connsiteY27" fmla="*/ 46293 h 46012"/>
                  <a:gd name="connsiteX28" fmla="*/ 20630 w 33512"/>
                  <a:gd name="connsiteY28" fmla="*/ 46597 h 4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3512" h="46012">
                    <a:moveTo>
                      <a:pt x="20630" y="46597"/>
                    </a:moveTo>
                    <a:cubicBezTo>
                      <a:pt x="17547" y="46546"/>
                      <a:pt x="14767" y="46141"/>
                      <a:pt x="12291" y="45231"/>
                    </a:cubicBezTo>
                    <a:cubicBezTo>
                      <a:pt x="9764" y="44321"/>
                      <a:pt x="7641" y="42905"/>
                      <a:pt x="5822" y="40984"/>
                    </a:cubicBezTo>
                    <a:cubicBezTo>
                      <a:pt x="4002" y="39164"/>
                      <a:pt x="2587" y="36787"/>
                      <a:pt x="1576" y="33854"/>
                    </a:cubicBezTo>
                    <a:cubicBezTo>
                      <a:pt x="565" y="31023"/>
                      <a:pt x="60" y="27635"/>
                      <a:pt x="111" y="23691"/>
                    </a:cubicBezTo>
                    <a:cubicBezTo>
                      <a:pt x="60" y="19848"/>
                      <a:pt x="565" y="16511"/>
                      <a:pt x="1677" y="13680"/>
                    </a:cubicBezTo>
                    <a:cubicBezTo>
                      <a:pt x="2688" y="10899"/>
                      <a:pt x="4103" y="8522"/>
                      <a:pt x="5822" y="6550"/>
                    </a:cubicBezTo>
                    <a:cubicBezTo>
                      <a:pt x="7540" y="4730"/>
                      <a:pt x="9663" y="3264"/>
                      <a:pt x="12291" y="2151"/>
                    </a:cubicBezTo>
                    <a:cubicBezTo>
                      <a:pt x="14818" y="1140"/>
                      <a:pt x="17598" y="584"/>
                      <a:pt x="20630" y="584"/>
                    </a:cubicBezTo>
                    <a:cubicBezTo>
                      <a:pt x="23006" y="584"/>
                      <a:pt x="25330" y="938"/>
                      <a:pt x="27605" y="1645"/>
                    </a:cubicBezTo>
                    <a:cubicBezTo>
                      <a:pt x="29829" y="2353"/>
                      <a:pt x="31850" y="3162"/>
                      <a:pt x="33619" y="3971"/>
                    </a:cubicBezTo>
                    <a:lnTo>
                      <a:pt x="33619" y="12314"/>
                    </a:lnTo>
                    <a:lnTo>
                      <a:pt x="33215" y="12314"/>
                    </a:lnTo>
                    <a:cubicBezTo>
                      <a:pt x="32608" y="11910"/>
                      <a:pt x="31951" y="11354"/>
                      <a:pt x="31143" y="10747"/>
                    </a:cubicBezTo>
                    <a:cubicBezTo>
                      <a:pt x="30334" y="10191"/>
                      <a:pt x="29323" y="9635"/>
                      <a:pt x="28161" y="8977"/>
                    </a:cubicBezTo>
                    <a:cubicBezTo>
                      <a:pt x="27099" y="8472"/>
                      <a:pt x="25886" y="8017"/>
                      <a:pt x="24522" y="7612"/>
                    </a:cubicBezTo>
                    <a:cubicBezTo>
                      <a:pt x="23107" y="7258"/>
                      <a:pt x="21793" y="7056"/>
                      <a:pt x="20529" y="7005"/>
                    </a:cubicBezTo>
                    <a:cubicBezTo>
                      <a:pt x="16688" y="7056"/>
                      <a:pt x="13605" y="8472"/>
                      <a:pt x="11280" y="11354"/>
                    </a:cubicBezTo>
                    <a:cubicBezTo>
                      <a:pt x="8955" y="14286"/>
                      <a:pt x="7793" y="18433"/>
                      <a:pt x="7793" y="23691"/>
                    </a:cubicBezTo>
                    <a:cubicBezTo>
                      <a:pt x="7793" y="28950"/>
                      <a:pt x="8905" y="32995"/>
                      <a:pt x="11128" y="35826"/>
                    </a:cubicBezTo>
                    <a:cubicBezTo>
                      <a:pt x="13352" y="38759"/>
                      <a:pt x="16486" y="40175"/>
                      <a:pt x="20529" y="40175"/>
                    </a:cubicBezTo>
                    <a:cubicBezTo>
                      <a:pt x="22955" y="40175"/>
                      <a:pt x="25229" y="39720"/>
                      <a:pt x="27403" y="38709"/>
                    </a:cubicBezTo>
                    <a:cubicBezTo>
                      <a:pt x="29576" y="37748"/>
                      <a:pt x="31496" y="36433"/>
                      <a:pt x="33215" y="34815"/>
                    </a:cubicBezTo>
                    <a:lnTo>
                      <a:pt x="33619" y="34815"/>
                    </a:lnTo>
                    <a:lnTo>
                      <a:pt x="33619" y="43158"/>
                    </a:lnTo>
                    <a:cubicBezTo>
                      <a:pt x="32861" y="43512"/>
                      <a:pt x="31951" y="43917"/>
                      <a:pt x="30890" y="44422"/>
                    </a:cubicBezTo>
                    <a:cubicBezTo>
                      <a:pt x="29728" y="44928"/>
                      <a:pt x="28717" y="45282"/>
                      <a:pt x="27908" y="45484"/>
                    </a:cubicBezTo>
                    <a:cubicBezTo>
                      <a:pt x="26594" y="45838"/>
                      <a:pt x="25482" y="46091"/>
                      <a:pt x="24471" y="46293"/>
                    </a:cubicBezTo>
                    <a:cubicBezTo>
                      <a:pt x="23460" y="46445"/>
                      <a:pt x="22146" y="46546"/>
                      <a:pt x="20630" y="46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2" name="任意多边形: 形状 331">
                <a:extLst>
                  <a:ext uri="{FF2B5EF4-FFF2-40B4-BE49-F238E27FC236}">
                    <a16:creationId xmlns:a16="http://schemas.microsoft.com/office/drawing/2014/main" id="{F6230869-B9E7-4E12-A023-983DFEFD518D}"/>
                  </a:ext>
                </a:extLst>
              </p:cNvPr>
              <p:cNvSpPr/>
              <p:nvPr/>
            </p:nvSpPr>
            <p:spPr>
              <a:xfrm>
                <a:off x="3131411" y="5388669"/>
                <a:ext cx="39321" cy="46467"/>
              </a:xfrm>
              <a:custGeom>
                <a:avLst/>
                <a:gdLst>
                  <a:gd name="connsiteX0" fmla="*/ 39432 w 39321"/>
                  <a:gd name="connsiteY0" fmla="*/ 23843 h 46467"/>
                  <a:gd name="connsiteX1" fmla="*/ 34075 w 39321"/>
                  <a:gd name="connsiteY1" fmla="*/ 41035 h 46467"/>
                  <a:gd name="connsiteX2" fmla="*/ 19822 w 39321"/>
                  <a:gd name="connsiteY2" fmla="*/ 47052 h 46467"/>
                  <a:gd name="connsiteX3" fmla="*/ 5367 w 39321"/>
                  <a:gd name="connsiteY3" fmla="*/ 40832 h 46467"/>
                  <a:gd name="connsiteX4" fmla="*/ 111 w 39321"/>
                  <a:gd name="connsiteY4" fmla="*/ 23843 h 46467"/>
                  <a:gd name="connsiteX5" fmla="*/ 5519 w 39321"/>
                  <a:gd name="connsiteY5" fmla="*/ 6702 h 46467"/>
                  <a:gd name="connsiteX6" fmla="*/ 19822 w 39321"/>
                  <a:gd name="connsiteY6" fmla="*/ 584 h 46467"/>
                  <a:gd name="connsiteX7" fmla="*/ 34075 w 39321"/>
                  <a:gd name="connsiteY7" fmla="*/ 6702 h 46467"/>
                  <a:gd name="connsiteX8" fmla="*/ 39432 w 39321"/>
                  <a:gd name="connsiteY8" fmla="*/ 23843 h 46467"/>
                  <a:gd name="connsiteX9" fmla="*/ 31800 w 39321"/>
                  <a:gd name="connsiteY9" fmla="*/ 23843 h 46467"/>
                  <a:gd name="connsiteX10" fmla="*/ 28667 w 39321"/>
                  <a:gd name="connsiteY10" fmla="*/ 11151 h 46467"/>
                  <a:gd name="connsiteX11" fmla="*/ 19822 w 39321"/>
                  <a:gd name="connsiteY11" fmla="*/ 6955 h 46467"/>
                  <a:gd name="connsiteX12" fmla="*/ 10927 w 39321"/>
                  <a:gd name="connsiteY12" fmla="*/ 11151 h 46467"/>
                  <a:gd name="connsiteX13" fmla="*/ 7793 w 39321"/>
                  <a:gd name="connsiteY13" fmla="*/ 23843 h 46467"/>
                  <a:gd name="connsiteX14" fmla="*/ 10927 w 39321"/>
                  <a:gd name="connsiteY14" fmla="*/ 36433 h 46467"/>
                  <a:gd name="connsiteX15" fmla="*/ 19822 w 39321"/>
                  <a:gd name="connsiteY15" fmla="*/ 40681 h 46467"/>
                  <a:gd name="connsiteX16" fmla="*/ 28667 w 39321"/>
                  <a:gd name="connsiteY16" fmla="*/ 36484 h 46467"/>
                  <a:gd name="connsiteX17" fmla="*/ 31800 w 39321"/>
                  <a:gd name="connsiteY17" fmla="*/ 23843 h 4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9321" h="46467">
                    <a:moveTo>
                      <a:pt x="39432" y="23843"/>
                    </a:moveTo>
                    <a:cubicBezTo>
                      <a:pt x="39432" y="31276"/>
                      <a:pt x="37612" y="37040"/>
                      <a:pt x="34075" y="41035"/>
                    </a:cubicBezTo>
                    <a:cubicBezTo>
                      <a:pt x="30436" y="45080"/>
                      <a:pt x="25685" y="47052"/>
                      <a:pt x="19822" y="47052"/>
                    </a:cubicBezTo>
                    <a:cubicBezTo>
                      <a:pt x="13656" y="47052"/>
                      <a:pt x="8855" y="44978"/>
                      <a:pt x="5367" y="40832"/>
                    </a:cubicBezTo>
                    <a:cubicBezTo>
                      <a:pt x="1829" y="36686"/>
                      <a:pt x="60" y="31023"/>
                      <a:pt x="111" y="23843"/>
                    </a:cubicBezTo>
                    <a:cubicBezTo>
                      <a:pt x="60" y="16511"/>
                      <a:pt x="1880" y="10798"/>
                      <a:pt x="5519" y="6702"/>
                    </a:cubicBezTo>
                    <a:cubicBezTo>
                      <a:pt x="9107" y="2657"/>
                      <a:pt x="13858" y="634"/>
                      <a:pt x="19822" y="584"/>
                    </a:cubicBezTo>
                    <a:cubicBezTo>
                      <a:pt x="25685" y="634"/>
                      <a:pt x="30436" y="2657"/>
                      <a:pt x="34075" y="6702"/>
                    </a:cubicBezTo>
                    <a:cubicBezTo>
                      <a:pt x="37612" y="10747"/>
                      <a:pt x="39432" y="16461"/>
                      <a:pt x="39432" y="23843"/>
                    </a:cubicBezTo>
                    <a:close/>
                    <a:moveTo>
                      <a:pt x="31800" y="23843"/>
                    </a:moveTo>
                    <a:cubicBezTo>
                      <a:pt x="31750" y="18180"/>
                      <a:pt x="30739" y="13983"/>
                      <a:pt x="28667" y="11151"/>
                    </a:cubicBezTo>
                    <a:cubicBezTo>
                      <a:pt x="26594" y="8421"/>
                      <a:pt x="23613" y="7005"/>
                      <a:pt x="19822" y="6955"/>
                    </a:cubicBezTo>
                    <a:cubicBezTo>
                      <a:pt x="15930" y="7005"/>
                      <a:pt x="12999" y="8421"/>
                      <a:pt x="10927" y="11151"/>
                    </a:cubicBezTo>
                    <a:cubicBezTo>
                      <a:pt x="8804" y="13983"/>
                      <a:pt x="7743" y="18180"/>
                      <a:pt x="7793" y="23843"/>
                    </a:cubicBezTo>
                    <a:cubicBezTo>
                      <a:pt x="7743" y="29405"/>
                      <a:pt x="8804" y="33602"/>
                      <a:pt x="10927" y="36433"/>
                    </a:cubicBezTo>
                    <a:cubicBezTo>
                      <a:pt x="12999" y="39265"/>
                      <a:pt x="15930" y="40681"/>
                      <a:pt x="19822" y="40681"/>
                    </a:cubicBezTo>
                    <a:cubicBezTo>
                      <a:pt x="23562" y="40681"/>
                      <a:pt x="26544" y="39315"/>
                      <a:pt x="28667" y="36484"/>
                    </a:cubicBezTo>
                    <a:cubicBezTo>
                      <a:pt x="30739" y="33753"/>
                      <a:pt x="31750" y="29506"/>
                      <a:pt x="31800" y="238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3" name="任意多边形: 形状 332">
                <a:extLst>
                  <a:ext uri="{FF2B5EF4-FFF2-40B4-BE49-F238E27FC236}">
                    <a16:creationId xmlns:a16="http://schemas.microsoft.com/office/drawing/2014/main" id="{3D653242-3EC6-4768-A62F-11CAB5A4D2E8}"/>
                  </a:ext>
                </a:extLst>
              </p:cNvPr>
              <p:cNvSpPr/>
              <p:nvPr/>
            </p:nvSpPr>
            <p:spPr>
              <a:xfrm>
                <a:off x="3178357" y="5389883"/>
                <a:ext cx="23299" cy="44040"/>
              </a:xfrm>
              <a:custGeom>
                <a:avLst/>
                <a:gdLst>
                  <a:gd name="connsiteX0" fmla="*/ 23413 w 23299"/>
                  <a:gd name="connsiteY0" fmla="*/ 8573 h 44040"/>
                  <a:gd name="connsiteX1" fmla="*/ 23059 w 23299"/>
                  <a:gd name="connsiteY1" fmla="*/ 8573 h 44040"/>
                  <a:gd name="connsiteX2" fmla="*/ 21290 w 23299"/>
                  <a:gd name="connsiteY2" fmla="*/ 8269 h 44040"/>
                  <a:gd name="connsiteX3" fmla="*/ 19066 w 23299"/>
                  <a:gd name="connsiteY3" fmla="*/ 8219 h 44040"/>
                  <a:gd name="connsiteX4" fmla="*/ 13102 w 23299"/>
                  <a:gd name="connsiteY4" fmla="*/ 9533 h 44040"/>
                  <a:gd name="connsiteX5" fmla="*/ 7543 w 23299"/>
                  <a:gd name="connsiteY5" fmla="*/ 13376 h 44040"/>
                  <a:gd name="connsiteX6" fmla="*/ 7543 w 23299"/>
                  <a:gd name="connsiteY6" fmla="*/ 44625 h 44040"/>
                  <a:gd name="connsiteX7" fmla="*/ 113 w 23299"/>
                  <a:gd name="connsiteY7" fmla="*/ 44625 h 44040"/>
                  <a:gd name="connsiteX8" fmla="*/ 113 w 23299"/>
                  <a:gd name="connsiteY8" fmla="*/ 584 h 44040"/>
                  <a:gd name="connsiteX9" fmla="*/ 7543 w 23299"/>
                  <a:gd name="connsiteY9" fmla="*/ 584 h 44040"/>
                  <a:gd name="connsiteX10" fmla="*/ 7543 w 23299"/>
                  <a:gd name="connsiteY10" fmla="*/ 7157 h 44040"/>
                  <a:gd name="connsiteX11" fmla="*/ 14568 w 23299"/>
                  <a:gd name="connsiteY11" fmla="*/ 2101 h 44040"/>
                  <a:gd name="connsiteX12" fmla="*/ 20431 w 23299"/>
                  <a:gd name="connsiteY12" fmla="*/ 584 h 44040"/>
                  <a:gd name="connsiteX13" fmla="*/ 22149 w 23299"/>
                  <a:gd name="connsiteY13" fmla="*/ 685 h 44040"/>
                  <a:gd name="connsiteX14" fmla="*/ 23413 w 23299"/>
                  <a:gd name="connsiteY14" fmla="*/ 836 h 4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99" h="44040">
                    <a:moveTo>
                      <a:pt x="23413" y="8573"/>
                    </a:moveTo>
                    <a:lnTo>
                      <a:pt x="23059" y="8573"/>
                    </a:lnTo>
                    <a:cubicBezTo>
                      <a:pt x="22452" y="8472"/>
                      <a:pt x="21897" y="8370"/>
                      <a:pt x="21290" y="8269"/>
                    </a:cubicBezTo>
                    <a:cubicBezTo>
                      <a:pt x="20684" y="8269"/>
                      <a:pt x="19925" y="8219"/>
                      <a:pt x="19066" y="8219"/>
                    </a:cubicBezTo>
                    <a:cubicBezTo>
                      <a:pt x="17045" y="8219"/>
                      <a:pt x="15073" y="8674"/>
                      <a:pt x="13102" y="9533"/>
                    </a:cubicBezTo>
                    <a:cubicBezTo>
                      <a:pt x="11131" y="10393"/>
                      <a:pt x="9261" y="11657"/>
                      <a:pt x="7543" y="13376"/>
                    </a:cubicBezTo>
                    <a:lnTo>
                      <a:pt x="7543" y="44625"/>
                    </a:lnTo>
                    <a:lnTo>
                      <a:pt x="113" y="44625"/>
                    </a:lnTo>
                    <a:lnTo>
                      <a:pt x="113" y="584"/>
                    </a:lnTo>
                    <a:lnTo>
                      <a:pt x="7543" y="584"/>
                    </a:lnTo>
                    <a:lnTo>
                      <a:pt x="7543" y="7157"/>
                    </a:lnTo>
                    <a:cubicBezTo>
                      <a:pt x="10222" y="4780"/>
                      <a:pt x="12546" y="3112"/>
                      <a:pt x="14568" y="2101"/>
                    </a:cubicBezTo>
                    <a:cubicBezTo>
                      <a:pt x="16539" y="1140"/>
                      <a:pt x="18510" y="634"/>
                      <a:pt x="20431" y="584"/>
                    </a:cubicBezTo>
                    <a:cubicBezTo>
                      <a:pt x="21189" y="634"/>
                      <a:pt x="21745" y="685"/>
                      <a:pt x="22149" y="685"/>
                    </a:cubicBezTo>
                    <a:cubicBezTo>
                      <a:pt x="22452" y="786"/>
                      <a:pt x="22907" y="836"/>
                      <a:pt x="23413" y="8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4" name="任意多边形: 形状 333">
                <a:extLst>
                  <a:ext uri="{FF2B5EF4-FFF2-40B4-BE49-F238E27FC236}">
                    <a16:creationId xmlns:a16="http://schemas.microsoft.com/office/drawing/2014/main" id="{5026CA1F-ADDF-45C5-A753-6B666119A30B}"/>
                  </a:ext>
                </a:extLst>
              </p:cNvPr>
              <p:cNvSpPr/>
              <p:nvPr/>
            </p:nvSpPr>
            <p:spPr>
              <a:xfrm>
                <a:off x="3204399" y="5388669"/>
                <a:ext cx="38007" cy="46265"/>
              </a:xfrm>
              <a:custGeom>
                <a:avLst/>
                <a:gdLst>
                  <a:gd name="connsiteX0" fmla="*/ 22254 w 38007"/>
                  <a:gd name="connsiteY0" fmla="*/ 46849 h 46265"/>
                  <a:gd name="connsiteX1" fmla="*/ 5929 w 38007"/>
                  <a:gd name="connsiteY1" fmla="*/ 40933 h 46265"/>
                  <a:gd name="connsiteX2" fmla="*/ 117 w 38007"/>
                  <a:gd name="connsiteY2" fmla="*/ 24096 h 46265"/>
                  <a:gd name="connsiteX3" fmla="*/ 5727 w 38007"/>
                  <a:gd name="connsiteY3" fmla="*/ 6955 h 46265"/>
                  <a:gd name="connsiteX4" fmla="*/ 20485 w 38007"/>
                  <a:gd name="connsiteY4" fmla="*/ 584 h 46265"/>
                  <a:gd name="connsiteX5" fmla="*/ 27712 w 38007"/>
                  <a:gd name="connsiteY5" fmla="*/ 1797 h 46265"/>
                  <a:gd name="connsiteX6" fmla="*/ 33271 w 38007"/>
                  <a:gd name="connsiteY6" fmla="*/ 5488 h 46265"/>
                  <a:gd name="connsiteX7" fmla="*/ 36860 w 38007"/>
                  <a:gd name="connsiteY7" fmla="*/ 11657 h 46265"/>
                  <a:gd name="connsiteX8" fmla="*/ 38123 w 38007"/>
                  <a:gd name="connsiteY8" fmla="*/ 20556 h 46265"/>
                  <a:gd name="connsiteX9" fmla="*/ 38123 w 38007"/>
                  <a:gd name="connsiteY9" fmla="*/ 24601 h 46265"/>
                  <a:gd name="connsiteX10" fmla="*/ 7647 w 38007"/>
                  <a:gd name="connsiteY10" fmla="*/ 24601 h 46265"/>
                  <a:gd name="connsiteX11" fmla="*/ 11488 w 38007"/>
                  <a:gd name="connsiteY11" fmla="*/ 36332 h 46265"/>
                  <a:gd name="connsiteX12" fmla="*/ 22203 w 38007"/>
                  <a:gd name="connsiteY12" fmla="*/ 40377 h 46265"/>
                  <a:gd name="connsiteX13" fmla="*/ 26954 w 38007"/>
                  <a:gd name="connsiteY13" fmla="*/ 39872 h 46265"/>
                  <a:gd name="connsiteX14" fmla="*/ 31199 w 38007"/>
                  <a:gd name="connsiteY14" fmla="*/ 38405 h 46265"/>
                  <a:gd name="connsiteX15" fmla="*/ 34586 w 38007"/>
                  <a:gd name="connsiteY15" fmla="*/ 36686 h 46265"/>
                  <a:gd name="connsiteX16" fmla="*/ 36860 w 38007"/>
                  <a:gd name="connsiteY16" fmla="*/ 35068 h 46265"/>
                  <a:gd name="connsiteX17" fmla="*/ 37315 w 38007"/>
                  <a:gd name="connsiteY17" fmla="*/ 35068 h 46265"/>
                  <a:gd name="connsiteX18" fmla="*/ 37315 w 38007"/>
                  <a:gd name="connsiteY18" fmla="*/ 43158 h 46265"/>
                  <a:gd name="connsiteX19" fmla="*/ 34080 w 38007"/>
                  <a:gd name="connsiteY19" fmla="*/ 44473 h 46265"/>
                  <a:gd name="connsiteX20" fmla="*/ 30593 w 38007"/>
                  <a:gd name="connsiteY20" fmla="*/ 45636 h 46265"/>
                  <a:gd name="connsiteX21" fmla="*/ 26651 w 38007"/>
                  <a:gd name="connsiteY21" fmla="*/ 46546 h 46265"/>
                  <a:gd name="connsiteX22" fmla="*/ 22254 w 38007"/>
                  <a:gd name="connsiteY22" fmla="*/ 46849 h 46265"/>
                  <a:gd name="connsiteX23" fmla="*/ 30947 w 38007"/>
                  <a:gd name="connsiteY23" fmla="*/ 18938 h 46265"/>
                  <a:gd name="connsiteX24" fmla="*/ 30188 w 38007"/>
                  <a:gd name="connsiteY24" fmla="*/ 13781 h 46265"/>
                  <a:gd name="connsiteX25" fmla="*/ 28420 w 38007"/>
                  <a:gd name="connsiteY25" fmla="*/ 10090 h 46265"/>
                  <a:gd name="connsiteX26" fmla="*/ 25084 w 38007"/>
                  <a:gd name="connsiteY26" fmla="*/ 7561 h 46265"/>
                  <a:gd name="connsiteX27" fmla="*/ 20030 w 38007"/>
                  <a:gd name="connsiteY27" fmla="*/ 6702 h 46265"/>
                  <a:gd name="connsiteX28" fmla="*/ 15026 w 38007"/>
                  <a:gd name="connsiteY28" fmla="*/ 7612 h 46265"/>
                  <a:gd name="connsiteX29" fmla="*/ 11286 w 38007"/>
                  <a:gd name="connsiteY29" fmla="*/ 10191 h 46265"/>
                  <a:gd name="connsiteX30" fmla="*/ 8759 w 38007"/>
                  <a:gd name="connsiteY30" fmla="*/ 14034 h 46265"/>
                  <a:gd name="connsiteX31" fmla="*/ 7647 w 38007"/>
                  <a:gd name="connsiteY31" fmla="*/ 18938 h 4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8007" h="46265">
                    <a:moveTo>
                      <a:pt x="22254" y="46849"/>
                    </a:moveTo>
                    <a:cubicBezTo>
                      <a:pt x="15228" y="46799"/>
                      <a:pt x="9770" y="44877"/>
                      <a:pt x="5929" y="40933"/>
                    </a:cubicBezTo>
                    <a:cubicBezTo>
                      <a:pt x="1987" y="37040"/>
                      <a:pt x="66" y="31427"/>
                      <a:pt x="117" y="24096"/>
                    </a:cubicBezTo>
                    <a:cubicBezTo>
                      <a:pt x="66" y="16966"/>
                      <a:pt x="1936" y="11253"/>
                      <a:pt x="5727" y="6955"/>
                    </a:cubicBezTo>
                    <a:cubicBezTo>
                      <a:pt x="9467" y="2758"/>
                      <a:pt x="14369" y="634"/>
                      <a:pt x="20485" y="584"/>
                    </a:cubicBezTo>
                    <a:cubicBezTo>
                      <a:pt x="23163" y="634"/>
                      <a:pt x="25589" y="1039"/>
                      <a:pt x="27712" y="1797"/>
                    </a:cubicBezTo>
                    <a:cubicBezTo>
                      <a:pt x="29784" y="2606"/>
                      <a:pt x="31654" y="3820"/>
                      <a:pt x="33271" y="5488"/>
                    </a:cubicBezTo>
                    <a:cubicBezTo>
                      <a:pt x="34788" y="7207"/>
                      <a:pt x="35950" y="9281"/>
                      <a:pt x="36860" y="11657"/>
                    </a:cubicBezTo>
                    <a:cubicBezTo>
                      <a:pt x="37669" y="14135"/>
                      <a:pt x="38123" y="17118"/>
                      <a:pt x="38123" y="20556"/>
                    </a:cubicBezTo>
                    <a:lnTo>
                      <a:pt x="38123" y="24601"/>
                    </a:lnTo>
                    <a:lnTo>
                      <a:pt x="7647" y="24601"/>
                    </a:lnTo>
                    <a:cubicBezTo>
                      <a:pt x="7647" y="29759"/>
                      <a:pt x="8911" y="33703"/>
                      <a:pt x="11488" y="36332"/>
                    </a:cubicBezTo>
                    <a:cubicBezTo>
                      <a:pt x="14066" y="39063"/>
                      <a:pt x="17654" y="40377"/>
                      <a:pt x="22203" y="40377"/>
                    </a:cubicBezTo>
                    <a:cubicBezTo>
                      <a:pt x="23820" y="40377"/>
                      <a:pt x="25387" y="40225"/>
                      <a:pt x="26954" y="39872"/>
                    </a:cubicBezTo>
                    <a:cubicBezTo>
                      <a:pt x="28521" y="39518"/>
                      <a:pt x="29936" y="39012"/>
                      <a:pt x="31199" y="38405"/>
                    </a:cubicBezTo>
                    <a:cubicBezTo>
                      <a:pt x="32513" y="37849"/>
                      <a:pt x="33625" y="37293"/>
                      <a:pt x="34586" y="36686"/>
                    </a:cubicBezTo>
                    <a:cubicBezTo>
                      <a:pt x="35445" y="36130"/>
                      <a:pt x="36203" y="35574"/>
                      <a:pt x="36860" y="35068"/>
                    </a:cubicBezTo>
                    <a:lnTo>
                      <a:pt x="37315" y="35068"/>
                    </a:lnTo>
                    <a:lnTo>
                      <a:pt x="37315" y="43158"/>
                    </a:lnTo>
                    <a:cubicBezTo>
                      <a:pt x="36405" y="43563"/>
                      <a:pt x="35344" y="43967"/>
                      <a:pt x="34080" y="44473"/>
                    </a:cubicBezTo>
                    <a:cubicBezTo>
                      <a:pt x="32766" y="44978"/>
                      <a:pt x="31604" y="45383"/>
                      <a:pt x="30593" y="45636"/>
                    </a:cubicBezTo>
                    <a:cubicBezTo>
                      <a:pt x="29127" y="46040"/>
                      <a:pt x="27813" y="46293"/>
                      <a:pt x="26651" y="46546"/>
                    </a:cubicBezTo>
                    <a:cubicBezTo>
                      <a:pt x="25488" y="46698"/>
                      <a:pt x="24022" y="46799"/>
                      <a:pt x="22254" y="46849"/>
                    </a:cubicBezTo>
                    <a:close/>
                    <a:moveTo>
                      <a:pt x="30947" y="18938"/>
                    </a:moveTo>
                    <a:cubicBezTo>
                      <a:pt x="30846" y="16966"/>
                      <a:pt x="30593" y="15247"/>
                      <a:pt x="30188" y="13781"/>
                    </a:cubicBezTo>
                    <a:cubicBezTo>
                      <a:pt x="29734" y="12365"/>
                      <a:pt x="29178" y="11151"/>
                      <a:pt x="28420" y="10090"/>
                    </a:cubicBezTo>
                    <a:cubicBezTo>
                      <a:pt x="27510" y="9028"/>
                      <a:pt x="26398" y="8168"/>
                      <a:pt x="25084" y="7561"/>
                    </a:cubicBezTo>
                    <a:cubicBezTo>
                      <a:pt x="23719" y="7005"/>
                      <a:pt x="22001" y="6702"/>
                      <a:pt x="20030" y="6702"/>
                    </a:cubicBezTo>
                    <a:cubicBezTo>
                      <a:pt x="18008" y="6702"/>
                      <a:pt x="16340" y="7005"/>
                      <a:pt x="15026" y="7612"/>
                    </a:cubicBezTo>
                    <a:cubicBezTo>
                      <a:pt x="13611" y="8219"/>
                      <a:pt x="12398" y="9078"/>
                      <a:pt x="11286" y="10191"/>
                    </a:cubicBezTo>
                    <a:cubicBezTo>
                      <a:pt x="10174" y="11354"/>
                      <a:pt x="9315" y="12668"/>
                      <a:pt x="8759" y="14034"/>
                    </a:cubicBezTo>
                    <a:cubicBezTo>
                      <a:pt x="8153" y="15449"/>
                      <a:pt x="7799" y="17067"/>
                      <a:pt x="7647" y="189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5" name="任意多边形: 形状 334">
                <a:extLst>
                  <a:ext uri="{FF2B5EF4-FFF2-40B4-BE49-F238E27FC236}">
                    <a16:creationId xmlns:a16="http://schemas.microsoft.com/office/drawing/2014/main" id="{B5730340-D5F6-436B-A86A-8196AF79BC4F}"/>
                  </a:ext>
                </a:extLst>
              </p:cNvPr>
              <p:cNvSpPr/>
              <p:nvPr/>
            </p:nvSpPr>
            <p:spPr>
              <a:xfrm>
                <a:off x="3244546" y="5433924"/>
                <a:ext cx="12938" cy="12944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12944"/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6" name="任意多边形: 形状 335">
                <a:extLst>
                  <a:ext uri="{FF2B5EF4-FFF2-40B4-BE49-F238E27FC236}">
                    <a16:creationId xmlns:a16="http://schemas.microsoft.com/office/drawing/2014/main" id="{8F8C3CC9-3023-4AF9-964D-8DE85EB58D8F}"/>
                  </a:ext>
                </a:extLst>
              </p:cNvPr>
              <p:cNvSpPr/>
              <p:nvPr/>
            </p:nvSpPr>
            <p:spPr>
              <a:xfrm>
                <a:off x="3273400" y="5375219"/>
                <a:ext cx="22793" cy="58704"/>
              </a:xfrm>
              <a:custGeom>
                <a:avLst/>
                <a:gdLst>
                  <a:gd name="connsiteX0" fmla="*/ 22915 w 22793"/>
                  <a:gd name="connsiteY0" fmla="*/ 59288 h 58704"/>
                  <a:gd name="connsiteX1" fmla="*/ 121 w 22793"/>
                  <a:gd name="connsiteY1" fmla="*/ 59288 h 58704"/>
                  <a:gd name="connsiteX2" fmla="*/ 121 w 22793"/>
                  <a:gd name="connsiteY2" fmla="*/ 53321 h 58704"/>
                  <a:gd name="connsiteX3" fmla="*/ 7651 w 22793"/>
                  <a:gd name="connsiteY3" fmla="*/ 53321 h 58704"/>
                  <a:gd name="connsiteX4" fmla="*/ 7651 w 22793"/>
                  <a:gd name="connsiteY4" fmla="*/ 6601 h 58704"/>
                  <a:gd name="connsiteX5" fmla="*/ 121 w 22793"/>
                  <a:gd name="connsiteY5" fmla="*/ 6601 h 58704"/>
                  <a:gd name="connsiteX6" fmla="*/ 121 w 22793"/>
                  <a:gd name="connsiteY6" fmla="*/ 584 h 58704"/>
                  <a:gd name="connsiteX7" fmla="*/ 22915 w 22793"/>
                  <a:gd name="connsiteY7" fmla="*/ 584 h 58704"/>
                  <a:gd name="connsiteX8" fmla="*/ 22915 w 22793"/>
                  <a:gd name="connsiteY8" fmla="*/ 6601 h 58704"/>
                  <a:gd name="connsiteX9" fmla="*/ 15435 w 22793"/>
                  <a:gd name="connsiteY9" fmla="*/ 6601 h 58704"/>
                  <a:gd name="connsiteX10" fmla="*/ 15435 w 22793"/>
                  <a:gd name="connsiteY10" fmla="*/ 53321 h 58704"/>
                  <a:gd name="connsiteX11" fmla="*/ 22915 w 22793"/>
                  <a:gd name="connsiteY11" fmla="*/ 53321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793" h="58704">
                    <a:moveTo>
                      <a:pt x="22915" y="59288"/>
                    </a:moveTo>
                    <a:lnTo>
                      <a:pt x="121" y="59288"/>
                    </a:lnTo>
                    <a:lnTo>
                      <a:pt x="121" y="53321"/>
                    </a:lnTo>
                    <a:lnTo>
                      <a:pt x="7651" y="53321"/>
                    </a:lnTo>
                    <a:lnTo>
                      <a:pt x="7651" y="6601"/>
                    </a:lnTo>
                    <a:lnTo>
                      <a:pt x="121" y="6601"/>
                    </a:lnTo>
                    <a:lnTo>
                      <a:pt x="121" y="584"/>
                    </a:lnTo>
                    <a:lnTo>
                      <a:pt x="22915" y="584"/>
                    </a:lnTo>
                    <a:lnTo>
                      <a:pt x="22915" y="6601"/>
                    </a:lnTo>
                    <a:lnTo>
                      <a:pt x="15435" y="6601"/>
                    </a:lnTo>
                    <a:lnTo>
                      <a:pt x="15435" y="53321"/>
                    </a:lnTo>
                    <a:lnTo>
                      <a:pt x="22915" y="5332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7" name="任意多边形: 形状 336">
                <a:extLst>
                  <a:ext uri="{FF2B5EF4-FFF2-40B4-BE49-F238E27FC236}">
                    <a16:creationId xmlns:a16="http://schemas.microsoft.com/office/drawing/2014/main" id="{CBA842AF-9583-4CCC-81E5-4252CC21A1B1}"/>
                  </a:ext>
                </a:extLst>
              </p:cNvPr>
              <p:cNvSpPr/>
              <p:nvPr/>
            </p:nvSpPr>
            <p:spPr>
              <a:xfrm>
                <a:off x="3305825" y="5375219"/>
                <a:ext cx="41948" cy="58704"/>
              </a:xfrm>
              <a:custGeom>
                <a:avLst/>
                <a:gdLst>
                  <a:gd name="connsiteX0" fmla="*/ 42072 w 41948"/>
                  <a:gd name="connsiteY0" fmla="*/ 59288 h 58704"/>
                  <a:gd name="connsiteX1" fmla="*/ 33329 w 41948"/>
                  <a:gd name="connsiteY1" fmla="*/ 59288 h 58704"/>
                  <a:gd name="connsiteX2" fmla="*/ 7401 w 41948"/>
                  <a:gd name="connsiteY2" fmla="*/ 8674 h 58704"/>
                  <a:gd name="connsiteX3" fmla="*/ 7401 w 41948"/>
                  <a:gd name="connsiteY3" fmla="*/ 59288 h 58704"/>
                  <a:gd name="connsiteX4" fmla="*/ 123 w 41948"/>
                  <a:gd name="connsiteY4" fmla="*/ 59288 h 58704"/>
                  <a:gd name="connsiteX5" fmla="*/ 123 w 41948"/>
                  <a:gd name="connsiteY5" fmla="*/ 584 h 58704"/>
                  <a:gd name="connsiteX6" fmla="*/ 11192 w 41948"/>
                  <a:gd name="connsiteY6" fmla="*/ 584 h 58704"/>
                  <a:gd name="connsiteX7" fmla="*/ 34794 w 41948"/>
                  <a:gd name="connsiteY7" fmla="*/ 47052 h 58704"/>
                  <a:gd name="connsiteX8" fmla="*/ 34794 w 41948"/>
                  <a:gd name="connsiteY8" fmla="*/ 584 h 58704"/>
                  <a:gd name="connsiteX9" fmla="*/ 42072 w 41948"/>
                  <a:gd name="connsiteY9" fmla="*/ 584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948" h="58704">
                    <a:moveTo>
                      <a:pt x="42072" y="59288"/>
                    </a:moveTo>
                    <a:lnTo>
                      <a:pt x="33329" y="59288"/>
                    </a:lnTo>
                    <a:lnTo>
                      <a:pt x="7401" y="8674"/>
                    </a:lnTo>
                    <a:lnTo>
                      <a:pt x="7401" y="59288"/>
                    </a:lnTo>
                    <a:lnTo>
                      <a:pt x="123" y="59288"/>
                    </a:lnTo>
                    <a:lnTo>
                      <a:pt x="123" y="584"/>
                    </a:lnTo>
                    <a:lnTo>
                      <a:pt x="11192" y="584"/>
                    </a:lnTo>
                    <a:lnTo>
                      <a:pt x="34794" y="47052"/>
                    </a:lnTo>
                    <a:lnTo>
                      <a:pt x="34794" y="584"/>
                    </a:lnTo>
                    <a:lnTo>
                      <a:pt x="42072" y="58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8" name="任意多边形: 形状 337">
                <a:extLst>
                  <a:ext uri="{FF2B5EF4-FFF2-40B4-BE49-F238E27FC236}">
                    <a16:creationId xmlns:a16="http://schemas.microsoft.com/office/drawing/2014/main" id="{1E2C2EA6-623D-4B7E-AB74-A3C824CCEBA4}"/>
                  </a:ext>
                </a:extLst>
              </p:cNvPr>
              <p:cNvSpPr/>
              <p:nvPr/>
            </p:nvSpPr>
            <p:spPr>
              <a:xfrm>
                <a:off x="3353668" y="5375219"/>
                <a:ext cx="47205" cy="58704"/>
              </a:xfrm>
              <a:custGeom>
                <a:avLst/>
                <a:gdLst>
                  <a:gd name="connsiteX0" fmla="*/ 19838 w 47205"/>
                  <a:gd name="connsiteY0" fmla="*/ 59288 h 58704"/>
                  <a:gd name="connsiteX1" fmla="*/ 19838 w 47205"/>
                  <a:gd name="connsiteY1" fmla="*/ 7511 h 58704"/>
                  <a:gd name="connsiteX2" fmla="*/ 127 w 47205"/>
                  <a:gd name="connsiteY2" fmla="*/ 7511 h 58704"/>
                  <a:gd name="connsiteX3" fmla="*/ 127 w 47205"/>
                  <a:gd name="connsiteY3" fmla="*/ 584 h 58704"/>
                  <a:gd name="connsiteX4" fmla="*/ 47333 w 47205"/>
                  <a:gd name="connsiteY4" fmla="*/ 584 h 58704"/>
                  <a:gd name="connsiteX5" fmla="*/ 47333 w 47205"/>
                  <a:gd name="connsiteY5" fmla="*/ 7511 h 58704"/>
                  <a:gd name="connsiteX6" fmla="*/ 27622 w 47205"/>
                  <a:gd name="connsiteY6" fmla="*/ 7511 h 58704"/>
                  <a:gd name="connsiteX7" fmla="*/ 27622 w 47205"/>
                  <a:gd name="connsiteY7" fmla="*/ 59288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205" h="58704">
                    <a:moveTo>
                      <a:pt x="19838" y="59288"/>
                    </a:moveTo>
                    <a:lnTo>
                      <a:pt x="19838" y="7511"/>
                    </a:lnTo>
                    <a:lnTo>
                      <a:pt x="127" y="7511"/>
                    </a:lnTo>
                    <a:lnTo>
                      <a:pt x="127" y="584"/>
                    </a:lnTo>
                    <a:lnTo>
                      <a:pt x="47333" y="584"/>
                    </a:lnTo>
                    <a:lnTo>
                      <a:pt x="47333" y="7511"/>
                    </a:lnTo>
                    <a:lnTo>
                      <a:pt x="27622" y="7511"/>
                    </a:lnTo>
                    <a:lnTo>
                      <a:pt x="27622" y="59288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9" name="任意多边形: 形状 338">
                <a:extLst>
                  <a:ext uri="{FF2B5EF4-FFF2-40B4-BE49-F238E27FC236}">
                    <a16:creationId xmlns:a16="http://schemas.microsoft.com/office/drawing/2014/main" id="{7BA077E3-F3AE-4DC7-BFB7-A796308F2EC9}"/>
                  </a:ext>
                </a:extLst>
              </p:cNvPr>
              <p:cNvSpPr/>
              <p:nvPr/>
            </p:nvSpPr>
            <p:spPr>
              <a:xfrm>
                <a:off x="3405084" y="5372590"/>
                <a:ext cx="23703" cy="77564"/>
              </a:xfrm>
              <a:custGeom>
                <a:avLst/>
                <a:gdLst>
                  <a:gd name="connsiteX0" fmla="*/ 23835 w 23703"/>
                  <a:gd name="connsiteY0" fmla="*/ 78148 h 77564"/>
                  <a:gd name="connsiteX1" fmla="*/ 14838 w 23703"/>
                  <a:gd name="connsiteY1" fmla="*/ 78148 h 77564"/>
                  <a:gd name="connsiteX2" fmla="*/ 4023 w 23703"/>
                  <a:gd name="connsiteY2" fmla="*/ 60906 h 77564"/>
                  <a:gd name="connsiteX3" fmla="*/ 131 w 23703"/>
                  <a:gd name="connsiteY3" fmla="*/ 39366 h 77564"/>
                  <a:gd name="connsiteX4" fmla="*/ 4023 w 23703"/>
                  <a:gd name="connsiteY4" fmla="*/ 17978 h 77564"/>
                  <a:gd name="connsiteX5" fmla="*/ 14838 w 23703"/>
                  <a:gd name="connsiteY5" fmla="*/ 584 h 77564"/>
                  <a:gd name="connsiteX6" fmla="*/ 23835 w 23703"/>
                  <a:gd name="connsiteY6" fmla="*/ 584 h 77564"/>
                  <a:gd name="connsiteX7" fmla="*/ 23835 w 23703"/>
                  <a:gd name="connsiteY7" fmla="*/ 988 h 77564"/>
                  <a:gd name="connsiteX8" fmla="*/ 17770 w 23703"/>
                  <a:gd name="connsiteY8" fmla="*/ 7663 h 77564"/>
                  <a:gd name="connsiteX9" fmla="*/ 12412 w 23703"/>
                  <a:gd name="connsiteY9" fmla="*/ 16410 h 77564"/>
                  <a:gd name="connsiteX10" fmla="*/ 8521 w 23703"/>
                  <a:gd name="connsiteY10" fmla="*/ 27079 h 77564"/>
                  <a:gd name="connsiteX11" fmla="*/ 7055 w 23703"/>
                  <a:gd name="connsiteY11" fmla="*/ 39366 h 77564"/>
                  <a:gd name="connsiteX12" fmla="*/ 8470 w 23703"/>
                  <a:gd name="connsiteY12" fmla="*/ 51703 h 77564"/>
                  <a:gd name="connsiteX13" fmla="*/ 12412 w 23703"/>
                  <a:gd name="connsiteY13" fmla="*/ 62372 h 77564"/>
                  <a:gd name="connsiteX14" fmla="*/ 17770 w 23703"/>
                  <a:gd name="connsiteY14" fmla="*/ 71120 h 77564"/>
                  <a:gd name="connsiteX15" fmla="*/ 23835 w 23703"/>
                  <a:gd name="connsiteY15" fmla="*/ 77744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03" h="77564">
                    <a:moveTo>
                      <a:pt x="23835" y="78148"/>
                    </a:moveTo>
                    <a:lnTo>
                      <a:pt x="14838" y="78148"/>
                    </a:lnTo>
                    <a:cubicBezTo>
                      <a:pt x="10239" y="72687"/>
                      <a:pt x="6600" y="66974"/>
                      <a:pt x="4023" y="60906"/>
                    </a:cubicBezTo>
                    <a:cubicBezTo>
                      <a:pt x="1394" y="54889"/>
                      <a:pt x="131" y="47709"/>
                      <a:pt x="131" y="39366"/>
                    </a:cubicBezTo>
                    <a:cubicBezTo>
                      <a:pt x="131" y="31326"/>
                      <a:pt x="1394" y="24197"/>
                      <a:pt x="4023" y="17978"/>
                    </a:cubicBezTo>
                    <a:cubicBezTo>
                      <a:pt x="6550" y="11859"/>
                      <a:pt x="10189" y="6045"/>
                      <a:pt x="14838" y="584"/>
                    </a:cubicBezTo>
                    <a:lnTo>
                      <a:pt x="23835" y="584"/>
                    </a:lnTo>
                    <a:lnTo>
                      <a:pt x="23835" y="988"/>
                    </a:lnTo>
                    <a:cubicBezTo>
                      <a:pt x="21661" y="2960"/>
                      <a:pt x="19640" y="5185"/>
                      <a:pt x="17770" y="7663"/>
                    </a:cubicBezTo>
                    <a:cubicBezTo>
                      <a:pt x="15799" y="10191"/>
                      <a:pt x="14030" y="13073"/>
                      <a:pt x="12412" y="16410"/>
                    </a:cubicBezTo>
                    <a:cubicBezTo>
                      <a:pt x="10795" y="19646"/>
                      <a:pt x="9481" y="23236"/>
                      <a:pt x="8521" y="27079"/>
                    </a:cubicBezTo>
                    <a:cubicBezTo>
                      <a:pt x="7510" y="31023"/>
                      <a:pt x="7005" y="35119"/>
                      <a:pt x="7055" y="39366"/>
                    </a:cubicBezTo>
                    <a:cubicBezTo>
                      <a:pt x="7005" y="43917"/>
                      <a:pt x="7510" y="48012"/>
                      <a:pt x="8470" y="51703"/>
                    </a:cubicBezTo>
                    <a:cubicBezTo>
                      <a:pt x="9431" y="55496"/>
                      <a:pt x="10745" y="59035"/>
                      <a:pt x="12412" y="62372"/>
                    </a:cubicBezTo>
                    <a:cubicBezTo>
                      <a:pt x="13929" y="65558"/>
                      <a:pt x="15698" y="68440"/>
                      <a:pt x="17770" y="71120"/>
                    </a:cubicBezTo>
                    <a:cubicBezTo>
                      <a:pt x="19741" y="73699"/>
                      <a:pt x="21763" y="75923"/>
                      <a:pt x="23835" y="777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0" name="任意多边形: 形状 339">
                <a:extLst>
                  <a:ext uri="{FF2B5EF4-FFF2-40B4-BE49-F238E27FC236}">
                    <a16:creationId xmlns:a16="http://schemas.microsoft.com/office/drawing/2014/main" id="{539E0434-90FC-45D3-BBFB-B2D1FEF661B8}"/>
                  </a:ext>
                </a:extLst>
              </p:cNvPr>
              <p:cNvSpPr/>
              <p:nvPr/>
            </p:nvSpPr>
            <p:spPr>
              <a:xfrm>
                <a:off x="3440622" y="5375017"/>
                <a:ext cx="28606" cy="58906"/>
              </a:xfrm>
              <a:custGeom>
                <a:avLst/>
                <a:gdLst>
                  <a:gd name="connsiteX0" fmla="*/ 28740 w 28606"/>
                  <a:gd name="connsiteY0" fmla="*/ 59490 h 58906"/>
                  <a:gd name="connsiteX1" fmla="*/ 133 w 28606"/>
                  <a:gd name="connsiteY1" fmla="*/ 59490 h 58906"/>
                  <a:gd name="connsiteX2" fmla="*/ 133 w 28606"/>
                  <a:gd name="connsiteY2" fmla="*/ 53524 h 58906"/>
                  <a:gd name="connsiteX3" fmla="*/ 10798 w 28606"/>
                  <a:gd name="connsiteY3" fmla="*/ 53524 h 58906"/>
                  <a:gd name="connsiteX4" fmla="*/ 10798 w 28606"/>
                  <a:gd name="connsiteY4" fmla="*/ 14185 h 58906"/>
                  <a:gd name="connsiteX5" fmla="*/ 133 w 28606"/>
                  <a:gd name="connsiteY5" fmla="*/ 14185 h 58906"/>
                  <a:gd name="connsiteX6" fmla="*/ 133 w 28606"/>
                  <a:gd name="connsiteY6" fmla="*/ 8826 h 58906"/>
                  <a:gd name="connsiteX7" fmla="*/ 8978 w 28606"/>
                  <a:gd name="connsiteY7" fmla="*/ 7106 h 58906"/>
                  <a:gd name="connsiteX8" fmla="*/ 12213 w 28606"/>
                  <a:gd name="connsiteY8" fmla="*/ 584 h 58906"/>
                  <a:gd name="connsiteX9" fmla="*/ 18328 w 28606"/>
                  <a:gd name="connsiteY9" fmla="*/ 584 h 58906"/>
                  <a:gd name="connsiteX10" fmla="*/ 18328 w 28606"/>
                  <a:gd name="connsiteY10" fmla="*/ 53524 h 58906"/>
                  <a:gd name="connsiteX11" fmla="*/ 28740 w 28606"/>
                  <a:gd name="connsiteY11" fmla="*/ 53524 h 5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606" h="58906">
                    <a:moveTo>
                      <a:pt x="28740" y="59490"/>
                    </a:moveTo>
                    <a:lnTo>
                      <a:pt x="133" y="59490"/>
                    </a:lnTo>
                    <a:lnTo>
                      <a:pt x="133" y="53524"/>
                    </a:lnTo>
                    <a:lnTo>
                      <a:pt x="10798" y="53524"/>
                    </a:lnTo>
                    <a:lnTo>
                      <a:pt x="10798" y="14185"/>
                    </a:lnTo>
                    <a:lnTo>
                      <a:pt x="133" y="14185"/>
                    </a:lnTo>
                    <a:lnTo>
                      <a:pt x="133" y="8826"/>
                    </a:lnTo>
                    <a:cubicBezTo>
                      <a:pt x="4076" y="8826"/>
                      <a:pt x="7057" y="8269"/>
                      <a:pt x="8978" y="7106"/>
                    </a:cubicBezTo>
                    <a:cubicBezTo>
                      <a:pt x="10899" y="5994"/>
                      <a:pt x="11960" y="3820"/>
                      <a:pt x="12213" y="584"/>
                    </a:cubicBezTo>
                    <a:lnTo>
                      <a:pt x="18328" y="584"/>
                    </a:lnTo>
                    <a:lnTo>
                      <a:pt x="18328" y="53524"/>
                    </a:lnTo>
                    <a:lnTo>
                      <a:pt x="28740" y="5352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1" name="任意多边形: 形状 340">
                <a:extLst>
                  <a:ext uri="{FF2B5EF4-FFF2-40B4-BE49-F238E27FC236}">
                    <a16:creationId xmlns:a16="http://schemas.microsoft.com/office/drawing/2014/main" id="{1CC211A3-3355-448A-ADED-C9D3CC25A96C}"/>
                  </a:ext>
                </a:extLst>
              </p:cNvPr>
              <p:cNvSpPr/>
              <p:nvPr/>
            </p:nvSpPr>
            <p:spPr>
              <a:xfrm>
                <a:off x="3479057" y="5374056"/>
                <a:ext cx="37502" cy="61080"/>
              </a:xfrm>
              <a:custGeom>
                <a:avLst/>
                <a:gdLst>
                  <a:gd name="connsiteX0" fmla="*/ 37639 w 37502"/>
                  <a:gd name="connsiteY0" fmla="*/ 31073 h 61080"/>
                  <a:gd name="connsiteX1" fmla="*/ 33040 w 37502"/>
                  <a:gd name="connsiteY1" fmla="*/ 54282 h 61080"/>
                  <a:gd name="connsiteX2" fmla="*/ 18889 w 37502"/>
                  <a:gd name="connsiteY2" fmla="*/ 61664 h 61080"/>
                  <a:gd name="connsiteX3" fmla="*/ 4636 w 37502"/>
                  <a:gd name="connsiteY3" fmla="*/ 54130 h 61080"/>
                  <a:gd name="connsiteX4" fmla="*/ 138 w 37502"/>
                  <a:gd name="connsiteY4" fmla="*/ 31175 h 61080"/>
                  <a:gd name="connsiteX5" fmla="*/ 4687 w 37502"/>
                  <a:gd name="connsiteY5" fmla="*/ 7966 h 61080"/>
                  <a:gd name="connsiteX6" fmla="*/ 18889 w 37502"/>
                  <a:gd name="connsiteY6" fmla="*/ 584 h 61080"/>
                  <a:gd name="connsiteX7" fmla="*/ 33091 w 37502"/>
                  <a:gd name="connsiteY7" fmla="*/ 8219 h 61080"/>
                  <a:gd name="connsiteX8" fmla="*/ 37639 w 37502"/>
                  <a:gd name="connsiteY8" fmla="*/ 31073 h 61080"/>
                  <a:gd name="connsiteX9" fmla="*/ 27531 w 37502"/>
                  <a:gd name="connsiteY9" fmla="*/ 48973 h 61080"/>
                  <a:gd name="connsiteX10" fmla="*/ 29149 w 37502"/>
                  <a:gd name="connsiteY10" fmla="*/ 41591 h 61080"/>
                  <a:gd name="connsiteX11" fmla="*/ 29654 w 37502"/>
                  <a:gd name="connsiteY11" fmla="*/ 31073 h 61080"/>
                  <a:gd name="connsiteX12" fmla="*/ 29149 w 37502"/>
                  <a:gd name="connsiteY12" fmla="*/ 20607 h 61080"/>
                  <a:gd name="connsiteX13" fmla="*/ 27481 w 37502"/>
                  <a:gd name="connsiteY13" fmla="*/ 13174 h 61080"/>
                  <a:gd name="connsiteX14" fmla="*/ 24246 w 37502"/>
                  <a:gd name="connsiteY14" fmla="*/ 8674 h 61080"/>
                  <a:gd name="connsiteX15" fmla="*/ 18889 w 37502"/>
                  <a:gd name="connsiteY15" fmla="*/ 7106 h 61080"/>
                  <a:gd name="connsiteX16" fmla="*/ 13481 w 37502"/>
                  <a:gd name="connsiteY16" fmla="*/ 8674 h 61080"/>
                  <a:gd name="connsiteX17" fmla="*/ 10145 w 37502"/>
                  <a:gd name="connsiteY17" fmla="*/ 13275 h 61080"/>
                  <a:gd name="connsiteX18" fmla="*/ 8528 w 37502"/>
                  <a:gd name="connsiteY18" fmla="*/ 20860 h 61080"/>
                  <a:gd name="connsiteX19" fmla="*/ 8123 w 37502"/>
                  <a:gd name="connsiteY19" fmla="*/ 31175 h 61080"/>
                  <a:gd name="connsiteX20" fmla="*/ 8477 w 37502"/>
                  <a:gd name="connsiteY20" fmla="*/ 41439 h 61080"/>
                  <a:gd name="connsiteX21" fmla="*/ 10145 w 37502"/>
                  <a:gd name="connsiteY21" fmla="*/ 48872 h 61080"/>
                  <a:gd name="connsiteX22" fmla="*/ 13380 w 37502"/>
                  <a:gd name="connsiteY22" fmla="*/ 53574 h 61080"/>
                  <a:gd name="connsiteX23" fmla="*/ 18889 w 37502"/>
                  <a:gd name="connsiteY23" fmla="*/ 55192 h 61080"/>
                  <a:gd name="connsiteX24" fmla="*/ 24246 w 37502"/>
                  <a:gd name="connsiteY24" fmla="*/ 53625 h 61080"/>
                  <a:gd name="connsiteX25" fmla="*/ 27531 w 37502"/>
                  <a:gd name="connsiteY25" fmla="*/ 48973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639" y="31073"/>
                    </a:moveTo>
                    <a:cubicBezTo>
                      <a:pt x="37639" y="41692"/>
                      <a:pt x="36073" y="49428"/>
                      <a:pt x="33040" y="54282"/>
                    </a:cubicBezTo>
                    <a:cubicBezTo>
                      <a:pt x="29907" y="59237"/>
                      <a:pt x="25206" y="61664"/>
                      <a:pt x="18889" y="61664"/>
                    </a:cubicBezTo>
                    <a:cubicBezTo>
                      <a:pt x="12369" y="61664"/>
                      <a:pt x="7618" y="59187"/>
                      <a:pt x="4636" y="54130"/>
                    </a:cubicBezTo>
                    <a:cubicBezTo>
                      <a:pt x="1604" y="49175"/>
                      <a:pt x="87" y="41490"/>
                      <a:pt x="138" y="31175"/>
                    </a:cubicBezTo>
                    <a:cubicBezTo>
                      <a:pt x="87" y="20607"/>
                      <a:pt x="1604" y="12871"/>
                      <a:pt x="4687" y="7966"/>
                    </a:cubicBezTo>
                    <a:cubicBezTo>
                      <a:pt x="7719" y="3061"/>
                      <a:pt x="12470" y="634"/>
                      <a:pt x="18889" y="584"/>
                    </a:cubicBezTo>
                    <a:cubicBezTo>
                      <a:pt x="25307" y="634"/>
                      <a:pt x="30058" y="3162"/>
                      <a:pt x="33091" y="8219"/>
                    </a:cubicBezTo>
                    <a:cubicBezTo>
                      <a:pt x="36123" y="13326"/>
                      <a:pt x="37639" y="20961"/>
                      <a:pt x="37639" y="31073"/>
                    </a:cubicBezTo>
                    <a:close/>
                    <a:moveTo>
                      <a:pt x="27531" y="48973"/>
                    </a:moveTo>
                    <a:cubicBezTo>
                      <a:pt x="28289" y="47052"/>
                      <a:pt x="28845" y="44574"/>
                      <a:pt x="29149" y="41591"/>
                    </a:cubicBezTo>
                    <a:cubicBezTo>
                      <a:pt x="29452" y="38658"/>
                      <a:pt x="29603" y="35169"/>
                      <a:pt x="29654" y="31073"/>
                    </a:cubicBezTo>
                    <a:cubicBezTo>
                      <a:pt x="29603" y="27130"/>
                      <a:pt x="29452" y="23641"/>
                      <a:pt x="29149" y="20607"/>
                    </a:cubicBezTo>
                    <a:cubicBezTo>
                      <a:pt x="28845" y="17674"/>
                      <a:pt x="28289" y="15197"/>
                      <a:pt x="27481" y="13174"/>
                    </a:cubicBezTo>
                    <a:cubicBezTo>
                      <a:pt x="26672" y="11253"/>
                      <a:pt x="25560" y="9736"/>
                      <a:pt x="24246" y="8674"/>
                    </a:cubicBezTo>
                    <a:cubicBezTo>
                      <a:pt x="22831" y="7663"/>
                      <a:pt x="21062" y="7157"/>
                      <a:pt x="18889" y="7106"/>
                    </a:cubicBezTo>
                    <a:cubicBezTo>
                      <a:pt x="16665" y="7157"/>
                      <a:pt x="14845" y="7663"/>
                      <a:pt x="13481" y="8674"/>
                    </a:cubicBezTo>
                    <a:cubicBezTo>
                      <a:pt x="12066" y="9736"/>
                      <a:pt x="10954" y="11253"/>
                      <a:pt x="10145" y="13275"/>
                    </a:cubicBezTo>
                    <a:cubicBezTo>
                      <a:pt x="9336" y="15298"/>
                      <a:pt x="8831" y="17826"/>
                      <a:pt x="8528" y="20860"/>
                    </a:cubicBezTo>
                    <a:cubicBezTo>
                      <a:pt x="8225" y="23893"/>
                      <a:pt x="8073" y="27332"/>
                      <a:pt x="8123" y="31175"/>
                    </a:cubicBezTo>
                    <a:cubicBezTo>
                      <a:pt x="8073" y="35270"/>
                      <a:pt x="8174" y="38709"/>
                      <a:pt x="8477" y="41439"/>
                    </a:cubicBezTo>
                    <a:cubicBezTo>
                      <a:pt x="8679" y="44220"/>
                      <a:pt x="9235" y="46698"/>
                      <a:pt x="10145" y="48872"/>
                    </a:cubicBezTo>
                    <a:cubicBezTo>
                      <a:pt x="10853" y="50945"/>
                      <a:pt x="11965" y="52512"/>
                      <a:pt x="13380" y="53574"/>
                    </a:cubicBezTo>
                    <a:cubicBezTo>
                      <a:pt x="14795" y="54687"/>
                      <a:pt x="16614" y="55243"/>
                      <a:pt x="18889" y="55192"/>
                    </a:cubicBezTo>
                    <a:cubicBezTo>
                      <a:pt x="21011" y="55243"/>
                      <a:pt x="22780" y="54687"/>
                      <a:pt x="24246" y="53625"/>
                    </a:cubicBezTo>
                    <a:cubicBezTo>
                      <a:pt x="25611" y="52614"/>
                      <a:pt x="26723" y="51097"/>
                      <a:pt x="27531" y="489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2" name="任意多边形: 形状 341">
                <a:extLst>
                  <a:ext uri="{FF2B5EF4-FFF2-40B4-BE49-F238E27FC236}">
                    <a16:creationId xmlns:a16="http://schemas.microsoft.com/office/drawing/2014/main" id="{FB77FDB0-36E9-4D62-9252-0A0D5DB56DD0}"/>
                  </a:ext>
                </a:extLst>
              </p:cNvPr>
              <p:cNvSpPr/>
              <p:nvPr/>
            </p:nvSpPr>
            <p:spPr>
              <a:xfrm>
                <a:off x="3522752" y="5372590"/>
                <a:ext cx="23703" cy="77564"/>
              </a:xfrm>
              <a:custGeom>
                <a:avLst/>
                <a:gdLst>
                  <a:gd name="connsiteX0" fmla="*/ 23844 w 23703"/>
                  <a:gd name="connsiteY0" fmla="*/ 39366 h 77564"/>
                  <a:gd name="connsiteX1" fmla="*/ 19952 w 23703"/>
                  <a:gd name="connsiteY1" fmla="*/ 60805 h 77564"/>
                  <a:gd name="connsiteX2" fmla="*/ 9136 w 23703"/>
                  <a:gd name="connsiteY2" fmla="*/ 78148 h 77564"/>
                  <a:gd name="connsiteX3" fmla="*/ 140 w 23703"/>
                  <a:gd name="connsiteY3" fmla="*/ 78148 h 77564"/>
                  <a:gd name="connsiteX4" fmla="*/ 140 w 23703"/>
                  <a:gd name="connsiteY4" fmla="*/ 77744 h 77564"/>
                  <a:gd name="connsiteX5" fmla="*/ 6205 w 23703"/>
                  <a:gd name="connsiteY5" fmla="*/ 71069 h 77564"/>
                  <a:gd name="connsiteX6" fmla="*/ 11613 w 23703"/>
                  <a:gd name="connsiteY6" fmla="*/ 62372 h 77564"/>
                  <a:gd name="connsiteX7" fmla="*/ 15454 w 23703"/>
                  <a:gd name="connsiteY7" fmla="*/ 51602 h 77564"/>
                  <a:gd name="connsiteX8" fmla="*/ 16920 w 23703"/>
                  <a:gd name="connsiteY8" fmla="*/ 39366 h 77564"/>
                  <a:gd name="connsiteX9" fmla="*/ 15454 w 23703"/>
                  <a:gd name="connsiteY9" fmla="*/ 27079 h 77564"/>
                  <a:gd name="connsiteX10" fmla="*/ 11613 w 23703"/>
                  <a:gd name="connsiteY10" fmla="*/ 16410 h 77564"/>
                  <a:gd name="connsiteX11" fmla="*/ 6155 w 23703"/>
                  <a:gd name="connsiteY11" fmla="*/ 7612 h 77564"/>
                  <a:gd name="connsiteX12" fmla="*/ 140 w 23703"/>
                  <a:gd name="connsiteY12" fmla="*/ 988 h 77564"/>
                  <a:gd name="connsiteX13" fmla="*/ 140 w 23703"/>
                  <a:gd name="connsiteY13" fmla="*/ 584 h 77564"/>
                  <a:gd name="connsiteX14" fmla="*/ 9136 w 23703"/>
                  <a:gd name="connsiteY14" fmla="*/ 584 h 77564"/>
                  <a:gd name="connsiteX15" fmla="*/ 19902 w 23703"/>
                  <a:gd name="connsiteY15" fmla="*/ 17927 h 77564"/>
                  <a:gd name="connsiteX16" fmla="*/ 23844 w 23703"/>
                  <a:gd name="connsiteY16" fmla="*/ 39366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03" h="77564">
                    <a:moveTo>
                      <a:pt x="23844" y="39366"/>
                    </a:moveTo>
                    <a:cubicBezTo>
                      <a:pt x="23793" y="47557"/>
                      <a:pt x="22530" y="54687"/>
                      <a:pt x="19952" y="60805"/>
                    </a:cubicBezTo>
                    <a:cubicBezTo>
                      <a:pt x="17324" y="66923"/>
                      <a:pt x="13685" y="72687"/>
                      <a:pt x="9136" y="78148"/>
                    </a:cubicBezTo>
                    <a:lnTo>
                      <a:pt x="140" y="78148"/>
                    </a:lnTo>
                    <a:lnTo>
                      <a:pt x="140" y="77744"/>
                    </a:lnTo>
                    <a:cubicBezTo>
                      <a:pt x="2111" y="75923"/>
                      <a:pt x="4133" y="73699"/>
                      <a:pt x="6205" y="71069"/>
                    </a:cubicBezTo>
                    <a:cubicBezTo>
                      <a:pt x="8227" y="68389"/>
                      <a:pt x="10046" y="65507"/>
                      <a:pt x="11613" y="62372"/>
                    </a:cubicBezTo>
                    <a:cubicBezTo>
                      <a:pt x="13230" y="58985"/>
                      <a:pt x="14494" y="55395"/>
                      <a:pt x="15454" y="51602"/>
                    </a:cubicBezTo>
                    <a:cubicBezTo>
                      <a:pt x="16414" y="47861"/>
                      <a:pt x="16920" y="43815"/>
                      <a:pt x="16920" y="39366"/>
                    </a:cubicBezTo>
                    <a:cubicBezTo>
                      <a:pt x="16920" y="35068"/>
                      <a:pt x="16414" y="30972"/>
                      <a:pt x="15454" y="27079"/>
                    </a:cubicBezTo>
                    <a:cubicBezTo>
                      <a:pt x="14443" y="23236"/>
                      <a:pt x="13180" y="19646"/>
                      <a:pt x="11613" y="16410"/>
                    </a:cubicBezTo>
                    <a:cubicBezTo>
                      <a:pt x="9996" y="13174"/>
                      <a:pt x="8176" y="10241"/>
                      <a:pt x="6155" y="7612"/>
                    </a:cubicBezTo>
                    <a:cubicBezTo>
                      <a:pt x="4133" y="5033"/>
                      <a:pt x="2111" y="2859"/>
                      <a:pt x="140" y="988"/>
                    </a:cubicBezTo>
                    <a:lnTo>
                      <a:pt x="140" y="584"/>
                    </a:lnTo>
                    <a:lnTo>
                      <a:pt x="9136" y="584"/>
                    </a:lnTo>
                    <a:cubicBezTo>
                      <a:pt x="13685" y="6045"/>
                      <a:pt x="17274" y="11809"/>
                      <a:pt x="19902" y="17927"/>
                    </a:cubicBezTo>
                    <a:cubicBezTo>
                      <a:pt x="22479" y="24096"/>
                      <a:pt x="23793" y="31276"/>
                      <a:pt x="23844" y="3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343" name="任意多边形: 形状 342">
              <a:extLst>
                <a:ext uri="{FF2B5EF4-FFF2-40B4-BE49-F238E27FC236}">
                  <a16:creationId xmlns:a16="http://schemas.microsoft.com/office/drawing/2014/main" id="{7B144269-E516-45D4-9941-8A1B50B356F3}"/>
                </a:ext>
              </a:extLst>
            </p:cNvPr>
            <p:cNvSpPr/>
            <p:nvPr/>
          </p:nvSpPr>
          <p:spPr>
            <a:xfrm>
              <a:off x="3026588" y="5158746"/>
              <a:ext cx="12938" cy="12944"/>
            </a:xfrm>
            <a:custGeom>
              <a:avLst/>
              <a:gdLst/>
              <a:ahLst/>
              <a:cxnLst/>
              <a:rect l="l" t="t" r="r" b="b"/>
              <a:pathLst>
                <a:path w="12938" h="12944"/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344" name="图片 343">
              <a:extLst>
                <a:ext uri="{FF2B5EF4-FFF2-40B4-BE49-F238E27FC236}">
                  <a16:creationId xmlns:a16="http://schemas.microsoft.com/office/drawing/2014/main" id="{8D2DC0DF-49DE-44C3-9891-9D3D2CB37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0571" y="5518332"/>
              <a:ext cx="80687" cy="80723"/>
            </a:xfrm>
            <a:custGeom>
              <a:avLst/>
              <a:gdLst>
                <a:gd name="connsiteX0" fmla="*/ 95 w 80687"/>
                <a:gd name="connsiteY0" fmla="*/ 588 h 80723"/>
                <a:gd name="connsiteX1" fmla="*/ 80782 w 80687"/>
                <a:gd name="connsiteY1" fmla="*/ 588 h 80723"/>
                <a:gd name="connsiteX2" fmla="*/ 80782 w 80687"/>
                <a:gd name="connsiteY2" fmla="*/ 81311 h 80723"/>
                <a:gd name="connsiteX3" fmla="*/ 95 w 80687"/>
                <a:gd name="connsiteY3" fmla="*/ 81311 h 8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87" h="80723">
                  <a:moveTo>
                    <a:pt x="95" y="588"/>
                  </a:moveTo>
                  <a:lnTo>
                    <a:pt x="80782" y="588"/>
                  </a:lnTo>
                  <a:lnTo>
                    <a:pt x="80782" y="81311"/>
                  </a:lnTo>
                  <a:lnTo>
                    <a:pt x="95" y="81311"/>
                  </a:lnTo>
                  <a:close/>
                </a:path>
              </a:pathLst>
            </a:custGeom>
          </p:spPr>
        </p:pic>
        <p:grpSp>
          <p:nvGrpSpPr>
            <p:cNvPr id="345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3058269" y="5534040"/>
              <a:ext cx="891583" cy="77564"/>
              <a:chOff x="3058269" y="5534040"/>
              <a:chExt cx="891583" cy="77564"/>
            </a:xfrm>
            <a:solidFill>
              <a:srgbClr val="000000"/>
            </a:solidFill>
          </p:grpSpPr>
          <p:sp>
            <p:nvSpPr>
              <p:cNvPr id="346" name="任意多边形: 形状 345">
                <a:extLst>
                  <a:ext uri="{FF2B5EF4-FFF2-40B4-BE49-F238E27FC236}">
                    <a16:creationId xmlns:a16="http://schemas.microsoft.com/office/drawing/2014/main" id="{193DD525-6BC8-4FB9-A290-66D532685FDF}"/>
                  </a:ext>
                </a:extLst>
              </p:cNvPr>
              <p:cNvSpPr/>
              <p:nvPr/>
            </p:nvSpPr>
            <p:spPr>
              <a:xfrm>
                <a:off x="3058269" y="5550321"/>
                <a:ext cx="33512" cy="46012"/>
              </a:xfrm>
              <a:custGeom>
                <a:avLst/>
                <a:gdLst>
                  <a:gd name="connsiteX0" fmla="*/ 20627 w 33512"/>
                  <a:gd name="connsiteY0" fmla="*/ 46609 h 46012"/>
                  <a:gd name="connsiteX1" fmla="*/ 12288 w 33512"/>
                  <a:gd name="connsiteY1" fmla="*/ 45244 h 46012"/>
                  <a:gd name="connsiteX2" fmla="*/ 5819 w 33512"/>
                  <a:gd name="connsiteY2" fmla="*/ 40996 h 46012"/>
                  <a:gd name="connsiteX3" fmla="*/ 1573 w 33512"/>
                  <a:gd name="connsiteY3" fmla="*/ 33867 h 46012"/>
                  <a:gd name="connsiteX4" fmla="*/ 108 w 33512"/>
                  <a:gd name="connsiteY4" fmla="*/ 23704 h 46012"/>
                  <a:gd name="connsiteX5" fmla="*/ 1675 w 33512"/>
                  <a:gd name="connsiteY5" fmla="*/ 13692 h 46012"/>
                  <a:gd name="connsiteX6" fmla="*/ 5819 w 33512"/>
                  <a:gd name="connsiteY6" fmla="*/ 6563 h 46012"/>
                  <a:gd name="connsiteX7" fmla="*/ 12288 w 33512"/>
                  <a:gd name="connsiteY7" fmla="*/ 2164 h 46012"/>
                  <a:gd name="connsiteX8" fmla="*/ 20627 w 33512"/>
                  <a:gd name="connsiteY8" fmla="*/ 596 h 46012"/>
                  <a:gd name="connsiteX9" fmla="*/ 27602 w 33512"/>
                  <a:gd name="connsiteY9" fmla="*/ 1658 h 46012"/>
                  <a:gd name="connsiteX10" fmla="*/ 33616 w 33512"/>
                  <a:gd name="connsiteY10" fmla="*/ 3984 h 46012"/>
                  <a:gd name="connsiteX11" fmla="*/ 33616 w 33512"/>
                  <a:gd name="connsiteY11" fmla="*/ 12327 h 46012"/>
                  <a:gd name="connsiteX12" fmla="*/ 33212 w 33512"/>
                  <a:gd name="connsiteY12" fmla="*/ 12327 h 46012"/>
                  <a:gd name="connsiteX13" fmla="*/ 31140 w 33512"/>
                  <a:gd name="connsiteY13" fmla="*/ 10759 h 46012"/>
                  <a:gd name="connsiteX14" fmla="*/ 28158 w 33512"/>
                  <a:gd name="connsiteY14" fmla="*/ 8990 h 46012"/>
                  <a:gd name="connsiteX15" fmla="*/ 24519 w 33512"/>
                  <a:gd name="connsiteY15" fmla="*/ 7624 h 46012"/>
                  <a:gd name="connsiteX16" fmla="*/ 20526 w 33512"/>
                  <a:gd name="connsiteY16" fmla="*/ 7018 h 46012"/>
                  <a:gd name="connsiteX17" fmla="*/ 11277 w 33512"/>
                  <a:gd name="connsiteY17" fmla="*/ 11366 h 46012"/>
                  <a:gd name="connsiteX18" fmla="*/ 7790 w 33512"/>
                  <a:gd name="connsiteY18" fmla="*/ 23704 h 46012"/>
                  <a:gd name="connsiteX19" fmla="*/ 11126 w 33512"/>
                  <a:gd name="connsiteY19" fmla="*/ 35839 h 46012"/>
                  <a:gd name="connsiteX20" fmla="*/ 20526 w 33512"/>
                  <a:gd name="connsiteY20" fmla="*/ 40187 h 46012"/>
                  <a:gd name="connsiteX21" fmla="*/ 27400 w 33512"/>
                  <a:gd name="connsiteY21" fmla="*/ 38721 h 46012"/>
                  <a:gd name="connsiteX22" fmla="*/ 33212 w 33512"/>
                  <a:gd name="connsiteY22" fmla="*/ 34828 h 46012"/>
                  <a:gd name="connsiteX23" fmla="*/ 33616 w 33512"/>
                  <a:gd name="connsiteY23" fmla="*/ 34828 h 46012"/>
                  <a:gd name="connsiteX24" fmla="*/ 33616 w 33512"/>
                  <a:gd name="connsiteY24" fmla="*/ 43171 h 46012"/>
                  <a:gd name="connsiteX25" fmla="*/ 30887 w 33512"/>
                  <a:gd name="connsiteY25" fmla="*/ 44435 h 46012"/>
                  <a:gd name="connsiteX26" fmla="*/ 27905 w 33512"/>
                  <a:gd name="connsiteY26" fmla="*/ 45497 h 46012"/>
                  <a:gd name="connsiteX27" fmla="*/ 24469 w 33512"/>
                  <a:gd name="connsiteY27" fmla="*/ 46306 h 46012"/>
                  <a:gd name="connsiteX28" fmla="*/ 20627 w 33512"/>
                  <a:gd name="connsiteY28" fmla="*/ 46609 h 4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3512" h="46012">
                    <a:moveTo>
                      <a:pt x="20627" y="46609"/>
                    </a:moveTo>
                    <a:cubicBezTo>
                      <a:pt x="17544" y="46558"/>
                      <a:pt x="14765" y="46154"/>
                      <a:pt x="12288" y="45244"/>
                    </a:cubicBezTo>
                    <a:cubicBezTo>
                      <a:pt x="9761" y="44334"/>
                      <a:pt x="7638" y="42918"/>
                      <a:pt x="5819" y="40996"/>
                    </a:cubicBezTo>
                    <a:cubicBezTo>
                      <a:pt x="3999" y="39176"/>
                      <a:pt x="2584" y="36800"/>
                      <a:pt x="1573" y="33867"/>
                    </a:cubicBezTo>
                    <a:cubicBezTo>
                      <a:pt x="563" y="31035"/>
                      <a:pt x="57" y="27648"/>
                      <a:pt x="108" y="23704"/>
                    </a:cubicBezTo>
                    <a:cubicBezTo>
                      <a:pt x="57" y="19861"/>
                      <a:pt x="563" y="16524"/>
                      <a:pt x="1675" y="13692"/>
                    </a:cubicBezTo>
                    <a:cubicBezTo>
                      <a:pt x="2685" y="10911"/>
                      <a:pt x="4100" y="8535"/>
                      <a:pt x="5819" y="6563"/>
                    </a:cubicBezTo>
                    <a:cubicBezTo>
                      <a:pt x="7537" y="4742"/>
                      <a:pt x="9660" y="3276"/>
                      <a:pt x="12288" y="2164"/>
                    </a:cubicBezTo>
                    <a:cubicBezTo>
                      <a:pt x="14815" y="1152"/>
                      <a:pt x="17595" y="596"/>
                      <a:pt x="20627" y="596"/>
                    </a:cubicBezTo>
                    <a:cubicBezTo>
                      <a:pt x="23003" y="596"/>
                      <a:pt x="25328" y="950"/>
                      <a:pt x="27602" y="1658"/>
                    </a:cubicBezTo>
                    <a:cubicBezTo>
                      <a:pt x="29826" y="2366"/>
                      <a:pt x="31847" y="3175"/>
                      <a:pt x="33616" y="3984"/>
                    </a:cubicBezTo>
                    <a:lnTo>
                      <a:pt x="33616" y="12327"/>
                    </a:lnTo>
                    <a:lnTo>
                      <a:pt x="33212" y="12327"/>
                    </a:lnTo>
                    <a:cubicBezTo>
                      <a:pt x="32606" y="11922"/>
                      <a:pt x="31949" y="11366"/>
                      <a:pt x="31140" y="10759"/>
                    </a:cubicBezTo>
                    <a:cubicBezTo>
                      <a:pt x="30331" y="10203"/>
                      <a:pt x="29320" y="9647"/>
                      <a:pt x="28158" y="8990"/>
                    </a:cubicBezTo>
                    <a:cubicBezTo>
                      <a:pt x="27097" y="8484"/>
                      <a:pt x="25884" y="8029"/>
                      <a:pt x="24519" y="7624"/>
                    </a:cubicBezTo>
                    <a:cubicBezTo>
                      <a:pt x="23104" y="7271"/>
                      <a:pt x="21790" y="7068"/>
                      <a:pt x="20526" y="7018"/>
                    </a:cubicBezTo>
                    <a:cubicBezTo>
                      <a:pt x="16685" y="7068"/>
                      <a:pt x="13602" y="8484"/>
                      <a:pt x="11277" y="11366"/>
                    </a:cubicBezTo>
                    <a:cubicBezTo>
                      <a:pt x="8952" y="14299"/>
                      <a:pt x="7790" y="18445"/>
                      <a:pt x="7790" y="23704"/>
                    </a:cubicBezTo>
                    <a:cubicBezTo>
                      <a:pt x="7790" y="28962"/>
                      <a:pt x="8902" y="33007"/>
                      <a:pt x="11126" y="35839"/>
                    </a:cubicBezTo>
                    <a:cubicBezTo>
                      <a:pt x="13349" y="38772"/>
                      <a:pt x="16483" y="40187"/>
                      <a:pt x="20526" y="40187"/>
                    </a:cubicBezTo>
                    <a:cubicBezTo>
                      <a:pt x="22952" y="40187"/>
                      <a:pt x="25227" y="39732"/>
                      <a:pt x="27400" y="38721"/>
                    </a:cubicBezTo>
                    <a:cubicBezTo>
                      <a:pt x="29573" y="37760"/>
                      <a:pt x="31494" y="36446"/>
                      <a:pt x="33212" y="34828"/>
                    </a:cubicBezTo>
                    <a:lnTo>
                      <a:pt x="33616" y="34828"/>
                    </a:lnTo>
                    <a:lnTo>
                      <a:pt x="33616" y="43171"/>
                    </a:lnTo>
                    <a:cubicBezTo>
                      <a:pt x="32858" y="43525"/>
                      <a:pt x="31949" y="43929"/>
                      <a:pt x="30887" y="44435"/>
                    </a:cubicBezTo>
                    <a:cubicBezTo>
                      <a:pt x="29725" y="44940"/>
                      <a:pt x="28714" y="45294"/>
                      <a:pt x="27905" y="45497"/>
                    </a:cubicBezTo>
                    <a:cubicBezTo>
                      <a:pt x="26591" y="45851"/>
                      <a:pt x="25479" y="46103"/>
                      <a:pt x="24469" y="46306"/>
                    </a:cubicBezTo>
                    <a:cubicBezTo>
                      <a:pt x="23458" y="46457"/>
                      <a:pt x="22144" y="46558"/>
                      <a:pt x="20627" y="4660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7" name="任意多边形: 形状 346">
                <a:extLst>
                  <a:ext uri="{FF2B5EF4-FFF2-40B4-BE49-F238E27FC236}">
                    <a16:creationId xmlns:a16="http://schemas.microsoft.com/office/drawing/2014/main" id="{5F791722-1050-45DD-A11C-03B753C72C13}"/>
                  </a:ext>
                </a:extLst>
              </p:cNvPr>
              <p:cNvSpPr/>
              <p:nvPr/>
            </p:nvSpPr>
            <p:spPr>
              <a:xfrm>
                <a:off x="3095402" y="5550119"/>
                <a:ext cx="39321" cy="46467"/>
              </a:xfrm>
              <a:custGeom>
                <a:avLst/>
                <a:gdLst>
                  <a:gd name="connsiteX0" fmla="*/ 39429 w 39321"/>
                  <a:gd name="connsiteY0" fmla="*/ 23855 h 46467"/>
                  <a:gd name="connsiteX1" fmla="*/ 34072 w 39321"/>
                  <a:gd name="connsiteY1" fmla="*/ 41047 h 46467"/>
                  <a:gd name="connsiteX2" fmla="*/ 19819 w 39321"/>
                  <a:gd name="connsiteY2" fmla="*/ 47064 h 46467"/>
                  <a:gd name="connsiteX3" fmla="*/ 5365 w 39321"/>
                  <a:gd name="connsiteY3" fmla="*/ 40845 h 46467"/>
                  <a:gd name="connsiteX4" fmla="*/ 108 w 39321"/>
                  <a:gd name="connsiteY4" fmla="*/ 23855 h 46467"/>
                  <a:gd name="connsiteX5" fmla="*/ 5516 w 39321"/>
                  <a:gd name="connsiteY5" fmla="*/ 6714 h 46467"/>
                  <a:gd name="connsiteX6" fmla="*/ 19819 w 39321"/>
                  <a:gd name="connsiteY6" fmla="*/ 596 h 46467"/>
                  <a:gd name="connsiteX7" fmla="*/ 34072 w 39321"/>
                  <a:gd name="connsiteY7" fmla="*/ 6714 h 46467"/>
                  <a:gd name="connsiteX8" fmla="*/ 39429 w 39321"/>
                  <a:gd name="connsiteY8" fmla="*/ 23855 h 46467"/>
                  <a:gd name="connsiteX9" fmla="*/ 31797 w 39321"/>
                  <a:gd name="connsiteY9" fmla="*/ 23855 h 46467"/>
                  <a:gd name="connsiteX10" fmla="*/ 28664 w 39321"/>
                  <a:gd name="connsiteY10" fmla="*/ 11164 h 46467"/>
                  <a:gd name="connsiteX11" fmla="*/ 19819 w 39321"/>
                  <a:gd name="connsiteY11" fmla="*/ 6967 h 46467"/>
                  <a:gd name="connsiteX12" fmla="*/ 10924 w 39321"/>
                  <a:gd name="connsiteY12" fmla="*/ 11164 h 46467"/>
                  <a:gd name="connsiteX13" fmla="*/ 7790 w 39321"/>
                  <a:gd name="connsiteY13" fmla="*/ 23855 h 46467"/>
                  <a:gd name="connsiteX14" fmla="*/ 10924 w 39321"/>
                  <a:gd name="connsiteY14" fmla="*/ 36446 h 46467"/>
                  <a:gd name="connsiteX15" fmla="*/ 19819 w 39321"/>
                  <a:gd name="connsiteY15" fmla="*/ 40693 h 46467"/>
                  <a:gd name="connsiteX16" fmla="*/ 28664 w 39321"/>
                  <a:gd name="connsiteY16" fmla="*/ 36496 h 46467"/>
                  <a:gd name="connsiteX17" fmla="*/ 31797 w 39321"/>
                  <a:gd name="connsiteY17" fmla="*/ 23855 h 4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9321" h="46467">
                    <a:moveTo>
                      <a:pt x="39429" y="23855"/>
                    </a:moveTo>
                    <a:cubicBezTo>
                      <a:pt x="39429" y="31288"/>
                      <a:pt x="37610" y="37052"/>
                      <a:pt x="34072" y="41047"/>
                    </a:cubicBezTo>
                    <a:cubicBezTo>
                      <a:pt x="30433" y="45092"/>
                      <a:pt x="25682" y="47064"/>
                      <a:pt x="19819" y="47064"/>
                    </a:cubicBezTo>
                    <a:cubicBezTo>
                      <a:pt x="13653" y="47064"/>
                      <a:pt x="8852" y="44991"/>
                      <a:pt x="5365" y="40845"/>
                    </a:cubicBezTo>
                    <a:cubicBezTo>
                      <a:pt x="1827" y="36699"/>
                      <a:pt x="58" y="31035"/>
                      <a:pt x="108" y="23855"/>
                    </a:cubicBezTo>
                    <a:cubicBezTo>
                      <a:pt x="58" y="16524"/>
                      <a:pt x="1877" y="10810"/>
                      <a:pt x="5516" y="6714"/>
                    </a:cubicBezTo>
                    <a:cubicBezTo>
                      <a:pt x="9105" y="2669"/>
                      <a:pt x="13855" y="647"/>
                      <a:pt x="19819" y="596"/>
                    </a:cubicBezTo>
                    <a:cubicBezTo>
                      <a:pt x="25682" y="647"/>
                      <a:pt x="30433" y="2669"/>
                      <a:pt x="34072" y="6714"/>
                    </a:cubicBezTo>
                    <a:cubicBezTo>
                      <a:pt x="37610" y="10759"/>
                      <a:pt x="39429" y="16473"/>
                      <a:pt x="39429" y="23855"/>
                    </a:cubicBezTo>
                    <a:close/>
                    <a:moveTo>
                      <a:pt x="31797" y="23855"/>
                    </a:moveTo>
                    <a:cubicBezTo>
                      <a:pt x="31747" y="18192"/>
                      <a:pt x="30736" y="13995"/>
                      <a:pt x="28664" y="11164"/>
                    </a:cubicBezTo>
                    <a:cubicBezTo>
                      <a:pt x="26592" y="8433"/>
                      <a:pt x="23610" y="7018"/>
                      <a:pt x="19819" y="6967"/>
                    </a:cubicBezTo>
                    <a:cubicBezTo>
                      <a:pt x="15928" y="7018"/>
                      <a:pt x="12996" y="8433"/>
                      <a:pt x="10924" y="11164"/>
                    </a:cubicBezTo>
                    <a:cubicBezTo>
                      <a:pt x="8801" y="13995"/>
                      <a:pt x="7740" y="18192"/>
                      <a:pt x="7790" y="23855"/>
                    </a:cubicBezTo>
                    <a:cubicBezTo>
                      <a:pt x="7740" y="29417"/>
                      <a:pt x="8801" y="33614"/>
                      <a:pt x="10924" y="36446"/>
                    </a:cubicBezTo>
                    <a:cubicBezTo>
                      <a:pt x="12996" y="39277"/>
                      <a:pt x="15928" y="40693"/>
                      <a:pt x="19819" y="40693"/>
                    </a:cubicBezTo>
                    <a:cubicBezTo>
                      <a:pt x="23559" y="40693"/>
                      <a:pt x="26541" y="39328"/>
                      <a:pt x="28664" y="36496"/>
                    </a:cubicBezTo>
                    <a:cubicBezTo>
                      <a:pt x="30736" y="33766"/>
                      <a:pt x="31747" y="29518"/>
                      <a:pt x="31797" y="238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8" name="任意多边形: 形状 347">
                <a:extLst>
                  <a:ext uri="{FF2B5EF4-FFF2-40B4-BE49-F238E27FC236}">
                    <a16:creationId xmlns:a16="http://schemas.microsoft.com/office/drawing/2014/main" id="{2EB740CD-41E6-47A6-B33C-1F3FE368F6BB}"/>
                  </a:ext>
                </a:extLst>
              </p:cNvPr>
              <p:cNvSpPr/>
              <p:nvPr/>
            </p:nvSpPr>
            <p:spPr>
              <a:xfrm>
                <a:off x="3142347" y="5550119"/>
                <a:ext cx="57363" cy="45254"/>
              </a:xfrm>
              <a:custGeom>
                <a:avLst/>
                <a:gdLst>
                  <a:gd name="connsiteX0" fmla="*/ 50045 w 57363"/>
                  <a:gd name="connsiteY0" fmla="*/ 45851 h 45254"/>
                  <a:gd name="connsiteX1" fmla="*/ 50045 w 57363"/>
                  <a:gd name="connsiteY1" fmla="*/ 20366 h 45254"/>
                  <a:gd name="connsiteX2" fmla="*/ 49792 w 57363"/>
                  <a:gd name="connsiteY2" fmla="*/ 14754 h 45254"/>
                  <a:gd name="connsiteX3" fmla="*/ 48832 w 57363"/>
                  <a:gd name="connsiteY3" fmla="*/ 10709 h 45254"/>
                  <a:gd name="connsiteX4" fmla="*/ 46608 w 57363"/>
                  <a:gd name="connsiteY4" fmla="*/ 8433 h 45254"/>
                  <a:gd name="connsiteX5" fmla="*/ 42666 w 57363"/>
                  <a:gd name="connsiteY5" fmla="*/ 7675 h 45254"/>
                  <a:gd name="connsiteX6" fmla="*/ 37764 w 57363"/>
                  <a:gd name="connsiteY6" fmla="*/ 9091 h 45254"/>
                  <a:gd name="connsiteX7" fmla="*/ 32356 w 57363"/>
                  <a:gd name="connsiteY7" fmla="*/ 13085 h 45254"/>
                  <a:gd name="connsiteX8" fmla="*/ 32406 w 57363"/>
                  <a:gd name="connsiteY8" fmla="*/ 14703 h 45254"/>
                  <a:gd name="connsiteX9" fmla="*/ 32507 w 57363"/>
                  <a:gd name="connsiteY9" fmla="*/ 16878 h 45254"/>
                  <a:gd name="connsiteX10" fmla="*/ 32507 w 57363"/>
                  <a:gd name="connsiteY10" fmla="*/ 45851 h 45254"/>
                  <a:gd name="connsiteX11" fmla="*/ 25078 w 57363"/>
                  <a:gd name="connsiteY11" fmla="*/ 45851 h 45254"/>
                  <a:gd name="connsiteX12" fmla="*/ 25078 w 57363"/>
                  <a:gd name="connsiteY12" fmla="*/ 20366 h 45254"/>
                  <a:gd name="connsiteX13" fmla="*/ 24825 w 57363"/>
                  <a:gd name="connsiteY13" fmla="*/ 14754 h 45254"/>
                  <a:gd name="connsiteX14" fmla="*/ 23865 w 57363"/>
                  <a:gd name="connsiteY14" fmla="*/ 10709 h 45254"/>
                  <a:gd name="connsiteX15" fmla="*/ 21590 w 57363"/>
                  <a:gd name="connsiteY15" fmla="*/ 8433 h 45254"/>
                  <a:gd name="connsiteX16" fmla="*/ 17699 w 57363"/>
                  <a:gd name="connsiteY16" fmla="*/ 7675 h 45254"/>
                  <a:gd name="connsiteX17" fmla="*/ 12645 w 57363"/>
                  <a:gd name="connsiteY17" fmla="*/ 9192 h 45254"/>
                  <a:gd name="connsiteX18" fmla="*/ 7540 w 57363"/>
                  <a:gd name="connsiteY18" fmla="*/ 12984 h 45254"/>
                  <a:gd name="connsiteX19" fmla="*/ 7540 w 57363"/>
                  <a:gd name="connsiteY19" fmla="*/ 45851 h 45254"/>
                  <a:gd name="connsiteX20" fmla="*/ 111 w 57363"/>
                  <a:gd name="connsiteY20" fmla="*/ 45851 h 45254"/>
                  <a:gd name="connsiteX21" fmla="*/ 111 w 57363"/>
                  <a:gd name="connsiteY21" fmla="*/ 1810 h 45254"/>
                  <a:gd name="connsiteX22" fmla="*/ 7540 w 57363"/>
                  <a:gd name="connsiteY22" fmla="*/ 1810 h 45254"/>
                  <a:gd name="connsiteX23" fmla="*/ 7540 w 57363"/>
                  <a:gd name="connsiteY23" fmla="*/ 6714 h 45254"/>
                  <a:gd name="connsiteX24" fmla="*/ 13251 w 57363"/>
                  <a:gd name="connsiteY24" fmla="*/ 2214 h 45254"/>
                  <a:gd name="connsiteX25" fmla="*/ 19569 w 57363"/>
                  <a:gd name="connsiteY25" fmla="*/ 596 h 45254"/>
                  <a:gd name="connsiteX26" fmla="*/ 26493 w 57363"/>
                  <a:gd name="connsiteY26" fmla="*/ 2366 h 45254"/>
                  <a:gd name="connsiteX27" fmla="*/ 31092 w 57363"/>
                  <a:gd name="connsiteY27" fmla="*/ 8231 h 45254"/>
                  <a:gd name="connsiteX28" fmla="*/ 37612 w 57363"/>
                  <a:gd name="connsiteY28" fmla="*/ 2518 h 45254"/>
                  <a:gd name="connsiteX29" fmla="*/ 44536 w 57363"/>
                  <a:gd name="connsiteY29" fmla="*/ 596 h 45254"/>
                  <a:gd name="connsiteX30" fmla="*/ 49691 w 57363"/>
                  <a:gd name="connsiteY30" fmla="*/ 1506 h 45254"/>
                  <a:gd name="connsiteX31" fmla="*/ 53785 w 57363"/>
                  <a:gd name="connsiteY31" fmla="*/ 4338 h 45254"/>
                  <a:gd name="connsiteX32" fmla="*/ 56514 w 57363"/>
                  <a:gd name="connsiteY32" fmla="*/ 9344 h 45254"/>
                  <a:gd name="connsiteX33" fmla="*/ 57475 w 57363"/>
                  <a:gd name="connsiteY33" fmla="*/ 16878 h 45254"/>
                  <a:gd name="connsiteX34" fmla="*/ 57475 w 57363"/>
                  <a:gd name="connsiteY34" fmla="*/ 45851 h 4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7363" h="45254">
                    <a:moveTo>
                      <a:pt x="50045" y="45851"/>
                    </a:moveTo>
                    <a:lnTo>
                      <a:pt x="50045" y="20366"/>
                    </a:lnTo>
                    <a:cubicBezTo>
                      <a:pt x="49994" y="18344"/>
                      <a:pt x="49944" y="16473"/>
                      <a:pt x="49792" y="14754"/>
                    </a:cubicBezTo>
                    <a:cubicBezTo>
                      <a:pt x="49641" y="13035"/>
                      <a:pt x="49287" y="11720"/>
                      <a:pt x="48832" y="10709"/>
                    </a:cubicBezTo>
                    <a:cubicBezTo>
                      <a:pt x="48276" y="9698"/>
                      <a:pt x="47569" y="8939"/>
                      <a:pt x="46608" y="8433"/>
                    </a:cubicBezTo>
                    <a:cubicBezTo>
                      <a:pt x="45597" y="7978"/>
                      <a:pt x="44283" y="7726"/>
                      <a:pt x="42666" y="7675"/>
                    </a:cubicBezTo>
                    <a:cubicBezTo>
                      <a:pt x="41150" y="7726"/>
                      <a:pt x="39482" y="8181"/>
                      <a:pt x="37764" y="9091"/>
                    </a:cubicBezTo>
                    <a:cubicBezTo>
                      <a:pt x="35944" y="10052"/>
                      <a:pt x="34175" y="11366"/>
                      <a:pt x="32356" y="13085"/>
                    </a:cubicBezTo>
                    <a:cubicBezTo>
                      <a:pt x="32356" y="13540"/>
                      <a:pt x="32356" y="14097"/>
                      <a:pt x="32406" y="14703"/>
                    </a:cubicBezTo>
                    <a:cubicBezTo>
                      <a:pt x="32457" y="15361"/>
                      <a:pt x="32507" y="16069"/>
                      <a:pt x="32507" y="16878"/>
                    </a:cubicBezTo>
                    <a:lnTo>
                      <a:pt x="32507" y="45851"/>
                    </a:lnTo>
                    <a:lnTo>
                      <a:pt x="25078" y="45851"/>
                    </a:lnTo>
                    <a:lnTo>
                      <a:pt x="25078" y="20366"/>
                    </a:lnTo>
                    <a:cubicBezTo>
                      <a:pt x="25078" y="18344"/>
                      <a:pt x="24977" y="16473"/>
                      <a:pt x="24825" y="14754"/>
                    </a:cubicBezTo>
                    <a:cubicBezTo>
                      <a:pt x="24673" y="13035"/>
                      <a:pt x="24370" y="11720"/>
                      <a:pt x="23865" y="10709"/>
                    </a:cubicBezTo>
                    <a:cubicBezTo>
                      <a:pt x="23309" y="9698"/>
                      <a:pt x="22551" y="8939"/>
                      <a:pt x="21590" y="8433"/>
                    </a:cubicBezTo>
                    <a:cubicBezTo>
                      <a:pt x="20630" y="7978"/>
                      <a:pt x="19316" y="7726"/>
                      <a:pt x="17699" y="7675"/>
                    </a:cubicBezTo>
                    <a:cubicBezTo>
                      <a:pt x="16031" y="7726"/>
                      <a:pt x="14363" y="8231"/>
                      <a:pt x="12645" y="9192"/>
                    </a:cubicBezTo>
                    <a:cubicBezTo>
                      <a:pt x="10876" y="10203"/>
                      <a:pt x="9157" y="11467"/>
                      <a:pt x="7540" y="12984"/>
                    </a:cubicBezTo>
                    <a:lnTo>
                      <a:pt x="7540" y="45851"/>
                    </a:lnTo>
                    <a:lnTo>
                      <a:pt x="111" y="45851"/>
                    </a:lnTo>
                    <a:lnTo>
                      <a:pt x="111" y="1810"/>
                    </a:lnTo>
                    <a:lnTo>
                      <a:pt x="7540" y="1810"/>
                    </a:lnTo>
                    <a:lnTo>
                      <a:pt x="7540" y="6714"/>
                    </a:lnTo>
                    <a:cubicBezTo>
                      <a:pt x="9410" y="4793"/>
                      <a:pt x="11331" y="3327"/>
                      <a:pt x="13251" y="2214"/>
                    </a:cubicBezTo>
                    <a:cubicBezTo>
                      <a:pt x="15172" y="1203"/>
                      <a:pt x="17244" y="647"/>
                      <a:pt x="19569" y="596"/>
                    </a:cubicBezTo>
                    <a:cubicBezTo>
                      <a:pt x="22096" y="647"/>
                      <a:pt x="24421" y="1253"/>
                      <a:pt x="26493" y="2366"/>
                    </a:cubicBezTo>
                    <a:cubicBezTo>
                      <a:pt x="28464" y="3579"/>
                      <a:pt x="29980" y="5501"/>
                      <a:pt x="31092" y="8231"/>
                    </a:cubicBezTo>
                    <a:cubicBezTo>
                      <a:pt x="33265" y="5703"/>
                      <a:pt x="35439" y="3832"/>
                      <a:pt x="37612" y="2518"/>
                    </a:cubicBezTo>
                    <a:cubicBezTo>
                      <a:pt x="39684" y="1304"/>
                      <a:pt x="42009" y="647"/>
                      <a:pt x="44536" y="596"/>
                    </a:cubicBezTo>
                    <a:cubicBezTo>
                      <a:pt x="46406" y="647"/>
                      <a:pt x="48124" y="950"/>
                      <a:pt x="49691" y="1506"/>
                    </a:cubicBezTo>
                    <a:cubicBezTo>
                      <a:pt x="51207" y="2113"/>
                      <a:pt x="52572" y="3074"/>
                      <a:pt x="53785" y="4338"/>
                    </a:cubicBezTo>
                    <a:cubicBezTo>
                      <a:pt x="54948" y="5754"/>
                      <a:pt x="55857" y="7422"/>
                      <a:pt x="56514" y="9344"/>
                    </a:cubicBezTo>
                    <a:cubicBezTo>
                      <a:pt x="57121" y="11366"/>
                      <a:pt x="57424" y="13844"/>
                      <a:pt x="57475" y="16878"/>
                    </a:cubicBezTo>
                    <a:lnTo>
                      <a:pt x="57475" y="4585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9" name="任意多边形: 形状 348">
                <a:extLst>
                  <a:ext uri="{FF2B5EF4-FFF2-40B4-BE49-F238E27FC236}">
                    <a16:creationId xmlns:a16="http://schemas.microsoft.com/office/drawing/2014/main" id="{C2D10CE6-0772-4770-BB33-F7AB6D22E29F}"/>
                  </a:ext>
                </a:extLst>
              </p:cNvPr>
              <p:cNvSpPr/>
              <p:nvPr/>
            </p:nvSpPr>
            <p:spPr>
              <a:xfrm>
                <a:off x="3210112" y="5550119"/>
                <a:ext cx="57363" cy="45254"/>
              </a:xfrm>
              <a:custGeom>
                <a:avLst/>
                <a:gdLst>
                  <a:gd name="connsiteX0" fmla="*/ 50050 w 57363"/>
                  <a:gd name="connsiteY0" fmla="*/ 45851 h 45254"/>
                  <a:gd name="connsiteX1" fmla="*/ 50050 w 57363"/>
                  <a:gd name="connsiteY1" fmla="*/ 20366 h 45254"/>
                  <a:gd name="connsiteX2" fmla="*/ 49798 w 57363"/>
                  <a:gd name="connsiteY2" fmla="*/ 14754 h 45254"/>
                  <a:gd name="connsiteX3" fmla="*/ 48837 w 57363"/>
                  <a:gd name="connsiteY3" fmla="*/ 10709 h 45254"/>
                  <a:gd name="connsiteX4" fmla="*/ 46613 w 57363"/>
                  <a:gd name="connsiteY4" fmla="*/ 8433 h 45254"/>
                  <a:gd name="connsiteX5" fmla="*/ 42671 w 57363"/>
                  <a:gd name="connsiteY5" fmla="*/ 7675 h 45254"/>
                  <a:gd name="connsiteX6" fmla="*/ 37769 w 57363"/>
                  <a:gd name="connsiteY6" fmla="*/ 9091 h 45254"/>
                  <a:gd name="connsiteX7" fmla="*/ 32361 w 57363"/>
                  <a:gd name="connsiteY7" fmla="*/ 13085 h 45254"/>
                  <a:gd name="connsiteX8" fmla="*/ 32411 w 57363"/>
                  <a:gd name="connsiteY8" fmla="*/ 14703 h 45254"/>
                  <a:gd name="connsiteX9" fmla="*/ 32513 w 57363"/>
                  <a:gd name="connsiteY9" fmla="*/ 16878 h 45254"/>
                  <a:gd name="connsiteX10" fmla="*/ 32513 w 57363"/>
                  <a:gd name="connsiteY10" fmla="*/ 45851 h 45254"/>
                  <a:gd name="connsiteX11" fmla="*/ 25083 w 57363"/>
                  <a:gd name="connsiteY11" fmla="*/ 45851 h 45254"/>
                  <a:gd name="connsiteX12" fmla="*/ 25083 w 57363"/>
                  <a:gd name="connsiteY12" fmla="*/ 20366 h 45254"/>
                  <a:gd name="connsiteX13" fmla="*/ 24830 w 57363"/>
                  <a:gd name="connsiteY13" fmla="*/ 14754 h 45254"/>
                  <a:gd name="connsiteX14" fmla="*/ 23870 w 57363"/>
                  <a:gd name="connsiteY14" fmla="*/ 10709 h 45254"/>
                  <a:gd name="connsiteX15" fmla="*/ 21596 w 57363"/>
                  <a:gd name="connsiteY15" fmla="*/ 8433 h 45254"/>
                  <a:gd name="connsiteX16" fmla="*/ 17704 w 57363"/>
                  <a:gd name="connsiteY16" fmla="*/ 7675 h 45254"/>
                  <a:gd name="connsiteX17" fmla="*/ 12650 w 57363"/>
                  <a:gd name="connsiteY17" fmla="*/ 9192 h 45254"/>
                  <a:gd name="connsiteX18" fmla="*/ 7545 w 57363"/>
                  <a:gd name="connsiteY18" fmla="*/ 12984 h 45254"/>
                  <a:gd name="connsiteX19" fmla="*/ 7545 w 57363"/>
                  <a:gd name="connsiteY19" fmla="*/ 45851 h 45254"/>
                  <a:gd name="connsiteX20" fmla="*/ 116 w 57363"/>
                  <a:gd name="connsiteY20" fmla="*/ 45851 h 45254"/>
                  <a:gd name="connsiteX21" fmla="*/ 116 w 57363"/>
                  <a:gd name="connsiteY21" fmla="*/ 1810 h 45254"/>
                  <a:gd name="connsiteX22" fmla="*/ 7545 w 57363"/>
                  <a:gd name="connsiteY22" fmla="*/ 1810 h 45254"/>
                  <a:gd name="connsiteX23" fmla="*/ 7545 w 57363"/>
                  <a:gd name="connsiteY23" fmla="*/ 6714 h 45254"/>
                  <a:gd name="connsiteX24" fmla="*/ 13256 w 57363"/>
                  <a:gd name="connsiteY24" fmla="*/ 2214 h 45254"/>
                  <a:gd name="connsiteX25" fmla="*/ 19574 w 57363"/>
                  <a:gd name="connsiteY25" fmla="*/ 596 h 45254"/>
                  <a:gd name="connsiteX26" fmla="*/ 26498 w 57363"/>
                  <a:gd name="connsiteY26" fmla="*/ 2366 h 45254"/>
                  <a:gd name="connsiteX27" fmla="*/ 31097 w 57363"/>
                  <a:gd name="connsiteY27" fmla="*/ 8231 h 45254"/>
                  <a:gd name="connsiteX28" fmla="*/ 37617 w 57363"/>
                  <a:gd name="connsiteY28" fmla="*/ 2518 h 45254"/>
                  <a:gd name="connsiteX29" fmla="*/ 44541 w 57363"/>
                  <a:gd name="connsiteY29" fmla="*/ 596 h 45254"/>
                  <a:gd name="connsiteX30" fmla="*/ 49696 w 57363"/>
                  <a:gd name="connsiteY30" fmla="*/ 1506 h 45254"/>
                  <a:gd name="connsiteX31" fmla="*/ 53790 w 57363"/>
                  <a:gd name="connsiteY31" fmla="*/ 4338 h 45254"/>
                  <a:gd name="connsiteX32" fmla="*/ 56520 w 57363"/>
                  <a:gd name="connsiteY32" fmla="*/ 9344 h 45254"/>
                  <a:gd name="connsiteX33" fmla="*/ 57480 w 57363"/>
                  <a:gd name="connsiteY33" fmla="*/ 16878 h 45254"/>
                  <a:gd name="connsiteX34" fmla="*/ 57480 w 57363"/>
                  <a:gd name="connsiteY34" fmla="*/ 45851 h 4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7363" h="45254">
                    <a:moveTo>
                      <a:pt x="50050" y="45851"/>
                    </a:moveTo>
                    <a:lnTo>
                      <a:pt x="50050" y="20366"/>
                    </a:lnTo>
                    <a:cubicBezTo>
                      <a:pt x="50000" y="18344"/>
                      <a:pt x="49949" y="16473"/>
                      <a:pt x="49798" y="14754"/>
                    </a:cubicBezTo>
                    <a:cubicBezTo>
                      <a:pt x="49646" y="13035"/>
                      <a:pt x="49292" y="11720"/>
                      <a:pt x="48837" y="10709"/>
                    </a:cubicBezTo>
                    <a:cubicBezTo>
                      <a:pt x="48281" y="9698"/>
                      <a:pt x="47574" y="8939"/>
                      <a:pt x="46613" y="8433"/>
                    </a:cubicBezTo>
                    <a:cubicBezTo>
                      <a:pt x="45603" y="7978"/>
                      <a:pt x="44289" y="7726"/>
                      <a:pt x="42671" y="7675"/>
                    </a:cubicBezTo>
                    <a:cubicBezTo>
                      <a:pt x="41155" y="7726"/>
                      <a:pt x="39487" y="8181"/>
                      <a:pt x="37769" y="9091"/>
                    </a:cubicBezTo>
                    <a:cubicBezTo>
                      <a:pt x="35949" y="10052"/>
                      <a:pt x="34180" y="11366"/>
                      <a:pt x="32361" y="13085"/>
                    </a:cubicBezTo>
                    <a:cubicBezTo>
                      <a:pt x="32361" y="13540"/>
                      <a:pt x="32361" y="14097"/>
                      <a:pt x="32411" y="14703"/>
                    </a:cubicBezTo>
                    <a:cubicBezTo>
                      <a:pt x="32462" y="15361"/>
                      <a:pt x="32513" y="16069"/>
                      <a:pt x="32513" y="16878"/>
                    </a:cubicBezTo>
                    <a:lnTo>
                      <a:pt x="32513" y="45851"/>
                    </a:lnTo>
                    <a:lnTo>
                      <a:pt x="25083" y="45851"/>
                    </a:lnTo>
                    <a:lnTo>
                      <a:pt x="25083" y="20366"/>
                    </a:lnTo>
                    <a:cubicBezTo>
                      <a:pt x="25083" y="18344"/>
                      <a:pt x="24982" y="16473"/>
                      <a:pt x="24830" y="14754"/>
                    </a:cubicBezTo>
                    <a:cubicBezTo>
                      <a:pt x="24679" y="13035"/>
                      <a:pt x="24375" y="11720"/>
                      <a:pt x="23870" y="10709"/>
                    </a:cubicBezTo>
                    <a:cubicBezTo>
                      <a:pt x="23314" y="9698"/>
                      <a:pt x="22556" y="8939"/>
                      <a:pt x="21596" y="8433"/>
                    </a:cubicBezTo>
                    <a:cubicBezTo>
                      <a:pt x="20635" y="7978"/>
                      <a:pt x="19321" y="7726"/>
                      <a:pt x="17704" y="7675"/>
                    </a:cubicBezTo>
                    <a:cubicBezTo>
                      <a:pt x="16036" y="7726"/>
                      <a:pt x="14368" y="8231"/>
                      <a:pt x="12650" y="9192"/>
                    </a:cubicBezTo>
                    <a:cubicBezTo>
                      <a:pt x="10881" y="10203"/>
                      <a:pt x="9163" y="11467"/>
                      <a:pt x="7545" y="12984"/>
                    </a:cubicBezTo>
                    <a:lnTo>
                      <a:pt x="7545" y="45851"/>
                    </a:lnTo>
                    <a:lnTo>
                      <a:pt x="116" y="45851"/>
                    </a:lnTo>
                    <a:lnTo>
                      <a:pt x="116" y="1810"/>
                    </a:lnTo>
                    <a:lnTo>
                      <a:pt x="7545" y="1810"/>
                    </a:lnTo>
                    <a:lnTo>
                      <a:pt x="7545" y="6714"/>
                    </a:lnTo>
                    <a:cubicBezTo>
                      <a:pt x="9415" y="4793"/>
                      <a:pt x="11336" y="3327"/>
                      <a:pt x="13256" y="2214"/>
                    </a:cubicBezTo>
                    <a:cubicBezTo>
                      <a:pt x="15177" y="1203"/>
                      <a:pt x="17249" y="647"/>
                      <a:pt x="19574" y="596"/>
                    </a:cubicBezTo>
                    <a:cubicBezTo>
                      <a:pt x="22101" y="647"/>
                      <a:pt x="24426" y="1253"/>
                      <a:pt x="26498" y="2366"/>
                    </a:cubicBezTo>
                    <a:cubicBezTo>
                      <a:pt x="28469" y="3579"/>
                      <a:pt x="29986" y="5501"/>
                      <a:pt x="31097" y="8231"/>
                    </a:cubicBezTo>
                    <a:cubicBezTo>
                      <a:pt x="33271" y="5703"/>
                      <a:pt x="35444" y="3832"/>
                      <a:pt x="37617" y="2518"/>
                    </a:cubicBezTo>
                    <a:cubicBezTo>
                      <a:pt x="39689" y="1304"/>
                      <a:pt x="42014" y="647"/>
                      <a:pt x="44541" y="596"/>
                    </a:cubicBezTo>
                    <a:cubicBezTo>
                      <a:pt x="46411" y="647"/>
                      <a:pt x="48130" y="950"/>
                      <a:pt x="49696" y="1506"/>
                    </a:cubicBezTo>
                    <a:cubicBezTo>
                      <a:pt x="51213" y="2113"/>
                      <a:pt x="52577" y="3074"/>
                      <a:pt x="53790" y="4338"/>
                    </a:cubicBezTo>
                    <a:cubicBezTo>
                      <a:pt x="54953" y="5754"/>
                      <a:pt x="55862" y="7422"/>
                      <a:pt x="56520" y="9344"/>
                    </a:cubicBezTo>
                    <a:cubicBezTo>
                      <a:pt x="57126" y="11366"/>
                      <a:pt x="57429" y="13844"/>
                      <a:pt x="57480" y="16878"/>
                    </a:cubicBezTo>
                    <a:lnTo>
                      <a:pt x="57480" y="4585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0" name="任意多边形: 形状 349">
                <a:extLst>
                  <a:ext uri="{FF2B5EF4-FFF2-40B4-BE49-F238E27FC236}">
                    <a16:creationId xmlns:a16="http://schemas.microsoft.com/office/drawing/2014/main" id="{8C2B06F5-761C-4E64-8B7F-58E3C844526D}"/>
                  </a:ext>
                </a:extLst>
              </p:cNvPr>
              <p:cNvSpPr/>
              <p:nvPr/>
            </p:nvSpPr>
            <p:spPr>
              <a:xfrm>
                <a:off x="3274843" y="5550119"/>
                <a:ext cx="38007" cy="46265"/>
              </a:xfrm>
              <a:custGeom>
                <a:avLst/>
                <a:gdLst>
                  <a:gd name="connsiteX0" fmla="*/ 22259 w 38007"/>
                  <a:gd name="connsiteY0" fmla="*/ 46862 h 46265"/>
                  <a:gd name="connsiteX1" fmla="*/ 5934 w 38007"/>
                  <a:gd name="connsiteY1" fmla="*/ 40946 h 46265"/>
                  <a:gd name="connsiteX2" fmla="*/ 122 w 38007"/>
                  <a:gd name="connsiteY2" fmla="*/ 24108 h 46265"/>
                  <a:gd name="connsiteX3" fmla="*/ 5732 w 38007"/>
                  <a:gd name="connsiteY3" fmla="*/ 6967 h 46265"/>
                  <a:gd name="connsiteX4" fmla="*/ 20490 w 38007"/>
                  <a:gd name="connsiteY4" fmla="*/ 596 h 46265"/>
                  <a:gd name="connsiteX5" fmla="*/ 27717 w 38007"/>
                  <a:gd name="connsiteY5" fmla="*/ 1810 h 46265"/>
                  <a:gd name="connsiteX6" fmla="*/ 33277 w 38007"/>
                  <a:gd name="connsiteY6" fmla="*/ 5501 h 46265"/>
                  <a:gd name="connsiteX7" fmla="*/ 36865 w 38007"/>
                  <a:gd name="connsiteY7" fmla="*/ 11670 h 46265"/>
                  <a:gd name="connsiteX8" fmla="*/ 38129 w 38007"/>
                  <a:gd name="connsiteY8" fmla="*/ 20569 h 46265"/>
                  <a:gd name="connsiteX9" fmla="*/ 38129 w 38007"/>
                  <a:gd name="connsiteY9" fmla="*/ 24614 h 46265"/>
                  <a:gd name="connsiteX10" fmla="*/ 7653 w 38007"/>
                  <a:gd name="connsiteY10" fmla="*/ 24614 h 46265"/>
                  <a:gd name="connsiteX11" fmla="*/ 11494 w 38007"/>
                  <a:gd name="connsiteY11" fmla="*/ 36345 h 46265"/>
                  <a:gd name="connsiteX12" fmla="*/ 22208 w 38007"/>
                  <a:gd name="connsiteY12" fmla="*/ 40390 h 46265"/>
                  <a:gd name="connsiteX13" fmla="*/ 26959 w 38007"/>
                  <a:gd name="connsiteY13" fmla="*/ 39884 h 46265"/>
                  <a:gd name="connsiteX14" fmla="*/ 31205 w 38007"/>
                  <a:gd name="connsiteY14" fmla="*/ 38418 h 46265"/>
                  <a:gd name="connsiteX15" fmla="*/ 34591 w 38007"/>
                  <a:gd name="connsiteY15" fmla="*/ 36699 h 46265"/>
                  <a:gd name="connsiteX16" fmla="*/ 36865 w 38007"/>
                  <a:gd name="connsiteY16" fmla="*/ 35080 h 46265"/>
                  <a:gd name="connsiteX17" fmla="*/ 37320 w 38007"/>
                  <a:gd name="connsiteY17" fmla="*/ 35080 h 46265"/>
                  <a:gd name="connsiteX18" fmla="*/ 37320 w 38007"/>
                  <a:gd name="connsiteY18" fmla="*/ 43171 h 46265"/>
                  <a:gd name="connsiteX19" fmla="*/ 34086 w 38007"/>
                  <a:gd name="connsiteY19" fmla="*/ 44485 h 46265"/>
                  <a:gd name="connsiteX20" fmla="*/ 30598 w 38007"/>
                  <a:gd name="connsiteY20" fmla="*/ 45648 h 46265"/>
                  <a:gd name="connsiteX21" fmla="*/ 26656 w 38007"/>
                  <a:gd name="connsiteY21" fmla="*/ 46558 h 46265"/>
                  <a:gd name="connsiteX22" fmla="*/ 22259 w 38007"/>
                  <a:gd name="connsiteY22" fmla="*/ 46862 h 46265"/>
                  <a:gd name="connsiteX23" fmla="*/ 30952 w 38007"/>
                  <a:gd name="connsiteY23" fmla="*/ 18951 h 46265"/>
                  <a:gd name="connsiteX24" fmla="*/ 30194 w 38007"/>
                  <a:gd name="connsiteY24" fmla="*/ 13793 h 46265"/>
                  <a:gd name="connsiteX25" fmla="*/ 28425 w 38007"/>
                  <a:gd name="connsiteY25" fmla="*/ 10102 h 46265"/>
                  <a:gd name="connsiteX26" fmla="*/ 25089 w 38007"/>
                  <a:gd name="connsiteY26" fmla="*/ 7574 h 46265"/>
                  <a:gd name="connsiteX27" fmla="*/ 20035 w 38007"/>
                  <a:gd name="connsiteY27" fmla="*/ 6714 h 46265"/>
                  <a:gd name="connsiteX28" fmla="*/ 15032 w 38007"/>
                  <a:gd name="connsiteY28" fmla="*/ 7624 h 46265"/>
                  <a:gd name="connsiteX29" fmla="*/ 11292 w 38007"/>
                  <a:gd name="connsiteY29" fmla="*/ 10203 h 46265"/>
                  <a:gd name="connsiteX30" fmla="*/ 8765 w 38007"/>
                  <a:gd name="connsiteY30" fmla="*/ 14046 h 46265"/>
                  <a:gd name="connsiteX31" fmla="*/ 7653 w 38007"/>
                  <a:gd name="connsiteY31" fmla="*/ 18951 h 4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8007" h="46265">
                    <a:moveTo>
                      <a:pt x="22259" y="46862"/>
                    </a:moveTo>
                    <a:cubicBezTo>
                      <a:pt x="15234" y="46811"/>
                      <a:pt x="9775" y="44890"/>
                      <a:pt x="5934" y="40946"/>
                    </a:cubicBezTo>
                    <a:cubicBezTo>
                      <a:pt x="1992" y="37052"/>
                      <a:pt x="72" y="31440"/>
                      <a:pt x="122" y="24108"/>
                    </a:cubicBezTo>
                    <a:cubicBezTo>
                      <a:pt x="72" y="16979"/>
                      <a:pt x="1942" y="11265"/>
                      <a:pt x="5732" y="6967"/>
                    </a:cubicBezTo>
                    <a:cubicBezTo>
                      <a:pt x="9472" y="2770"/>
                      <a:pt x="14375" y="647"/>
                      <a:pt x="20490" y="596"/>
                    </a:cubicBezTo>
                    <a:cubicBezTo>
                      <a:pt x="23169" y="647"/>
                      <a:pt x="25595" y="1051"/>
                      <a:pt x="27717" y="1810"/>
                    </a:cubicBezTo>
                    <a:cubicBezTo>
                      <a:pt x="29790" y="2619"/>
                      <a:pt x="31660" y="3832"/>
                      <a:pt x="33277" y="5501"/>
                    </a:cubicBezTo>
                    <a:cubicBezTo>
                      <a:pt x="34793" y="7220"/>
                      <a:pt x="35956" y="9293"/>
                      <a:pt x="36865" y="11670"/>
                    </a:cubicBezTo>
                    <a:cubicBezTo>
                      <a:pt x="37674" y="14147"/>
                      <a:pt x="38129" y="17130"/>
                      <a:pt x="38129" y="20569"/>
                    </a:cubicBezTo>
                    <a:lnTo>
                      <a:pt x="38129" y="24614"/>
                    </a:lnTo>
                    <a:lnTo>
                      <a:pt x="7653" y="24614"/>
                    </a:lnTo>
                    <a:cubicBezTo>
                      <a:pt x="7653" y="29771"/>
                      <a:pt x="8916" y="33715"/>
                      <a:pt x="11494" y="36345"/>
                    </a:cubicBezTo>
                    <a:cubicBezTo>
                      <a:pt x="14071" y="39075"/>
                      <a:pt x="17660" y="40390"/>
                      <a:pt x="22208" y="40390"/>
                    </a:cubicBezTo>
                    <a:cubicBezTo>
                      <a:pt x="23826" y="40390"/>
                      <a:pt x="25393" y="40238"/>
                      <a:pt x="26959" y="39884"/>
                    </a:cubicBezTo>
                    <a:cubicBezTo>
                      <a:pt x="28526" y="39530"/>
                      <a:pt x="29941" y="39024"/>
                      <a:pt x="31205" y="38418"/>
                    </a:cubicBezTo>
                    <a:cubicBezTo>
                      <a:pt x="32519" y="37861"/>
                      <a:pt x="33631" y="37305"/>
                      <a:pt x="34591" y="36699"/>
                    </a:cubicBezTo>
                    <a:cubicBezTo>
                      <a:pt x="35450" y="36142"/>
                      <a:pt x="36208" y="35586"/>
                      <a:pt x="36865" y="35080"/>
                    </a:cubicBezTo>
                    <a:lnTo>
                      <a:pt x="37320" y="35080"/>
                    </a:lnTo>
                    <a:lnTo>
                      <a:pt x="37320" y="43171"/>
                    </a:lnTo>
                    <a:cubicBezTo>
                      <a:pt x="36410" y="43575"/>
                      <a:pt x="35349" y="43980"/>
                      <a:pt x="34086" y="44485"/>
                    </a:cubicBezTo>
                    <a:cubicBezTo>
                      <a:pt x="32772" y="44991"/>
                      <a:pt x="31609" y="45395"/>
                      <a:pt x="30598" y="45648"/>
                    </a:cubicBezTo>
                    <a:cubicBezTo>
                      <a:pt x="29133" y="46053"/>
                      <a:pt x="27818" y="46306"/>
                      <a:pt x="26656" y="46558"/>
                    </a:cubicBezTo>
                    <a:cubicBezTo>
                      <a:pt x="25494" y="46710"/>
                      <a:pt x="24028" y="46811"/>
                      <a:pt x="22259" y="46862"/>
                    </a:cubicBezTo>
                    <a:close/>
                    <a:moveTo>
                      <a:pt x="30952" y="18951"/>
                    </a:moveTo>
                    <a:cubicBezTo>
                      <a:pt x="30851" y="16979"/>
                      <a:pt x="30598" y="15260"/>
                      <a:pt x="30194" y="13793"/>
                    </a:cubicBezTo>
                    <a:cubicBezTo>
                      <a:pt x="29739" y="12377"/>
                      <a:pt x="29183" y="11164"/>
                      <a:pt x="28425" y="10102"/>
                    </a:cubicBezTo>
                    <a:cubicBezTo>
                      <a:pt x="27515" y="9040"/>
                      <a:pt x="26403" y="8181"/>
                      <a:pt x="25089" y="7574"/>
                    </a:cubicBezTo>
                    <a:cubicBezTo>
                      <a:pt x="23725" y="7018"/>
                      <a:pt x="22006" y="6714"/>
                      <a:pt x="20035" y="6714"/>
                    </a:cubicBezTo>
                    <a:cubicBezTo>
                      <a:pt x="18014" y="6714"/>
                      <a:pt x="16346" y="7018"/>
                      <a:pt x="15032" y="7624"/>
                    </a:cubicBezTo>
                    <a:cubicBezTo>
                      <a:pt x="13616" y="8231"/>
                      <a:pt x="12403" y="9091"/>
                      <a:pt x="11292" y="10203"/>
                    </a:cubicBezTo>
                    <a:cubicBezTo>
                      <a:pt x="10180" y="11366"/>
                      <a:pt x="9321" y="12681"/>
                      <a:pt x="8765" y="14046"/>
                    </a:cubicBezTo>
                    <a:cubicBezTo>
                      <a:pt x="8158" y="15462"/>
                      <a:pt x="7804" y="17080"/>
                      <a:pt x="7653" y="189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1" name="任意多边形: 形状 350">
                <a:extLst>
                  <a:ext uri="{FF2B5EF4-FFF2-40B4-BE49-F238E27FC236}">
                    <a16:creationId xmlns:a16="http://schemas.microsoft.com/office/drawing/2014/main" id="{352444CC-789F-4DDE-85EA-77BE10B555B1}"/>
                  </a:ext>
                </a:extLst>
              </p:cNvPr>
              <p:cNvSpPr/>
              <p:nvPr/>
            </p:nvSpPr>
            <p:spPr>
              <a:xfrm>
                <a:off x="3320347" y="5550119"/>
                <a:ext cx="34570" cy="45254"/>
              </a:xfrm>
              <a:custGeom>
                <a:avLst/>
                <a:gdLst>
                  <a:gd name="connsiteX0" fmla="*/ 34694 w 34570"/>
                  <a:gd name="connsiteY0" fmla="*/ 45851 h 45254"/>
                  <a:gd name="connsiteX1" fmla="*/ 27315 w 34570"/>
                  <a:gd name="connsiteY1" fmla="*/ 45851 h 45254"/>
                  <a:gd name="connsiteX2" fmla="*/ 27315 w 34570"/>
                  <a:gd name="connsiteY2" fmla="*/ 20771 h 45254"/>
                  <a:gd name="connsiteX3" fmla="*/ 27012 w 34570"/>
                  <a:gd name="connsiteY3" fmla="*/ 15158 h 45254"/>
                  <a:gd name="connsiteX4" fmla="*/ 25900 w 34570"/>
                  <a:gd name="connsiteY4" fmla="*/ 10911 h 45254"/>
                  <a:gd name="connsiteX5" fmla="*/ 23373 w 34570"/>
                  <a:gd name="connsiteY5" fmla="*/ 8484 h 45254"/>
                  <a:gd name="connsiteX6" fmla="*/ 18976 w 34570"/>
                  <a:gd name="connsiteY6" fmla="*/ 7675 h 45254"/>
                  <a:gd name="connsiteX7" fmla="*/ 13265 w 34570"/>
                  <a:gd name="connsiteY7" fmla="*/ 9141 h 45254"/>
                  <a:gd name="connsiteX8" fmla="*/ 7554 w 34570"/>
                  <a:gd name="connsiteY8" fmla="*/ 12984 h 45254"/>
                  <a:gd name="connsiteX9" fmla="*/ 7554 w 34570"/>
                  <a:gd name="connsiteY9" fmla="*/ 45851 h 45254"/>
                  <a:gd name="connsiteX10" fmla="*/ 124 w 34570"/>
                  <a:gd name="connsiteY10" fmla="*/ 45851 h 45254"/>
                  <a:gd name="connsiteX11" fmla="*/ 124 w 34570"/>
                  <a:gd name="connsiteY11" fmla="*/ 1810 h 45254"/>
                  <a:gd name="connsiteX12" fmla="*/ 7554 w 34570"/>
                  <a:gd name="connsiteY12" fmla="*/ 1810 h 45254"/>
                  <a:gd name="connsiteX13" fmla="*/ 7554 w 34570"/>
                  <a:gd name="connsiteY13" fmla="*/ 6714 h 45254"/>
                  <a:gd name="connsiteX14" fmla="*/ 14074 w 34570"/>
                  <a:gd name="connsiteY14" fmla="*/ 2164 h 45254"/>
                  <a:gd name="connsiteX15" fmla="*/ 20897 w 34570"/>
                  <a:gd name="connsiteY15" fmla="*/ 596 h 45254"/>
                  <a:gd name="connsiteX16" fmla="*/ 31005 w 34570"/>
                  <a:gd name="connsiteY16" fmla="*/ 4894 h 45254"/>
                  <a:gd name="connsiteX17" fmla="*/ 34694 w 34570"/>
                  <a:gd name="connsiteY17" fmla="*/ 17282 h 4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570" h="45254">
                    <a:moveTo>
                      <a:pt x="34694" y="45851"/>
                    </a:moveTo>
                    <a:lnTo>
                      <a:pt x="27315" y="45851"/>
                    </a:lnTo>
                    <a:lnTo>
                      <a:pt x="27315" y="20771"/>
                    </a:lnTo>
                    <a:cubicBezTo>
                      <a:pt x="27265" y="18799"/>
                      <a:pt x="27164" y="16928"/>
                      <a:pt x="27012" y="15158"/>
                    </a:cubicBezTo>
                    <a:cubicBezTo>
                      <a:pt x="26759" y="13439"/>
                      <a:pt x="26406" y="12023"/>
                      <a:pt x="25900" y="10911"/>
                    </a:cubicBezTo>
                    <a:cubicBezTo>
                      <a:pt x="25243" y="9849"/>
                      <a:pt x="24384" y="9040"/>
                      <a:pt x="23373" y="8484"/>
                    </a:cubicBezTo>
                    <a:cubicBezTo>
                      <a:pt x="22261" y="7978"/>
                      <a:pt x="20796" y="7726"/>
                      <a:pt x="18976" y="7675"/>
                    </a:cubicBezTo>
                    <a:cubicBezTo>
                      <a:pt x="17056" y="7726"/>
                      <a:pt x="15186" y="8181"/>
                      <a:pt x="13265" y="9141"/>
                    </a:cubicBezTo>
                    <a:cubicBezTo>
                      <a:pt x="11294" y="10153"/>
                      <a:pt x="9373" y="11467"/>
                      <a:pt x="7554" y="12984"/>
                    </a:cubicBezTo>
                    <a:lnTo>
                      <a:pt x="7554" y="45851"/>
                    </a:lnTo>
                    <a:lnTo>
                      <a:pt x="124" y="45851"/>
                    </a:lnTo>
                    <a:lnTo>
                      <a:pt x="124" y="1810"/>
                    </a:lnTo>
                    <a:lnTo>
                      <a:pt x="7554" y="1810"/>
                    </a:lnTo>
                    <a:lnTo>
                      <a:pt x="7554" y="6714"/>
                    </a:lnTo>
                    <a:cubicBezTo>
                      <a:pt x="9727" y="4742"/>
                      <a:pt x="11900" y="3225"/>
                      <a:pt x="14074" y="2164"/>
                    </a:cubicBezTo>
                    <a:cubicBezTo>
                      <a:pt x="16196" y="1152"/>
                      <a:pt x="18471" y="647"/>
                      <a:pt x="20897" y="596"/>
                    </a:cubicBezTo>
                    <a:cubicBezTo>
                      <a:pt x="25193" y="647"/>
                      <a:pt x="28579" y="2062"/>
                      <a:pt x="31005" y="4894"/>
                    </a:cubicBezTo>
                    <a:cubicBezTo>
                      <a:pt x="33431" y="7726"/>
                      <a:pt x="34644" y="11872"/>
                      <a:pt x="34694" y="172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2" name="任意多边形: 形状 351">
                <a:extLst>
                  <a:ext uri="{FF2B5EF4-FFF2-40B4-BE49-F238E27FC236}">
                    <a16:creationId xmlns:a16="http://schemas.microsoft.com/office/drawing/2014/main" id="{7DA26F8F-849F-40D1-8C46-87507B72BFD6}"/>
                  </a:ext>
                </a:extLst>
              </p:cNvPr>
              <p:cNvSpPr/>
              <p:nvPr/>
            </p:nvSpPr>
            <p:spPr>
              <a:xfrm>
                <a:off x="3360791" y="5538691"/>
                <a:ext cx="26079" cy="57541"/>
              </a:xfrm>
              <a:custGeom>
                <a:avLst/>
                <a:gdLst>
                  <a:gd name="connsiteX0" fmla="*/ 17969 w 26079"/>
                  <a:gd name="connsiteY0" fmla="*/ 58137 h 57541"/>
                  <a:gd name="connsiteX1" fmla="*/ 8518 w 26079"/>
                  <a:gd name="connsiteY1" fmla="*/ 54699 h 57541"/>
                  <a:gd name="connsiteX2" fmla="*/ 5131 w 26079"/>
                  <a:gd name="connsiteY2" fmla="*/ 43777 h 57541"/>
                  <a:gd name="connsiteX3" fmla="*/ 5131 w 26079"/>
                  <a:gd name="connsiteY3" fmla="*/ 19406 h 57541"/>
                  <a:gd name="connsiteX4" fmla="*/ 128 w 26079"/>
                  <a:gd name="connsiteY4" fmla="*/ 19406 h 57541"/>
                  <a:gd name="connsiteX5" fmla="*/ 128 w 26079"/>
                  <a:gd name="connsiteY5" fmla="*/ 13237 h 57541"/>
                  <a:gd name="connsiteX6" fmla="*/ 5131 w 26079"/>
                  <a:gd name="connsiteY6" fmla="*/ 13237 h 57541"/>
                  <a:gd name="connsiteX7" fmla="*/ 5131 w 26079"/>
                  <a:gd name="connsiteY7" fmla="*/ 596 h 57541"/>
                  <a:gd name="connsiteX8" fmla="*/ 12561 w 26079"/>
                  <a:gd name="connsiteY8" fmla="*/ 596 h 57541"/>
                  <a:gd name="connsiteX9" fmla="*/ 12561 w 26079"/>
                  <a:gd name="connsiteY9" fmla="*/ 13237 h 57541"/>
                  <a:gd name="connsiteX10" fmla="*/ 26207 w 26079"/>
                  <a:gd name="connsiteY10" fmla="*/ 13237 h 57541"/>
                  <a:gd name="connsiteX11" fmla="*/ 26207 w 26079"/>
                  <a:gd name="connsiteY11" fmla="*/ 19406 h 57541"/>
                  <a:gd name="connsiteX12" fmla="*/ 12561 w 26079"/>
                  <a:gd name="connsiteY12" fmla="*/ 19406 h 57541"/>
                  <a:gd name="connsiteX13" fmla="*/ 12561 w 26079"/>
                  <a:gd name="connsiteY13" fmla="*/ 40339 h 57541"/>
                  <a:gd name="connsiteX14" fmla="*/ 12662 w 26079"/>
                  <a:gd name="connsiteY14" fmla="*/ 45497 h 57541"/>
                  <a:gd name="connsiteX15" fmla="*/ 13572 w 26079"/>
                  <a:gd name="connsiteY15" fmla="*/ 48884 h 57541"/>
                  <a:gd name="connsiteX16" fmla="*/ 15745 w 26079"/>
                  <a:gd name="connsiteY16" fmla="*/ 50957 h 57541"/>
                  <a:gd name="connsiteX17" fmla="*/ 19788 w 26079"/>
                  <a:gd name="connsiteY17" fmla="*/ 51665 h 57541"/>
                  <a:gd name="connsiteX18" fmla="*/ 23276 w 26079"/>
                  <a:gd name="connsiteY18" fmla="*/ 51109 h 57541"/>
                  <a:gd name="connsiteX19" fmla="*/ 25752 w 26079"/>
                  <a:gd name="connsiteY19" fmla="*/ 50199 h 57541"/>
                  <a:gd name="connsiteX20" fmla="*/ 26207 w 26079"/>
                  <a:gd name="connsiteY20" fmla="*/ 50199 h 57541"/>
                  <a:gd name="connsiteX21" fmla="*/ 26207 w 26079"/>
                  <a:gd name="connsiteY21" fmla="*/ 56873 h 57541"/>
                  <a:gd name="connsiteX22" fmla="*/ 21911 w 26079"/>
                  <a:gd name="connsiteY22" fmla="*/ 57784 h 57541"/>
                  <a:gd name="connsiteX23" fmla="*/ 17969 w 26079"/>
                  <a:gd name="connsiteY23" fmla="*/ 58137 h 57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079" h="57541">
                    <a:moveTo>
                      <a:pt x="17969" y="58137"/>
                    </a:moveTo>
                    <a:cubicBezTo>
                      <a:pt x="13925" y="58087"/>
                      <a:pt x="10741" y="56975"/>
                      <a:pt x="8518" y="54699"/>
                    </a:cubicBezTo>
                    <a:cubicBezTo>
                      <a:pt x="6193" y="52424"/>
                      <a:pt x="5081" y="48783"/>
                      <a:pt x="5131" y="43777"/>
                    </a:cubicBezTo>
                    <a:lnTo>
                      <a:pt x="5131" y="19406"/>
                    </a:lnTo>
                    <a:lnTo>
                      <a:pt x="128" y="19406"/>
                    </a:lnTo>
                    <a:lnTo>
                      <a:pt x="128" y="13237"/>
                    </a:lnTo>
                    <a:lnTo>
                      <a:pt x="5131" y="13237"/>
                    </a:lnTo>
                    <a:lnTo>
                      <a:pt x="5131" y="596"/>
                    </a:lnTo>
                    <a:lnTo>
                      <a:pt x="12561" y="596"/>
                    </a:lnTo>
                    <a:lnTo>
                      <a:pt x="12561" y="13237"/>
                    </a:lnTo>
                    <a:lnTo>
                      <a:pt x="26207" y="13237"/>
                    </a:lnTo>
                    <a:lnTo>
                      <a:pt x="26207" y="19406"/>
                    </a:lnTo>
                    <a:lnTo>
                      <a:pt x="12561" y="19406"/>
                    </a:lnTo>
                    <a:lnTo>
                      <a:pt x="12561" y="40339"/>
                    </a:lnTo>
                    <a:cubicBezTo>
                      <a:pt x="12510" y="42614"/>
                      <a:pt x="12561" y="44334"/>
                      <a:pt x="12662" y="45497"/>
                    </a:cubicBezTo>
                    <a:cubicBezTo>
                      <a:pt x="12763" y="46761"/>
                      <a:pt x="13066" y="47873"/>
                      <a:pt x="13572" y="48884"/>
                    </a:cubicBezTo>
                    <a:cubicBezTo>
                      <a:pt x="13976" y="49845"/>
                      <a:pt x="14684" y="50553"/>
                      <a:pt x="15745" y="50957"/>
                    </a:cubicBezTo>
                    <a:cubicBezTo>
                      <a:pt x="16705" y="51463"/>
                      <a:pt x="18070" y="51665"/>
                      <a:pt x="19788" y="51665"/>
                    </a:cubicBezTo>
                    <a:cubicBezTo>
                      <a:pt x="21001" y="51665"/>
                      <a:pt x="22164" y="51514"/>
                      <a:pt x="23276" y="51109"/>
                    </a:cubicBezTo>
                    <a:cubicBezTo>
                      <a:pt x="24387" y="50806"/>
                      <a:pt x="25196" y="50502"/>
                      <a:pt x="25752" y="50199"/>
                    </a:cubicBezTo>
                    <a:lnTo>
                      <a:pt x="26207" y="50199"/>
                    </a:lnTo>
                    <a:lnTo>
                      <a:pt x="26207" y="56873"/>
                    </a:lnTo>
                    <a:cubicBezTo>
                      <a:pt x="24741" y="57278"/>
                      <a:pt x="23326" y="57531"/>
                      <a:pt x="21911" y="57784"/>
                    </a:cubicBezTo>
                    <a:cubicBezTo>
                      <a:pt x="20496" y="57986"/>
                      <a:pt x="19182" y="58087"/>
                      <a:pt x="17969" y="581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3" name="任意多边形: 形状 352">
                <a:extLst>
                  <a:ext uri="{FF2B5EF4-FFF2-40B4-BE49-F238E27FC236}">
                    <a16:creationId xmlns:a16="http://schemas.microsoft.com/office/drawing/2014/main" id="{F3929724-DDC0-4B34-B917-5E4F9F2ABB3B}"/>
                  </a:ext>
                </a:extLst>
              </p:cNvPr>
              <p:cNvSpPr/>
              <p:nvPr/>
            </p:nvSpPr>
            <p:spPr>
              <a:xfrm>
                <a:off x="3386970" y="5595373"/>
                <a:ext cx="12938" cy="12944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12944"/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4" name="任意多边形: 形状 353">
                <a:extLst>
                  <a:ext uri="{FF2B5EF4-FFF2-40B4-BE49-F238E27FC236}">
                    <a16:creationId xmlns:a16="http://schemas.microsoft.com/office/drawing/2014/main" id="{33E5DF1F-4395-4929-85FE-26DDBEEE6A04}"/>
                  </a:ext>
                </a:extLst>
              </p:cNvPr>
              <p:cNvSpPr/>
              <p:nvPr/>
            </p:nvSpPr>
            <p:spPr>
              <a:xfrm>
                <a:off x="3411882" y="5536669"/>
                <a:ext cx="48772" cy="58704"/>
              </a:xfrm>
              <a:custGeom>
                <a:avLst/>
                <a:gdLst>
                  <a:gd name="connsiteX0" fmla="*/ 48904 w 48772"/>
                  <a:gd name="connsiteY0" fmla="*/ 596 h 58704"/>
                  <a:gd name="connsiteX1" fmla="*/ 28738 w 48772"/>
                  <a:gd name="connsiteY1" fmla="*/ 59300 h 58704"/>
                  <a:gd name="connsiteX2" fmla="*/ 20298 w 48772"/>
                  <a:gd name="connsiteY2" fmla="*/ 59300 h 58704"/>
                  <a:gd name="connsiteX3" fmla="*/ 132 w 48772"/>
                  <a:gd name="connsiteY3" fmla="*/ 596 h 58704"/>
                  <a:gd name="connsiteX4" fmla="*/ 8471 w 48772"/>
                  <a:gd name="connsiteY4" fmla="*/ 596 h 58704"/>
                  <a:gd name="connsiteX5" fmla="*/ 24695 w 48772"/>
                  <a:gd name="connsiteY5" fmla="*/ 49339 h 58704"/>
                  <a:gd name="connsiteX6" fmla="*/ 40918 w 48772"/>
                  <a:gd name="connsiteY6" fmla="*/ 596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2" h="58704">
                    <a:moveTo>
                      <a:pt x="48904" y="596"/>
                    </a:moveTo>
                    <a:lnTo>
                      <a:pt x="28738" y="59300"/>
                    </a:lnTo>
                    <a:lnTo>
                      <a:pt x="20298" y="59300"/>
                    </a:lnTo>
                    <a:lnTo>
                      <a:pt x="132" y="596"/>
                    </a:lnTo>
                    <a:lnTo>
                      <a:pt x="8471" y="596"/>
                    </a:lnTo>
                    <a:lnTo>
                      <a:pt x="24695" y="49339"/>
                    </a:lnTo>
                    <a:lnTo>
                      <a:pt x="40918" y="596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5" name="任意多边形: 形状 354">
                <a:extLst>
                  <a:ext uri="{FF2B5EF4-FFF2-40B4-BE49-F238E27FC236}">
                    <a16:creationId xmlns:a16="http://schemas.microsoft.com/office/drawing/2014/main" id="{86DB646E-C9EE-4049-B99A-AF052C99456D}"/>
                  </a:ext>
                </a:extLst>
              </p:cNvPr>
              <p:cNvSpPr/>
              <p:nvPr/>
            </p:nvSpPr>
            <p:spPr>
              <a:xfrm>
                <a:off x="3459925" y="5536669"/>
                <a:ext cx="49176" cy="58704"/>
              </a:xfrm>
              <a:custGeom>
                <a:avLst/>
                <a:gdLst>
                  <a:gd name="connsiteX0" fmla="*/ 136 w 49176"/>
                  <a:gd name="connsiteY0" fmla="*/ 59300 h 58704"/>
                  <a:gd name="connsiteX1" fmla="*/ 19948 w 49176"/>
                  <a:gd name="connsiteY1" fmla="*/ 596 h 58704"/>
                  <a:gd name="connsiteX2" fmla="*/ 29550 w 49176"/>
                  <a:gd name="connsiteY2" fmla="*/ 596 h 58704"/>
                  <a:gd name="connsiteX3" fmla="*/ 49312 w 49176"/>
                  <a:gd name="connsiteY3" fmla="*/ 59300 h 58704"/>
                  <a:gd name="connsiteX4" fmla="*/ 41074 w 49176"/>
                  <a:gd name="connsiteY4" fmla="*/ 59300 h 58704"/>
                  <a:gd name="connsiteX5" fmla="*/ 35767 w 49176"/>
                  <a:gd name="connsiteY5" fmla="*/ 42918 h 58704"/>
                  <a:gd name="connsiteX6" fmla="*/ 13327 w 49176"/>
                  <a:gd name="connsiteY6" fmla="*/ 42918 h 58704"/>
                  <a:gd name="connsiteX7" fmla="*/ 8020 w 49176"/>
                  <a:gd name="connsiteY7" fmla="*/ 59300 h 58704"/>
                  <a:gd name="connsiteX8" fmla="*/ 33594 w 49176"/>
                  <a:gd name="connsiteY8" fmla="*/ 36243 h 58704"/>
                  <a:gd name="connsiteX9" fmla="*/ 24547 w 49176"/>
                  <a:gd name="connsiteY9" fmla="*/ 8585 h 58704"/>
                  <a:gd name="connsiteX10" fmla="*/ 15500 w 49176"/>
                  <a:gd name="connsiteY10" fmla="*/ 36243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136" y="59300"/>
                    </a:moveTo>
                    <a:lnTo>
                      <a:pt x="19948" y="596"/>
                    </a:lnTo>
                    <a:lnTo>
                      <a:pt x="29550" y="596"/>
                    </a:lnTo>
                    <a:lnTo>
                      <a:pt x="49312" y="59300"/>
                    </a:lnTo>
                    <a:lnTo>
                      <a:pt x="41074" y="59300"/>
                    </a:lnTo>
                    <a:lnTo>
                      <a:pt x="35767" y="42918"/>
                    </a:lnTo>
                    <a:lnTo>
                      <a:pt x="13327" y="42918"/>
                    </a:lnTo>
                    <a:lnTo>
                      <a:pt x="8020" y="59300"/>
                    </a:lnTo>
                    <a:close/>
                    <a:moveTo>
                      <a:pt x="33594" y="36243"/>
                    </a:moveTo>
                    <a:lnTo>
                      <a:pt x="24547" y="8585"/>
                    </a:lnTo>
                    <a:lnTo>
                      <a:pt x="15500" y="36243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6" name="任意多边形: 形状 355">
                <a:extLst>
                  <a:ext uri="{FF2B5EF4-FFF2-40B4-BE49-F238E27FC236}">
                    <a16:creationId xmlns:a16="http://schemas.microsoft.com/office/drawing/2014/main" id="{487B6630-80AE-4950-BA06-CE95644D8046}"/>
                  </a:ext>
                </a:extLst>
              </p:cNvPr>
              <p:cNvSpPr/>
              <p:nvPr/>
            </p:nvSpPr>
            <p:spPr>
              <a:xfrm>
                <a:off x="3514674" y="5536669"/>
                <a:ext cx="45436" cy="58704"/>
              </a:xfrm>
              <a:custGeom>
                <a:avLst/>
                <a:gdLst>
                  <a:gd name="connsiteX0" fmla="*/ 45576 w 45436"/>
                  <a:gd name="connsiteY0" fmla="*/ 59300 h 58704"/>
                  <a:gd name="connsiteX1" fmla="*/ 35417 w 45436"/>
                  <a:gd name="connsiteY1" fmla="*/ 59300 h 58704"/>
                  <a:gd name="connsiteX2" fmla="*/ 16818 w 45436"/>
                  <a:gd name="connsiteY2" fmla="*/ 35991 h 58704"/>
                  <a:gd name="connsiteX3" fmla="*/ 7923 w 45436"/>
                  <a:gd name="connsiteY3" fmla="*/ 35991 h 58704"/>
                  <a:gd name="connsiteX4" fmla="*/ 7923 w 45436"/>
                  <a:gd name="connsiteY4" fmla="*/ 59300 h 58704"/>
                  <a:gd name="connsiteX5" fmla="*/ 139 w 45436"/>
                  <a:gd name="connsiteY5" fmla="*/ 59300 h 58704"/>
                  <a:gd name="connsiteX6" fmla="*/ 139 w 45436"/>
                  <a:gd name="connsiteY6" fmla="*/ 596 h 58704"/>
                  <a:gd name="connsiteX7" fmla="*/ 15251 w 45436"/>
                  <a:gd name="connsiteY7" fmla="*/ 596 h 58704"/>
                  <a:gd name="connsiteX8" fmla="*/ 23691 w 45436"/>
                  <a:gd name="connsiteY8" fmla="*/ 1152 h 58704"/>
                  <a:gd name="connsiteX9" fmla="*/ 30161 w 45436"/>
                  <a:gd name="connsiteY9" fmla="*/ 3731 h 58704"/>
                  <a:gd name="connsiteX10" fmla="*/ 35013 w 45436"/>
                  <a:gd name="connsiteY10" fmla="*/ 8838 h 58704"/>
                  <a:gd name="connsiteX11" fmla="*/ 36832 w 45436"/>
                  <a:gd name="connsiteY11" fmla="*/ 16524 h 58704"/>
                  <a:gd name="connsiteX12" fmla="*/ 33547 w 45436"/>
                  <a:gd name="connsiteY12" fmla="*/ 27344 h 58704"/>
                  <a:gd name="connsiteX13" fmla="*/ 24652 w 45436"/>
                  <a:gd name="connsiteY13" fmla="*/ 33766 h 58704"/>
                  <a:gd name="connsiteX14" fmla="*/ 28695 w 45436"/>
                  <a:gd name="connsiteY14" fmla="*/ 17130 h 58704"/>
                  <a:gd name="connsiteX15" fmla="*/ 27785 w 45436"/>
                  <a:gd name="connsiteY15" fmla="*/ 12580 h 58704"/>
                  <a:gd name="connsiteX16" fmla="*/ 25005 w 45436"/>
                  <a:gd name="connsiteY16" fmla="*/ 9344 h 58704"/>
                  <a:gd name="connsiteX17" fmla="*/ 21114 w 45436"/>
                  <a:gd name="connsiteY17" fmla="*/ 7776 h 58704"/>
                  <a:gd name="connsiteX18" fmla="*/ 15655 w 45436"/>
                  <a:gd name="connsiteY18" fmla="*/ 7321 h 58704"/>
                  <a:gd name="connsiteX19" fmla="*/ 7923 w 45436"/>
                  <a:gd name="connsiteY19" fmla="*/ 7321 h 58704"/>
                  <a:gd name="connsiteX20" fmla="*/ 7923 w 45436"/>
                  <a:gd name="connsiteY20" fmla="*/ 29468 h 58704"/>
                  <a:gd name="connsiteX21" fmla="*/ 14796 w 45436"/>
                  <a:gd name="connsiteY21" fmla="*/ 29468 h 58704"/>
                  <a:gd name="connsiteX22" fmla="*/ 20811 w 45436"/>
                  <a:gd name="connsiteY22" fmla="*/ 28912 h 58704"/>
                  <a:gd name="connsiteX23" fmla="*/ 25359 w 45436"/>
                  <a:gd name="connsiteY23" fmla="*/ 26434 h 58704"/>
                  <a:gd name="connsiteX24" fmla="*/ 27886 w 45436"/>
                  <a:gd name="connsiteY24" fmla="*/ 22490 h 58704"/>
                  <a:gd name="connsiteX25" fmla="*/ 28695 w 45436"/>
                  <a:gd name="connsiteY25" fmla="*/ 17130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576" y="59300"/>
                    </a:moveTo>
                    <a:lnTo>
                      <a:pt x="35417" y="59300"/>
                    </a:lnTo>
                    <a:lnTo>
                      <a:pt x="16818" y="35991"/>
                    </a:lnTo>
                    <a:lnTo>
                      <a:pt x="7923" y="35991"/>
                    </a:lnTo>
                    <a:lnTo>
                      <a:pt x="7923" y="59300"/>
                    </a:lnTo>
                    <a:lnTo>
                      <a:pt x="139" y="59300"/>
                    </a:lnTo>
                    <a:lnTo>
                      <a:pt x="139" y="596"/>
                    </a:lnTo>
                    <a:lnTo>
                      <a:pt x="15251" y="596"/>
                    </a:lnTo>
                    <a:cubicBezTo>
                      <a:pt x="18587" y="596"/>
                      <a:pt x="21367" y="798"/>
                      <a:pt x="23691" y="1152"/>
                    </a:cubicBezTo>
                    <a:cubicBezTo>
                      <a:pt x="25915" y="1557"/>
                      <a:pt x="28088" y="2416"/>
                      <a:pt x="30161" y="3731"/>
                    </a:cubicBezTo>
                    <a:cubicBezTo>
                      <a:pt x="32182" y="5096"/>
                      <a:pt x="33800" y="6815"/>
                      <a:pt x="35013" y="8838"/>
                    </a:cubicBezTo>
                    <a:cubicBezTo>
                      <a:pt x="36175" y="10962"/>
                      <a:pt x="36782" y="13490"/>
                      <a:pt x="36832" y="16524"/>
                    </a:cubicBezTo>
                    <a:cubicBezTo>
                      <a:pt x="36782" y="20872"/>
                      <a:pt x="35670" y="24513"/>
                      <a:pt x="33547" y="27344"/>
                    </a:cubicBezTo>
                    <a:cubicBezTo>
                      <a:pt x="31323" y="30277"/>
                      <a:pt x="28392" y="32401"/>
                      <a:pt x="24652" y="33766"/>
                    </a:cubicBezTo>
                    <a:close/>
                    <a:moveTo>
                      <a:pt x="28695" y="17130"/>
                    </a:moveTo>
                    <a:cubicBezTo>
                      <a:pt x="28644" y="15411"/>
                      <a:pt x="28341" y="13894"/>
                      <a:pt x="27785" y="12580"/>
                    </a:cubicBezTo>
                    <a:cubicBezTo>
                      <a:pt x="27128" y="11265"/>
                      <a:pt x="26218" y="10203"/>
                      <a:pt x="25005" y="9344"/>
                    </a:cubicBezTo>
                    <a:cubicBezTo>
                      <a:pt x="23843" y="8636"/>
                      <a:pt x="22529" y="8130"/>
                      <a:pt x="21114" y="7776"/>
                    </a:cubicBezTo>
                    <a:cubicBezTo>
                      <a:pt x="19598" y="7523"/>
                      <a:pt x="17778" y="7372"/>
                      <a:pt x="15655" y="7321"/>
                    </a:cubicBezTo>
                    <a:lnTo>
                      <a:pt x="7923" y="7321"/>
                    </a:lnTo>
                    <a:lnTo>
                      <a:pt x="7923" y="29468"/>
                    </a:lnTo>
                    <a:lnTo>
                      <a:pt x="14796" y="29468"/>
                    </a:lnTo>
                    <a:cubicBezTo>
                      <a:pt x="17020" y="29518"/>
                      <a:pt x="18991" y="29316"/>
                      <a:pt x="20811" y="28912"/>
                    </a:cubicBezTo>
                    <a:cubicBezTo>
                      <a:pt x="22529" y="28558"/>
                      <a:pt x="24045" y="27749"/>
                      <a:pt x="25359" y="26434"/>
                    </a:cubicBezTo>
                    <a:cubicBezTo>
                      <a:pt x="26471" y="25372"/>
                      <a:pt x="27330" y="24058"/>
                      <a:pt x="27886" y="22490"/>
                    </a:cubicBezTo>
                    <a:cubicBezTo>
                      <a:pt x="28392" y="21024"/>
                      <a:pt x="28644" y="19204"/>
                      <a:pt x="28695" y="171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7" name="任意多边形: 形状 356">
                <a:extLst>
                  <a:ext uri="{FF2B5EF4-FFF2-40B4-BE49-F238E27FC236}">
                    <a16:creationId xmlns:a16="http://schemas.microsoft.com/office/drawing/2014/main" id="{A2AFC7FC-B197-4C11-B3CB-7C8CF06CFD51}"/>
                  </a:ext>
                </a:extLst>
              </p:cNvPr>
              <p:cNvSpPr/>
              <p:nvPr/>
            </p:nvSpPr>
            <p:spPr>
              <a:xfrm>
                <a:off x="3561363" y="5535607"/>
                <a:ext cx="44526" cy="60827"/>
              </a:xfrm>
              <a:custGeom>
                <a:avLst/>
                <a:gdLst>
                  <a:gd name="connsiteX0" fmla="*/ 26424 w 44526"/>
                  <a:gd name="connsiteY0" fmla="*/ 61424 h 60827"/>
                  <a:gd name="connsiteX1" fmla="*/ 15861 w 44526"/>
                  <a:gd name="connsiteY1" fmla="*/ 59503 h 60827"/>
                  <a:gd name="connsiteX2" fmla="*/ 7522 w 44526"/>
                  <a:gd name="connsiteY2" fmla="*/ 53738 h 60827"/>
                  <a:gd name="connsiteX3" fmla="*/ 2064 w 44526"/>
                  <a:gd name="connsiteY3" fmla="*/ 44182 h 60827"/>
                  <a:gd name="connsiteX4" fmla="*/ 143 w 44526"/>
                  <a:gd name="connsiteY4" fmla="*/ 31086 h 60827"/>
                  <a:gd name="connsiteX5" fmla="*/ 2013 w 44526"/>
                  <a:gd name="connsiteY5" fmla="*/ 18243 h 60827"/>
                  <a:gd name="connsiteX6" fmla="*/ 7472 w 44526"/>
                  <a:gd name="connsiteY6" fmla="*/ 8686 h 60827"/>
                  <a:gd name="connsiteX7" fmla="*/ 15811 w 44526"/>
                  <a:gd name="connsiteY7" fmla="*/ 2669 h 60827"/>
                  <a:gd name="connsiteX8" fmla="*/ 26576 w 44526"/>
                  <a:gd name="connsiteY8" fmla="*/ 596 h 60827"/>
                  <a:gd name="connsiteX9" fmla="*/ 32085 w 44526"/>
                  <a:gd name="connsiteY9" fmla="*/ 1051 h 60827"/>
                  <a:gd name="connsiteX10" fmla="*/ 36886 w 44526"/>
                  <a:gd name="connsiteY10" fmla="*/ 2164 h 60827"/>
                  <a:gd name="connsiteX11" fmla="*/ 40728 w 44526"/>
                  <a:gd name="connsiteY11" fmla="*/ 3630 h 60827"/>
                  <a:gd name="connsiteX12" fmla="*/ 44670 w 44526"/>
                  <a:gd name="connsiteY12" fmla="*/ 5551 h 60827"/>
                  <a:gd name="connsiteX13" fmla="*/ 44670 w 44526"/>
                  <a:gd name="connsiteY13" fmla="*/ 15007 h 60827"/>
                  <a:gd name="connsiteX14" fmla="*/ 44063 w 44526"/>
                  <a:gd name="connsiteY14" fmla="*/ 15007 h 60827"/>
                  <a:gd name="connsiteX15" fmla="*/ 41435 w 44526"/>
                  <a:gd name="connsiteY15" fmla="*/ 12731 h 60827"/>
                  <a:gd name="connsiteX16" fmla="*/ 37493 w 44526"/>
                  <a:gd name="connsiteY16" fmla="*/ 10052 h 60827"/>
                  <a:gd name="connsiteX17" fmla="*/ 32590 w 44526"/>
                  <a:gd name="connsiteY17" fmla="*/ 8080 h 60827"/>
                  <a:gd name="connsiteX18" fmla="*/ 26475 w 44526"/>
                  <a:gd name="connsiteY18" fmla="*/ 7271 h 60827"/>
                  <a:gd name="connsiteX19" fmla="*/ 19399 w 44526"/>
                  <a:gd name="connsiteY19" fmla="*/ 8838 h 60827"/>
                  <a:gd name="connsiteX20" fmla="*/ 13537 w 44526"/>
                  <a:gd name="connsiteY20" fmla="*/ 13338 h 60827"/>
                  <a:gd name="connsiteX21" fmla="*/ 9645 w 44526"/>
                  <a:gd name="connsiteY21" fmla="*/ 20872 h 60827"/>
                  <a:gd name="connsiteX22" fmla="*/ 8280 w 44526"/>
                  <a:gd name="connsiteY22" fmla="*/ 31086 h 60827"/>
                  <a:gd name="connsiteX23" fmla="*/ 9746 w 44526"/>
                  <a:gd name="connsiteY23" fmla="*/ 41451 h 60827"/>
                  <a:gd name="connsiteX24" fmla="*/ 13739 w 44526"/>
                  <a:gd name="connsiteY24" fmla="*/ 48834 h 60827"/>
                  <a:gd name="connsiteX25" fmla="*/ 19450 w 44526"/>
                  <a:gd name="connsiteY25" fmla="*/ 53233 h 60827"/>
                  <a:gd name="connsiteX26" fmla="*/ 26475 w 44526"/>
                  <a:gd name="connsiteY26" fmla="*/ 54699 h 60827"/>
                  <a:gd name="connsiteX27" fmla="*/ 32742 w 44526"/>
                  <a:gd name="connsiteY27" fmla="*/ 53890 h 60827"/>
                  <a:gd name="connsiteX28" fmla="*/ 37847 w 44526"/>
                  <a:gd name="connsiteY28" fmla="*/ 51766 h 60827"/>
                  <a:gd name="connsiteX29" fmla="*/ 41587 w 44526"/>
                  <a:gd name="connsiteY29" fmla="*/ 49289 h 60827"/>
                  <a:gd name="connsiteX30" fmla="*/ 44114 w 44526"/>
                  <a:gd name="connsiteY30" fmla="*/ 47064 h 60827"/>
                  <a:gd name="connsiteX31" fmla="*/ 44670 w 44526"/>
                  <a:gd name="connsiteY31" fmla="*/ 47064 h 60827"/>
                  <a:gd name="connsiteX32" fmla="*/ 44670 w 44526"/>
                  <a:gd name="connsiteY32" fmla="*/ 56368 h 60827"/>
                  <a:gd name="connsiteX33" fmla="*/ 41031 w 44526"/>
                  <a:gd name="connsiteY33" fmla="*/ 58137 h 60827"/>
                  <a:gd name="connsiteX34" fmla="*/ 36886 w 44526"/>
                  <a:gd name="connsiteY34" fmla="*/ 59756 h 60827"/>
                  <a:gd name="connsiteX35" fmla="*/ 32136 w 44526"/>
                  <a:gd name="connsiteY35" fmla="*/ 60969 h 60827"/>
                  <a:gd name="connsiteX36" fmla="*/ 26424 w 44526"/>
                  <a:gd name="connsiteY36" fmla="*/ 61424 h 6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526" h="60827">
                    <a:moveTo>
                      <a:pt x="26424" y="61424"/>
                    </a:moveTo>
                    <a:cubicBezTo>
                      <a:pt x="22583" y="61424"/>
                      <a:pt x="19045" y="60817"/>
                      <a:pt x="15861" y="59503"/>
                    </a:cubicBezTo>
                    <a:cubicBezTo>
                      <a:pt x="12627" y="58289"/>
                      <a:pt x="9847" y="56368"/>
                      <a:pt x="7522" y="53738"/>
                    </a:cubicBezTo>
                    <a:cubicBezTo>
                      <a:pt x="5147" y="51210"/>
                      <a:pt x="3327" y="48025"/>
                      <a:pt x="2064" y="44182"/>
                    </a:cubicBezTo>
                    <a:cubicBezTo>
                      <a:pt x="750" y="40440"/>
                      <a:pt x="143" y="36041"/>
                      <a:pt x="143" y="31086"/>
                    </a:cubicBezTo>
                    <a:cubicBezTo>
                      <a:pt x="143" y="26181"/>
                      <a:pt x="750" y="21934"/>
                      <a:pt x="2013" y="18243"/>
                    </a:cubicBezTo>
                    <a:cubicBezTo>
                      <a:pt x="3277" y="14602"/>
                      <a:pt x="5096" y="11417"/>
                      <a:pt x="7472" y="8686"/>
                    </a:cubicBezTo>
                    <a:cubicBezTo>
                      <a:pt x="9797" y="6108"/>
                      <a:pt x="12576" y="4085"/>
                      <a:pt x="15811" y="2669"/>
                    </a:cubicBezTo>
                    <a:cubicBezTo>
                      <a:pt x="18995" y="1304"/>
                      <a:pt x="22583" y="596"/>
                      <a:pt x="26576" y="596"/>
                    </a:cubicBezTo>
                    <a:cubicBezTo>
                      <a:pt x="28497" y="596"/>
                      <a:pt x="30316" y="748"/>
                      <a:pt x="32085" y="1051"/>
                    </a:cubicBezTo>
                    <a:cubicBezTo>
                      <a:pt x="33753" y="1355"/>
                      <a:pt x="35370" y="1759"/>
                      <a:pt x="36886" y="2164"/>
                    </a:cubicBezTo>
                    <a:cubicBezTo>
                      <a:pt x="38099" y="2568"/>
                      <a:pt x="39363" y="3023"/>
                      <a:pt x="40728" y="3630"/>
                    </a:cubicBezTo>
                    <a:cubicBezTo>
                      <a:pt x="42042" y="4237"/>
                      <a:pt x="43356" y="4894"/>
                      <a:pt x="44670" y="5551"/>
                    </a:cubicBezTo>
                    <a:lnTo>
                      <a:pt x="44670" y="15007"/>
                    </a:lnTo>
                    <a:lnTo>
                      <a:pt x="44063" y="15007"/>
                    </a:lnTo>
                    <a:cubicBezTo>
                      <a:pt x="43356" y="14400"/>
                      <a:pt x="42496" y="13642"/>
                      <a:pt x="41435" y="12731"/>
                    </a:cubicBezTo>
                    <a:cubicBezTo>
                      <a:pt x="40323" y="11821"/>
                      <a:pt x="39009" y="10962"/>
                      <a:pt x="37493" y="10052"/>
                    </a:cubicBezTo>
                    <a:cubicBezTo>
                      <a:pt x="35926" y="9293"/>
                      <a:pt x="34309" y="8636"/>
                      <a:pt x="32590" y="8080"/>
                    </a:cubicBezTo>
                    <a:cubicBezTo>
                      <a:pt x="30822" y="7574"/>
                      <a:pt x="28749" y="7271"/>
                      <a:pt x="26475" y="7271"/>
                    </a:cubicBezTo>
                    <a:cubicBezTo>
                      <a:pt x="23948" y="7271"/>
                      <a:pt x="21623" y="7827"/>
                      <a:pt x="19399" y="8838"/>
                    </a:cubicBezTo>
                    <a:cubicBezTo>
                      <a:pt x="17175" y="9900"/>
                      <a:pt x="15204" y="11366"/>
                      <a:pt x="13537" y="13338"/>
                    </a:cubicBezTo>
                    <a:cubicBezTo>
                      <a:pt x="11869" y="15361"/>
                      <a:pt x="10555" y="17889"/>
                      <a:pt x="9645" y="20872"/>
                    </a:cubicBezTo>
                    <a:cubicBezTo>
                      <a:pt x="8685" y="23957"/>
                      <a:pt x="8230" y="27344"/>
                      <a:pt x="8280" y="31086"/>
                    </a:cubicBezTo>
                    <a:cubicBezTo>
                      <a:pt x="8230" y="35131"/>
                      <a:pt x="8735" y="38620"/>
                      <a:pt x="9746" y="41451"/>
                    </a:cubicBezTo>
                    <a:cubicBezTo>
                      <a:pt x="10706" y="44384"/>
                      <a:pt x="12020" y="46811"/>
                      <a:pt x="13739" y="48834"/>
                    </a:cubicBezTo>
                    <a:cubicBezTo>
                      <a:pt x="15305" y="50755"/>
                      <a:pt x="17226" y="52222"/>
                      <a:pt x="19450" y="53233"/>
                    </a:cubicBezTo>
                    <a:cubicBezTo>
                      <a:pt x="21623" y="54244"/>
                      <a:pt x="23948" y="54750"/>
                      <a:pt x="26475" y="54699"/>
                    </a:cubicBezTo>
                    <a:cubicBezTo>
                      <a:pt x="28699" y="54750"/>
                      <a:pt x="30822" y="54497"/>
                      <a:pt x="32742" y="53890"/>
                    </a:cubicBezTo>
                    <a:cubicBezTo>
                      <a:pt x="34663" y="53384"/>
                      <a:pt x="36331" y="52677"/>
                      <a:pt x="37847" y="51766"/>
                    </a:cubicBezTo>
                    <a:cubicBezTo>
                      <a:pt x="39262" y="51008"/>
                      <a:pt x="40525" y="50148"/>
                      <a:pt x="41587" y="49289"/>
                    </a:cubicBezTo>
                    <a:cubicBezTo>
                      <a:pt x="42648" y="48429"/>
                      <a:pt x="43507" y="47721"/>
                      <a:pt x="44114" y="47064"/>
                    </a:cubicBezTo>
                    <a:lnTo>
                      <a:pt x="44670" y="47064"/>
                    </a:lnTo>
                    <a:lnTo>
                      <a:pt x="44670" y="56368"/>
                    </a:lnTo>
                    <a:cubicBezTo>
                      <a:pt x="43356" y="57025"/>
                      <a:pt x="42143" y="57632"/>
                      <a:pt x="41031" y="58137"/>
                    </a:cubicBezTo>
                    <a:cubicBezTo>
                      <a:pt x="39818" y="58744"/>
                      <a:pt x="38453" y="59250"/>
                      <a:pt x="36886" y="59756"/>
                    </a:cubicBezTo>
                    <a:cubicBezTo>
                      <a:pt x="35118" y="60261"/>
                      <a:pt x="33551" y="60666"/>
                      <a:pt x="32136" y="60969"/>
                    </a:cubicBezTo>
                    <a:cubicBezTo>
                      <a:pt x="30670" y="61272"/>
                      <a:pt x="28749" y="61424"/>
                      <a:pt x="26424" y="614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8" name="任意多边形: 形状 357">
                <a:extLst>
                  <a:ext uri="{FF2B5EF4-FFF2-40B4-BE49-F238E27FC236}">
                    <a16:creationId xmlns:a16="http://schemas.microsoft.com/office/drawing/2014/main" id="{BC621139-B6A9-47BF-9095-3C0614DDED98}"/>
                  </a:ext>
                </a:extLst>
              </p:cNvPr>
              <p:cNvSpPr/>
              <p:nvPr/>
            </p:nvSpPr>
            <p:spPr>
              <a:xfrm>
                <a:off x="3613209" y="5536669"/>
                <a:ext cx="42555" cy="58704"/>
              </a:xfrm>
              <a:custGeom>
                <a:avLst/>
                <a:gdLst>
                  <a:gd name="connsiteX0" fmla="*/ 42702 w 42555"/>
                  <a:gd name="connsiteY0" fmla="*/ 59300 h 58704"/>
                  <a:gd name="connsiteX1" fmla="*/ 34919 w 42555"/>
                  <a:gd name="connsiteY1" fmla="*/ 59300 h 58704"/>
                  <a:gd name="connsiteX2" fmla="*/ 34919 w 42555"/>
                  <a:gd name="connsiteY2" fmla="*/ 30580 h 58704"/>
                  <a:gd name="connsiteX3" fmla="*/ 7930 w 42555"/>
                  <a:gd name="connsiteY3" fmla="*/ 30580 h 58704"/>
                  <a:gd name="connsiteX4" fmla="*/ 7930 w 42555"/>
                  <a:gd name="connsiteY4" fmla="*/ 59300 h 58704"/>
                  <a:gd name="connsiteX5" fmla="*/ 147 w 42555"/>
                  <a:gd name="connsiteY5" fmla="*/ 59300 h 58704"/>
                  <a:gd name="connsiteX6" fmla="*/ 147 w 42555"/>
                  <a:gd name="connsiteY6" fmla="*/ 596 h 58704"/>
                  <a:gd name="connsiteX7" fmla="*/ 7930 w 42555"/>
                  <a:gd name="connsiteY7" fmla="*/ 596 h 58704"/>
                  <a:gd name="connsiteX8" fmla="*/ 7930 w 42555"/>
                  <a:gd name="connsiteY8" fmla="*/ 23653 h 58704"/>
                  <a:gd name="connsiteX9" fmla="*/ 34919 w 42555"/>
                  <a:gd name="connsiteY9" fmla="*/ 23653 h 58704"/>
                  <a:gd name="connsiteX10" fmla="*/ 34919 w 42555"/>
                  <a:gd name="connsiteY10" fmla="*/ 596 h 58704"/>
                  <a:gd name="connsiteX11" fmla="*/ 42702 w 42555"/>
                  <a:gd name="connsiteY11" fmla="*/ 596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2555" h="58704">
                    <a:moveTo>
                      <a:pt x="42702" y="59300"/>
                    </a:moveTo>
                    <a:lnTo>
                      <a:pt x="34919" y="59300"/>
                    </a:lnTo>
                    <a:lnTo>
                      <a:pt x="34919" y="30580"/>
                    </a:lnTo>
                    <a:lnTo>
                      <a:pt x="7930" y="30580"/>
                    </a:lnTo>
                    <a:lnTo>
                      <a:pt x="7930" y="59300"/>
                    </a:lnTo>
                    <a:lnTo>
                      <a:pt x="147" y="59300"/>
                    </a:lnTo>
                    <a:lnTo>
                      <a:pt x="147" y="596"/>
                    </a:lnTo>
                    <a:lnTo>
                      <a:pt x="7930" y="596"/>
                    </a:lnTo>
                    <a:lnTo>
                      <a:pt x="7930" y="23653"/>
                    </a:lnTo>
                    <a:lnTo>
                      <a:pt x="34919" y="23653"/>
                    </a:lnTo>
                    <a:lnTo>
                      <a:pt x="34919" y="596"/>
                    </a:lnTo>
                    <a:lnTo>
                      <a:pt x="42702" y="596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9" name="任意多边形: 形状 358">
                <a:extLst>
                  <a:ext uri="{FF2B5EF4-FFF2-40B4-BE49-F238E27FC236}">
                    <a16:creationId xmlns:a16="http://schemas.microsoft.com/office/drawing/2014/main" id="{EF4A46F5-C3BF-4CCA-BA53-B391042FCF6B}"/>
                  </a:ext>
                </a:extLst>
              </p:cNvPr>
              <p:cNvSpPr/>
              <p:nvPr/>
            </p:nvSpPr>
            <p:spPr>
              <a:xfrm>
                <a:off x="3661328" y="5536669"/>
                <a:ext cx="49176" cy="58704"/>
              </a:xfrm>
              <a:custGeom>
                <a:avLst/>
                <a:gdLst>
                  <a:gd name="connsiteX0" fmla="*/ 151 w 49176"/>
                  <a:gd name="connsiteY0" fmla="*/ 59300 h 58704"/>
                  <a:gd name="connsiteX1" fmla="*/ 19963 w 49176"/>
                  <a:gd name="connsiteY1" fmla="*/ 596 h 58704"/>
                  <a:gd name="connsiteX2" fmla="*/ 29566 w 49176"/>
                  <a:gd name="connsiteY2" fmla="*/ 596 h 58704"/>
                  <a:gd name="connsiteX3" fmla="*/ 49327 w 49176"/>
                  <a:gd name="connsiteY3" fmla="*/ 59300 h 58704"/>
                  <a:gd name="connsiteX4" fmla="*/ 41089 w 49176"/>
                  <a:gd name="connsiteY4" fmla="*/ 59300 h 58704"/>
                  <a:gd name="connsiteX5" fmla="*/ 35783 w 49176"/>
                  <a:gd name="connsiteY5" fmla="*/ 42918 h 58704"/>
                  <a:gd name="connsiteX6" fmla="*/ 13342 w 49176"/>
                  <a:gd name="connsiteY6" fmla="*/ 42918 h 58704"/>
                  <a:gd name="connsiteX7" fmla="*/ 8036 w 49176"/>
                  <a:gd name="connsiteY7" fmla="*/ 59300 h 58704"/>
                  <a:gd name="connsiteX8" fmla="*/ 33609 w 49176"/>
                  <a:gd name="connsiteY8" fmla="*/ 36243 h 58704"/>
                  <a:gd name="connsiteX9" fmla="*/ 24562 w 49176"/>
                  <a:gd name="connsiteY9" fmla="*/ 8585 h 58704"/>
                  <a:gd name="connsiteX10" fmla="*/ 15516 w 49176"/>
                  <a:gd name="connsiteY10" fmla="*/ 36243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151" y="59300"/>
                    </a:moveTo>
                    <a:lnTo>
                      <a:pt x="19963" y="596"/>
                    </a:lnTo>
                    <a:lnTo>
                      <a:pt x="29566" y="596"/>
                    </a:lnTo>
                    <a:lnTo>
                      <a:pt x="49327" y="59300"/>
                    </a:lnTo>
                    <a:lnTo>
                      <a:pt x="41089" y="59300"/>
                    </a:lnTo>
                    <a:lnTo>
                      <a:pt x="35783" y="42918"/>
                    </a:lnTo>
                    <a:lnTo>
                      <a:pt x="13342" y="42918"/>
                    </a:lnTo>
                    <a:lnTo>
                      <a:pt x="8036" y="59300"/>
                    </a:lnTo>
                    <a:close/>
                    <a:moveTo>
                      <a:pt x="33609" y="36243"/>
                    </a:moveTo>
                    <a:lnTo>
                      <a:pt x="24562" y="8585"/>
                    </a:lnTo>
                    <a:lnTo>
                      <a:pt x="15516" y="36243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0" name="任意多边形: 形状 359">
                <a:extLst>
                  <a:ext uri="{FF2B5EF4-FFF2-40B4-BE49-F238E27FC236}">
                    <a16:creationId xmlns:a16="http://schemas.microsoft.com/office/drawing/2014/main" id="{6AB8CC78-85D9-4B95-8547-0A86ACD0401E}"/>
                  </a:ext>
                </a:extLst>
              </p:cNvPr>
              <p:cNvSpPr/>
              <p:nvPr/>
            </p:nvSpPr>
            <p:spPr>
              <a:xfrm>
                <a:off x="3716077" y="5536669"/>
                <a:ext cx="45436" cy="58704"/>
              </a:xfrm>
              <a:custGeom>
                <a:avLst/>
                <a:gdLst>
                  <a:gd name="connsiteX0" fmla="*/ 45591 w 45436"/>
                  <a:gd name="connsiteY0" fmla="*/ 59300 h 58704"/>
                  <a:gd name="connsiteX1" fmla="*/ 35432 w 45436"/>
                  <a:gd name="connsiteY1" fmla="*/ 59300 h 58704"/>
                  <a:gd name="connsiteX2" fmla="*/ 16833 w 45436"/>
                  <a:gd name="connsiteY2" fmla="*/ 35991 h 58704"/>
                  <a:gd name="connsiteX3" fmla="*/ 7938 w 45436"/>
                  <a:gd name="connsiteY3" fmla="*/ 35991 h 58704"/>
                  <a:gd name="connsiteX4" fmla="*/ 7938 w 45436"/>
                  <a:gd name="connsiteY4" fmla="*/ 59300 h 58704"/>
                  <a:gd name="connsiteX5" fmla="*/ 155 w 45436"/>
                  <a:gd name="connsiteY5" fmla="*/ 59300 h 58704"/>
                  <a:gd name="connsiteX6" fmla="*/ 155 w 45436"/>
                  <a:gd name="connsiteY6" fmla="*/ 596 h 58704"/>
                  <a:gd name="connsiteX7" fmla="*/ 15267 w 45436"/>
                  <a:gd name="connsiteY7" fmla="*/ 596 h 58704"/>
                  <a:gd name="connsiteX8" fmla="*/ 23707 w 45436"/>
                  <a:gd name="connsiteY8" fmla="*/ 1152 h 58704"/>
                  <a:gd name="connsiteX9" fmla="*/ 30176 w 45436"/>
                  <a:gd name="connsiteY9" fmla="*/ 3731 h 58704"/>
                  <a:gd name="connsiteX10" fmla="*/ 35028 w 45436"/>
                  <a:gd name="connsiteY10" fmla="*/ 8838 h 58704"/>
                  <a:gd name="connsiteX11" fmla="*/ 36848 w 45436"/>
                  <a:gd name="connsiteY11" fmla="*/ 16524 h 58704"/>
                  <a:gd name="connsiteX12" fmla="*/ 33562 w 45436"/>
                  <a:gd name="connsiteY12" fmla="*/ 27344 h 58704"/>
                  <a:gd name="connsiteX13" fmla="*/ 24667 w 45436"/>
                  <a:gd name="connsiteY13" fmla="*/ 33766 h 58704"/>
                  <a:gd name="connsiteX14" fmla="*/ 28711 w 45436"/>
                  <a:gd name="connsiteY14" fmla="*/ 17130 h 58704"/>
                  <a:gd name="connsiteX15" fmla="*/ 27801 w 45436"/>
                  <a:gd name="connsiteY15" fmla="*/ 12580 h 58704"/>
                  <a:gd name="connsiteX16" fmla="*/ 25021 w 45436"/>
                  <a:gd name="connsiteY16" fmla="*/ 9344 h 58704"/>
                  <a:gd name="connsiteX17" fmla="*/ 21129 w 45436"/>
                  <a:gd name="connsiteY17" fmla="*/ 7776 h 58704"/>
                  <a:gd name="connsiteX18" fmla="*/ 15671 w 45436"/>
                  <a:gd name="connsiteY18" fmla="*/ 7321 h 58704"/>
                  <a:gd name="connsiteX19" fmla="*/ 7938 w 45436"/>
                  <a:gd name="connsiteY19" fmla="*/ 7321 h 58704"/>
                  <a:gd name="connsiteX20" fmla="*/ 7938 w 45436"/>
                  <a:gd name="connsiteY20" fmla="*/ 29468 h 58704"/>
                  <a:gd name="connsiteX21" fmla="*/ 14812 w 45436"/>
                  <a:gd name="connsiteY21" fmla="*/ 29468 h 58704"/>
                  <a:gd name="connsiteX22" fmla="*/ 20826 w 45436"/>
                  <a:gd name="connsiteY22" fmla="*/ 28912 h 58704"/>
                  <a:gd name="connsiteX23" fmla="*/ 25375 w 45436"/>
                  <a:gd name="connsiteY23" fmla="*/ 26434 h 58704"/>
                  <a:gd name="connsiteX24" fmla="*/ 27902 w 45436"/>
                  <a:gd name="connsiteY24" fmla="*/ 22490 h 58704"/>
                  <a:gd name="connsiteX25" fmla="*/ 28711 w 45436"/>
                  <a:gd name="connsiteY25" fmla="*/ 17130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591" y="59300"/>
                    </a:moveTo>
                    <a:lnTo>
                      <a:pt x="35432" y="59300"/>
                    </a:lnTo>
                    <a:lnTo>
                      <a:pt x="16833" y="35991"/>
                    </a:lnTo>
                    <a:lnTo>
                      <a:pt x="7938" y="35991"/>
                    </a:lnTo>
                    <a:lnTo>
                      <a:pt x="7938" y="59300"/>
                    </a:lnTo>
                    <a:lnTo>
                      <a:pt x="155" y="59300"/>
                    </a:lnTo>
                    <a:lnTo>
                      <a:pt x="155" y="596"/>
                    </a:lnTo>
                    <a:lnTo>
                      <a:pt x="15267" y="596"/>
                    </a:lnTo>
                    <a:cubicBezTo>
                      <a:pt x="18602" y="596"/>
                      <a:pt x="21382" y="798"/>
                      <a:pt x="23707" y="1152"/>
                    </a:cubicBezTo>
                    <a:cubicBezTo>
                      <a:pt x="25931" y="1557"/>
                      <a:pt x="28104" y="2416"/>
                      <a:pt x="30176" y="3731"/>
                    </a:cubicBezTo>
                    <a:cubicBezTo>
                      <a:pt x="32198" y="5096"/>
                      <a:pt x="33815" y="6815"/>
                      <a:pt x="35028" y="8838"/>
                    </a:cubicBezTo>
                    <a:cubicBezTo>
                      <a:pt x="36191" y="10962"/>
                      <a:pt x="36797" y="13490"/>
                      <a:pt x="36848" y="16524"/>
                    </a:cubicBezTo>
                    <a:cubicBezTo>
                      <a:pt x="36797" y="20872"/>
                      <a:pt x="35685" y="24513"/>
                      <a:pt x="33562" y="27344"/>
                    </a:cubicBezTo>
                    <a:cubicBezTo>
                      <a:pt x="31339" y="30277"/>
                      <a:pt x="28407" y="32401"/>
                      <a:pt x="24667" y="33766"/>
                    </a:cubicBezTo>
                    <a:close/>
                    <a:moveTo>
                      <a:pt x="28711" y="17130"/>
                    </a:moveTo>
                    <a:cubicBezTo>
                      <a:pt x="28660" y="15411"/>
                      <a:pt x="28357" y="13894"/>
                      <a:pt x="27801" y="12580"/>
                    </a:cubicBezTo>
                    <a:cubicBezTo>
                      <a:pt x="27144" y="11265"/>
                      <a:pt x="26234" y="10203"/>
                      <a:pt x="25021" y="9344"/>
                    </a:cubicBezTo>
                    <a:cubicBezTo>
                      <a:pt x="23859" y="8636"/>
                      <a:pt x="22545" y="8130"/>
                      <a:pt x="21129" y="7776"/>
                    </a:cubicBezTo>
                    <a:cubicBezTo>
                      <a:pt x="19613" y="7523"/>
                      <a:pt x="17794" y="7372"/>
                      <a:pt x="15671" y="7321"/>
                    </a:cubicBezTo>
                    <a:lnTo>
                      <a:pt x="7938" y="7321"/>
                    </a:lnTo>
                    <a:lnTo>
                      <a:pt x="7938" y="29468"/>
                    </a:lnTo>
                    <a:lnTo>
                      <a:pt x="14812" y="29468"/>
                    </a:lnTo>
                    <a:cubicBezTo>
                      <a:pt x="17036" y="29518"/>
                      <a:pt x="19007" y="29316"/>
                      <a:pt x="20826" y="28912"/>
                    </a:cubicBezTo>
                    <a:cubicBezTo>
                      <a:pt x="22545" y="28558"/>
                      <a:pt x="24061" y="27749"/>
                      <a:pt x="25375" y="26434"/>
                    </a:cubicBezTo>
                    <a:cubicBezTo>
                      <a:pt x="26487" y="25372"/>
                      <a:pt x="27346" y="24058"/>
                      <a:pt x="27902" y="22490"/>
                    </a:cubicBezTo>
                    <a:cubicBezTo>
                      <a:pt x="28407" y="21024"/>
                      <a:pt x="28660" y="19204"/>
                      <a:pt x="28711" y="171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1" name="任意多边形: 形状 360">
                <a:extLst>
                  <a:ext uri="{FF2B5EF4-FFF2-40B4-BE49-F238E27FC236}">
                    <a16:creationId xmlns:a16="http://schemas.microsoft.com/office/drawing/2014/main" id="{3614A19E-98AD-40CA-8C43-557951356AB2}"/>
                  </a:ext>
                </a:extLst>
              </p:cNvPr>
              <p:cNvSpPr/>
              <p:nvPr/>
            </p:nvSpPr>
            <p:spPr>
              <a:xfrm>
                <a:off x="3764434" y="5534040"/>
                <a:ext cx="23703" cy="77564"/>
              </a:xfrm>
              <a:custGeom>
                <a:avLst/>
                <a:gdLst>
                  <a:gd name="connsiteX0" fmla="*/ 23862 w 23703"/>
                  <a:gd name="connsiteY0" fmla="*/ 78161 h 77564"/>
                  <a:gd name="connsiteX1" fmla="*/ 14866 w 23703"/>
                  <a:gd name="connsiteY1" fmla="*/ 78161 h 77564"/>
                  <a:gd name="connsiteX2" fmla="*/ 4050 w 23703"/>
                  <a:gd name="connsiteY2" fmla="*/ 60918 h 77564"/>
                  <a:gd name="connsiteX3" fmla="*/ 159 w 23703"/>
                  <a:gd name="connsiteY3" fmla="*/ 39378 h 77564"/>
                  <a:gd name="connsiteX4" fmla="*/ 4050 w 23703"/>
                  <a:gd name="connsiteY4" fmla="*/ 17990 h 77564"/>
                  <a:gd name="connsiteX5" fmla="*/ 14866 w 23703"/>
                  <a:gd name="connsiteY5" fmla="*/ 596 h 77564"/>
                  <a:gd name="connsiteX6" fmla="*/ 23862 w 23703"/>
                  <a:gd name="connsiteY6" fmla="*/ 596 h 77564"/>
                  <a:gd name="connsiteX7" fmla="*/ 23862 w 23703"/>
                  <a:gd name="connsiteY7" fmla="*/ 1001 h 77564"/>
                  <a:gd name="connsiteX8" fmla="*/ 17798 w 23703"/>
                  <a:gd name="connsiteY8" fmla="*/ 7675 h 77564"/>
                  <a:gd name="connsiteX9" fmla="*/ 12440 w 23703"/>
                  <a:gd name="connsiteY9" fmla="*/ 16423 h 77564"/>
                  <a:gd name="connsiteX10" fmla="*/ 8549 w 23703"/>
                  <a:gd name="connsiteY10" fmla="*/ 27091 h 77564"/>
                  <a:gd name="connsiteX11" fmla="*/ 7083 w 23703"/>
                  <a:gd name="connsiteY11" fmla="*/ 39378 h 77564"/>
                  <a:gd name="connsiteX12" fmla="*/ 8498 w 23703"/>
                  <a:gd name="connsiteY12" fmla="*/ 51716 h 77564"/>
                  <a:gd name="connsiteX13" fmla="*/ 12440 w 23703"/>
                  <a:gd name="connsiteY13" fmla="*/ 62385 h 77564"/>
                  <a:gd name="connsiteX14" fmla="*/ 17798 w 23703"/>
                  <a:gd name="connsiteY14" fmla="*/ 71132 h 77564"/>
                  <a:gd name="connsiteX15" fmla="*/ 23862 w 23703"/>
                  <a:gd name="connsiteY15" fmla="*/ 77756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03" h="77564">
                    <a:moveTo>
                      <a:pt x="23862" y="78161"/>
                    </a:moveTo>
                    <a:lnTo>
                      <a:pt x="14866" y="78161"/>
                    </a:lnTo>
                    <a:cubicBezTo>
                      <a:pt x="10267" y="72700"/>
                      <a:pt x="6628" y="66986"/>
                      <a:pt x="4050" y="60918"/>
                    </a:cubicBezTo>
                    <a:cubicBezTo>
                      <a:pt x="1422" y="54901"/>
                      <a:pt x="159" y="47721"/>
                      <a:pt x="159" y="39378"/>
                    </a:cubicBezTo>
                    <a:cubicBezTo>
                      <a:pt x="159" y="31339"/>
                      <a:pt x="1422" y="24209"/>
                      <a:pt x="4050" y="17990"/>
                    </a:cubicBezTo>
                    <a:cubicBezTo>
                      <a:pt x="6577" y="11872"/>
                      <a:pt x="10216" y="6057"/>
                      <a:pt x="14866" y="596"/>
                    </a:cubicBezTo>
                    <a:lnTo>
                      <a:pt x="23862" y="596"/>
                    </a:lnTo>
                    <a:lnTo>
                      <a:pt x="23862" y="1001"/>
                    </a:lnTo>
                    <a:cubicBezTo>
                      <a:pt x="21689" y="2973"/>
                      <a:pt x="19668" y="5197"/>
                      <a:pt x="17798" y="7675"/>
                    </a:cubicBezTo>
                    <a:cubicBezTo>
                      <a:pt x="15826" y="10203"/>
                      <a:pt x="14058" y="13085"/>
                      <a:pt x="12440" y="16423"/>
                    </a:cubicBezTo>
                    <a:cubicBezTo>
                      <a:pt x="10823" y="19659"/>
                      <a:pt x="9509" y="23249"/>
                      <a:pt x="8549" y="27091"/>
                    </a:cubicBezTo>
                    <a:cubicBezTo>
                      <a:pt x="7538" y="31035"/>
                      <a:pt x="7032" y="35131"/>
                      <a:pt x="7083" y="39378"/>
                    </a:cubicBezTo>
                    <a:cubicBezTo>
                      <a:pt x="7032" y="43929"/>
                      <a:pt x="7538" y="48025"/>
                      <a:pt x="8498" y="51716"/>
                    </a:cubicBezTo>
                    <a:cubicBezTo>
                      <a:pt x="9458" y="55508"/>
                      <a:pt x="10772" y="59048"/>
                      <a:pt x="12440" y="62385"/>
                    </a:cubicBezTo>
                    <a:cubicBezTo>
                      <a:pt x="13956" y="65570"/>
                      <a:pt x="15725" y="68452"/>
                      <a:pt x="17798" y="71132"/>
                    </a:cubicBezTo>
                    <a:cubicBezTo>
                      <a:pt x="19769" y="73711"/>
                      <a:pt x="21790" y="75936"/>
                      <a:pt x="23862" y="777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2" name="任意多边形: 形状 361">
                <a:extLst>
                  <a:ext uri="{FF2B5EF4-FFF2-40B4-BE49-F238E27FC236}">
                    <a16:creationId xmlns:a16="http://schemas.microsoft.com/office/drawing/2014/main" id="{ED4E005F-3964-46F9-8401-CCB666069B8A}"/>
                  </a:ext>
                </a:extLst>
              </p:cNvPr>
              <p:cNvSpPr/>
              <p:nvPr/>
            </p:nvSpPr>
            <p:spPr>
              <a:xfrm>
                <a:off x="3795979" y="5536669"/>
                <a:ext cx="34923" cy="59917"/>
              </a:xfrm>
              <a:custGeom>
                <a:avLst/>
                <a:gdLst>
                  <a:gd name="connsiteX0" fmla="*/ 35085 w 34923"/>
                  <a:gd name="connsiteY0" fmla="*/ 40642 h 59917"/>
                  <a:gd name="connsiteX1" fmla="*/ 33720 w 34923"/>
                  <a:gd name="connsiteY1" fmla="*/ 48530 h 59917"/>
                  <a:gd name="connsiteX2" fmla="*/ 29930 w 34923"/>
                  <a:gd name="connsiteY2" fmla="*/ 54750 h 59917"/>
                  <a:gd name="connsiteX3" fmla="*/ 23764 w 34923"/>
                  <a:gd name="connsiteY3" fmla="*/ 58997 h 59917"/>
                  <a:gd name="connsiteX4" fmla="*/ 15526 w 34923"/>
                  <a:gd name="connsiteY4" fmla="*/ 60514 h 59917"/>
                  <a:gd name="connsiteX5" fmla="*/ 7186 w 34923"/>
                  <a:gd name="connsiteY5" fmla="*/ 59604 h 59917"/>
                  <a:gd name="connsiteX6" fmla="*/ 161 w 34923"/>
                  <a:gd name="connsiteY6" fmla="*/ 57177 h 59917"/>
                  <a:gd name="connsiteX7" fmla="*/ 161 w 34923"/>
                  <a:gd name="connsiteY7" fmla="*/ 48834 h 59917"/>
                  <a:gd name="connsiteX8" fmla="*/ 717 w 34923"/>
                  <a:gd name="connsiteY8" fmla="*/ 48834 h 59917"/>
                  <a:gd name="connsiteX9" fmla="*/ 3295 w 34923"/>
                  <a:gd name="connsiteY9" fmla="*/ 50401 h 59917"/>
                  <a:gd name="connsiteX10" fmla="*/ 7035 w 34923"/>
                  <a:gd name="connsiteY10" fmla="*/ 51969 h 59917"/>
                  <a:gd name="connsiteX11" fmla="*/ 11280 w 34923"/>
                  <a:gd name="connsiteY11" fmla="*/ 53233 h 59917"/>
                  <a:gd name="connsiteX12" fmla="*/ 15627 w 34923"/>
                  <a:gd name="connsiteY12" fmla="*/ 53688 h 59917"/>
                  <a:gd name="connsiteX13" fmla="*/ 20226 w 34923"/>
                  <a:gd name="connsiteY13" fmla="*/ 52879 h 59917"/>
                  <a:gd name="connsiteX14" fmla="*/ 24118 w 34923"/>
                  <a:gd name="connsiteY14" fmla="*/ 50098 h 59917"/>
                  <a:gd name="connsiteX15" fmla="*/ 26291 w 34923"/>
                  <a:gd name="connsiteY15" fmla="*/ 46053 h 59917"/>
                  <a:gd name="connsiteX16" fmla="*/ 27099 w 34923"/>
                  <a:gd name="connsiteY16" fmla="*/ 40592 h 59917"/>
                  <a:gd name="connsiteX17" fmla="*/ 26240 w 34923"/>
                  <a:gd name="connsiteY17" fmla="*/ 35485 h 59917"/>
                  <a:gd name="connsiteX18" fmla="*/ 23764 w 34923"/>
                  <a:gd name="connsiteY18" fmla="*/ 32148 h 59917"/>
                  <a:gd name="connsiteX19" fmla="*/ 19619 w 34923"/>
                  <a:gd name="connsiteY19" fmla="*/ 30024 h 59917"/>
                  <a:gd name="connsiteX20" fmla="*/ 14110 w 34923"/>
                  <a:gd name="connsiteY20" fmla="*/ 29417 h 59917"/>
                  <a:gd name="connsiteX21" fmla="*/ 7692 w 34923"/>
                  <a:gd name="connsiteY21" fmla="*/ 29923 h 59917"/>
                  <a:gd name="connsiteX22" fmla="*/ 2537 w 34923"/>
                  <a:gd name="connsiteY22" fmla="*/ 30833 h 59917"/>
                  <a:gd name="connsiteX23" fmla="*/ 2537 w 34923"/>
                  <a:gd name="connsiteY23" fmla="*/ 596 h 59917"/>
                  <a:gd name="connsiteX24" fmla="*/ 34731 w 34923"/>
                  <a:gd name="connsiteY24" fmla="*/ 596 h 59917"/>
                  <a:gd name="connsiteX25" fmla="*/ 34731 w 34923"/>
                  <a:gd name="connsiteY25" fmla="*/ 7523 h 59917"/>
                  <a:gd name="connsiteX26" fmla="*/ 10168 w 34923"/>
                  <a:gd name="connsiteY26" fmla="*/ 7523 h 59917"/>
                  <a:gd name="connsiteX27" fmla="*/ 10168 w 34923"/>
                  <a:gd name="connsiteY27" fmla="*/ 23097 h 59917"/>
                  <a:gd name="connsiteX28" fmla="*/ 12948 w 34923"/>
                  <a:gd name="connsiteY28" fmla="*/ 22895 h 59917"/>
                  <a:gd name="connsiteX29" fmla="*/ 15475 w 34923"/>
                  <a:gd name="connsiteY29" fmla="*/ 22794 h 59917"/>
                  <a:gd name="connsiteX30" fmla="*/ 23056 w 34923"/>
                  <a:gd name="connsiteY30" fmla="*/ 23552 h 59917"/>
                  <a:gd name="connsiteX31" fmla="*/ 29071 w 34923"/>
                  <a:gd name="connsiteY31" fmla="*/ 26485 h 59917"/>
                  <a:gd name="connsiteX32" fmla="*/ 33518 w 34923"/>
                  <a:gd name="connsiteY32" fmla="*/ 31996 h 59917"/>
                  <a:gd name="connsiteX33" fmla="*/ 35085 w 34923"/>
                  <a:gd name="connsiteY33" fmla="*/ 40642 h 59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4923" h="59917">
                    <a:moveTo>
                      <a:pt x="35085" y="40642"/>
                    </a:moveTo>
                    <a:cubicBezTo>
                      <a:pt x="35034" y="43474"/>
                      <a:pt x="34580" y="46103"/>
                      <a:pt x="33720" y="48530"/>
                    </a:cubicBezTo>
                    <a:cubicBezTo>
                      <a:pt x="32760" y="50957"/>
                      <a:pt x="31497" y="53031"/>
                      <a:pt x="29930" y="54750"/>
                    </a:cubicBezTo>
                    <a:cubicBezTo>
                      <a:pt x="28211" y="56570"/>
                      <a:pt x="26190" y="57986"/>
                      <a:pt x="23764" y="58997"/>
                    </a:cubicBezTo>
                    <a:cubicBezTo>
                      <a:pt x="21287" y="60008"/>
                      <a:pt x="18508" y="60514"/>
                      <a:pt x="15526" y="60514"/>
                    </a:cubicBezTo>
                    <a:cubicBezTo>
                      <a:pt x="12645" y="60514"/>
                      <a:pt x="9865" y="60211"/>
                      <a:pt x="7186" y="59604"/>
                    </a:cubicBezTo>
                    <a:cubicBezTo>
                      <a:pt x="4457" y="58997"/>
                      <a:pt x="2132" y="58188"/>
                      <a:pt x="161" y="57177"/>
                    </a:cubicBezTo>
                    <a:lnTo>
                      <a:pt x="161" y="48834"/>
                    </a:lnTo>
                    <a:lnTo>
                      <a:pt x="717" y="48834"/>
                    </a:lnTo>
                    <a:cubicBezTo>
                      <a:pt x="1324" y="49339"/>
                      <a:pt x="2183" y="49896"/>
                      <a:pt x="3295" y="50401"/>
                    </a:cubicBezTo>
                    <a:cubicBezTo>
                      <a:pt x="4407" y="51008"/>
                      <a:pt x="5620" y="51514"/>
                      <a:pt x="7035" y="51969"/>
                    </a:cubicBezTo>
                    <a:cubicBezTo>
                      <a:pt x="8551" y="52525"/>
                      <a:pt x="9966" y="52929"/>
                      <a:pt x="11280" y="53233"/>
                    </a:cubicBezTo>
                    <a:cubicBezTo>
                      <a:pt x="12493" y="53536"/>
                      <a:pt x="13959" y="53688"/>
                      <a:pt x="15627" y="53688"/>
                    </a:cubicBezTo>
                    <a:cubicBezTo>
                      <a:pt x="17193" y="53688"/>
                      <a:pt x="18710" y="53435"/>
                      <a:pt x="20226" y="52879"/>
                    </a:cubicBezTo>
                    <a:cubicBezTo>
                      <a:pt x="21692" y="52323"/>
                      <a:pt x="23006" y="51413"/>
                      <a:pt x="24118" y="50098"/>
                    </a:cubicBezTo>
                    <a:cubicBezTo>
                      <a:pt x="25027" y="48985"/>
                      <a:pt x="25735" y="47620"/>
                      <a:pt x="26291" y="46053"/>
                    </a:cubicBezTo>
                    <a:cubicBezTo>
                      <a:pt x="26796" y="44536"/>
                      <a:pt x="27099" y="42716"/>
                      <a:pt x="27099" y="40592"/>
                    </a:cubicBezTo>
                    <a:cubicBezTo>
                      <a:pt x="27099" y="38519"/>
                      <a:pt x="26796" y="36800"/>
                      <a:pt x="26240" y="35485"/>
                    </a:cubicBezTo>
                    <a:cubicBezTo>
                      <a:pt x="25634" y="34170"/>
                      <a:pt x="24825" y="33058"/>
                      <a:pt x="23764" y="32148"/>
                    </a:cubicBezTo>
                    <a:cubicBezTo>
                      <a:pt x="22652" y="31137"/>
                      <a:pt x="21237" y="30429"/>
                      <a:pt x="19619" y="30024"/>
                    </a:cubicBezTo>
                    <a:cubicBezTo>
                      <a:pt x="17901" y="29620"/>
                      <a:pt x="16082" y="29417"/>
                      <a:pt x="14110" y="29417"/>
                    </a:cubicBezTo>
                    <a:cubicBezTo>
                      <a:pt x="11937" y="29417"/>
                      <a:pt x="9814" y="29620"/>
                      <a:pt x="7692" y="29923"/>
                    </a:cubicBezTo>
                    <a:cubicBezTo>
                      <a:pt x="5518" y="30328"/>
                      <a:pt x="3800" y="30631"/>
                      <a:pt x="2537" y="30833"/>
                    </a:cubicBezTo>
                    <a:lnTo>
                      <a:pt x="2537" y="596"/>
                    </a:lnTo>
                    <a:lnTo>
                      <a:pt x="34731" y="596"/>
                    </a:lnTo>
                    <a:lnTo>
                      <a:pt x="34731" y="7523"/>
                    </a:lnTo>
                    <a:lnTo>
                      <a:pt x="10168" y="7523"/>
                    </a:lnTo>
                    <a:lnTo>
                      <a:pt x="10168" y="23097"/>
                    </a:lnTo>
                    <a:cubicBezTo>
                      <a:pt x="11078" y="23046"/>
                      <a:pt x="11988" y="22945"/>
                      <a:pt x="12948" y="22895"/>
                    </a:cubicBezTo>
                    <a:cubicBezTo>
                      <a:pt x="13807" y="22844"/>
                      <a:pt x="14666" y="22844"/>
                      <a:pt x="15475" y="22794"/>
                    </a:cubicBezTo>
                    <a:cubicBezTo>
                      <a:pt x="18457" y="22844"/>
                      <a:pt x="20984" y="23097"/>
                      <a:pt x="23056" y="23552"/>
                    </a:cubicBezTo>
                    <a:cubicBezTo>
                      <a:pt x="25128" y="24108"/>
                      <a:pt x="27150" y="25069"/>
                      <a:pt x="29071" y="26485"/>
                    </a:cubicBezTo>
                    <a:cubicBezTo>
                      <a:pt x="30991" y="27951"/>
                      <a:pt x="32457" y="29771"/>
                      <a:pt x="33518" y="31996"/>
                    </a:cubicBezTo>
                    <a:cubicBezTo>
                      <a:pt x="34529" y="34221"/>
                      <a:pt x="35034" y="37103"/>
                      <a:pt x="35085" y="406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3" name="任意多边形: 形状 362">
                <a:extLst>
                  <a:ext uri="{FF2B5EF4-FFF2-40B4-BE49-F238E27FC236}">
                    <a16:creationId xmlns:a16="http://schemas.microsoft.com/office/drawing/2014/main" id="{CB66049A-7023-4F0F-A942-CF3A064DBB0E}"/>
                  </a:ext>
                </a:extLst>
              </p:cNvPr>
              <p:cNvSpPr/>
              <p:nvPr/>
            </p:nvSpPr>
            <p:spPr>
              <a:xfrm>
                <a:off x="3838407" y="5535506"/>
                <a:ext cx="37502" cy="61080"/>
              </a:xfrm>
              <a:custGeom>
                <a:avLst/>
                <a:gdLst>
                  <a:gd name="connsiteX0" fmla="*/ 37667 w 37502"/>
                  <a:gd name="connsiteY0" fmla="*/ 31086 h 61080"/>
                  <a:gd name="connsiteX1" fmla="*/ 33068 w 37502"/>
                  <a:gd name="connsiteY1" fmla="*/ 54295 h 61080"/>
                  <a:gd name="connsiteX2" fmla="*/ 18916 w 37502"/>
                  <a:gd name="connsiteY2" fmla="*/ 61677 h 61080"/>
                  <a:gd name="connsiteX3" fmla="*/ 4664 w 37502"/>
                  <a:gd name="connsiteY3" fmla="*/ 54143 h 61080"/>
                  <a:gd name="connsiteX4" fmla="*/ 166 w 37502"/>
                  <a:gd name="connsiteY4" fmla="*/ 31187 h 61080"/>
                  <a:gd name="connsiteX5" fmla="*/ 4714 w 37502"/>
                  <a:gd name="connsiteY5" fmla="*/ 7978 h 61080"/>
                  <a:gd name="connsiteX6" fmla="*/ 18916 w 37502"/>
                  <a:gd name="connsiteY6" fmla="*/ 596 h 61080"/>
                  <a:gd name="connsiteX7" fmla="*/ 33118 w 37502"/>
                  <a:gd name="connsiteY7" fmla="*/ 8231 h 61080"/>
                  <a:gd name="connsiteX8" fmla="*/ 37667 w 37502"/>
                  <a:gd name="connsiteY8" fmla="*/ 31086 h 61080"/>
                  <a:gd name="connsiteX9" fmla="*/ 27559 w 37502"/>
                  <a:gd name="connsiteY9" fmla="*/ 48985 h 61080"/>
                  <a:gd name="connsiteX10" fmla="*/ 29176 w 37502"/>
                  <a:gd name="connsiteY10" fmla="*/ 41603 h 61080"/>
                  <a:gd name="connsiteX11" fmla="*/ 29682 w 37502"/>
                  <a:gd name="connsiteY11" fmla="*/ 31086 h 61080"/>
                  <a:gd name="connsiteX12" fmla="*/ 29176 w 37502"/>
                  <a:gd name="connsiteY12" fmla="*/ 20619 h 61080"/>
                  <a:gd name="connsiteX13" fmla="*/ 27508 w 37502"/>
                  <a:gd name="connsiteY13" fmla="*/ 13186 h 61080"/>
                  <a:gd name="connsiteX14" fmla="*/ 24274 w 37502"/>
                  <a:gd name="connsiteY14" fmla="*/ 8686 h 61080"/>
                  <a:gd name="connsiteX15" fmla="*/ 18916 w 37502"/>
                  <a:gd name="connsiteY15" fmla="*/ 7119 h 61080"/>
                  <a:gd name="connsiteX16" fmla="*/ 13509 w 37502"/>
                  <a:gd name="connsiteY16" fmla="*/ 8686 h 61080"/>
                  <a:gd name="connsiteX17" fmla="*/ 10173 w 37502"/>
                  <a:gd name="connsiteY17" fmla="*/ 13288 h 61080"/>
                  <a:gd name="connsiteX18" fmla="*/ 8556 w 37502"/>
                  <a:gd name="connsiteY18" fmla="*/ 20872 h 61080"/>
                  <a:gd name="connsiteX19" fmla="*/ 8151 w 37502"/>
                  <a:gd name="connsiteY19" fmla="*/ 31187 h 61080"/>
                  <a:gd name="connsiteX20" fmla="*/ 8505 w 37502"/>
                  <a:gd name="connsiteY20" fmla="*/ 41451 h 61080"/>
                  <a:gd name="connsiteX21" fmla="*/ 10173 w 37502"/>
                  <a:gd name="connsiteY21" fmla="*/ 48884 h 61080"/>
                  <a:gd name="connsiteX22" fmla="*/ 13407 w 37502"/>
                  <a:gd name="connsiteY22" fmla="*/ 53587 h 61080"/>
                  <a:gd name="connsiteX23" fmla="*/ 18916 w 37502"/>
                  <a:gd name="connsiteY23" fmla="*/ 55205 h 61080"/>
                  <a:gd name="connsiteX24" fmla="*/ 24274 w 37502"/>
                  <a:gd name="connsiteY24" fmla="*/ 53637 h 61080"/>
                  <a:gd name="connsiteX25" fmla="*/ 27559 w 37502"/>
                  <a:gd name="connsiteY25" fmla="*/ 48985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667" y="31086"/>
                    </a:moveTo>
                    <a:cubicBezTo>
                      <a:pt x="37667" y="41704"/>
                      <a:pt x="36100" y="49441"/>
                      <a:pt x="33068" y="54295"/>
                    </a:cubicBezTo>
                    <a:cubicBezTo>
                      <a:pt x="29934" y="59250"/>
                      <a:pt x="25234" y="61677"/>
                      <a:pt x="18916" y="61677"/>
                    </a:cubicBezTo>
                    <a:cubicBezTo>
                      <a:pt x="12397" y="61677"/>
                      <a:pt x="7646" y="59199"/>
                      <a:pt x="4664" y="54143"/>
                    </a:cubicBezTo>
                    <a:cubicBezTo>
                      <a:pt x="1631" y="49188"/>
                      <a:pt x="115" y="41502"/>
                      <a:pt x="166" y="31187"/>
                    </a:cubicBezTo>
                    <a:cubicBezTo>
                      <a:pt x="115" y="20619"/>
                      <a:pt x="1631" y="12883"/>
                      <a:pt x="4714" y="7978"/>
                    </a:cubicBezTo>
                    <a:cubicBezTo>
                      <a:pt x="7747" y="3074"/>
                      <a:pt x="12498" y="647"/>
                      <a:pt x="18916" y="596"/>
                    </a:cubicBezTo>
                    <a:cubicBezTo>
                      <a:pt x="25335" y="647"/>
                      <a:pt x="30086" y="3175"/>
                      <a:pt x="33118" y="8231"/>
                    </a:cubicBezTo>
                    <a:cubicBezTo>
                      <a:pt x="36151" y="13338"/>
                      <a:pt x="37667" y="20973"/>
                      <a:pt x="37667" y="31086"/>
                    </a:cubicBezTo>
                    <a:close/>
                    <a:moveTo>
                      <a:pt x="27559" y="48985"/>
                    </a:moveTo>
                    <a:cubicBezTo>
                      <a:pt x="28317" y="47064"/>
                      <a:pt x="28873" y="44586"/>
                      <a:pt x="29176" y="41603"/>
                    </a:cubicBezTo>
                    <a:cubicBezTo>
                      <a:pt x="29480" y="38670"/>
                      <a:pt x="29631" y="35182"/>
                      <a:pt x="29682" y="31086"/>
                    </a:cubicBezTo>
                    <a:cubicBezTo>
                      <a:pt x="29631" y="27142"/>
                      <a:pt x="29480" y="23653"/>
                      <a:pt x="29176" y="20619"/>
                    </a:cubicBezTo>
                    <a:cubicBezTo>
                      <a:pt x="28873" y="17687"/>
                      <a:pt x="28317" y="15209"/>
                      <a:pt x="27508" y="13186"/>
                    </a:cubicBezTo>
                    <a:cubicBezTo>
                      <a:pt x="26700" y="11265"/>
                      <a:pt x="25588" y="9748"/>
                      <a:pt x="24274" y="8686"/>
                    </a:cubicBezTo>
                    <a:cubicBezTo>
                      <a:pt x="22859" y="7675"/>
                      <a:pt x="21090" y="7169"/>
                      <a:pt x="18916" y="7119"/>
                    </a:cubicBezTo>
                    <a:cubicBezTo>
                      <a:pt x="16693" y="7169"/>
                      <a:pt x="14873" y="7675"/>
                      <a:pt x="13509" y="8686"/>
                    </a:cubicBezTo>
                    <a:cubicBezTo>
                      <a:pt x="12093" y="9748"/>
                      <a:pt x="10982" y="11265"/>
                      <a:pt x="10173" y="13288"/>
                    </a:cubicBezTo>
                    <a:cubicBezTo>
                      <a:pt x="9364" y="15310"/>
                      <a:pt x="8859" y="17838"/>
                      <a:pt x="8556" y="20872"/>
                    </a:cubicBezTo>
                    <a:cubicBezTo>
                      <a:pt x="8252" y="23906"/>
                      <a:pt x="8101" y="27344"/>
                      <a:pt x="8151" y="31187"/>
                    </a:cubicBezTo>
                    <a:cubicBezTo>
                      <a:pt x="8101" y="35283"/>
                      <a:pt x="8202" y="38721"/>
                      <a:pt x="8505" y="41451"/>
                    </a:cubicBezTo>
                    <a:cubicBezTo>
                      <a:pt x="8707" y="44232"/>
                      <a:pt x="9263" y="46710"/>
                      <a:pt x="10173" y="48884"/>
                    </a:cubicBezTo>
                    <a:cubicBezTo>
                      <a:pt x="10880" y="50957"/>
                      <a:pt x="11992" y="52525"/>
                      <a:pt x="13407" y="53587"/>
                    </a:cubicBezTo>
                    <a:cubicBezTo>
                      <a:pt x="14823" y="54699"/>
                      <a:pt x="16642" y="55255"/>
                      <a:pt x="18916" y="55205"/>
                    </a:cubicBezTo>
                    <a:cubicBezTo>
                      <a:pt x="21039" y="55255"/>
                      <a:pt x="22808" y="54699"/>
                      <a:pt x="24274" y="53637"/>
                    </a:cubicBezTo>
                    <a:cubicBezTo>
                      <a:pt x="25638" y="52626"/>
                      <a:pt x="26750" y="51109"/>
                      <a:pt x="27559" y="48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4" name="任意多边形: 形状 363">
                <a:extLst>
                  <a:ext uri="{FF2B5EF4-FFF2-40B4-BE49-F238E27FC236}">
                    <a16:creationId xmlns:a16="http://schemas.microsoft.com/office/drawing/2014/main" id="{38D74629-A1F0-432B-82CE-BF329A1BD6EC}"/>
                  </a:ext>
                </a:extLst>
              </p:cNvPr>
              <p:cNvSpPr/>
              <p:nvPr/>
            </p:nvSpPr>
            <p:spPr>
              <a:xfrm>
                <a:off x="3882454" y="5535506"/>
                <a:ext cx="37502" cy="61080"/>
              </a:xfrm>
              <a:custGeom>
                <a:avLst/>
                <a:gdLst>
                  <a:gd name="connsiteX0" fmla="*/ 37671 w 37502"/>
                  <a:gd name="connsiteY0" fmla="*/ 31086 h 61080"/>
                  <a:gd name="connsiteX1" fmla="*/ 33071 w 37502"/>
                  <a:gd name="connsiteY1" fmla="*/ 54295 h 61080"/>
                  <a:gd name="connsiteX2" fmla="*/ 18920 w 37502"/>
                  <a:gd name="connsiteY2" fmla="*/ 61677 h 61080"/>
                  <a:gd name="connsiteX3" fmla="*/ 4667 w 37502"/>
                  <a:gd name="connsiteY3" fmla="*/ 54143 h 61080"/>
                  <a:gd name="connsiteX4" fmla="*/ 169 w 37502"/>
                  <a:gd name="connsiteY4" fmla="*/ 31187 h 61080"/>
                  <a:gd name="connsiteX5" fmla="*/ 4718 w 37502"/>
                  <a:gd name="connsiteY5" fmla="*/ 7978 h 61080"/>
                  <a:gd name="connsiteX6" fmla="*/ 18920 w 37502"/>
                  <a:gd name="connsiteY6" fmla="*/ 596 h 61080"/>
                  <a:gd name="connsiteX7" fmla="*/ 33122 w 37502"/>
                  <a:gd name="connsiteY7" fmla="*/ 8231 h 61080"/>
                  <a:gd name="connsiteX8" fmla="*/ 37671 w 37502"/>
                  <a:gd name="connsiteY8" fmla="*/ 31086 h 61080"/>
                  <a:gd name="connsiteX9" fmla="*/ 27562 w 37502"/>
                  <a:gd name="connsiteY9" fmla="*/ 48985 h 61080"/>
                  <a:gd name="connsiteX10" fmla="*/ 29180 w 37502"/>
                  <a:gd name="connsiteY10" fmla="*/ 41603 h 61080"/>
                  <a:gd name="connsiteX11" fmla="*/ 29685 w 37502"/>
                  <a:gd name="connsiteY11" fmla="*/ 31086 h 61080"/>
                  <a:gd name="connsiteX12" fmla="*/ 29180 w 37502"/>
                  <a:gd name="connsiteY12" fmla="*/ 20619 h 61080"/>
                  <a:gd name="connsiteX13" fmla="*/ 27512 w 37502"/>
                  <a:gd name="connsiteY13" fmla="*/ 13186 h 61080"/>
                  <a:gd name="connsiteX14" fmla="*/ 24277 w 37502"/>
                  <a:gd name="connsiteY14" fmla="*/ 8686 h 61080"/>
                  <a:gd name="connsiteX15" fmla="*/ 18920 w 37502"/>
                  <a:gd name="connsiteY15" fmla="*/ 7119 h 61080"/>
                  <a:gd name="connsiteX16" fmla="*/ 13512 w 37502"/>
                  <a:gd name="connsiteY16" fmla="*/ 8686 h 61080"/>
                  <a:gd name="connsiteX17" fmla="*/ 10176 w 37502"/>
                  <a:gd name="connsiteY17" fmla="*/ 13288 h 61080"/>
                  <a:gd name="connsiteX18" fmla="*/ 8559 w 37502"/>
                  <a:gd name="connsiteY18" fmla="*/ 20872 h 61080"/>
                  <a:gd name="connsiteX19" fmla="*/ 8155 w 37502"/>
                  <a:gd name="connsiteY19" fmla="*/ 31187 h 61080"/>
                  <a:gd name="connsiteX20" fmla="*/ 8508 w 37502"/>
                  <a:gd name="connsiteY20" fmla="*/ 41451 h 61080"/>
                  <a:gd name="connsiteX21" fmla="*/ 10176 w 37502"/>
                  <a:gd name="connsiteY21" fmla="*/ 48884 h 61080"/>
                  <a:gd name="connsiteX22" fmla="*/ 13411 w 37502"/>
                  <a:gd name="connsiteY22" fmla="*/ 53587 h 61080"/>
                  <a:gd name="connsiteX23" fmla="*/ 18920 w 37502"/>
                  <a:gd name="connsiteY23" fmla="*/ 55205 h 61080"/>
                  <a:gd name="connsiteX24" fmla="*/ 24277 w 37502"/>
                  <a:gd name="connsiteY24" fmla="*/ 53637 h 61080"/>
                  <a:gd name="connsiteX25" fmla="*/ 27562 w 37502"/>
                  <a:gd name="connsiteY25" fmla="*/ 48985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671" y="31086"/>
                    </a:moveTo>
                    <a:cubicBezTo>
                      <a:pt x="37671" y="41704"/>
                      <a:pt x="36104" y="49441"/>
                      <a:pt x="33071" y="54295"/>
                    </a:cubicBezTo>
                    <a:cubicBezTo>
                      <a:pt x="29938" y="59250"/>
                      <a:pt x="25237" y="61677"/>
                      <a:pt x="18920" y="61677"/>
                    </a:cubicBezTo>
                    <a:cubicBezTo>
                      <a:pt x="12400" y="61677"/>
                      <a:pt x="7649" y="59199"/>
                      <a:pt x="4667" y="54143"/>
                    </a:cubicBezTo>
                    <a:cubicBezTo>
                      <a:pt x="1635" y="49188"/>
                      <a:pt x="119" y="41502"/>
                      <a:pt x="169" y="31187"/>
                    </a:cubicBezTo>
                    <a:cubicBezTo>
                      <a:pt x="119" y="20619"/>
                      <a:pt x="1635" y="12883"/>
                      <a:pt x="4718" y="7978"/>
                    </a:cubicBezTo>
                    <a:cubicBezTo>
                      <a:pt x="7750" y="3074"/>
                      <a:pt x="12501" y="647"/>
                      <a:pt x="18920" y="596"/>
                    </a:cubicBezTo>
                    <a:cubicBezTo>
                      <a:pt x="25339" y="647"/>
                      <a:pt x="30089" y="3175"/>
                      <a:pt x="33122" y="8231"/>
                    </a:cubicBezTo>
                    <a:cubicBezTo>
                      <a:pt x="36154" y="13338"/>
                      <a:pt x="37671" y="20973"/>
                      <a:pt x="37671" y="31086"/>
                    </a:cubicBezTo>
                    <a:close/>
                    <a:moveTo>
                      <a:pt x="27562" y="48985"/>
                    </a:moveTo>
                    <a:cubicBezTo>
                      <a:pt x="28320" y="47064"/>
                      <a:pt x="28876" y="44586"/>
                      <a:pt x="29180" y="41603"/>
                    </a:cubicBezTo>
                    <a:cubicBezTo>
                      <a:pt x="29483" y="38670"/>
                      <a:pt x="29635" y="35182"/>
                      <a:pt x="29685" y="31086"/>
                    </a:cubicBezTo>
                    <a:cubicBezTo>
                      <a:pt x="29635" y="27142"/>
                      <a:pt x="29483" y="23653"/>
                      <a:pt x="29180" y="20619"/>
                    </a:cubicBezTo>
                    <a:cubicBezTo>
                      <a:pt x="28876" y="17687"/>
                      <a:pt x="28320" y="15209"/>
                      <a:pt x="27512" y="13186"/>
                    </a:cubicBezTo>
                    <a:cubicBezTo>
                      <a:pt x="26703" y="11265"/>
                      <a:pt x="25591" y="9748"/>
                      <a:pt x="24277" y="8686"/>
                    </a:cubicBezTo>
                    <a:cubicBezTo>
                      <a:pt x="22862" y="7675"/>
                      <a:pt x="21093" y="7169"/>
                      <a:pt x="18920" y="7119"/>
                    </a:cubicBezTo>
                    <a:cubicBezTo>
                      <a:pt x="16696" y="7169"/>
                      <a:pt x="14877" y="7675"/>
                      <a:pt x="13512" y="8686"/>
                    </a:cubicBezTo>
                    <a:cubicBezTo>
                      <a:pt x="12097" y="9748"/>
                      <a:pt x="10985" y="11265"/>
                      <a:pt x="10176" y="13288"/>
                    </a:cubicBezTo>
                    <a:cubicBezTo>
                      <a:pt x="9368" y="15310"/>
                      <a:pt x="8862" y="17838"/>
                      <a:pt x="8559" y="20872"/>
                    </a:cubicBezTo>
                    <a:cubicBezTo>
                      <a:pt x="8256" y="23906"/>
                      <a:pt x="8104" y="27344"/>
                      <a:pt x="8155" y="31187"/>
                    </a:cubicBezTo>
                    <a:cubicBezTo>
                      <a:pt x="8104" y="35283"/>
                      <a:pt x="8205" y="38721"/>
                      <a:pt x="8508" y="41451"/>
                    </a:cubicBezTo>
                    <a:cubicBezTo>
                      <a:pt x="8711" y="44232"/>
                      <a:pt x="9267" y="46710"/>
                      <a:pt x="10176" y="48884"/>
                    </a:cubicBezTo>
                    <a:cubicBezTo>
                      <a:pt x="10884" y="50957"/>
                      <a:pt x="11996" y="52525"/>
                      <a:pt x="13411" y="53587"/>
                    </a:cubicBezTo>
                    <a:cubicBezTo>
                      <a:pt x="14826" y="54699"/>
                      <a:pt x="16646" y="55255"/>
                      <a:pt x="18920" y="55205"/>
                    </a:cubicBezTo>
                    <a:cubicBezTo>
                      <a:pt x="21043" y="55255"/>
                      <a:pt x="22812" y="54699"/>
                      <a:pt x="24277" y="53637"/>
                    </a:cubicBezTo>
                    <a:cubicBezTo>
                      <a:pt x="25642" y="52626"/>
                      <a:pt x="26754" y="51109"/>
                      <a:pt x="27562" y="48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5" name="任意多边形: 形状 364">
                <a:extLst>
                  <a:ext uri="{FF2B5EF4-FFF2-40B4-BE49-F238E27FC236}">
                    <a16:creationId xmlns:a16="http://schemas.microsoft.com/office/drawing/2014/main" id="{7142E2B2-AD31-4CD2-A843-C14931CE7936}"/>
                  </a:ext>
                </a:extLst>
              </p:cNvPr>
              <p:cNvSpPr/>
              <p:nvPr/>
            </p:nvSpPr>
            <p:spPr>
              <a:xfrm>
                <a:off x="3926149" y="5534040"/>
                <a:ext cx="23703" cy="77564"/>
              </a:xfrm>
              <a:custGeom>
                <a:avLst/>
                <a:gdLst>
                  <a:gd name="connsiteX0" fmla="*/ 23875 w 23703"/>
                  <a:gd name="connsiteY0" fmla="*/ 39378 h 77564"/>
                  <a:gd name="connsiteX1" fmla="*/ 19983 w 23703"/>
                  <a:gd name="connsiteY1" fmla="*/ 60817 h 77564"/>
                  <a:gd name="connsiteX2" fmla="*/ 9168 w 23703"/>
                  <a:gd name="connsiteY2" fmla="*/ 78161 h 77564"/>
                  <a:gd name="connsiteX3" fmla="*/ 171 w 23703"/>
                  <a:gd name="connsiteY3" fmla="*/ 78161 h 77564"/>
                  <a:gd name="connsiteX4" fmla="*/ 171 w 23703"/>
                  <a:gd name="connsiteY4" fmla="*/ 77756 h 77564"/>
                  <a:gd name="connsiteX5" fmla="*/ 6236 w 23703"/>
                  <a:gd name="connsiteY5" fmla="*/ 71082 h 77564"/>
                  <a:gd name="connsiteX6" fmla="*/ 11644 w 23703"/>
                  <a:gd name="connsiteY6" fmla="*/ 62385 h 77564"/>
                  <a:gd name="connsiteX7" fmla="*/ 15485 w 23703"/>
                  <a:gd name="connsiteY7" fmla="*/ 51615 h 77564"/>
                  <a:gd name="connsiteX8" fmla="*/ 16951 w 23703"/>
                  <a:gd name="connsiteY8" fmla="*/ 39378 h 77564"/>
                  <a:gd name="connsiteX9" fmla="*/ 15485 w 23703"/>
                  <a:gd name="connsiteY9" fmla="*/ 27091 h 77564"/>
                  <a:gd name="connsiteX10" fmla="*/ 11644 w 23703"/>
                  <a:gd name="connsiteY10" fmla="*/ 16423 h 77564"/>
                  <a:gd name="connsiteX11" fmla="*/ 6186 w 23703"/>
                  <a:gd name="connsiteY11" fmla="*/ 7624 h 77564"/>
                  <a:gd name="connsiteX12" fmla="*/ 171 w 23703"/>
                  <a:gd name="connsiteY12" fmla="*/ 1001 h 77564"/>
                  <a:gd name="connsiteX13" fmla="*/ 171 w 23703"/>
                  <a:gd name="connsiteY13" fmla="*/ 596 h 77564"/>
                  <a:gd name="connsiteX14" fmla="*/ 9168 w 23703"/>
                  <a:gd name="connsiteY14" fmla="*/ 596 h 77564"/>
                  <a:gd name="connsiteX15" fmla="*/ 19933 w 23703"/>
                  <a:gd name="connsiteY15" fmla="*/ 17939 h 77564"/>
                  <a:gd name="connsiteX16" fmla="*/ 23875 w 23703"/>
                  <a:gd name="connsiteY16" fmla="*/ 39378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03" h="77564">
                    <a:moveTo>
                      <a:pt x="23875" y="39378"/>
                    </a:moveTo>
                    <a:cubicBezTo>
                      <a:pt x="23825" y="47570"/>
                      <a:pt x="22561" y="54699"/>
                      <a:pt x="19983" y="60817"/>
                    </a:cubicBezTo>
                    <a:cubicBezTo>
                      <a:pt x="17355" y="66936"/>
                      <a:pt x="13716" y="72700"/>
                      <a:pt x="9168" y="78161"/>
                    </a:cubicBezTo>
                    <a:lnTo>
                      <a:pt x="171" y="78161"/>
                    </a:lnTo>
                    <a:lnTo>
                      <a:pt x="171" y="77756"/>
                    </a:lnTo>
                    <a:cubicBezTo>
                      <a:pt x="2142" y="75936"/>
                      <a:pt x="4164" y="73711"/>
                      <a:pt x="6236" y="71082"/>
                    </a:cubicBezTo>
                    <a:cubicBezTo>
                      <a:pt x="8258" y="68402"/>
                      <a:pt x="10077" y="65520"/>
                      <a:pt x="11644" y="62385"/>
                    </a:cubicBezTo>
                    <a:cubicBezTo>
                      <a:pt x="13261" y="58997"/>
                      <a:pt x="14525" y="55407"/>
                      <a:pt x="15485" y="51615"/>
                    </a:cubicBezTo>
                    <a:cubicBezTo>
                      <a:pt x="16446" y="47873"/>
                      <a:pt x="16951" y="43828"/>
                      <a:pt x="16951" y="39378"/>
                    </a:cubicBezTo>
                    <a:cubicBezTo>
                      <a:pt x="16951" y="35080"/>
                      <a:pt x="16446" y="30985"/>
                      <a:pt x="15485" y="27091"/>
                    </a:cubicBezTo>
                    <a:cubicBezTo>
                      <a:pt x="14474" y="23249"/>
                      <a:pt x="13211" y="19659"/>
                      <a:pt x="11644" y="16423"/>
                    </a:cubicBezTo>
                    <a:cubicBezTo>
                      <a:pt x="10027" y="13186"/>
                      <a:pt x="8207" y="10254"/>
                      <a:pt x="6186" y="7624"/>
                    </a:cubicBezTo>
                    <a:cubicBezTo>
                      <a:pt x="4164" y="5046"/>
                      <a:pt x="2142" y="2871"/>
                      <a:pt x="171" y="1001"/>
                    </a:cubicBezTo>
                    <a:lnTo>
                      <a:pt x="171" y="596"/>
                    </a:lnTo>
                    <a:lnTo>
                      <a:pt x="9168" y="596"/>
                    </a:lnTo>
                    <a:cubicBezTo>
                      <a:pt x="13716" y="6057"/>
                      <a:pt x="17305" y="11821"/>
                      <a:pt x="19933" y="17939"/>
                    </a:cubicBezTo>
                    <a:cubicBezTo>
                      <a:pt x="22510" y="24108"/>
                      <a:pt x="23825" y="31288"/>
                      <a:pt x="23875" y="393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366" name="任意多边形: 形状 365">
              <a:extLst>
                <a:ext uri="{FF2B5EF4-FFF2-40B4-BE49-F238E27FC236}">
                  <a16:creationId xmlns:a16="http://schemas.microsoft.com/office/drawing/2014/main" id="{7506D457-ADDC-418C-9A26-D4F00C33A7B5}"/>
                </a:ext>
              </a:extLst>
            </p:cNvPr>
            <p:cNvSpPr/>
            <p:nvPr/>
          </p:nvSpPr>
          <p:spPr>
            <a:xfrm>
              <a:off x="3026588" y="5158746"/>
              <a:ext cx="12938" cy="12944"/>
            </a:xfrm>
            <a:custGeom>
              <a:avLst/>
              <a:gdLst/>
              <a:ahLst/>
              <a:cxnLst/>
              <a:rect l="l" t="t" r="r" b="b"/>
              <a:pathLst>
                <a:path w="12938" h="12944"/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367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2966086" y="5695489"/>
              <a:ext cx="618716" cy="77564"/>
              <a:chOff x="2966086" y="5695489"/>
              <a:chExt cx="618716" cy="77564"/>
            </a:xfrm>
            <a:solidFill>
              <a:srgbClr val="000000"/>
            </a:solidFill>
          </p:grpSpPr>
          <p:sp>
            <p:nvSpPr>
              <p:cNvPr id="368" name="任意多边形: 形状 367">
                <a:extLst>
                  <a:ext uri="{FF2B5EF4-FFF2-40B4-BE49-F238E27FC236}">
                    <a16:creationId xmlns:a16="http://schemas.microsoft.com/office/drawing/2014/main" id="{7A6649D8-9B13-4D71-8999-648D8A6A28F3}"/>
                  </a:ext>
                </a:extLst>
              </p:cNvPr>
              <p:cNvSpPr/>
              <p:nvPr/>
            </p:nvSpPr>
            <p:spPr>
              <a:xfrm>
                <a:off x="2966086" y="5695489"/>
                <a:ext cx="7429" cy="61333"/>
              </a:xfrm>
              <a:custGeom>
                <a:avLst/>
                <a:gdLst>
                  <a:gd name="connsiteX0" fmla="*/ 7526 w 7429"/>
                  <a:gd name="connsiteY0" fmla="*/ 61942 h 61333"/>
                  <a:gd name="connsiteX1" fmla="*/ 97 w 7429"/>
                  <a:gd name="connsiteY1" fmla="*/ 61942 h 61333"/>
                  <a:gd name="connsiteX2" fmla="*/ 97 w 7429"/>
                  <a:gd name="connsiteY2" fmla="*/ 609 h 61333"/>
                  <a:gd name="connsiteX3" fmla="*/ 7526 w 7429"/>
                  <a:gd name="connsiteY3" fmla="*/ 609 h 61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" h="61333">
                    <a:moveTo>
                      <a:pt x="7526" y="61942"/>
                    </a:moveTo>
                    <a:lnTo>
                      <a:pt x="97" y="61942"/>
                    </a:lnTo>
                    <a:lnTo>
                      <a:pt x="97" y="609"/>
                    </a:lnTo>
                    <a:lnTo>
                      <a:pt x="7526" y="609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9" name="任意多边形: 形状 368">
                <a:extLst>
                  <a:ext uri="{FF2B5EF4-FFF2-40B4-BE49-F238E27FC236}">
                    <a16:creationId xmlns:a16="http://schemas.microsoft.com/office/drawing/2014/main" id="{E58DFE82-7451-4D3E-80E9-3EA5D05578FD}"/>
                  </a:ext>
                </a:extLst>
              </p:cNvPr>
              <p:cNvSpPr/>
              <p:nvPr/>
            </p:nvSpPr>
            <p:spPr>
              <a:xfrm>
                <a:off x="2981290" y="5711720"/>
                <a:ext cx="35024" cy="46316"/>
              </a:xfrm>
              <a:custGeom>
                <a:avLst/>
                <a:gdLst>
                  <a:gd name="connsiteX0" fmla="*/ 27744 w 35024"/>
                  <a:gd name="connsiteY0" fmla="*/ 34891 h 46316"/>
                  <a:gd name="connsiteX1" fmla="*/ 27744 w 35024"/>
                  <a:gd name="connsiteY1" fmla="*/ 22654 h 46316"/>
                  <a:gd name="connsiteX2" fmla="*/ 21073 w 35024"/>
                  <a:gd name="connsiteY2" fmla="*/ 23312 h 46316"/>
                  <a:gd name="connsiteX3" fmla="*/ 14553 w 35024"/>
                  <a:gd name="connsiteY3" fmla="*/ 24475 h 46316"/>
                  <a:gd name="connsiteX4" fmla="*/ 9651 w 35024"/>
                  <a:gd name="connsiteY4" fmla="*/ 27256 h 46316"/>
                  <a:gd name="connsiteX5" fmla="*/ 7730 w 35024"/>
                  <a:gd name="connsiteY5" fmla="*/ 32464 h 46316"/>
                  <a:gd name="connsiteX6" fmla="*/ 9853 w 35024"/>
                  <a:gd name="connsiteY6" fmla="*/ 38177 h 46316"/>
                  <a:gd name="connsiteX7" fmla="*/ 16120 w 35024"/>
                  <a:gd name="connsiteY7" fmla="*/ 40099 h 46316"/>
                  <a:gd name="connsiteX8" fmla="*/ 22437 w 35024"/>
                  <a:gd name="connsiteY8" fmla="*/ 38582 h 46316"/>
                  <a:gd name="connsiteX9" fmla="*/ 27744 w 35024"/>
                  <a:gd name="connsiteY9" fmla="*/ 34891 h 46316"/>
                  <a:gd name="connsiteX10" fmla="*/ 27744 w 35024"/>
                  <a:gd name="connsiteY10" fmla="*/ 41009 h 46316"/>
                  <a:gd name="connsiteX11" fmla="*/ 25318 w 35024"/>
                  <a:gd name="connsiteY11" fmla="*/ 42880 h 46316"/>
                  <a:gd name="connsiteX12" fmla="*/ 22387 w 35024"/>
                  <a:gd name="connsiteY12" fmla="*/ 44801 h 46316"/>
                  <a:gd name="connsiteX13" fmla="*/ 18596 w 35024"/>
                  <a:gd name="connsiteY13" fmla="*/ 46369 h 46316"/>
                  <a:gd name="connsiteX14" fmla="*/ 13441 w 35024"/>
                  <a:gd name="connsiteY14" fmla="*/ 46925 h 46316"/>
                  <a:gd name="connsiteX15" fmla="*/ 8286 w 35024"/>
                  <a:gd name="connsiteY15" fmla="*/ 45914 h 46316"/>
                  <a:gd name="connsiteX16" fmla="*/ 3990 w 35024"/>
                  <a:gd name="connsiteY16" fmla="*/ 43031 h 46316"/>
                  <a:gd name="connsiteX17" fmla="*/ 1160 w 35024"/>
                  <a:gd name="connsiteY17" fmla="*/ 38582 h 46316"/>
                  <a:gd name="connsiteX18" fmla="*/ 98 w 35024"/>
                  <a:gd name="connsiteY18" fmla="*/ 32919 h 46316"/>
                  <a:gd name="connsiteX19" fmla="*/ 2019 w 35024"/>
                  <a:gd name="connsiteY19" fmla="*/ 25182 h 46316"/>
                  <a:gd name="connsiteX20" fmla="*/ 8134 w 35024"/>
                  <a:gd name="connsiteY20" fmla="*/ 20076 h 46316"/>
                  <a:gd name="connsiteX21" fmla="*/ 16878 w 35024"/>
                  <a:gd name="connsiteY21" fmla="*/ 17699 h 46316"/>
                  <a:gd name="connsiteX22" fmla="*/ 27744 w 35024"/>
                  <a:gd name="connsiteY22" fmla="*/ 16738 h 46316"/>
                  <a:gd name="connsiteX23" fmla="*/ 27744 w 35024"/>
                  <a:gd name="connsiteY23" fmla="*/ 15323 h 46316"/>
                  <a:gd name="connsiteX24" fmla="*/ 26936 w 35024"/>
                  <a:gd name="connsiteY24" fmla="*/ 11126 h 46316"/>
                  <a:gd name="connsiteX25" fmla="*/ 24762 w 35024"/>
                  <a:gd name="connsiteY25" fmla="*/ 8648 h 46316"/>
                  <a:gd name="connsiteX26" fmla="*/ 21275 w 35024"/>
                  <a:gd name="connsiteY26" fmla="*/ 7485 h 46316"/>
                  <a:gd name="connsiteX27" fmla="*/ 17080 w 35024"/>
                  <a:gd name="connsiteY27" fmla="*/ 7182 h 46316"/>
                  <a:gd name="connsiteX28" fmla="*/ 11066 w 35024"/>
                  <a:gd name="connsiteY28" fmla="*/ 7940 h 46316"/>
                  <a:gd name="connsiteX29" fmla="*/ 4142 w 35024"/>
                  <a:gd name="connsiteY29" fmla="*/ 10165 h 46316"/>
                  <a:gd name="connsiteX30" fmla="*/ 3687 w 35024"/>
                  <a:gd name="connsiteY30" fmla="*/ 10165 h 46316"/>
                  <a:gd name="connsiteX31" fmla="*/ 3687 w 35024"/>
                  <a:gd name="connsiteY31" fmla="*/ 2631 h 46316"/>
                  <a:gd name="connsiteX32" fmla="*/ 9550 w 35024"/>
                  <a:gd name="connsiteY32" fmla="*/ 1316 h 46316"/>
                  <a:gd name="connsiteX33" fmla="*/ 17131 w 35024"/>
                  <a:gd name="connsiteY33" fmla="*/ 609 h 46316"/>
                  <a:gd name="connsiteX34" fmla="*/ 24762 w 35024"/>
                  <a:gd name="connsiteY34" fmla="*/ 1316 h 46316"/>
                  <a:gd name="connsiteX35" fmla="*/ 30372 w 35024"/>
                  <a:gd name="connsiteY35" fmla="*/ 3895 h 46316"/>
                  <a:gd name="connsiteX36" fmla="*/ 33910 w 35024"/>
                  <a:gd name="connsiteY36" fmla="*/ 8598 h 46316"/>
                  <a:gd name="connsiteX37" fmla="*/ 35123 w 35024"/>
                  <a:gd name="connsiteY37" fmla="*/ 15575 h 46316"/>
                  <a:gd name="connsiteX38" fmla="*/ 35123 w 35024"/>
                  <a:gd name="connsiteY38" fmla="*/ 45711 h 46316"/>
                  <a:gd name="connsiteX39" fmla="*/ 27744 w 35024"/>
                  <a:gd name="connsiteY39" fmla="*/ 45711 h 4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5024" h="46316">
                    <a:moveTo>
                      <a:pt x="27744" y="34891"/>
                    </a:moveTo>
                    <a:lnTo>
                      <a:pt x="27744" y="22654"/>
                    </a:lnTo>
                    <a:cubicBezTo>
                      <a:pt x="25975" y="22857"/>
                      <a:pt x="23752" y="23109"/>
                      <a:pt x="21073" y="23312"/>
                    </a:cubicBezTo>
                    <a:cubicBezTo>
                      <a:pt x="18344" y="23615"/>
                      <a:pt x="16170" y="23969"/>
                      <a:pt x="14553" y="24475"/>
                    </a:cubicBezTo>
                    <a:cubicBezTo>
                      <a:pt x="12582" y="25081"/>
                      <a:pt x="10965" y="26042"/>
                      <a:pt x="9651" y="27256"/>
                    </a:cubicBezTo>
                    <a:cubicBezTo>
                      <a:pt x="8337" y="28570"/>
                      <a:pt x="7680" y="30289"/>
                      <a:pt x="7730" y="32464"/>
                    </a:cubicBezTo>
                    <a:cubicBezTo>
                      <a:pt x="7680" y="35042"/>
                      <a:pt x="8387" y="36964"/>
                      <a:pt x="9853" y="38177"/>
                    </a:cubicBezTo>
                    <a:cubicBezTo>
                      <a:pt x="11268" y="39492"/>
                      <a:pt x="13340" y="40099"/>
                      <a:pt x="16120" y="40099"/>
                    </a:cubicBezTo>
                    <a:cubicBezTo>
                      <a:pt x="18394" y="40099"/>
                      <a:pt x="20517" y="39593"/>
                      <a:pt x="22437" y="38582"/>
                    </a:cubicBezTo>
                    <a:cubicBezTo>
                      <a:pt x="24307" y="37571"/>
                      <a:pt x="26076" y="36357"/>
                      <a:pt x="27744" y="34891"/>
                    </a:cubicBezTo>
                    <a:close/>
                    <a:moveTo>
                      <a:pt x="27744" y="41009"/>
                    </a:moveTo>
                    <a:cubicBezTo>
                      <a:pt x="27138" y="41464"/>
                      <a:pt x="26329" y="42121"/>
                      <a:pt x="25318" y="42880"/>
                    </a:cubicBezTo>
                    <a:cubicBezTo>
                      <a:pt x="24257" y="43739"/>
                      <a:pt x="23297" y="44346"/>
                      <a:pt x="22387" y="44801"/>
                    </a:cubicBezTo>
                    <a:cubicBezTo>
                      <a:pt x="21073" y="45458"/>
                      <a:pt x="19809" y="45964"/>
                      <a:pt x="18596" y="46369"/>
                    </a:cubicBezTo>
                    <a:cubicBezTo>
                      <a:pt x="17383" y="46723"/>
                      <a:pt x="15665" y="46925"/>
                      <a:pt x="13441" y="46925"/>
                    </a:cubicBezTo>
                    <a:cubicBezTo>
                      <a:pt x="11622" y="46925"/>
                      <a:pt x="9903" y="46571"/>
                      <a:pt x="8286" y="45914"/>
                    </a:cubicBezTo>
                    <a:cubicBezTo>
                      <a:pt x="6669" y="45256"/>
                      <a:pt x="5203" y="44346"/>
                      <a:pt x="3990" y="43031"/>
                    </a:cubicBezTo>
                    <a:cubicBezTo>
                      <a:pt x="2777" y="41868"/>
                      <a:pt x="1867" y="40352"/>
                      <a:pt x="1160" y="38582"/>
                    </a:cubicBezTo>
                    <a:cubicBezTo>
                      <a:pt x="452" y="36812"/>
                      <a:pt x="98" y="34941"/>
                      <a:pt x="98" y="32919"/>
                    </a:cubicBezTo>
                    <a:cubicBezTo>
                      <a:pt x="98" y="29935"/>
                      <a:pt x="705" y="27357"/>
                      <a:pt x="2019" y="25182"/>
                    </a:cubicBezTo>
                    <a:cubicBezTo>
                      <a:pt x="3282" y="23059"/>
                      <a:pt x="5355" y="21340"/>
                      <a:pt x="8134" y="20076"/>
                    </a:cubicBezTo>
                    <a:cubicBezTo>
                      <a:pt x="10611" y="18963"/>
                      <a:pt x="13492" y="18205"/>
                      <a:pt x="16878" y="17699"/>
                    </a:cubicBezTo>
                    <a:cubicBezTo>
                      <a:pt x="20214" y="17295"/>
                      <a:pt x="23853" y="16941"/>
                      <a:pt x="27744" y="16738"/>
                    </a:cubicBezTo>
                    <a:lnTo>
                      <a:pt x="27744" y="15323"/>
                    </a:lnTo>
                    <a:cubicBezTo>
                      <a:pt x="27694" y="13654"/>
                      <a:pt x="27441" y="12238"/>
                      <a:pt x="26936" y="11126"/>
                    </a:cubicBezTo>
                    <a:cubicBezTo>
                      <a:pt x="26430" y="10064"/>
                      <a:pt x="25672" y="9255"/>
                      <a:pt x="24762" y="8648"/>
                    </a:cubicBezTo>
                    <a:cubicBezTo>
                      <a:pt x="23752" y="8092"/>
                      <a:pt x="22589" y="7687"/>
                      <a:pt x="21275" y="7485"/>
                    </a:cubicBezTo>
                    <a:cubicBezTo>
                      <a:pt x="19860" y="7283"/>
                      <a:pt x="18495" y="7182"/>
                      <a:pt x="17080" y="7182"/>
                    </a:cubicBezTo>
                    <a:cubicBezTo>
                      <a:pt x="15362" y="7182"/>
                      <a:pt x="13340" y="7435"/>
                      <a:pt x="11066" y="7940"/>
                    </a:cubicBezTo>
                    <a:cubicBezTo>
                      <a:pt x="8690" y="8446"/>
                      <a:pt x="6365" y="9204"/>
                      <a:pt x="4142" y="10165"/>
                    </a:cubicBezTo>
                    <a:lnTo>
                      <a:pt x="3687" y="10165"/>
                    </a:lnTo>
                    <a:lnTo>
                      <a:pt x="3687" y="2631"/>
                    </a:lnTo>
                    <a:cubicBezTo>
                      <a:pt x="5001" y="2227"/>
                      <a:pt x="6972" y="1822"/>
                      <a:pt x="9550" y="1316"/>
                    </a:cubicBezTo>
                    <a:cubicBezTo>
                      <a:pt x="12077" y="912"/>
                      <a:pt x="14604" y="659"/>
                      <a:pt x="17131" y="609"/>
                    </a:cubicBezTo>
                    <a:cubicBezTo>
                      <a:pt x="20113" y="659"/>
                      <a:pt x="22640" y="912"/>
                      <a:pt x="24762" y="1316"/>
                    </a:cubicBezTo>
                    <a:cubicBezTo>
                      <a:pt x="26784" y="1822"/>
                      <a:pt x="28654" y="2682"/>
                      <a:pt x="30372" y="3895"/>
                    </a:cubicBezTo>
                    <a:cubicBezTo>
                      <a:pt x="31889" y="5159"/>
                      <a:pt x="33102" y="6727"/>
                      <a:pt x="33910" y="8598"/>
                    </a:cubicBezTo>
                    <a:cubicBezTo>
                      <a:pt x="34719" y="10570"/>
                      <a:pt x="35123" y="12896"/>
                      <a:pt x="35123" y="15575"/>
                    </a:cubicBezTo>
                    <a:lnTo>
                      <a:pt x="35123" y="45711"/>
                    </a:lnTo>
                    <a:lnTo>
                      <a:pt x="27744" y="4571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0" name="任意多边形: 形状 369">
                <a:extLst>
                  <a:ext uri="{FF2B5EF4-FFF2-40B4-BE49-F238E27FC236}">
                    <a16:creationId xmlns:a16="http://schemas.microsoft.com/office/drawing/2014/main" id="{2A685B4B-F141-4C96-A0F9-50BB6A6EAA8B}"/>
                  </a:ext>
                </a:extLst>
              </p:cNvPr>
              <p:cNvSpPr/>
              <p:nvPr/>
            </p:nvSpPr>
            <p:spPr>
              <a:xfrm>
                <a:off x="3026726" y="5695489"/>
                <a:ext cx="36894" cy="62547"/>
              </a:xfrm>
              <a:custGeom>
                <a:avLst/>
                <a:gdLst>
                  <a:gd name="connsiteX0" fmla="*/ 29365 w 36894"/>
                  <a:gd name="connsiteY0" fmla="*/ 39795 h 62547"/>
                  <a:gd name="connsiteX1" fmla="*/ 26939 w 36894"/>
                  <a:gd name="connsiteY1" fmla="*/ 27862 h 62547"/>
                  <a:gd name="connsiteX2" fmla="*/ 19257 w 36894"/>
                  <a:gd name="connsiteY2" fmla="*/ 23767 h 62547"/>
                  <a:gd name="connsiteX3" fmla="*/ 13091 w 36894"/>
                  <a:gd name="connsiteY3" fmla="*/ 25182 h 62547"/>
                  <a:gd name="connsiteX4" fmla="*/ 7531 w 36894"/>
                  <a:gd name="connsiteY4" fmla="*/ 28773 h 62547"/>
                  <a:gd name="connsiteX5" fmla="*/ 7531 w 36894"/>
                  <a:gd name="connsiteY5" fmla="*/ 54004 h 62547"/>
                  <a:gd name="connsiteX6" fmla="*/ 12484 w 36894"/>
                  <a:gd name="connsiteY6" fmla="*/ 55925 h 62547"/>
                  <a:gd name="connsiteX7" fmla="*/ 17235 w 36894"/>
                  <a:gd name="connsiteY7" fmla="*/ 56481 h 62547"/>
                  <a:gd name="connsiteX8" fmla="*/ 26130 w 36894"/>
                  <a:gd name="connsiteY8" fmla="*/ 52487 h 62547"/>
                  <a:gd name="connsiteX9" fmla="*/ 29365 w 36894"/>
                  <a:gd name="connsiteY9" fmla="*/ 39795 h 62547"/>
                  <a:gd name="connsiteX10" fmla="*/ 36997 w 36894"/>
                  <a:gd name="connsiteY10" fmla="*/ 39189 h 62547"/>
                  <a:gd name="connsiteX11" fmla="*/ 31740 w 36894"/>
                  <a:gd name="connsiteY11" fmla="*/ 56582 h 62547"/>
                  <a:gd name="connsiteX12" fmla="*/ 18650 w 36894"/>
                  <a:gd name="connsiteY12" fmla="*/ 63156 h 62547"/>
                  <a:gd name="connsiteX13" fmla="*/ 12535 w 36894"/>
                  <a:gd name="connsiteY13" fmla="*/ 62246 h 62547"/>
                  <a:gd name="connsiteX14" fmla="*/ 7531 w 36894"/>
                  <a:gd name="connsiteY14" fmla="*/ 59869 h 62547"/>
                  <a:gd name="connsiteX15" fmla="*/ 7026 w 36894"/>
                  <a:gd name="connsiteY15" fmla="*/ 61942 h 62547"/>
                  <a:gd name="connsiteX16" fmla="*/ 102 w 36894"/>
                  <a:gd name="connsiteY16" fmla="*/ 61942 h 62547"/>
                  <a:gd name="connsiteX17" fmla="*/ 102 w 36894"/>
                  <a:gd name="connsiteY17" fmla="*/ 609 h 62547"/>
                  <a:gd name="connsiteX18" fmla="*/ 7531 w 36894"/>
                  <a:gd name="connsiteY18" fmla="*/ 609 h 62547"/>
                  <a:gd name="connsiteX19" fmla="*/ 7531 w 36894"/>
                  <a:gd name="connsiteY19" fmla="*/ 22503 h 62547"/>
                  <a:gd name="connsiteX20" fmla="*/ 13546 w 36894"/>
                  <a:gd name="connsiteY20" fmla="*/ 18356 h 62547"/>
                  <a:gd name="connsiteX21" fmla="*/ 20975 w 36894"/>
                  <a:gd name="connsiteY21" fmla="*/ 16688 h 62547"/>
                  <a:gd name="connsiteX22" fmla="*/ 32701 w 36894"/>
                  <a:gd name="connsiteY22" fmla="*/ 22654 h 62547"/>
                  <a:gd name="connsiteX23" fmla="*/ 36997 w 36894"/>
                  <a:gd name="connsiteY23" fmla="*/ 39189 h 6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894" h="62547">
                    <a:moveTo>
                      <a:pt x="29365" y="39795"/>
                    </a:moveTo>
                    <a:cubicBezTo>
                      <a:pt x="29314" y="34537"/>
                      <a:pt x="28506" y="30593"/>
                      <a:pt x="26939" y="27862"/>
                    </a:cubicBezTo>
                    <a:cubicBezTo>
                      <a:pt x="25322" y="25182"/>
                      <a:pt x="22744" y="23817"/>
                      <a:pt x="19257" y="23767"/>
                    </a:cubicBezTo>
                    <a:cubicBezTo>
                      <a:pt x="17184" y="23817"/>
                      <a:pt x="15163" y="24272"/>
                      <a:pt x="13091" y="25182"/>
                    </a:cubicBezTo>
                    <a:cubicBezTo>
                      <a:pt x="11018" y="26143"/>
                      <a:pt x="9148" y="27357"/>
                      <a:pt x="7531" y="28773"/>
                    </a:cubicBezTo>
                    <a:lnTo>
                      <a:pt x="7531" y="54004"/>
                    </a:lnTo>
                    <a:cubicBezTo>
                      <a:pt x="9351" y="54964"/>
                      <a:pt x="11018" y="55622"/>
                      <a:pt x="12484" y="55925"/>
                    </a:cubicBezTo>
                    <a:cubicBezTo>
                      <a:pt x="13899" y="56330"/>
                      <a:pt x="15466" y="56481"/>
                      <a:pt x="17235" y="56481"/>
                    </a:cubicBezTo>
                    <a:cubicBezTo>
                      <a:pt x="20975" y="56481"/>
                      <a:pt x="23957" y="55167"/>
                      <a:pt x="26130" y="52487"/>
                    </a:cubicBezTo>
                    <a:cubicBezTo>
                      <a:pt x="28253" y="49807"/>
                      <a:pt x="29314" y="45560"/>
                      <a:pt x="29365" y="39795"/>
                    </a:cubicBezTo>
                    <a:close/>
                    <a:moveTo>
                      <a:pt x="36997" y="39189"/>
                    </a:moveTo>
                    <a:cubicBezTo>
                      <a:pt x="36946" y="46419"/>
                      <a:pt x="35228" y="52234"/>
                      <a:pt x="31740" y="56582"/>
                    </a:cubicBezTo>
                    <a:cubicBezTo>
                      <a:pt x="28253" y="60981"/>
                      <a:pt x="23856" y="63156"/>
                      <a:pt x="18650" y="63156"/>
                    </a:cubicBezTo>
                    <a:cubicBezTo>
                      <a:pt x="16224" y="63156"/>
                      <a:pt x="14203" y="62852"/>
                      <a:pt x="12535" y="62246"/>
                    </a:cubicBezTo>
                    <a:cubicBezTo>
                      <a:pt x="10816" y="61689"/>
                      <a:pt x="9148" y="60931"/>
                      <a:pt x="7531" y="59869"/>
                    </a:cubicBezTo>
                    <a:lnTo>
                      <a:pt x="7026" y="61942"/>
                    </a:lnTo>
                    <a:lnTo>
                      <a:pt x="102" y="61942"/>
                    </a:lnTo>
                    <a:lnTo>
                      <a:pt x="102" y="609"/>
                    </a:lnTo>
                    <a:lnTo>
                      <a:pt x="7531" y="609"/>
                    </a:lnTo>
                    <a:lnTo>
                      <a:pt x="7531" y="22503"/>
                    </a:lnTo>
                    <a:cubicBezTo>
                      <a:pt x="9351" y="20885"/>
                      <a:pt x="11372" y="19519"/>
                      <a:pt x="13546" y="18356"/>
                    </a:cubicBezTo>
                    <a:cubicBezTo>
                      <a:pt x="15719" y="17295"/>
                      <a:pt x="18195" y="16738"/>
                      <a:pt x="20975" y="16688"/>
                    </a:cubicBezTo>
                    <a:cubicBezTo>
                      <a:pt x="25928" y="16738"/>
                      <a:pt x="29820" y="18710"/>
                      <a:pt x="32701" y="22654"/>
                    </a:cubicBezTo>
                    <a:cubicBezTo>
                      <a:pt x="35531" y="26649"/>
                      <a:pt x="36946" y="32160"/>
                      <a:pt x="36997" y="391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1" name="任意多边形: 形状 370">
                <a:extLst>
                  <a:ext uri="{FF2B5EF4-FFF2-40B4-BE49-F238E27FC236}">
                    <a16:creationId xmlns:a16="http://schemas.microsoft.com/office/drawing/2014/main" id="{AAF13C38-D407-4DFD-BDF3-2691CED07AAA}"/>
                  </a:ext>
                </a:extLst>
              </p:cNvPr>
              <p:cNvSpPr/>
              <p:nvPr/>
            </p:nvSpPr>
            <p:spPr>
              <a:xfrm>
                <a:off x="3065967" y="5756823"/>
                <a:ext cx="12938" cy="12944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12944"/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2" name="任意多边形: 形状 371">
                <a:extLst>
                  <a:ext uri="{FF2B5EF4-FFF2-40B4-BE49-F238E27FC236}">
                    <a16:creationId xmlns:a16="http://schemas.microsoft.com/office/drawing/2014/main" id="{8318918F-4823-4FBC-91E5-ACE8E3D76981}"/>
                  </a:ext>
                </a:extLst>
              </p:cNvPr>
              <p:cNvSpPr/>
              <p:nvPr/>
            </p:nvSpPr>
            <p:spPr>
              <a:xfrm>
                <a:off x="3090878" y="5698118"/>
                <a:ext cx="48772" cy="58704"/>
              </a:xfrm>
              <a:custGeom>
                <a:avLst/>
                <a:gdLst>
                  <a:gd name="connsiteX0" fmla="*/ 48879 w 48772"/>
                  <a:gd name="connsiteY0" fmla="*/ 609 h 58704"/>
                  <a:gd name="connsiteX1" fmla="*/ 28713 w 48772"/>
                  <a:gd name="connsiteY1" fmla="*/ 59313 h 58704"/>
                  <a:gd name="connsiteX2" fmla="*/ 20273 w 48772"/>
                  <a:gd name="connsiteY2" fmla="*/ 59313 h 58704"/>
                  <a:gd name="connsiteX3" fmla="*/ 107 w 48772"/>
                  <a:gd name="connsiteY3" fmla="*/ 609 h 58704"/>
                  <a:gd name="connsiteX4" fmla="*/ 8446 w 48772"/>
                  <a:gd name="connsiteY4" fmla="*/ 609 h 58704"/>
                  <a:gd name="connsiteX5" fmla="*/ 24670 w 48772"/>
                  <a:gd name="connsiteY5" fmla="*/ 49352 h 58704"/>
                  <a:gd name="connsiteX6" fmla="*/ 40894 w 48772"/>
                  <a:gd name="connsiteY6" fmla="*/ 609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2" h="58704">
                    <a:moveTo>
                      <a:pt x="48879" y="609"/>
                    </a:moveTo>
                    <a:lnTo>
                      <a:pt x="28713" y="59313"/>
                    </a:lnTo>
                    <a:lnTo>
                      <a:pt x="20273" y="59313"/>
                    </a:lnTo>
                    <a:lnTo>
                      <a:pt x="107" y="609"/>
                    </a:lnTo>
                    <a:lnTo>
                      <a:pt x="8446" y="609"/>
                    </a:lnTo>
                    <a:lnTo>
                      <a:pt x="24670" y="49352"/>
                    </a:lnTo>
                    <a:lnTo>
                      <a:pt x="40894" y="609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3" name="任意多边形: 形状 372">
                <a:extLst>
                  <a:ext uri="{FF2B5EF4-FFF2-40B4-BE49-F238E27FC236}">
                    <a16:creationId xmlns:a16="http://schemas.microsoft.com/office/drawing/2014/main" id="{EBBF69A5-E8F2-4C64-97D9-933A85E6F5F4}"/>
                  </a:ext>
                </a:extLst>
              </p:cNvPr>
              <p:cNvSpPr/>
              <p:nvPr/>
            </p:nvSpPr>
            <p:spPr>
              <a:xfrm>
                <a:off x="3138922" y="5698118"/>
                <a:ext cx="49176" cy="58704"/>
              </a:xfrm>
              <a:custGeom>
                <a:avLst/>
                <a:gdLst>
                  <a:gd name="connsiteX0" fmla="*/ 111 w 49176"/>
                  <a:gd name="connsiteY0" fmla="*/ 59313 h 58704"/>
                  <a:gd name="connsiteX1" fmla="*/ 19923 w 49176"/>
                  <a:gd name="connsiteY1" fmla="*/ 609 h 58704"/>
                  <a:gd name="connsiteX2" fmla="*/ 29526 w 49176"/>
                  <a:gd name="connsiteY2" fmla="*/ 609 h 58704"/>
                  <a:gd name="connsiteX3" fmla="*/ 49287 w 49176"/>
                  <a:gd name="connsiteY3" fmla="*/ 59313 h 58704"/>
                  <a:gd name="connsiteX4" fmla="*/ 41049 w 49176"/>
                  <a:gd name="connsiteY4" fmla="*/ 59313 h 58704"/>
                  <a:gd name="connsiteX5" fmla="*/ 35742 w 49176"/>
                  <a:gd name="connsiteY5" fmla="*/ 42930 h 58704"/>
                  <a:gd name="connsiteX6" fmla="*/ 13302 w 49176"/>
                  <a:gd name="connsiteY6" fmla="*/ 42930 h 58704"/>
                  <a:gd name="connsiteX7" fmla="*/ 7995 w 49176"/>
                  <a:gd name="connsiteY7" fmla="*/ 59313 h 58704"/>
                  <a:gd name="connsiteX8" fmla="*/ 33569 w 49176"/>
                  <a:gd name="connsiteY8" fmla="*/ 36256 h 58704"/>
                  <a:gd name="connsiteX9" fmla="*/ 24522 w 49176"/>
                  <a:gd name="connsiteY9" fmla="*/ 8598 h 58704"/>
                  <a:gd name="connsiteX10" fmla="*/ 15475 w 49176"/>
                  <a:gd name="connsiteY10" fmla="*/ 36256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111" y="59313"/>
                    </a:moveTo>
                    <a:lnTo>
                      <a:pt x="19923" y="609"/>
                    </a:lnTo>
                    <a:lnTo>
                      <a:pt x="29526" y="609"/>
                    </a:lnTo>
                    <a:lnTo>
                      <a:pt x="49287" y="59313"/>
                    </a:lnTo>
                    <a:lnTo>
                      <a:pt x="41049" y="59313"/>
                    </a:lnTo>
                    <a:lnTo>
                      <a:pt x="35742" y="42930"/>
                    </a:lnTo>
                    <a:lnTo>
                      <a:pt x="13302" y="42930"/>
                    </a:lnTo>
                    <a:lnTo>
                      <a:pt x="7995" y="59313"/>
                    </a:lnTo>
                    <a:close/>
                    <a:moveTo>
                      <a:pt x="33569" y="36256"/>
                    </a:moveTo>
                    <a:lnTo>
                      <a:pt x="24522" y="8598"/>
                    </a:lnTo>
                    <a:lnTo>
                      <a:pt x="15475" y="36256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4" name="任意多边形: 形状 373">
                <a:extLst>
                  <a:ext uri="{FF2B5EF4-FFF2-40B4-BE49-F238E27FC236}">
                    <a16:creationId xmlns:a16="http://schemas.microsoft.com/office/drawing/2014/main" id="{81AA45FE-4B6F-4C52-8819-CF6D53AB0ED2}"/>
                  </a:ext>
                </a:extLst>
              </p:cNvPr>
              <p:cNvSpPr/>
              <p:nvPr/>
            </p:nvSpPr>
            <p:spPr>
              <a:xfrm>
                <a:off x="3193671" y="5698118"/>
                <a:ext cx="45436" cy="58704"/>
              </a:xfrm>
              <a:custGeom>
                <a:avLst/>
                <a:gdLst>
                  <a:gd name="connsiteX0" fmla="*/ 45551 w 45436"/>
                  <a:gd name="connsiteY0" fmla="*/ 59313 h 58704"/>
                  <a:gd name="connsiteX1" fmla="*/ 35392 w 45436"/>
                  <a:gd name="connsiteY1" fmla="*/ 59313 h 58704"/>
                  <a:gd name="connsiteX2" fmla="*/ 16793 w 45436"/>
                  <a:gd name="connsiteY2" fmla="*/ 36003 h 58704"/>
                  <a:gd name="connsiteX3" fmla="*/ 7898 w 45436"/>
                  <a:gd name="connsiteY3" fmla="*/ 36003 h 58704"/>
                  <a:gd name="connsiteX4" fmla="*/ 7898 w 45436"/>
                  <a:gd name="connsiteY4" fmla="*/ 59313 h 58704"/>
                  <a:gd name="connsiteX5" fmla="*/ 114 w 45436"/>
                  <a:gd name="connsiteY5" fmla="*/ 59313 h 58704"/>
                  <a:gd name="connsiteX6" fmla="*/ 114 w 45436"/>
                  <a:gd name="connsiteY6" fmla="*/ 609 h 58704"/>
                  <a:gd name="connsiteX7" fmla="*/ 15226 w 45436"/>
                  <a:gd name="connsiteY7" fmla="*/ 609 h 58704"/>
                  <a:gd name="connsiteX8" fmla="*/ 23667 w 45436"/>
                  <a:gd name="connsiteY8" fmla="*/ 1165 h 58704"/>
                  <a:gd name="connsiteX9" fmla="*/ 30136 w 45436"/>
                  <a:gd name="connsiteY9" fmla="*/ 3744 h 58704"/>
                  <a:gd name="connsiteX10" fmla="*/ 34988 w 45436"/>
                  <a:gd name="connsiteY10" fmla="*/ 8850 h 58704"/>
                  <a:gd name="connsiteX11" fmla="*/ 36807 w 45436"/>
                  <a:gd name="connsiteY11" fmla="*/ 16536 h 58704"/>
                  <a:gd name="connsiteX12" fmla="*/ 33522 w 45436"/>
                  <a:gd name="connsiteY12" fmla="*/ 27357 h 58704"/>
                  <a:gd name="connsiteX13" fmla="*/ 24627 w 45436"/>
                  <a:gd name="connsiteY13" fmla="*/ 33778 h 58704"/>
                  <a:gd name="connsiteX14" fmla="*/ 28670 w 45436"/>
                  <a:gd name="connsiteY14" fmla="*/ 17143 h 58704"/>
                  <a:gd name="connsiteX15" fmla="*/ 27760 w 45436"/>
                  <a:gd name="connsiteY15" fmla="*/ 12592 h 58704"/>
                  <a:gd name="connsiteX16" fmla="*/ 24981 w 45436"/>
                  <a:gd name="connsiteY16" fmla="*/ 9356 h 58704"/>
                  <a:gd name="connsiteX17" fmla="*/ 21089 w 45436"/>
                  <a:gd name="connsiteY17" fmla="*/ 7789 h 58704"/>
                  <a:gd name="connsiteX18" fmla="*/ 15631 w 45436"/>
                  <a:gd name="connsiteY18" fmla="*/ 7334 h 58704"/>
                  <a:gd name="connsiteX19" fmla="*/ 7898 w 45436"/>
                  <a:gd name="connsiteY19" fmla="*/ 7334 h 58704"/>
                  <a:gd name="connsiteX20" fmla="*/ 7898 w 45436"/>
                  <a:gd name="connsiteY20" fmla="*/ 29480 h 58704"/>
                  <a:gd name="connsiteX21" fmla="*/ 14771 w 45436"/>
                  <a:gd name="connsiteY21" fmla="*/ 29480 h 58704"/>
                  <a:gd name="connsiteX22" fmla="*/ 20786 w 45436"/>
                  <a:gd name="connsiteY22" fmla="*/ 28924 h 58704"/>
                  <a:gd name="connsiteX23" fmla="*/ 25334 w 45436"/>
                  <a:gd name="connsiteY23" fmla="*/ 26447 h 58704"/>
                  <a:gd name="connsiteX24" fmla="*/ 27861 w 45436"/>
                  <a:gd name="connsiteY24" fmla="*/ 22503 h 58704"/>
                  <a:gd name="connsiteX25" fmla="*/ 28670 w 45436"/>
                  <a:gd name="connsiteY25" fmla="*/ 17143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551" y="59313"/>
                    </a:moveTo>
                    <a:lnTo>
                      <a:pt x="35392" y="59313"/>
                    </a:lnTo>
                    <a:lnTo>
                      <a:pt x="16793" y="36003"/>
                    </a:lnTo>
                    <a:lnTo>
                      <a:pt x="7898" y="36003"/>
                    </a:lnTo>
                    <a:lnTo>
                      <a:pt x="7898" y="59313"/>
                    </a:lnTo>
                    <a:lnTo>
                      <a:pt x="114" y="59313"/>
                    </a:lnTo>
                    <a:lnTo>
                      <a:pt x="114" y="609"/>
                    </a:lnTo>
                    <a:lnTo>
                      <a:pt x="15226" y="609"/>
                    </a:lnTo>
                    <a:cubicBezTo>
                      <a:pt x="18562" y="609"/>
                      <a:pt x="21342" y="811"/>
                      <a:pt x="23667" y="1165"/>
                    </a:cubicBezTo>
                    <a:cubicBezTo>
                      <a:pt x="25890" y="1569"/>
                      <a:pt x="28064" y="2429"/>
                      <a:pt x="30136" y="3744"/>
                    </a:cubicBezTo>
                    <a:cubicBezTo>
                      <a:pt x="32157" y="5109"/>
                      <a:pt x="33775" y="6828"/>
                      <a:pt x="34988" y="8850"/>
                    </a:cubicBezTo>
                    <a:cubicBezTo>
                      <a:pt x="36150" y="10974"/>
                      <a:pt x="36757" y="13502"/>
                      <a:pt x="36807" y="16536"/>
                    </a:cubicBezTo>
                    <a:cubicBezTo>
                      <a:pt x="36757" y="20885"/>
                      <a:pt x="35645" y="24525"/>
                      <a:pt x="33522" y="27357"/>
                    </a:cubicBezTo>
                    <a:cubicBezTo>
                      <a:pt x="31298" y="30289"/>
                      <a:pt x="28367" y="32413"/>
                      <a:pt x="24627" y="33778"/>
                    </a:cubicBezTo>
                    <a:close/>
                    <a:moveTo>
                      <a:pt x="28670" y="17143"/>
                    </a:moveTo>
                    <a:cubicBezTo>
                      <a:pt x="28620" y="15424"/>
                      <a:pt x="28316" y="13907"/>
                      <a:pt x="27760" y="12592"/>
                    </a:cubicBezTo>
                    <a:cubicBezTo>
                      <a:pt x="27103" y="11277"/>
                      <a:pt x="26194" y="10216"/>
                      <a:pt x="24981" y="9356"/>
                    </a:cubicBezTo>
                    <a:cubicBezTo>
                      <a:pt x="23818" y="8648"/>
                      <a:pt x="22504" y="8143"/>
                      <a:pt x="21089" y="7789"/>
                    </a:cubicBezTo>
                    <a:cubicBezTo>
                      <a:pt x="19573" y="7536"/>
                      <a:pt x="17753" y="7384"/>
                      <a:pt x="15631" y="7334"/>
                    </a:cubicBezTo>
                    <a:lnTo>
                      <a:pt x="7898" y="7334"/>
                    </a:lnTo>
                    <a:lnTo>
                      <a:pt x="7898" y="29480"/>
                    </a:lnTo>
                    <a:lnTo>
                      <a:pt x="14771" y="29480"/>
                    </a:lnTo>
                    <a:cubicBezTo>
                      <a:pt x="16995" y="29531"/>
                      <a:pt x="18966" y="29329"/>
                      <a:pt x="20786" y="28924"/>
                    </a:cubicBezTo>
                    <a:cubicBezTo>
                      <a:pt x="22504" y="28570"/>
                      <a:pt x="24020" y="27761"/>
                      <a:pt x="25334" y="26447"/>
                    </a:cubicBezTo>
                    <a:cubicBezTo>
                      <a:pt x="26446" y="25385"/>
                      <a:pt x="27306" y="24070"/>
                      <a:pt x="27861" y="22503"/>
                    </a:cubicBezTo>
                    <a:cubicBezTo>
                      <a:pt x="28367" y="21036"/>
                      <a:pt x="28620" y="19216"/>
                      <a:pt x="28670" y="171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5" name="任意多边形: 形状 374">
                <a:extLst>
                  <a:ext uri="{FF2B5EF4-FFF2-40B4-BE49-F238E27FC236}">
                    <a16:creationId xmlns:a16="http://schemas.microsoft.com/office/drawing/2014/main" id="{B25BCE8B-1161-47C0-9ED9-32559355EE2E}"/>
                  </a:ext>
                </a:extLst>
              </p:cNvPr>
              <p:cNvSpPr/>
              <p:nvPr/>
            </p:nvSpPr>
            <p:spPr>
              <a:xfrm>
                <a:off x="3240359" y="5697057"/>
                <a:ext cx="44526" cy="60827"/>
              </a:xfrm>
              <a:custGeom>
                <a:avLst/>
                <a:gdLst>
                  <a:gd name="connsiteX0" fmla="*/ 26400 w 44526"/>
                  <a:gd name="connsiteY0" fmla="*/ 61437 h 60827"/>
                  <a:gd name="connsiteX1" fmla="*/ 15837 w 44526"/>
                  <a:gd name="connsiteY1" fmla="*/ 59515 h 60827"/>
                  <a:gd name="connsiteX2" fmla="*/ 7497 w 44526"/>
                  <a:gd name="connsiteY2" fmla="*/ 53751 h 60827"/>
                  <a:gd name="connsiteX3" fmla="*/ 2039 w 44526"/>
                  <a:gd name="connsiteY3" fmla="*/ 44194 h 60827"/>
                  <a:gd name="connsiteX4" fmla="*/ 118 w 44526"/>
                  <a:gd name="connsiteY4" fmla="*/ 31098 h 60827"/>
                  <a:gd name="connsiteX5" fmla="*/ 1988 w 44526"/>
                  <a:gd name="connsiteY5" fmla="*/ 18255 h 60827"/>
                  <a:gd name="connsiteX6" fmla="*/ 7447 w 44526"/>
                  <a:gd name="connsiteY6" fmla="*/ 8699 h 60827"/>
                  <a:gd name="connsiteX7" fmla="*/ 15786 w 44526"/>
                  <a:gd name="connsiteY7" fmla="*/ 2682 h 60827"/>
                  <a:gd name="connsiteX8" fmla="*/ 26551 w 44526"/>
                  <a:gd name="connsiteY8" fmla="*/ 609 h 60827"/>
                  <a:gd name="connsiteX9" fmla="*/ 32060 w 44526"/>
                  <a:gd name="connsiteY9" fmla="*/ 1064 h 60827"/>
                  <a:gd name="connsiteX10" fmla="*/ 36862 w 44526"/>
                  <a:gd name="connsiteY10" fmla="*/ 2176 h 60827"/>
                  <a:gd name="connsiteX11" fmla="*/ 40703 w 44526"/>
                  <a:gd name="connsiteY11" fmla="*/ 3642 h 60827"/>
                  <a:gd name="connsiteX12" fmla="*/ 44645 w 44526"/>
                  <a:gd name="connsiteY12" fmla="*/ 5564 h 60827"/>
                  <a:gd name="connsiteX13" fmla="*/ 44645 w 44526"/>
                  <a:gd name="connsiteY13" fmla="*/ 15019 h 60827"/>
                  <a:gd name="connsiteX14" fmla="*/ 44038 w 44526"/>
                  <a:gd name="connsiteY14" fmla="*/ 15019 h 60827"/>
                  <a:gd name="connsiteX15" fmla="*/ 41410 w 44526"/>
                  <a:gd name="connsiteY15" fmla="*/ 12744 h 60827"/>
                  <a:gd name="connsiteX16" fmla="*/ 37468 w 44526"/>
                  <a:gd name="connsiteY16" fmla="*/ 10064 h 60827"/>
                  <a:gd name="connsiteX17" fmla="*/ 32566 w 44526"/>
                  <a:gd name="connsiteY17" fmla="*/ 8092 h 60827"/>
                  <a:gd name="connsiteX18" fmla="*/ 26450 w 44526"/>
                  <a:gd name="connsiteY18" fmla="*/ 7283 h 60827"/>
                  <a:gd name="connsiteX19" fmla="*/ 19374 w 44526"/>
                  <a:gd name="connsiteY19" fmla="*/ 8850 h 60827"/>
                  <a:gd name="connsiteX20" fmla="*/ 13512 w 44526"/>
                  <a:gd name="connsiteY20" fmla="*/ 13351 h 60827"/>
                  <a:gd name="connsiteX21" fmla="*/ 9620 w 44526"/>
                  <a:gd name="connsiteY21" fmla="*/ 20885 h 60827"/>
                  <a:gd name="connsiteX22" fmla="*/ 8255 w 44526"/>
                  <a:gd name="connsiteY22" fmla="*/ 31098 h 60827"/>
                  <a:gd name="connsiteX23" fmla="*/ 9721 w 44526"/>
                  <a:gd name="connsiteY23" fmla="*/ 41464 h 60827"/>
                  <a:gd name="connsiteX24" fmla="*/ 13714 w 44526"/>
                  <a:gd name="connsiteY24" fmla="*/ 48846 h 60827"/>
                  <a:gd name="connsiteX25" fmla="*/ 19425 w 44526"/>
                  <a:gd name="connsiteY25" fmla="*/ 53245 h 60827"/>
                  <a:gd name="connsiteX26" fmla="*/ 26450 w 44526"/>
                  <a:gd name="connsiteY26" fmla="*/ 54712 h 60827"/>
                  <a:gd name="connsiteX27" fmla="*/ 32717 w 44526"/>
                  <a:gd name="connsiteY27" fmla="*/ 53903 h 60827"/>
                  <a:gd name="connsiteX28" fmla="*/ 37822 w 44526"/>
                  <a:gd name="connsiteY28" fmla="*/ 51779 h 60827"/>
                  <a:gd name="connsiteX29" fmla="*/ 41562 w 44526"/>
                  <a:gd name="connsiteY29" fmla="*/ 49301 h 60827"/>
                  <a:gd name="connsiteX30" fmla="*/ 44089 w 44526"/>
                  <a:gd name="connsiteY30" fmla="*/ 47077 h 60827"/>
                  <a:gd name="connsiteX31" fmla="*/ 44645 w 44526"/>
                  <a:gd name="connsiteY31" fmla="*/ 47077 h 60827"/>
                  <a:gd name="connsiteX32" fmla="*/ 44645 w 44526"/>
                  <a:gd name="connsiteY32" fmla="*/ 56380 h 60827"/>
                  <a:gd name="connsiteX33" fmla="*/ 41006 w 44526"/>
                  <a:gd name="connsiteY33" fmla="*/ 58150 h 60827"/>
                  <a:gd name="connsiteX34" fmla="*/ 36862 w 44526"/>
                  <a:gd name="connsiteY34" fmla="*/ 59768 h 60827"/>
                  <a:gd name="connsiteX35" fmla="*/ 32111 w 44526"/>
                  <a:gd name="connsiteY35" fmla="*/ 60982 h 60827"/>
                  <a:gd name="connsiteX36" fmla="*/ 26400 w 44526"/>
                  <a:gd name="connsiteY36" fmla="*/ 61437 h 6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526" h="60827">
                    <a:moveTo>
                      <a:pt x="26400" y="61437"/>
                    </a:moveTo>
                    <a:cubicBezTo>
                      <a:pt x="22559" y="61437"/>
                      <a:pt x="19021" y="60830"/>
                      <a:pt x="15837" y="59515"/>
                    </a:cubicBezTo>
                    <a:cubicBezTo>
                      <a:pt x="12602" y="58302"/>
                      <a:pt x="9822" y="56380"/>
                      <a:pt x="7497" y="53751"/>
                    </a:cubicBezTo>
                    <a:cubicBezTo>
                      <a:pt x="5122" y="51223"/>
                      <a:pt x="3302" y="48037"/>
                      <a:pt x="2039" y="44194"/>
                    </a:cubicBezTo>
                    <a:cubicBezTo>
                      <a:pt x="725" y="40453"/>
                      <a:pt x="118" y="36054"/>
                      <a:pt x="118" y="31098"/>
                    </a:cubicBezTo>
                    <a:cubicBezTo>
                      <a:pt x="118" y="26194"/>
                      <a:pt x="725" y="21946"/>
                      <a:pt x="1988" y="18255"/>
                    </a:cubicBezTo>
                    <a:cubicBezTo>
                      <a:pt x="3252" y="14615"/>
                      <a:pt x="5071" y="11429"/>
                      <a:pt x="7447" y="8699"/>
                    </a:cubicBezTo>
                    <a:cubicBezTo>
                      <a:pt x="9772" y="6120"/>
                      <a:pt x="12551" y="4097"/>
                      <a:pt x="15786" y="2682"/>
                    </a:cubicBezTo>
                    <a:cubicBezTo>
                      <a:pt x="18970" y="1316"/>
                      <a:pt x="22559" y="609"/>
                      <a:pt x="26551" y="609"/>
                    </a:cubicBezTo>
                    <a:cubicBezTo>
                      <a:pt x="28472" y="609"/>
                      <a:pt x="30291" y="760"/>
                      <a:pt x="32060" y="1064"/>
                    </a:cubicBezTo>
                    <a:cubicBezTo>
                      <a:pt x="33728" y="1367"/>
                      <a:pt x="35345" y="1772"/>
                      <a:pt x="36862" y="2176"/>
                    </a:cubicBezTo>
                    <a:cubicBezTo>
                      <a:pt x="38075" y="2581"/>
                      <a:pt x="39338" y="3036"/>
                      <a:pt x="40703" y="3642"/>
                    </a:cubicBezTo>
                    <a:cubicBezTo>
                      <a:pt x="42017" y="4249"/>
                      <a:pt x="43331" y="4907"/>
                      <a:pt x="44645" y="5564"/>
                    </a:cubicBezTo>
                    <a:lnTo>
                      <a:pt x="44645" y="15019"/>
                    </a:lnTo>
                    <a:lnTo>
                      <a:pt x="44038" y="15019"/>
                    </a:lnTo>
                    <a:cubicBezTo>
                      <a:pt x="43331" y="14412"/>
                      <a:pt x="42472" y="13654"/>
                      <a:pt x="41410" y="12744"/>
                    </a:cubicBezTo>
                    <a:cubicBezTo>
                      <a:pt x="40298" y="11834"/>
                      <a:pt x="38984" y="10974"/>
                      <a:pt x="37468" y="10064"/>
                    </a:cubicBezTo>
                    <a:cubicBezTo>
                      <a:pt x="35901" y="9306"/>
                      <a:pt x="34284" y="8648"/>
                      <a:pt x="32566" y="8092"/>
                    </a:cubicBezTo>
                    <a:cubicBezTo>
                      <a:pt x="30797" y="7586"/>
                      <a:pt x="28725" y="7283"/>
                      <a:pt x="26450" y="7283"/>
                    </a:cubicBezTo>
                    <a:cubicBezTo>
                      <a:pt x="23923" y="7283"/>
                      <a:pt x="21598" y="7839"/>
                      <a:pt x="19374" y="8850"/>
                    </a:cubicBezTo>
                    <a:cubicBezTo>
                      <a:pt x="17151" y="9912"/>
                      <a:pt x="15180" y="11379"/>
                      <a:pt x="13512" y="13351"/>
                    </a:cubicBezTo>
                    <a:cubicBezTo>
                      <a:pt x="11844" y="15373"/>
                      <a:pt x="10530" y="17901"/>
                      <a:pt x="9620" y="20885"/>
                    </a:cubicBezTo>
                    <a:cubicBezTo>
                      <a:pt x="8660" y="23969"/>
                      <a:pt x="8205" y="27357"/>
                      <a:pt x="8255" y="31098"/>
                    </a:cubicBezTo>
                    <a:cubicBezTo>
                      <a:pt x="8205" y="35144"/>
                      <a:pt x="8710" y="38632"/>
                      <a:pt x="9721" y="41464"/>
                    </a:cubicBezTo>
                    <a:cubicBezTo>
                      <a:pt x="10681" y="44397"/>
                      <a:pt x="11995" y="46824"/>
                      <a:pt x="13714" y="48846"/>
                    </a:cubicBezTo>
                    <a:cubicBezTo>
                      <a:pt x="15281" y="50768"/>
                      <a:pt x="17201" y="52234"/>
                      <a:pt x="19425" y="53245"/>
                    </a:cubicBezTo>
                    <a:cubicBezTo>
                      <a:pt x="21598" y="54257"/>
                      <a:pt x="23923" y="54762"/>
                      <a:pt x="26450" y="54712"/>
                    </a:cubicBezTo>
                    <a:cubicBezTo>
                      <a:pt x="28674" y="54762"/>
                      <a:pt x="30797" y="54509"/>
                      <a:pt x="32717" y="53903"/>
                    </a:cubicBezTo>
                    <a:cubicBezTo>
                      <a:pt x="34638" y="53397"/>
                      <a:pt x="36306" y="52689"/>
                      <a:pt x="37822" y="51779"/>
                    </a:cubicBezTo>
                    <a:cubicBezTo>
                      <a:pt x="39237" y="51020"/>
                      <a:pt x="40501" y="50161"/>
                      <a:pt x="41562" y="49301"/>
                    </a:cubicBezTo>
                    <a:cubicBezTo>
                      <a:pt x="42623" y="48442"/>
                      <a:pt x="43483" y="47734"/>
                      <a:pt x="44089" y="47077"/>
                    </a:cubicBezTo>
                    <a:lnTo>
                      <a:pt x="44645" y="47077"/>
                    </a:lnTo>
                    <a:lnTo>
                      <a:pt x="44645" y="56380"/>
                    </a:lnTo>
                    <a:cubicBezTo>
                      <a:pt x="43331" y="57038"/>
                      <a:pt x="42118" y="57644"/>
                      <a:pt x="41006" y="58150"/>
                    </a:cubicBezTo>
                    <a:cubicBezTo>
                      <a:pt x="39793" y="58757"/>
                      <a:pt x="38428" y="59262"/>
                      <a:pt x="36862" y="59768"/>
                    </a:cubicBezTo>
                    <a:cubicBezTo>
                      <a:pt x="35093" y="60274"/>
                      <a:pt x="33526" y="60678"/>
                      <a:pt x="32111" y="60982"/>
                    </a:cubicBezTo>
                    <a:cubicBezTo>
                      <a:pt x="30645" y="61285"/>
                      <a:pt x="28725" y="61437"/>
                      <a:pt x="26400" y="614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6" name="任意多边形: 形状 375">
                <a:extLst>
                  <a:ext uri="{FF2B5EF4-FFF2-40B4-BE49-F238E27FC236}">
                    <a16:creationId xmlns:a16="http://schemas.microsoft.com/office/drawing/2014/main" id="{611E5D2E-F1B5-49ED-88EC-9DDA9EA42CB1}"/>
                  </a:ext>
                </a:extLst>
              </p:cNvPr>
              <p:cNvSpPr/>
              <p:nvPr/>
            </p:nvSpPr>
            <p:spPr>
              <a:xfrm>
                <a:off x="3292205" y="5698118"/>
                <a:ext cx="42555" cy="58704"/>
              </a:xfrm>
              <a:custGeom>
                <a:avLst/>
                <a:gdLst>
                  <a:gd name="connsiteX0" fmla="*/ 42678 w 42555"/>
                  <a:gd name="connsiteY0" fmla="*/ 59313 h 58704"/>
                  <a:gd name="connsiteX1" fmla="*/ 34894 w 42555"/>
                  <a:gd name="connsiteY1" fmla="*/ 59313 h 58704"/>
                  <a:gd name="connsiteX2" fmla="*/ 34894 w 42555"/>
                  <a:gd name="connsiteY2" fmla="*/ 30593 h 58704"/>
                  <a:gd name="connsiteX3" fmla="*/ 7905 w 42555"/>
                  <a:gd name="connsiteY3" fmla="*/ 30593 h 58704"/>
                  <a:gd name="connsiteX4" fmla="*/ 7905 w 42555"/>
                  <a:gd name="connsiteY4" fmla="*/ 59313 h 58704"/>
                  <a:gd name="connsiteX5" fmla="*/ 122 w 42555"/>
                  <a:gd name="connsiteY5" fmla="*/ 59313 h 58704"/>
                  <a:gd name="connsiteX6" fmla="*/ 122 w 42555"/>
                  <a:gd name="connsiteY6" fmla="*/ 609 h 58704"/>
                  <a:gd name="connsiteX7" fmla="*/ 7905 w 42555"/>
                  <a:gd name="connsiteY7" fmla="*/ 609 h 58704"/>
                  <a:gd name="connsiteX8" fmla="*/ 7905 w 42555"/>
                  <a:gd name="connsiteY8" fmla="*/ 23666 h 58704"/>
                  <a:gd name="connsiteX9" fmla="*/ 34894 w 42555"/>
                  <a:gd name="connsiteY9" fmla="*/ 23666 h 58704"/>
                  <a:gd name="connsiteX10" fmla="*/ 34894 w 42555"/>
                  <a:gd name="connsiteY10" fmla="*/ 609 h 58704"/>
                  <a:gd name="connsiteX11" fmla="*/ 42678 w 42555"/>
                  <a:gd name="connsiteY11" fmla="*/ 609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2555" h="58704">
                    <a:moveTo>
                      <a:pt x="42678" y="59313"/>
                    </a:moveTo>
                    <a:lnTo>
                      <a:pt x="34894" y="59313"/>
                    </a:lnTo>
                    <a:lnTo>
                      <a:pt x="34894" y="30593"/>
                    </a:lnTo>
                    <a:lnTo>
                      <a:pt x="7905" y="30593"/>
                    </a:lnTo>
                    <a:lnTo>
                      <a:pt x="7905" y="59313"/>
                    </a:lnTo>
                    <a:lnTo>
                      <a:pt x="122" y="59313"/>
                    </a:lnTo>
                    <a:lnTo>
                      <a:pt x="122" y="609"/>
                    </a:lnTo>
                    <a:lnTo>
                      <a:pt x="7905" y="609"/>
                    </a:lnTo>
                    <a:lnTo>
                      <a:pt x="7905" y="23666"/>
                    </a:lnTo>
                    <a:lnTo>
                      <a:pt x="34894" y="23666"/>
                    </a:lnTo>
                    <a:lnTo>
                      <a:pt x="34894" y="609"/>
                    </a:lnTo>
                    <a:lnTo>
                      <a:pt x="42678" y="609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7" name="任意多边形: 形状 376">
                <a:extLst>
                  <a:ext uri="{FF2B5EF4-FFF2-40B4-BE49-F238E27FC236}">
                    <a16:creationId xmlns:a16="http://schemas.microsoft.com/office/drawing/2014/main" id="{641EE9CD-A6E5-4F9C-8CC9-70AAE733BF73}"/>
                  </a:ext>
                </a:extLst>
              </p:cNvPr>
              <p:cNvSpPr/>
              <p:nvPr/>
            </p:nvSpPr>
            <p:spPr>
              <a:xfrm>
                <a:off x="3340325" y="5698118"/>
                <a:ext cx="49176" cy="58704"/>
              </a:xfrm>
              <a:custGeom>
                <a:avLst/>
                <a:gdLst>
                  <a:gd name="connsiteX0" fmla="*/ 126 w 49176"/>
                  <a:gd name="connsiteY0" fmla="*/ 59313 h 58704"/>
                  <a:gd name="connsiteX1" fmla="*/ 19938 w 49176"/>
                  <a:gd name="connsiteY1" fmla="*/ 609 h 58704"/>
                  <a:gd name="connsiteX2" fmla="*/ 29541 w 49176"/>
                  <a:gd name="connsiteY2" fmla="*/ 609 h 58704"/>
                  <a:gd name="connsiteX3" fmla="*/ 49303 w 49176"/>
                  <a:gd name="connsiteY3" fmla="*/ 59313 h 58704"/>
                  <a:gd name="connsiteX4" fmla="*/ 41065 w 49176"/>
                  <a:gd name="connsiteY4" fmla="*/ 59313 h 58704"/>
                  <a:gd name="connsiteX5" fmla="*/ 35758 w 49176"/>
                  <a:gd name="connsiteY5" fmla="*/ 42930 h 58704"/>
                  <a:gd name="connsiteX6" fmla="*/ 13318 w 49176"/>
                  <a:gd name="connsiteY6" fmla="*/ 42930 h 58704"/>
                  <a:gd name="connsiteX7" fmla="*/ 8011 w 49176"/>
                  <a:gd name="connsiteY7" fmla="*/ 59313 h 58704"/>
                  <a:gd name="connsiteX8" fmla="*/ 33584 w 49176"/>
                  <a:gd name="connsiteY8" fmla="*/ 36256 h 58704"/>
                  <a:gd name="connsiteX9" fmla="*/ 24538 w 49176"/>
                  <a:gd name="connsiteY9" fmla="*/ 8598 h 58704"/>
                  <a:gd name="connsiteX10" fmla="*/ 15491 w 49176"/>
                  <a:gd name="connsiteY10" fmla="*/ 36256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126" y="59313"/>
                    </a:moveTo>
                    <a:lnTo>
                      <a:pt x="19938" y="609"/>
                    </a:lnTo>
                    <a:lnTo>
                      <a:pt x="29541" y="609"/>
                    </a:lnTo>
                    <a:lnTo>
                      <a:pt x="49303" y="59313"/>
                    </a:lnTo>
                    <a:lnTo>
                      <a:pt x="41065" y="59313"/>
                    </a:lnTo>
                    <a:lnTo>
                      <a:pt x="35758" y="42930"/>
                    </a:lnTo>
                    <a:lnTo>
                      <a:pt x="13318" y="42930"/>
                    </a:lnTo>
                    <a:lnTo>
                      <a:pt x="8011" y="59313"/>
                    </a:lnTo>
                    <a:close/>
                    <a:moveTo>
                      <a:pt x="33584" y="36256"/>
                    </a:moveTo>
                    <a:lnTo>
                      <a:pt x="24538" y="8598"/>
                    </a:lnTo>
                    <a:lnTo>
                      <a:pt x="15491" y="36256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8" name="任意多边形: 形状 377">
                <a:extLst>
                  <a:ext uri="{FF2B5EF4-FFF2-40B4-BE49-F238E27FC236}">
                    <a16:creationId xmlns:a16="http://schemas.microsoft.com/office/drawing/2014/main" id="{609A2BD3-86D5-43D0-B60A-80100B95A7B9}"/>
                  </a:ext>
                </a:extLst>
              </p:cNvPr>
              <p:cNvSpPr/>
              <p:nvPr/>
            </p:nvSpPr>
            <p:spPr>
              <a:xfrm>
                <a:off x="3395074" y="5698118"/>
                <a:ext cx="45436" cy="58704"/>
              </a:xfrm>
              <a:custGeom>
                <a:avLst/>
                <a:gdLst>
                  <a:gd name="connsiteX0" fmla="*/ 45566 w 45436"/>
                  <a:gd name="connsiteY0" fmla="*/ 59313 h 58704"/>
                  <a:gd name="connsiteX1" fmla="*/ 35408 w 45436"/>
                  <a:gd name="connsiteY1" fmla="*/ 59313 h 58704"/>
                  <a:gd name="connsiteX2" fmla="*/ 16809 w 45436"/>
                  <a:gd name="connsiteY2" fmla="*/ 36003 h 58704"/>
                  <a:gd name="connsiteX3" fmla="*/ 7913 w 45436"/>
                  <a:gd name="connsiteY3" fmla="*/ 36003 h 58704"/>
                  <a:gd name="connsiteX4" fmla="*/ 7913 w 45436"/>
                  <a:gd name="connsiteY4" fmla="*/ 59313 h 58704"/>
                  <a:gd name="connsiteX5" fmla="*/ 130 w 45436"/>
                  <a:gd name="connsiteY5" fmla="*/ 59313 h 58704"/>
                  <a:gd name="connsiteX6" fmla="*/ 130 w 45436"/>
                  <a:gd name="connsiteY6" fmla="*/ 609 h 58704"/>
                  <a:gd name="connsiteX7" fmla="*/ 15242 w 45436"/>
                  <a:gd name="connsiteY7" fmla="*/ 609 h 58704"/>
                  <a:gd name="connsiteX8" fmla="*/ 23682 w 45436"/>
                  <a:gd name="connsiteY8" fmla="*/ 1165 h 58704"/>
                  <a:gd name="connsiteX9" fmla="*/ 30151 w 45436"/>
                  <a:gd name="connsiteY9" fmla="*/ 3744 h 58704"/>
                  <a:gd name="connsiteX10" fmla="*/ 35003 w 45436"/>
                  <a:gd name="connsiteY10" fmla="*/ 8850 h 58704"/>
                  <a:gd name="connsiteX11" fmla="*/ 36823 w 45436"/>
                  <a:gd name="connsiteY11" fmla="*/ 16536 h 58704"/>
                  <a:gd name="connsiteX12" fmla="*/ 33538 w 45436"/>
                  <a:gd name="connsiteY12" fmla="*/ 27357 h 58704"/>
                  <a:gd name="connsiteX13" fmla="*/ 24642 w 45436"/>
                  <a:gd name="connsiteY13" fmla="*/ 33778 h 58704"/>
                  <a:gd name="connsiteX14" fmla="*/ 28686 w 45436"/>
                  <a:gd name="connsiteY14" fmla="*/ 17143 h 58704"/>
                  <a:gd name="connsiteX15" fmla="*/ 27776 w 45436"/>
                  <a:gd name="connsiteY15" fmla="*/ 12592 h 58704"/>
                  <a:gd name="connsiteX16" fmla="*/ 24996 w 45436"/>
                  <a:gd name="connsiteY16" fmla="*/ 9356 h 58704"/>
                  <a:gd name="connsiteX17" fmla="*/ 21105 w 45436"/>
                  <a:gd name="connsiteY17" fmla="*/ 7789 h 58704"/>
                  <a:gd name="connsiteX18" fmla="*/ 15646 w 45436"/>
                  <a:gd name="connsiteY18" fmla="*/ 7334 h 58704"/>
                  <a:gd name="connsiteX19" fmla="*/ 7913 w 45436"/>
                  <a:gd name="connsiteY19" fmla="*/ 7334 h 58704"/>
                  <a:gd name="connsiteX20" fmla="*/ 7913 w 45436"/>
                  <a:gd name="connsiteY20" fmla="*/ 29480 h 58704"/>
                  <a:gd name="connsiteX21" fmla="*/ 14787 w 45436"/>
                  <a:gd name="connsiteY21" fmla="*/ 29480 h 58704"/>
                  <a:gd name="connsiteX22" fmla="*/ 20801 w 45436"/>
                  <a:gd name="connsiteY22" fmla="*/ 28924 h 58704"/>
                  <a:gd name="connsiteX23" fmla="*/ 25350 w 45436"/>
                  <a:gd name="connsiteY23" fmla="*/ 26447 h 58704"/>
                  <a:gd name="connsiteX24" fmla="*/ 27877 w 45436"/>
                  <a:gd name="connsiteY24" fmla="*/ 22503 h 58704"/>
                  <a:gd name="connsiteX25" fmla="*/ 28686 w 45436"/>
                  <a:gd name="connsiteY25" fmla="*/ 17143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566" y="59313"/>
                    </a:moveTo>
                    <a:lnTo>
                      <a:pt x="35408" y="59313"/>
                    </a:lnTo>
                    <a:lnTo>
                      <a:pt x="16809" y="36003"/>
                    </a:lnTo>
                    <a:lnTo>
                      <a:pt x="7913" y="36003"/>
                    </a:lnTo>
                    <a:lnTo>
                      <a:pt x="7913" y="59313"/>
                    </a:lnTo>
                    <a:lnTo>
                      <a:pt x="130" y="59313"/>
                    </a:lnTo>
                    <a:lnTo>
                      <a:pt x="130" y="609"/>
                    </a:lnTo>
                    <a:lnTo>
                      <a:pt x="15242" y="609"/>
                    </a:lnTo>
                    <a:cubicBezTo>
                      <a:pt x="18578" y="609"/>
                      <a:pt x="21357" y="811"/>
                      <a:pt x="23682" y="1165"/>
                    </a:cubicBezTo>
                    <a:cubicBezTo>
                      <a:pt x="25906" y="1569"/>
                      <a:pt x="28079" y="2429"/>
                      <a:pt x="30151" y="3744"/>
                    </a:cubicBezTo>
                    <a:cubicBezTo>
                      <a:pt x="32173" y="5109"/>
                      <a:pt x="33790" y="6828"/>
                      <a:pt x="35003" y="8850"/>
                    </a:cubicBezTo>
                    <a:cubicBezTo>
                      <a:pt x="36166" y="10974"/>
                      <a:pt x="36772" y="13502"/>
                      <a:pt x="36823" y="16536"/>
                    </a:cubicBezTo>
                    <a:cubicBezTo>
                      <a:pt x="36772" y="20885"/>
                      <a:pt x="35660" y="24525"/>
                      <a:pt x="33538" y="27357"/>
                    </a:cubicBezTo>
                    <a:cubicBezTo>
                      <a:pt x="31314" y="30289"/>
                      <a:pt x="28382" y="32413"/>
                      <a:pt x="24642" y="33778"/>
                    </a:cubicBezTo>
                    <a:close/>
                    <a:moveTo>
                      <a:pt x="28686" y="17143"/>
                    </a:moveTo>
                    <a:cubicBezTo>
                      <a:pt x="28635" y="15424"/>
                      <a:pt x="28332" y="13907"/>
                      <a:pt x="27776" y="12592"/>
                    </a:cubicBezTo>
                    <a:cubicBezTo>
                      <a:pt x="27119" y="11277"/>
                      <a:pt x="26209" y="10216"/>
                      <a:pt x="24996" y="9356"/>
                    </a:cubicBezTo>
                    <a:cubicBezTo>
                      <a:pt x="23834" y="8648"/>
                      <a:pt x="22520" y="8143"/>
                      <a:pt x="21105" y="7789"/>
                    </a:cubicBezTo>
                    <a:cubicBezTo>
                      <a:pt x="19588" y="7536"/>
                      <a:pt x="17769" y="7384"/>
                      <a:pt x="15646" y="7334"/>
                    </a:cubicBezTo>
                    <a:lnTo>
                      <a:pt x="7913" y="7334"/>
                    </a:lnTo>
                    <a:lnTo>
                      <a:pt x="7913" y="29480"/>
                    </a:lnTo>
                    <a:lnTo>
                      <a:pt x="14787" y="29480"/>
                    </a:lnTo>
                    <a:cubicBezTo>
                      <a:pt x="17011" y="29531"/>
                      <a:pt x="18982" y="29329"/>
                      <a:pt x="20801" y="28924"/>
                    </a:cubicBezTo>
                    <a:cubicBezTo>
                      <a:pt x="22520" y="28570"/>
                      <a:pt x="24036" y="27761"/>
                      <a:pt x="25350" y="26447"/>
                    </a:cubicBezTo>
                    <a:cubicBezTo>
                      <a:pt x="26462" y="25385"/>
                      <a:pt x="27321" y="24070"/>
                      <a:pt x="27877" y="22503"/>
                    </a:cubicBezTo>
                    <a:cubicBezTo>
                      <a:pt x="28382" y="21036"/>
                      <a:pt x="28635" y="19216"/>
                      <a:pt x="28686" y="171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9" name="任意多边形: 形状 378">
                <a:extLst>
                  <a:ext uri="{FF2B5EF4-FFF2-40B4-BE49-F238E27FC236}">
                    <a16:creationId xmlns:a16="http://schemas.microsoft.com/office/drawing/2014/main" id="{816BE090-8286-484C-BB37-1F002BEC39E3}"/>
                  </a:ext>
                </a:extLst>
              </p:cNvPr>
              <p:cNvSpPr/>
              <p:nvPr/>
            </p:nvSpPr>
            <p:spPr>
              <a:xfrm>
                <a:off x="3443430" y="5695489"/>
                <a:ext cx="23703" cy="77564"/>
              </a:xfrm>
              <a:custGeom>
                <a:avLst/>
                <a:gdLst>
                  <a:gd name="connsiteX0" fmla="*/ 23838 w 23703"/>
                  <a:gd name="connsiteY0" fmla="*/ 78173 h 77564"/>
                  <a:gd name="connsiteX1" fmla="*/ 14841 w 23703"/>
                  <a:gd name="connsiteY1" fmla="*/ 78173 h 77564"/>
                  <a:gd name="connsiteX2" fmla="*/ 4026 w 23703"/>
                  <a:gd name="connsiteY2" fmla="*/ 60931 h 77564"/>
                  <a:gd name="connsiteX3" fmla="*/ 134 w 23703"/>
                  <a:gd name="connsiteY3" fmla="*/ 39391 h 77564"/>
                  <a:gd name="connsiteX4" fmla="*/ 4026 w 23703"/>
                  <a:gd name="connsiteY4" fmla="*/ 18002 h 77564"/>
                  <a:gd name="connsiteX5" fmla="*/ 14841 w 23703"/>
                  <a:gd name="connsiteY5" fmla="*/ 609 h 77564"/>
                  <a:gd name="connsiteX6" fmla="*/ 23838 w 23703"/>
                  <a:gd name="connsiteY6" fmla="*/ 609 h 77564"/>
                  <a:gd name="connsiteX7" fmla="*/ 23838 w 23703"/>
                  <a:gd name="connsiteY7" fmla="*/ 1013 h 77564"/>
                  <a:gd name="connsiteX8" fmla="*/ 17773 w 23703"/>
                  <a:gd name="connsiteY8" fmla="*/ 7687 h 77564"/>
                  <a:gd name="connsiteX9" fmla="*/ 12415 w 23703"/>
                  <a:gd name="connsiteY9" fmla="*/ 16435 h 77564"/>
                  <a:gd name="connsiteX10" fmla="*/ 8524 w 23703"/>
                  <a:gd name="connsiteY10" fmla="*/ 27104 h 77564"/>
                  <a:gd name="connsiteX11" fmla="*/ 7058 w 23703"/>
                  <a:gd name="connsiteY11" fmla="*/ 39391 h 77564"/>
                  <a:gd name="connsiteX12" fmla="*/ 8473 w 23703"/>
                  <a:gd name="connsiteY12" fmla="*/ 51728 h 77564"/>
                  <a:gd name="connsiteX13" fmla="*/ 12415 w 23703"/>
                  <a:gd name="connsiteY13" fmla="*/ 62397 h 77564"/>
                  <a:gd name="connsiteX14" fmla="*/ 17773 w 23703"/>
                  <a:gd name="connsiteY14" fmla="*/ 71145 h 77564"/>
                  <a:gd name="connsiteX15" fmla="*/ 23838 w 23703"/>
                  <a:gd name="connsiteY15" fmla="*/ 77769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03" h="77564">
                    <a:moveTo>
                      <a:pt x="23838" y="78173"/>
                    </a:moveTo>
                    <a:lnTo>
                      <a:pt x="14841" y="78173"/>
                    </a:lnTo>
                    <a:cubicBezTo>
                      <a:pt x="10242" y="72712"/>
                      <a:pt x="6603" y="66999"/>
                      <a:pt x="4026" y="60931"/>
                    </a:cubicBezTo>
                    <a:cubicBezTo>
                      <a:pt x="1397" y="54914"/>
                      <a:pt x="134" y="47734"/>
                      <a:pt x="134" y="39391"/>
                    </a:cubicBezTo>
                    <a:cubicBezTo>
                      <a:pt x="134" y="31351"/>
                      <a:pt x="1397" y="24222"/>
                      <a:pt x="4026" y="18002"/>
                    </a:cubicBezTo>
                    <a:cubicBezTo>
                      <a:pt x="6553" y="11884"/>
                      <a:pt x="10192" y="6069"/>
                      <a:pt x="14841" y="609"/>
                    </a:cubicBezTo>
                    <a:lnTo>
                      <a:pt x="23838" y="609"/>
                    </a:lnTo>
                    <a:lnTo>
                      <a:pt x="23838" y="1013"/>
                    </a:lnTo>
                    <a:cubicBezTo>
                      <a:pt x="21664" y="2985"/>
                      <a:pt x="19643" y="5210"/>
                      <a:pt x="17773" y="7687"/>
                    </a:cubicBezTo>
                    <a:cubicBezTo>
                      <a:pt x="15802" y="10216"/>
                      <a:pt x="14033" y="13098"/>
                      <a:pt x="12415" y="16435"/>
                    </a:cubicBezTo>
                    <a:cubicBezTo>
                      <a:pt x="10798" y="19671"/>
                      <a:pt x="9484" y="23261"/>
                      <a:pt x="8524" y="27104"/>
                    </a:cubicBezTo>
                    <a:cubicBezTo>
                      <a:pt x="7513" y="31048"/>
                      <a:pt x="7008" y="35144"/>
                      <a:pt x="7058" y="39391"/>
                    </a:cubicBezTo>
                    <a:cubicBezTo>
                      <a:pt x="7008" y="43942"/>
                      <a:pt x="7513" y="48037"/>
                      <a:pt x="8473" y="51728"/>
                    </a:cubicBezTo>
                    <a:cubicBezTo>
                      <a:pt x="9433" y="55521"/>
                      <a:pt x="10748" y="59060"/>
                      <a:pt x="12415" y="62397"/>
                    </a:cubicBezTo>
                    <a:cubicBezTo>
                      <a:pt x="13932" y="65583"/>
                      <a:pt x="15701" y="68465"/>
                      <a:pt x="17773" y="71145"/>
                    </a:cubicBezTo>
                    <a:cubicBezTo>
                      <a:pt x="19744" y="73724"/>
                      <a:pt x="21765" y="75948"/>
                      <a:pt x="23838" y="777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0" name="任意多边形: 形状 379">
                <a:extLst>
                  <a:ext uri="{FF2B5EF4-FFF2-40B4-BE49-F238E27FC236}">
                    <a16:creationId xmlns:a16="http://schemas.microsoft.com/office/drawing/2014/main" id="{A58AAEDB-CBCC-40A3-8FEA-51E531105336}"/>
                  </a:ext>
                </a:extLst>
              </p:cNvPr>
              <p:cNvSpPr/>
              <p:nvPr/>
            </p:nvSpPr>
            <p:spPr>
              <a:xfrm>
                <a:off x="3474369" y="5696905"/>
                <a:ext cx="36187" cy="59917"/>
              </a:xfrm>
              <a:custGeom>
                <a:avLst/>
                <a:gdLst>
                  <a:gd name="connsiteX0" fmla="*/ 36324 w 36187"/>
                  <a:gd name="connsiteY0" fmla="*/ 60526 h 59917"/>
                  <a:gd name="connsiteX1" fmla="*/ 136 w 36187"/>
                  <a:gd name="connsiteY1" fmla="*/ 60526 h 59917"/>
                  <a:gd name="connsiteX2" fmla="*/ 136 w 36187"/>
                  <a:gd name="connsiteY2" fmla="*/ 52285 h 59917"/>
                  <a:gd name="connsiteX3" fmla="*/ 7465 w 36187"/>
                  <a:gd name="connsiteY3" fmla="*/ 45206 h 59917"/>
                  <a:gd name="connsiteX4" fmla="*/ 14288 w 36187"/>
                  <a:gd name="connsiteY4" fmla="*/ 38127 h 59917"/>
                  <a:gd name="connsiteX5" fmla="*/ 23385 w 36187"/>
                  <a:gd name="connsiteY5" fmla="*/ 26345 h 59917"/>
                  <a:gd name="connsiteX6" fmla="*/ 25862 w 36187"/>
                  <a:gd name="connsiteY6" fmla="*/ 17193 h 59917"/>
                  <a:gd name="connsiteX7" fmla="*/ 25104 w 36187"/>
                  <a:gd name="connsiteY7" fmla="*/ 12896 h 59917"/>
                  <a:gd name="connsiteX8" fmla="*/ 22981 w 36187"/>
                  <a:gd name="connsiteY8" fmla="*/ 9811 h 59917"/>
                  <a:gd name="connsiteX9" fmla="*/ 19797 w 36187"/>
                  <a:gd name="connsiteY9" fmla="*/ 8041 h 59917"/>
                  <a:gd name="connsiteX10" fmla="*/ 15804 w 36187"/>
                  <a:gd name="connsiteY10" fmla="*/ 7435 h 59917"/>
                  <a:gd name="connsiteX11" fmla="*/ 11559 w 36187"/>
                  <a:gd name="connsiteY11" fmla="*/ 7991 h 59917"/>
                  <a:gd name="connsiteX12" fmla="*/ 7465 w 36187"/>
                  <a:gd name="connsiteY12" fmla="*/ 9306 h 59917"/>
                  <a:gd name="connsiteX13" fmla="*/ 4230 w 36187"/>
                  <a:gd name="connsiteY13" fmla="*/ 10924 h 59917"/>
                  <a:gd name="connsiteX14" fmla="*/ 1804 w 36187"/>
                  <a:gd name="connsiteY14" fmla="*/ 12542 h 59917"/>
                  <a:gd name="connsiteX15" fmla="*/ 1349 w 36187"/>
                  <a:gd name="connsiteY15" fmla="*/ 12542 h 59917"/>
                  <a:gd name="connsiteX16" fmla="*/ 1349 w 36187"/>
                  <a:gd name="connsiteY16" fmla="*/ 4148 h 59917"/>
                  <a:gd name="connsiteX17" fmla="*/ 8122 w 36187"/>
                  <a:gd name="connsiteY17" fmla="*/ 1772 h 59917"/>
                  <a:gd name="connsiteX18" fmla="*/ 16411 w 36187"/>
                  <a:gd name="connsiteY18" fmla="*/ 609 h 59917"/>
                  <a:gd name="connsiteX19" fmla="*/ 29248 w 36187"/>
                  <a:gd name="connsiteY19" fmla="*/ 4957 h 59917"/>
                  <a:gd name="connsiteX20" fmla="*/ 33898 w 36187"/>
                  <a:gd name="connsiteY20" fmla="*/ 16789 h 59917"/>
                  <a:gd name="connsiteX21" fmla="*/ 33089 w 36187"/>
                  <a:gd name="connsiteY21" fmla="*/ 23160 h 59917"/>
                  <a:gd name="connsiteX22" fmla="*/ 30865 w 36187"/>
                  <a:gd name="connsiteY22" fmla="*/ 28520 h 59917"/>
                  <a:gd name="connsiteX23" fmla="*/ 27327 w 36187"/>
                  <a:gd name="connsiteY23" fmla="*/ 33627 h 59917"/>
                  <a:gd name="connsiteX24" fmla="*/ 23031 w 36187"/>
                  <a:gd name="connsiteY24" fmla="*/ 38582 h 59917"/>
                  <a:gd name="connsiteX25" fmla="*/ 14793 w 36187"/>
                  <a:gd name="connsiteY25" fmla="*/ 46925 h 59917"/>
                  <a:gd name="connsiteX26" fmla="*/ 7515 w 36187"/>
                  <a:gd name="connsiteY26" fmla="*/ 53801 h 59917"/>
                  <a:gd name="connsiteX27" fmla="*/ 36324 w 36187"/>
                  <a:gd name="connsiteY27" fmla="*/ 53801 h 59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6187" h="59917">
                    <a:moveTo>
                      <a:pt x="36324" y="60526"/>
                    </a:moveTo>
                    <a:lnTo>
                      <a:pt x="136" y="60526"/>
                    </a:lnTo>
                    <a:lnTo>
                      <a:pt x="136" y="52285"/>
                    </a:lnTo>
                    <a:cubicBezTo>
                      <a:pt x="2714" y="49858"/>
                      <a:pt x="5140" y="47481"/>
                      <a:pt x="7465" y="45206"/>
                    </a:cubicBezTo>
                    <a:cubicBezTo>
                      <a:pt x="9739" y="42981"/>
                      <a:pt x="12013" y="40655"/>
                      <a:pt x="14288" y="38127"/>
                    </a:cubicBezTo>
                    <a:cubicBezTo>
                      <a:pt x="18685" y="33273"/>
                      <a:pt x="21717" y="29329"/>
                      <a:pt x="23385" y="26345"/>
                    </a:cubicBezTo>
                    <a:cubicBezTo>
                      <a:pt x="25002" y="23413"/>
                      <a:pt x="25862" y="20379"/>
                      <a:pt x="25862" y="17193"/>
                    </a:cubicBezTo>
                    <a:cubicBezTo>
                      <a:pt x="25862" y="15575"/>
                      <a:pt x="25609" y="14109"/>
                      <a:pt x="25104" y="12896"/>
                    </a:cubicBezTo>
                    <a:cubicBezTo>
                      <a:pt x="24598" y="11682"/>
                      <a:pt x="23891" y="10671"/>
                      <a:pt x="22981" y="9811"/>
                    </a:cubicBezTo>
                    <a:cubicBezTo>
                      <a:pt x="22071" y="9053"/>
                      <a:pt x="21010" y="8446"/>
                      <a:pt x="19797" y="8041"/>
                    </a:cubicBezTo>
                    <a:cubicBezTo>
                      <a:pt x="18584" y="7637"/>
                      <a:pt x="17219" y="7435"/>
                      <a:pt x="15804" y="7435"/>
                    </a:cubicBezTo>
                    <a:cubicBezTo>
                      <a:pt x="14389" y="7435"/>
                      <a:pt x="12974" y="7637"/>
                      <a:pt x="11559" y="7991"/>
                    </a:cubicBezTo>
                    <a:cubicBezTo>
                      <a:pt x="10093" y="8345"/>
                      <a:pt x="8728" y="8800"/>
                      <a:pt x="7465" y="9306"/>
                    </a:cubicBezTo>
                    <a:cubicBezTo>
                      <a:pt x="6302" y="9811"/>
                      <a:pt x="5241" y="10317"/>
                      <a:pt x="4230" y="10924"/>
                    </a:cubicBezTo>
                    <a:cubicBezTo>
                      <a:pt x="3169" y="11530"/>
                      <a:pt x="2360" y="12087"/>
                      <a:pt x="1804" y="12542"/>
                    </a:cubicBezTo>
                    <a:lnTo>
                      <a:pt x="1349" y="12542"/>
                    </a:lnTo>
                    <a:lnTo>
                      <a:pt x="1349" y="4148"/>
                    </a:lnTo>
                    <a:cubicBezTo>
                      <a:pt x="2916" y="3390"/>
                      <a:pt x="5190" y="2581"/>
                      <a:pt x="8122" y="1772"/>
                    </a:cubicBezTo>
                    <a:cubicBezTo>
                      <a:pt x="11053" y="1013"/>
                      <a:pt x="13782" y="609"/>
                      <a:pt x="16411" y="609"/>
                    </a:cubicBezTo>
                    <a:cubicBezTo>
                      <a:pt x="21818" y="609"/>
                      <a:pt x="26114" y="2075"/>
                      <a:pt x="29248" y="4957"/>
                    </a:cubicBezTo>
                    <a:cubicBezTo>
                      <a:pt x="32331" y="7890"/>
                      <a:pt x="33898" y="11834"/>
                      <a:pt x="33898" y="16789"/>
                    </a:cubicBezTo>
                    <a:cubicBezTo>
                      <a:pt x="33898" y="19115"/>
                      <a:pt x="33594" y="21239"/>
                      <a:pt x="33089" y="23160"/>
                    </a:cubicBezTo>
                    <a:cubicBezTo>
                      <a:pt x="32483" y="25132"/>
                      <a:pt x="31775" y="26902"/>
                      <a:pt x="30865" y="28520"/>
                    </a:cubicBezTo>
                    <a:cubicBezTo>
                      <a:pt x="29854" y="30239"/>
                      <a:pt x="28641" y="31958"/>
                      <a:pt x="27327" y="33627"/>
                    </a:cubicBezTo>
                    <a:cubicBezTo>
                      <a:pt x="25912" y="35295"/>
                      <a:pt x="24497" y="36964"/>
                      <a:pt x="23031" y="38582"/>
                    </a:cubicBezTo>
                    <a:cubicBezTo>
                      <a:pt x="20555" y="41312"/>
                      <a:pt x="17826" y="44093"/>
                      <a:pt x="14793" y="46925"/>
                    </a:cubicBezTo>
                    <a:cubicBezTo>
                      <a:pt x="11761" y="49858"/>
                      <a:pt x="9335" y="52133"/>
                      <a:pt x="7515" y="53801"/>
                    </a:cubicBezTo>
                    <a:lnTo>
                      <a:pt x="36324" y="5380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1" name="任意多边形: 形状 380">
                <a:extLst>
                  <a:ext uri="{FF2B5EF4-FFF2-40B4-BE49-F238E27FC236}">
                    <a16:creationId xmlns:a16="http://schemas.microsoft.com/office/drawing/2014/main" id="{3C60063C-4D3B-4773-9F08-1F4E7F860800}"/>
                  </a:ext>
                </a:extLst>
              </p:cNvPr>
              <p:cNvSpPr/>
              <p:nvPr/>
            </p:nvSpPr>
            <p:spPr>
              <a:xfrm>
                <a:off x="3517404" y="5696955"/>
                <a:ext cx="37502" cy="61080"/>
              </a:xfrm>
              <a:custGeom>
                <a:avLst/>
                <a:gdLst>
                  <a:gd name="connsiteX0" fmla="*/ 37642 w 37502"/>
                  <a:gd name="connsiteY0" fmla="*/ 31098 h 61080"/>
                  <a:gd name="connsiteX1" fmla="*/ 33043 w 37502"/>
                  <a:gd name="connsiteY1" fmla="*/ 54307 h 61080"/>
                  <a:gd name="connsiteX2" fmla="*/ 18892 w 37502"/>
                  <a:gd name="connsiteY2" fmla="*/ 61689 h 61080"/>
                  <a:gd name="connsiteX3" fmla="*/ 4639 w 37502"/>
                  <a:gd name="connsiteY3" fmla="*/ 54155 h 61080"/>
                  <a:gd name="connsiteX4" fmla="*/ 141 w 37502"/>
                  <a:gd name="connsiteY4" fmla="*/ 31200 h 61080"/>
                  <a:gd name="connsiteX5" fmla="*/ 4690 w 37502"/>
                  <a:gd name="connsiteY5" fmla="*/ 7991 h 61080"/>
                  <a:gd name="connsiteX6" fmla="*/ 18892 w 37502"/>
                  <a:gd name="connsiteY6" fmla="*/ 609 h 61080"/>
                  <a:gd name="connsiteX7" fmla="*/ 33094 w 37502"/>
                  <a:gd name="connsiteY7" fmla="*/ 8244 h 61080"/>
                  <a:gd name="connsiteX8" fmla="*/ 37642 w 37502"/>
                  <a:gd name="connsiteY8" fmla="*/ 31098 h 61080"/>
                  <a:gd name="connsiteX9" fmla="*/ 27534 w 37502"/>
                  <a:gd name="connsiteY9" fmla="*/ 48998 h 61080"/>
                  <a:gd name="connsiteX10" fmla="*/ 29151 w 37502"/>
                  <a:gd name="connsiteY10" fmla="*/ 41616 h 61080"/>
                  <a:gd name="connsiteX11" fmla="*/ 29657 w 37502"/>
                  <a:gd name="connsiteY11" fmla="*/ 31098 h 61080"/>
                  <a:gd name="connsiteX12" fmla="*/ 29151 w 37502"/>
                  <a:gd name="connsiteY12" fmla="*/ 20632 h 61080"/>
                  <a:gd name="connsiteX13" fmla="*/ 27484 w 37502"/>
                  <a:gd name="connsiteY13" fmla="*/ 13199 h 61080"/>
                  <a:gd name="connsiteX14" fmla="*/ 24249 w 37502"/>
                  <a:gd name="connsiteY14" fmla="*/ 8699 h 61080"/>
                  <a:gd name="connsiteX15" fmla="*/ 18892 w 37502"/>
                  <a:gd name="connsiteY15" fmla="*/ 7131 h 61080"/>
                  <a:gd name="connsiteX16" fmla="*/ 13484 w 37502"/>
                  <a:gd name="connsiteY16" fmla="*/ 8699 h 61080"/>
                  <a:gd name="connsiteX17" fmla="*/ 10148 w 37502"/>
                  <a:gd name="connsiteY17" fmla="*/ 13300 h 61080"/>
                  <a:gd name="connsiteX18" fmla="*/ 8531 w 37502"/>
                  <a:gd name="connsiteY18" fmla="*/ 20885 h 61080"/>
                  <a:gd name="connsiteX19" fmla="*/ 8126 w 37502"/>
                  <a:gd name="connsiteY19" fmla="*/ 31200 h 61080"/>
                  <a:gd name="connsiteX20" fmla="*/ 8480 w 37502"/>
                  <a:gd name="connsiteY20" fmla="*/ 41464 h 61080"/>
                  <a:gd name="connsiteX21" fmla="*/ 10148 w 37502"/>
                  <a:gd name="connsiteY21" fmla="*/ 48897 h 61080"/>
                  <a:gd name="connsiteX22" fmla="*/ 13383 w 37502"/>
                  <a:gd name="connsiteY22" fmla="*/ 53599 h 61080"/>
                  <a:gd name="connsiteX23" fmla="*/ 18892 w 37502"/>
                  <a:gd name="connsiteY23" fmla="*/ 55217 h 61080"/>
                  <a:gd name="connsiteX24" fmla="*/ 24249 w 37502"/>
                  <a:gd name="connsiteY24" fmla="*/ 53650 h 61080"/>
                  <a:gd name="connsiteX25" fmla="*/ 27534 w 37502"/>
                  <a:gd name="connsiteY25" fmla="*/ 48998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642" y="31098"/>
                    </a:moveTo>
                    <a:cubicBezTo>
                      <a:pt x="37642" y="41717"/>
                      <a:pt x="36076" y="49453"/>
                      <a:pt x="33043" y="54307"/>
                    </a:cubicBezTo>
                    <a:cubicBezTo>
                      <a:pt x="29910" y="59262"/>
                      <a:pt x="25209" y="61689"/>
                      <a:pt x="18892" y="61689"/>
                    </a:cubicBezTo>
                    <a:cubicBezTo>
                      <a:pt x="12372" y="61689"/>
                      <a:pt x="7621" y="59212"/>
                      <a:pt x="4639" y="54155"/>
                    </a:cubicBezTo>
                    <a:cubicBezTo>
                      <a:pt x="1607" y="49200"/>
                      <a:pt x="90" y="41515"/>
                      <a:pt x="141" y="31200"/>
                    </a:cubicBezTo>
                    <a:cubicBezTo>
                      <a:pt x="90" y="20632"/>
                      <a:pt x="1607" y="12896"/>
                      <a:pt x="4690" y="7991"/>
                    </a:cubicBezTo>
                    <a:cubicBezTo>
                      <a:pt x="7722" y="3086"/>
                      <a:pt x="12473" y="659"/>
                      <a:pt x="18892" y="609"/>
                    </a:cubicBezTo>
                    <a:cubicBezTo>
                      <a:pt x="25310" y="659"/>
                      <a:pt x="30061" y="3187"/>
                      <a:pt x="33094" y="8244"/>
                    </a:cubicBezTo>
                    <a:cubicBezTo>
                      <a:pt x="36126" y="13351"/>
                      <a:pt x="37642" y="20986"/>
                      <a:pt x="37642" y="31098"/>
                    </a:cubicBezTo>
                    <a:close/>
                    <a:moveTo>
                      <a:pt x="27534" y="48998"/>
                    </a:moveTo>
                    <a:cubicBezTo>
                      <a:pt x="28292" y="47077"/>
                      <a:pt x="28848" y="44599"/>
                      <a:pt x="29151" y="41616"/>
                    </a:cubicBezTo>
                    <a:cubicBezTo>
                      <a:pt x="29455" y="38683"/>
                      <a:pt x="29606" y="35194"/>
                      <a:pt x="29657" y="31098"/>
                    </a:cubicBezTo>
                    <a:cubicBezTo>
                      <a:pt x="29606" y="27154"/>
                      <a:pt x="29455" y="23666"/>
                      <a:pt x="29151" y="20632"/>
                    </a:cubicBezTo>
                    <a:cubicBezTo>
                      <a:pt x="28848" y="17699"/>
                      <a:pt x="28292" y="15221"/>
                      <a:pt x="27484" y="13199"/>
                    </a:cubicBezTo>
                    <a:cubicBezTo>
                      <a:pt x="26675" y="11278"/>
                      <a:pt x="25563" y="9761"/>
                      <a:pt x="24249" y="8699"/>
                    </a:cubicBezTo>
                    <a:cubicBezTo>
                      <a:pt x="22834" y="7687"/>
                      <a:pt x="21065" y="7182"/>
                      <a:pt x="18892" y="7131"/>
                    </a:cubicBezTo>
                    <a:cubicBezTo>
                      <a:pt x="16668" y="7182"/>
                      <a:pt x="14848" y="7687"/>
                      <a:pt x="13484" y="8699"/>
                    </a:cubicBezTo>
                    <a:cubicBezTo>
                      <a:pt x="12069" y="9761"/>
                      <a:pt x="10957" y="11278"/>
                      <a:pt x="10148" y="13300"/>
                    </a:cubicBezTo>
                    <a:cubicBezTo>
                      <a:pt x="9339" y="15323"/>
                      <a:pt x="8834" y="17851"/>
                      <a:pt x="8531" y="20885"/>
                    </a:cubicBezTo>
                    <a:cubicBezTo>
                      <a:pt x="8228" y="23918"/>
                      <a:pt x="8076" y="27357"/>
                      <a:pt x="8126" y="31200"/>
                    </a:cubicBezTo>
                    <a:cubicBezTo>
                      <a:pt x="8076" y="35295"/>
                      <a:pt x="8177" y="38734"/>
                      <a:pt x="8480" y="41464"/>
                    </a:cubicBezTo>
                    <a:cubicBezTo>
                      <a:pt x="8682" y="44245"/>
                      <a:pt x="9238" y="46723"/>
                      <a:pt x="10148" y="48897"/>
                    </a:cubicBezTo>
                    <a:cubicBezTo>
                      <a:pt x="10856" y="50970"/>
                      <a:pt x="11968" y="52537"/>
                      <a:pt x="13383" y="53599"/>
                    </a:cubicBezTo>
                    <a:cubicBezTo>
                      <a:pt x="14798" y="54712"/>
                      <a:pt x="16617" y="55268"/>
                      <a:pt x="18892" y="55217"/>
                    </a:cubicBezTo>
                    <a:cubicBezTo>
                      <a:pt x="21014" y="55268"/>
                      <a:pt x="22783" y="54712"/>
                      <a:pt x="24249" y="53650"/>
                    </a:cubicBezTo>
                    <a:cubicBezTo>
                      <a:pt x="25614" y="52639"/>
                      <a:pt x="26726" y="51122"/>
                      <a:pt x="27534" y="489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2" name="任意多边形: 形状 381">
                <a:extLst>
                  <a:ext uri="{FF2B5EF4-FFF2-40B4-BE49-F238E27FC236}">
                    <a16:creationId xmlns:a16="http://schemas.microsoft.com/office/drawing/2014/main" id="{DDD7CAD8-6EF6-43D1-8A90-332E978BC18D}"/>
                  </a:ext>
                </a:extLst>
              </p:cNvPr>
              <p:cNvSpPr/>
              <p:nvPr/>
            </p:nvSpPr>
            <p:spPr>
              <a:xfrm>
                <a:off x="3561098" y="5695489"/>
                <a:ext cx="23703" cy="77564"/>
              </a:xfrm>
              <a:custGeom>
                <a:avLst/>
                <a:gdLst>
                  <a:gd name="connsiteX0" fmla="*/ 23847 w 23703"/>
                  <a:gd name="connsiteY0" fmla="*/ 39391 h 77564"/>
                  <a:gd name="connsiteX1" fmla="*/ 19955 w 23703"/>
                  <a:gd name="connsiteY1" fmla="*/ 60830 h 77564"/>
                  <a:gd name="connsiteX2" fmla="*/ 9139 w 23703"/>
                  <a:gd name="connsiteY2" fmla="*/ 78173 h 77564"/>
                  <a:gd name="connsiteX3" fmla="*/ 143 w 23703"/>
                  <a:gd name="connsiteY3" fmla="*/ 78173 h 77564"/>
                  <a:gd name="connsiteX4" fmla="*/ 143 w 23703"/>
                  <a:gd name="connsiteY4" fmla="*/ 77769 h 77564"/>
                  <a:gd name="connsiteX5" fmla="*/ 6208 w 23703"/>
                  <a:gd name="connsiteY5" fmla="*/ 71094 h 77564"/>
                  <a:gd name="connsiteX6" fmla="*/ 11616 w 23703"/>
                  <a:gd name="connsiteY6" fmla="*/ 62397 h 77564"/>
                  <a:gd name="connsiteX7" fmla="*/ 15457 w 23703"/>
                  <a:gd name="connsiteY7" fmla="*/ 51627 h 77564"/>
                  <a:gd name="connsiteX8" fmla="*/ 16923 w 23703"/>
                  <a:gd name="connsiteY8" fmla="*/ 39391 h 77564"/>
                  <a:gd name="connsiteX9" fmla="*/ 15457 w 23703"/>
                  <a:gd name="connsiteY9" fmla="*/ 27104 h 77564"/>
                  <a:gd name="connsiteX10" fmla="*/ 11616 w 23703"/>
                  <a:gd name="connsiteY10" fmla="*/ 16435 h 77564"/>
                  <a:gd name="connsiteX11" fmla="*/ 6157 w 23703"/>
                  <a:gd name="connsiteY11" fmla="*/ 7637 h 77564"/>
                  <a:gd name="connsiteX12" fmla="*/ 143 w 23703"/>
                  <a:gd name="connsiteY12" fmla="*/ 1013 h 77564"/>
                  <a:gd name="connsiteX13" fmla="*/ 143 w 23703"/>
                  <a:gd name="connsiteY13" fmla="*/ 609 h 77564"/>
                  <a:gd name="connsiteX14" fmla="*/ 9139 w 23703"/>
                  <a:gd name="connsiteY14" fmla="*/ 609 h 77564"/>
                  <a:gd name="connsiteX15" fmla="*/ 19905 w 23703"/>
                  <a:gd name="connsiteY15" fmla="*/ 17952 h 77564"/>
                  <a:gd name="connsiteX16" fmla="*/ 23847 w 23703"/>
                  <a:gd name="connsiteY16" fmla="*/ 39391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03" h="77564">
                    <a:moveTo>
                      <a:pt x="23847" y="39391"/>
                    </a:moveTo>
                    <a:cubicBezTo>
                      <a:pt x="23796" y="47582"/>
                      <a:pt x="22533" y="54712"/>
                      <a:pt x="19955" y="60830"/>
                    </a:cubicBezTo>
                    <a:cubicBezTo>
                      <a:pt x="17327" y="66948"/>
                      <a:pt x="13688" y="72712"/>
                      <a:pt x="9139" y="78173"/>
                    </a:cubicBezTo>
                    <a:lnTo>
                      <a:pt x="143" y="78173"/>
                    </a:lnTo>
                    <a:lnTo>
                      <a:pt x="143" y="77769"/>
                    </a:lnTo>
                    <a:cubicBezTo>
                      <a:pt x="2114" y="75948"/>
                      <a:pt x="4136" y="73724"/>
                      <a:pt x="6208" y="71094"/>
                    </a:cubicBezTo>
                    <a:cubicBezTo>
                      <a:pt x="8230" y="68414"/>
                      <a:pt x="10049" y="65532"/>
                      <a:pt x="11616" y="62397"/>
                    </a:cubicBezTo>
                    <a:cubicBezTo>
                      <a:pt x="13233" y="59010"/>
                      <a:pt x="14497" y="55420"/>
                      <a:pt x="15457" y="51627"/>
                    </a:cubicBezTo>
                    <a:cubicBezTo>
                      <a:pt x="16417" y="47886"/>
                      <a:pt x="16923" y="43840"/>
                      <a:pt x="16923" y="39391"/>
                    </a:cubicBezTo>
                    <a:cubicBezTo>
                      <a:pt x="16923" y="35093"/>
                      <a:pt x="16417" y="30997"/>
                      <a:pt x="15457" y="27104"/>
                    </a:cubicBezTo>
                    <a:cubicBezTo>
                      <a:pt x="14446" y="23261"/>
                      <a:pt x="13183" y="19671"/>
                      <a:pt x="11616" y="16435"/>
                    </a:cubicBezTo>
                    <a:cubicBezTo>
                      <a:pt x="9999" y="13199"/>
                      <a:pt x="8179" y="10266"/>
                      <a:pt x="6157" y="7637"/>
                    </a:cubicBezTo>
                    <a:cubicBezTo>
                      <a:pt x="4136" y="5058"/>
                      <a:pt x="2114" y="2884"/>
                      <a:pt x="143" y="1013"/>
                    </a:cubicBezTo>
                    <a:lnTo>
                      <a:pt x="143" y="609"/>
                    </a:lnTo>
                    <a:lnTo>
                      <a:pt x="9139" y="609"/>
                    </a:lnTo>
                    <a:cubicBezTo>
                      <a:pt x="13688" y="6069"/>
                      <a:pt x="17277" y="11834"/>
                      <a:pt x="19905" y="17952"/>
                    </a:cubicBezTo>
                    <a:cubicBezTo>
                      <a:pt x="22482" y="24121"/>
                      <a:pt x="23796" y="31301"/>
                      <a:pt x="23847" y="393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383" name="任意多边形: 形状 382">
              <a:extLst>
                <a:ext uri="{FF2B5EF4-FFF2-40B4-BE49-F238E27FC236}">
                  <a16:creationId xmlns:a16="http://schemas.microsoft.com/office/drawing/2014/main" id="{1F3731FB-166B-47E0-B457-403B1B5FBFE1}"/>
                </a:ext>
              </a:extLst>
            </p:cNvPr>
            <p:cNvSpPr/>
            <p:nvPr/>
          </p:nvSpPr>
          <p:spPr>
            <a:xfrm>
              <a:off x="2931231" y="5158746"/>
              <a:ext cx="12938" cy="12944"/>
            </a:xfrm>
            <a:custGeom>
              <a:avLst/>
              <a:gdLst/>
              <a:ahLst/>
              <a:cxnLst/>
              <a:rect l="l" t="t" r="r" b="b"/>
              <a:pathLst>
                <a:path w="12938" h="12944"/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384" name="图片 383">
              <a:extLst>
                <a:ext uri="{FF2B5EF4-FFF2-40B4-BE49-F238E27FC236}">
                  <a16:creationId xmlns:a16="http://schemas.microsoft.com/office/drawing/2014/main" id="{5C767B13-D647-42E9-A557-A2DFA0159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0571" y="5841225"/>
              <a:ext cx="80687" cy="80723"/>
            </a:xfrm>
            <a:custGeom>
              <a:avLst/>
              <a:gdLst>
                <a:gd name="connsiteX0" fmla="*/ 95 w 80687"/>
                <a:gd name="connsiteY0" fmla="*/ 613 h 80723"/>
                <a:gd name="connsiteX1" fmla="*/ 80782 w 80687"/>
                <a:gd name="connsiteY1" fmla="*/ 613 h 80723"/>
                <a:gd name="connsiteX2" fmla="*/ 80782 w 80687"/>
                <a:gd name="connsiteY2" fmla="*/ 81336 h 80723"/>
                <a:gd name="connsiteX3" fmla="*/ 95 w 80687"/>
                <a:gd name="connsiteY3" fmla="*/ 81336 h 8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87" h="80723">
                  <a:moveTo>
                    <a:pt x="95" y="613"/>
                  </a:moveTo>
                  <a:lnTo>
                    <a:pt x="80782" y="613"/>
                  </a:lnTo>
                  <a:lnTo>
                    <a:pt x="80782" y="81336"/>
                  </a:lnTo>
                  <a:lnTo>
                    <a:pt x="95" y="81336"/>
                  </a:lnTo>
                  <a:close/>
                </a:path>
              </a:pathLst>
            </a:custGeom>
          </p:spPr>
        </p:pic>
        <p:grpSp>
          <p:nvGrpSpPr>
            <p:cNvPr id="385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3060951" y="5856939"/>
              <a:ext cx="604644" cy="77564"/>
              <a:chOff x="3060951" y="5856939"/>
              <a:chExt cx="604644" cy="77564"/>
            </a:xfrm>
            <a:solidFill>
              <a:srgbClr val="000000"/>
            </a:solidFill>
          </p:grpSpPr>
          <p:sp>
            <p:nvSpPr>
              <p:cNvPr id="386" name="任意多边形: 形状 385">
                <a:extLst>
                  <a:ext uri="{FF2B5EF4-FFF2-40B4-BE49-F238E27FC236}">
                    <a16:creationId xmlns:a16="http://schemas.microsoft.com/office/drawing/2014/main" id="{35B418F1-A3F9-4B5C-89FC-53EE1AF94BED}"/>
                  </a:ext>
                </a:extLst>
              </p:cNvPr>
              <p:cNvSpPr/>
              <p:nvPr/>
            </p:nvSpPr>
            <p:spPr>
              <a:xfrm>
                <a:off x="3060951" y="5859163"/>
                <a:ext cx="8440" cy="59108"/>
              </a:xfrm>
              <a:custGeom>
                <a:avLst/>
                <a:gdLst>
                  <a:gd name="connsiteX0" fmla="*/ 8039 w 8440"/>
                  <a:gd name="connsiteY0" fmla="*/ 59730 h 59108"/>
                  <a:gd name="connsiteX1" fmla="*/ 610 w 8440"/>
                  <a:gd name="connsiteY1" fmla="*/ 59730 h 59108"/>
                  <a:gd name="connsiteX2" fmla="*/ 610 w 8440"/>
                  <a:gd name="connsiteY2" fmla="*/ 15689 h 59108"/>
                  <a:gd name="connsiteX3" fmla="*/ 8039 w 8440"/>
                  <a:gd name="connsiteY3" fmla="*/ 15689 h 59108"/>
                  <a:gd name="connsiteX4" fmla="*/ 8545 w 8440"/>
                  <a:gd name="connsiteY4" fmla="*/ 8307 h 59108"/>
                  <a:gd name="connsiteX5" fmla="*/ 104 w 8440"/>
                  <a:gd name="connsiteY5" fmla="*/ 8307 h 59108"/>
                  <a:gd name="connsiteX6" fmla="*/ 104 w 8440"/>
                  <a:gd name="connsiteY6" fmla="*/ 621 h 59108"/>
                  <a:gd name="connsiteX7" fmla="*/ 8545 w 8440"/>
                  <a:gd name="connsiteY7" fmla="*/ 621 h 5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40" h="59108">
                    <a:moveTo>
                      <a:pt x="8039" y="59730"/>
                    </a:moveTo>
                    <a:lnTo>
                      <a:pt x="610" y="59730"/>
                    </a:lnTo>
                    <a:lnTo>
                      <a:pt x="610" y="15689"/>
                    </a:lnTo>
                    <a:lnTo>
                      <a:pt x="8039" y="15689"/>
                    </a:lnTo>
                    <a:close/>
                    <a:moveTo>
                      <a:pt x="8545" y="8307"/>
                    </a:moveTo>
                    <a:lnTo>
                      <a:pt x="104" y="8307"/>
                    </a:lnTo>
                    <a:lnTo>
                      <a:pt x="104" y="621"/>
                    </a:lnTo>
                    <a:lnTo>
                      <a:pt x="8545" y="62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7" name="任意多边形: 形状 386">
                <a:extLst>
                  <a:ext uri="{FF2B5EF4-FFF2-40B4-BE49-F238E27FC236}">
                    <a16:creationId xmlns:a16="http://schemas.microsoft.com/office/drawing/2014/main" id="{312C52DE-D76B-428A-AF8A-5D3235897EF8}"/>
                  </a:ext>
                </a:extLst>
              </p:cNvPr>
              <p:cNvSpPr/>
              <p:nvPr/>
            </p:nvSpPr>
            <p:spPr>
              <a:xfrm>
                <a:off x="3077014" y="5873169"/>
                <a:ext cx="31840" cy="46164"/>
              </a:xfrm>
              <a:custGeom>
                <a:avLst/>
                <a:gdLst>
                  <a:gd name="connsiteX0" fmla="*/ 14712 w 31840"/>
                  <a:gd name="connsiteY0" fmla="*/ 46786 h 46164"/>
                  <a:gd name="connsiteX1" fmla="*/ 6474 w 31840"/>
                  <a:gd name="connsiteY1" fmla="*/ 45623 h 46164"/>
                  <a:gd name="connsiteX2" fmla="*/ 106 w 31840"/>
                  <a:gd name="connsiteY2" fmla="*/ 43094 h 46164"/>
                  <a:gd name="connsiteX3" fmla="*/ 106 w 31840"/>
                  <a:gd name="connsiteY3" fmla="*/ 34751 h 46164"/>
                  <a:gd name="connsiteX4" fmla="*/ 510 w 31840"/>
                  <a:gd name="connsiteY4" fmla="*/ 34751 h 46164"/>
                  <a:gd name="connsiteX5" fmla="*/ 2734 w 31840"/>
                  <a:gd name="connsiteY5" fmla="*/ 36420 h 46164"/>
                  <a:gd name="connsiteX6" fmla="*/ 6120 w 31840"/>
                  <a:gd name="connsiteY6" fmla="*/ 38291 h 46164"/>
                  <a:gd name="connsiteX7" fmla="*/ 10315 w 31840"/>
                  <a:gd name="connsiteY7" fmla="*/ 39858 h 46164"/>
                  <a:gd name="connsiteX8" fmla="*/ 15015 w 31840"/>
                  <a:gd name="connsiteY8" fmla="*/ 40516 h 46164"/>
                  <a:gd name="connsiteX9" fmla="*/ 18755 w 31840"/>
                  <a:gd name="connsiteY9" fmla="*/ 40111 h 46164"/>
                  <a:gd name="connsiteX10" fmla="*/ 21788 w 31840"/>
                  <a:gd name="connsiteY10" fmla="*/ 39049 h 46164"/>
                  <a:gd name="connsiteX11" fmla="*/ 23759 w 31840"/>
                  <a:gd name="connsiteY11" fmla="*/ 37128 h 46164"/>
                  <a:gd name="connsiteX12" fmla="*/ 24365 w 31840"/>
                  <a:gd name="connsiteY12" fmla="*/ 34044 h 46164"/>
                  <a:gd name="connsiteX13" fmla="*/ 22950 w 31840"/>
                  <a:gd name="connsiteY13" fmla="*/ 30100 h 46164"/>
                  <a:gd name="connsiteX14" fmla="*/ 17846 w 31840"/>
                  <a:gd name="connsiteY14" fmla="*/ 27824 h 46164"/>
                  <a:gd name="connsiteX15" fmla="*/ 14156 w 31840"/>
                  <a:gd name="connsiteY15" fmla="*/ 27015 h 46164"/>
                  <a:gd name="connsiteX16" fmla="*/ 9911 w 31840"/>
                  <a:gd name="connsiteY16" fmla="*/ 25953 h 46164"/>
                  <a:gd name="connsiteX17" fmla="*/ 2582 w 31840"/>
                  <a:gd name="connsiteY17" fmla="*/ 21504 h 46164"/>
                  <a:gd name="connsiteX18" fmla="*/ 308 w 31840"/>
                  <a:gd name="connsiteY18" fmla="*/ 14071 h 46164"/>
                  <a:gd name="connsiteX19" fmla="*/ 4806 w 31840"/>
                  <a:gd name="connsiteY19" fmla="*/ 4363 h 46164"/>
                  <a:gd name="connsiteX20" fmla="*/ 16734 w 31840"/>
                  <a:gd name="connsiteY20" fmla="*/ 621 h 46164"/>
                  <a:gd name="connsiteX21" fmla="*/ 24113 w 31840"/>
                  <a:gd name="connsiteY21" fmla="*/ 1531 h 46164"/>
                  <a:gd name="connsiteX22" fmla="*/ 30329 w 31840"/>
                  <a:gd name="connsiteY22" fmla="*/ 3807 h 46164"/>
                  <a:gd name="connsiteX23" fmla="*/ 30329 w 31840"/>
                  <a:gd name="connsiteY23" fmla="*/ 11745 h 46164"/>
                  <a:gd name="connsiteX24" fmla="*/ 29925 w 31840"/>
                  <a:gd name="connsiteY24" fmla="*/ 11745 h 46164"/>
                  <a:gd name="connsiteX25" fmla="*/ 23607 w 31840"/>
                  <a:gd name="connsiteY25" fmla="*/ 8206 h 46164"/>
                  <a:gd name="connsiteX26" fmla="*/ 16582 w 31840"/>
                  <a:gd name="connsiteY26" fmla="*/ 6891 h 46164"/>
                  <a:gd name="connsiteX27" fmla="*/ 10416 w 31840"/>
                  <a:gd name="connsiteY27" fmla="*/ 8458 h 46164"/>
                  <a:gd name="connsiteX28" fmla="*/ 7889 w 31840"/>
                  <a:gd name="connsiteY28" fmla="*/ 13110 h 46164"/>
                  <a:gd name="connsiteX29" fmla="*/ 9355 w 31840"/>
                  <a:gd name="connsiteY29" fmla="*/ 17206 h 46164"/>
                  <a:gd name="connsiteX30" fmla="*/ 14207 w 31840"/>
                  <a:gd name="connsiteY30" fmla="*/ 19431 h 46164"/>
                  <a:gd name="connsiteX31" fmla="*/ 17846 w 31840"/>
                  <a:gd name="connsiteY31" fmla="*/ 20290 h 46164"/>
                  <a:gd name="connsiteX32" fmla="*/ 22142 w 31840"/>
                  <a:gd name="connsiteY32" fmla="*/ 21251 h 46164"/>
                  <a:gd name="connsiteX33" fmla="*/ 29470 w 31840"/>
                  <a:gd name="connsiteY33" fmla="*/ 25296 h 46164"/>
                  <a:gd name="connsiteX34" fmla="*/ 31947 w 31840"/>
                  <a:gd name="connsiteY34" fmla="*/ 33032 h 46164"/>
                  <a:gd name="connsiteX35" fmla="*/ 30835 w 31840"/>
                  <a:gd name="connsiteY35" fmla="*/ 38443 h 46164"/>
                  <a:gd name="connsiteX36" fmla="*/ 27549 w 31840"/>
                  <a:gd name="connsiteY36" fmla="*/ 42791 h 46164"/>
                  <a:gd name="connsiteX37" fmla="*/ 22192 w 31840"/>
                  <a:gd name="connsiteY37" fmla="*/ 45774 h 46164"/>
                  <a:gd name="connsiteX38" fmla="*/ 14712 w 31840"/>
                  <a:gd name="connsiteY38" fmla="*/ 46786 h 46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1840" h="46164">
                    <a:moveTo>
                      <a:pt x="14712" y="46786"/>
                    </a:moveTo>
                    <a:cubicBezTo>
                      <a:pt x="11730" y="46786"/>
                      <a:pt x="9001" y="46432"/>
                      <a:pt x="6474" y="45623"/>
                    </a:cubicBezTo>
                    <a:cubicBezTo>
                      <a:pt x="3896" y="44864"/>
                      <a:pt x="1774" y="44005"/>
                      <a:pt x="106" y="43094"/>
                    </a:cubicBezTo>
                    <a:lnTo>
                      <a:pt x="106" y="34751"/>
                    </a:lnTo>
                    <a:lnTo>
                      <a:pt x="510" y="34751"/>
                    </a:lnTo>
                    <a:cubicBezTo>
                      <a:pt x="1117" y="35308"/>
                      <a:pt x="1824" y="35864"/>
                      <a:pt x="2734" y="36420"/>
                    </a:cubicBezTo>
                    <a:cubicBezTo>
                      <a:pt x="3543" y="37077"/>
                      <a:pt x="4705" y="37684"/>
                      <a:pt x="6120" y="38291"/>
                    </a:cubicBezTo>
                    <a:cubicBezTo>
                      <a:pt x="7384" y="38898"/>
                      <a:pt x="8748" y="39454"/>
                      <a:pt x="10315" y="39858"/>
                    </a:cubicBezTo>
                    <a:cubicBezTo>
                      <a:pt x="11781" y="40364"/>
                      <a:pt x="13347" y="40566"/>
                      <a:pt x="15015" y="40516"/>
                    </a:cubicBezTo>
                    <a:cubicBezTo>
                      <a:pt x="16127" y="40566"/>
                      <a:pt x="17391" y="40415"/>
                      <a:pt x="18755" y="40111"/>
                    </a:cubicBezTo>
                    <a:cubicBezTo>
                      <a:pt x="20069" y="39858"/>
                      <a:pt x="21080" y="39504"/>
                      <a:pt x="21788" y="39049"/>
                    </a:cubicBezTo>
                    <a:cubicBezTo>
                      <a:pt x="22647" y="38443"/>
                      <a:pt x="23304" y="37836"/>
                      <a:pt x="23759" y="37128"/>
                    </a:cubicBezTo>
                    <a:cubicBezTo>
                      <a:pt x="24113" y="36521"/>
                      <a:pt x="24315" y="35459"/>
                      <a:pt x="24365" y="34044"/>
                    </a:cubicBezTo>
                    <a:cubicBezTo>
                      <a:pt x="24315" y="32324"/>
                      <a:pt x="23860" y="31010"/>
                      <a:pt x="22950" y="30100"/>
                    </a:cubicBezTo>
                    <a:cubicBezTo>
                      <a:pt x="21990" y="29189"/>
                      <a:pt x="20272" y="28431"/>
                      <a:pt x="17846" y="27824"/>
                    </a:cubicBezTo>
                    <a:cubicBezTo>
                      <a:pt x="16885" y="27622"/>
                      <a:pt x="15672" y="27369"/>
                      <a:pt x="14156" y="27015"/>
                    </a:cubicBezTo>
                    <a:cubicBezTo>
                      <a:pt x="12640" y="26712"/>
                      <a:pt x="11225" y="26358"/>
                      <a:pt x="9911" y="25953"/>
                    </a:cubicBezTo>
                    <a:cubicBezTo>
                      <a:pt x="6575" y="25043"/>
                      <a:pt x="4098" y="23577"/>
                      <a:pt x="2582" y="21504"/>
                    </a:cubicBezTo>
                    <a:cubicBezTo>
                      <a:pt x="1015" y="19481"/>
                      <a:pt x="257" y="17004"/>
                      <a:pt x="308" y="14071"/>
                    </a:cubicBezTo>
                    <a:cubicBezTo>
                      <a:pt x="257" y="10127"/>
                      <a:pt x="1774" y="6891"/>
                      <a:pt x="4806" y="4363"/>
                    </a:cubicBezTo>
                    <a:cubicBezTo>
                      <a:pt x="7788" y="1936"/>
                      <a:pt x="11781" y="672"/>
                      <a:pt x="16734" y="621"/>
                    </a:cubicBezTo>
                    <a:cubicBezTo>
                      <a:pt x="19160" y="672"/>
                      <a:pt x="21586" y="975"/>
                      <a:pt x="24113" y="1531"/>
                    </a:cubicBezTo>
                    <a:cubicBezTo>
                      <a:pt x="26539" y="2189"/>
                      <a:pt x="28611" y="2947"/>
                      <a:pt x="30329" y="3807"/>
                    </a:cubicBezTo>
                    <a:lnTo>
                      <a:pt x="30329" y="11745"/>
                    </a:lnTo>
                    <a:lnTo>
                      <a:pt x="29925" y="11745"/>
                    </a:lnTo>
                    <a:cubicBezTo>
                      <a:pt x="28004" y="10279"/>
                      <a:pt x="25882" y="9116"/>
                      <a:pt x="23607" y="8206"/>
                    </a:cubicBezTo>
                    <a:cubicBezTo>
                      <a:pt x="21232" y="7346"/>
                      <a:pt x="18907" y="6891"/>
                      <a:pt x="16582" y="6891"/>
                    </a:cubicBezTo>
                    <a:cubicBezTo>
                      <a:pt x="14156" y="6891"/>
                      <a:pt x="12084" y="7447"/>
                      <a:pt x="10416" y="8458"/>
                    </a:cubicBezTo>
                    <a:cubicBezTo>
                      <a:pt x="8698" y="9520"/>
                      <a:pt x="7839" y="11037"/>
                      <a:pt x="7889" y="13110"/>
                    </a:cubicBezTo>
                    <a:cubicBezTo>
                      <a:pt x="7839" y="14931"/>
                      <a:pt x="8344" y="16296"/>
                      <a:pt x="9355" y="17206"/>
                    </a:cubicBezTo>
                    <a:cubicBezTo>
                      <a:pt x="10315" y="18116"/>
                      <a:pt x="11932" y="18875"/>
                      <a:pt x="14207" y="19431"/>
                    </a:cubicBezTo>
                    <a:cubicBezTo>
                      <a:pt x="15268" y="19785"/>
                      <a:pt x="16481" y="20088"/>
                      <a:pt x="17846" y="20290"/>
                    </a:cubicBezTo>
                    <a:cubicBezTo>
                      <a:pt x="19210" y="20594"/>
                      <a:pt x="20625" y="20897"/>
                      <a:pt x="22142" y="21251"/>
                    </a:cubicBezTo>
                    <a:cubicBezTo>
                      <a:pt x="25376" y="22111"/>
                      <a:pt x="27853" y="23476"/>
                      <a:pt x="29470" y="25296"/>
                    </a:cubicBezTo>
                    <a:cubicBezTo>
                      <a:pt x="31087" y="27218"/>
                      <a:pt x="31896" y="29796"/>
                      <a:pt x="31947" y="33032"/>
                    </a:cubicBezTo>
                    <a:cubicBezTo>
                      <a:pt x="31896" y="34954"/>
                      <a:pt x="31542" y="36723"/>
                      <a:pt x="30835" y="38443"/>
                    </a:cubicBezTo>
                    <a:cubicBezTo>
                      <a:pt x="30077" y="40162"/>
                      <a:pt x="28965" y="41628"/>
                      <a:pt x="27549" y="42791"/>
                    </a:cubicBezTo>
                    <a:cubicBezTo>
                      <a:pt x="25932" y="44156"/>
                      <a:pt x="24163" y="45117"/>
                      <a:pt x="22192" y="45774"/>
                    </a:cubicBezTo>
                    <a:cubicBezTo>
                      <a:pt x="20170" y="46432"/>
                      <a:pt x="17643" y="46786"/>
                      <a:pt x="14712" y="467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8" name="任意多边形: 形状 387">
                <a:extLst>
                  <a:ext uri="{FF2B5EF4-FFF2-40B4-BE49-F238E27FC236}">
                    <a16:creationId xmlns:a16="http://schemas.microsoft.com/office/drawing/2014/main" id="{E1AFDCE3-24A2-4A82-ACC4-7647B78AD7B9}"/>
                  </a:ext>
                </a:extLst>
              </p:cNvPr>
              <p:cNvSpPr/>
              <p:nvPr/>
            </p:nvSpPr>
            <p:spPr>
              <a:xfrm>
                <a:off x="3109789" y="5924997"/>
                <a:ext cx="45284" cy="5106"/>
              </a:xfrm>
              <a:custGeom>
                <a:avLst/>
                <a:gdLst>
                  <a:gd name="connsiteX0" fmla="*/ 45393 w 45284"/>
                  <a:gd name="connsiteY0" fmla="*/ 5728 h 5106"/>
                  <a:gd name="connsiteX1" fmla="*/ 109 w 45284"/>
                  <a:gd name="connsiteY1" fmla="*/ 5728 h 5106"/>
                  <a:gd name="connsiteX2" fmla="*/ 109 w 45284"/>
                  <a:gd name="connsiteY2" fmla="*/ 621 h 5106"/>
                  <a:gd name="connsiteX3" fmla="*/ 45393 w 45284"/>
                  <a:gd name="connsiteY3" fmla="*/ 621 h 5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284" h="5106">
                    <a:moveTo>
                      <a:pt x="45393" y="5728"/>
                    </a:moveTo>
                    <a:lnTo>
                      <a:pt x="109" y="5728"/>
                    </a:lnTo>
                    <a:lnTo>
                      <a:pt x="109" y="621"/>
                    </a:lnTo>
                    <a:lnTo>
                      <a:pt x="45393" y="62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9" name="任意多边形: 形状 388">
                <a:extLst>
                  <a:ext uri="{FF2B5EF4-FFF2-40B4-BE49-F238E27FC236}">
                    <a16:creationId xmlns:a16="http://schemas.microsoft.com/office/drawing/2014/main" id="{19627BFE-1DF1-424F-8A2B-CF00010FA374}"/>
                  </a:ext>
                </a:extLst>
              </p:cNvPr>
              <p:cNvSpPr/>
              <p:nvPr/>
            </p:nvSpPr>
            <p:spPr>
              <a:xfrm>
                <a:off x="3159800" y="5874231"/>
                <a:ext cx="23299" cy="44040"/>
              </a:xfrm>
              <a:custGeom>
                <a:avLst/>
                <a:gdLst>
                  <a:gd name="connsiteX0" fmla="*/ 23411 w 23299"/>
                  <a:gd name="connsiteY0" fmla="*/ 8610 h 44040"/>
                  <a:gd name="connsiteX1" fmla="*/ 23058 w 23299"/>
                  <a:gd name="connsiteY1" fmla="*/ 8610 h 44040"/>
                  <a:gd name="connsiteX2" fmla="*/ 21289 w 23299"/>
                  <a:gd name="connsiteY2" fmla="*/ 8307 h 44040"/>
                  <a:gd name="connsiteX3" fmla="*/ 19065 w 23299"/>
                  <a:gd name="connsiteY3" fmla="*/ 8256 h 44040"/>
                  <a:gd name="connsiteX4" fmla="*/ 13101 w 23299"/>
                  <a:gd name="connsiteY4" fmla="*/ 9571 h 44040"/>
                  <a:gd name="connsiteX5" fmla="*/ 7541 w 23299"/>
                  <a:gd name="connsiteY5" fmla="*/ 13414 h 44040"/>
                  <a:gd name="connsiteX6" fmla="*/ 7541 w 23299"/>
                  <a:gd name="connsiteY6" fmla="*/ 44662 h 44040"/>
                  <a:gd name="connsiteX7" fmla="*/ 112 w 23299"/>
                  <a:gd name="connsiteY7" fmla="*/ 44662 h 44040"/>
                  <a:gd name="connsiteX8" fmla="*/ 112 w 23299"/>
                  <a:gd name="connsiteY8" fmla="*/ 621 h 44040"/>
                  <a:gd name="connsiteX9" fmla="*/ 7541 w 23299"/>
                  <a:gd name="connsiteY9" fmla="*/ 621 h 44040"/>
                  <a:gd name="connsiteX10" fmla="*/ 7541 w 23299"/>
                  <a:gd name="connsiteY10" fmla="*/ 7194 h 44040"/>
                  <a:gd name="connsiteX11" fmla="*/ 14567 w 23299"/>
                  <a:gd name="connsiteY11" fmla="*/ 2138 h 44040"/>
                  <a:gd name="connsiteX12" fmla="*/ 20429 w 23299"/>
                  <a:gd name="connsiteY12" fmla="*/ 621 h 44040"/>
                  <a:gd name="connsiteX13" fmla="*/ 22148 w 23299"/>
                  <a:gd name="connsiteY13" fmla="*/ 722 h 44040"/>
                  <a:gd name="connsiteX14" fmla="*/ 23411 w 23299"/>
                  <a:gd name="connsiteY14" fmla="*/ 874 h 4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99" h="44040">
                    <a:moveTo>
                      <a:pt x="23411" y="8610"/>
                    </a:moveTo>
                    <a:lnTo>
                      <a:pt x="23058" y="8610"/>
                    </a:lnTo>
                    <a:cubicBezTo>
                      <a:pt x="22451" y="8509"/>
                      <a:pt x="21895" y="8408"/>
                      <a:pt x="21289" y="8307"/>
                    </a:cubicBezTo>
                    <a:cubicBezTo>
                      <a:pt x="20682" y="8307"/>
                      <a:pt x="19924" y="8256"/>
                      <a:pt x="19065" y="8256"/>
                    </a:cubicBezTo>
                    <a:cubicBezTo>
                      <a:pt x="17043" y="8256"/>
                      <a:pt x="15072" y="8711"/>
                      <a:pt x="13101" y="9571"/>
                    </a:cubicBezTo>
                    <a:cubicBezTo>
                      <a:pt x="11130" y="10430"/>
                      <a:pt x="9260" y="11694"/>
                      <a:pt x="7541" y="13414"/>
                    </a:cubicBezTo>
                    <a:lnTo>
                      <a:pt x="7541" y="44662"/>
                    </a:lnTo>
                    <a:lnTo>
                      <a:pt x="112" y="44662"/>
                    </a:lnTo>
                    <a:lnTo>
                      <a:pt x="112" y="621"/>
                    </a:lnTo>
                    <a:lnTo>
                      <a:pt x="7541" y="621"/>
                    </a:lnTo>
                    <a:lnTo>
                      <a:pt x="7541" y="7194"/>
                    </a:lnTo>
                    <a:cubicBezTo>
                      <a:pt x="10220" y="4818"/>
                      <a:pt x="12545" y="3149"/>
                      <a:pt x="14567" y="2138"/>
                    </a:cubicBezTo>
                    <a:cubicBezTo>
                      <a:pt x="16538" y="1177"/>
                      <a:pt x="18509" y="672"/>
                      <a:pt x="20429" y="621"/>
                    </a:cubicBezTo>
                    <a:cubicBezTo>
                      <a:pt x="21188" y="672"/>
                      <a:pt x="21743" y="722"/>
                      <a:pt x="22148" y="722"/>
                    </a:cubicBezTo>
                    <a:cubicBezTo>
                      <a:pt x="22451" y="823"/>
                      <a:pt x="22906" y="874"/>
                      <a:pt x="23411" y="8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0" name="任意多边形: 形状 389">
                <a:extLst>
                  <a:ext uri="{FF2B5EF4-FFF2-40B4-BE49-F238E27FC236}">
                    <a16:creationId xmlns:a16="http://schemas.microsoft.com/office/drawing/2014/main" id="{2B29EAC1-03E1-4915-91D0-608B83231D9F}"/>
                  </a:ext>
                </a:extLst>
              </p:cNvPr>
              <p:cNvSpPr/>
              <p:nvPr/>
            </p:nvSpPr>
            <p:spPr>
              <a:xfrm>
                <a:off x="3185843" y="5873018"/>
                <a:ext cx="38007" cy="46265"/>
              </a:xfrm>
              <a:custGeom>
                <a:avLst/>
                <a:gdLst>
                  <a:gd name="connsiteX0" fmla="*/ 22252 w 38007"/>
                  <a:gd name="connsiteY0" fmla="*/ 46887 h 46265"/>
                  <a:gd name="connsiteX1" fmla="*/ 5927 w 38007"/>
                  <a:gd name="connsiteY1" fmla="*/ 40971 h 46265"/>
                  <a:gd name="connsiteX2" fmla="*/ 115 w 38007"/>
                  <a:gd name="connsiteY2" fmla="*/ 24133 h 46265"/>
                  <a:gd name="connsiteX3" fmla="*/ 5725 w 38007"/>
                  <a:gd name="connsiteY3" fmla="*/ 6992 h 46265"/>
                  <a:gd name="connsiteX4" fmla="*/ 20483 w 38007"/>
                  <a:gd name="connsiteY4" fmla="*/ 621 h 46265"/>
                  <a:gd name="connsiteX5" fmla="*/ 27711 w 38007"/>
                  <a:gd name="connsiteY5" fmla="*/ 1835 h 46265"/>
                  <a:gd name="connsiteX6" fmla="*/ 33270 w 38007"/>
                  <a:gd name="connsiteY6" fmla="*/ 5526 h 46265"/>
                  <a:gd name="connsiteX7" fmla="*/ 36858 w 38007"/>
                  <a:gd name="connsiteY7" fmla="*/ 11694 h 46265"/>
                  <a:gd name="connsiteX8" fmla="*/ 38122 w 38007"/>
                  <a:gd name="connsiteY8" fmla="*/ 20594 h 46265"/>
                  <a:gd name="connsiteX9" fmla="*/ 38122 w 38007"/>
                  <a:gd name="connsiteY9" fmla="*/ 24639 h 46265"/>
                  <a:gd name="connsiteX10" fmla="*/ 7646 w 38007"/>
                  <a:gd name="connsiteY10" fmla="*/ 24639 h 46265"/>
                  <a:gd name="connsiteX11" fmla="*/ 11487 w 38007"/>
                  <a:gd name="connsiteY11" fmla="*/ 36370 h 46265"/>
                  <a:gd name="connsiteX12" fmla="*/ 22202 w 38007"/>
                  <a:gd name="connsiteY12" fmla="*/ 40415 h 46265"/>
                  <a:gd name="connsiteX13" fmla="*/ 26952 w 38007"/>
                  <a:gd name="connsiteY13" fmla="*/ 39909 h 46265"/>
                  <a:gd name="connsiteX14" fmla="*/ 31198 w 38007"/>
                  <a:gd name="connsiteY14" fmla="*/ 38443 h 46265"/>
                  <a:gd name="connsiteX15" fmla="*/ 34584 w 38007"/>
                  <a:gd name="connsiteY15" fmla="*/ 36723 h 46265"/>
                  <a:gd name="connsiteX16" fmla="*/ 36858 w 38007"/>
                  <a:gd name="connsiteY16" fmla="*/ 35105 h 46265"/>
                  <a:gd name="connsiteX17" fmla="*/ 37313 w 38007"/>
                  <a:gd name="connsiteY17" fmla="*/ 35105 h 46265"/>
                  <a:gd name="connsiteX18" fmla="*/ 37313 w 38007"/>
                  <a:gd name="connsiteY18" fmla="*/ 43196 h 46265"/>
                  <a:gd name="connsiteX19" fmla="*/ 34079 w 38007"/>
                  <a:gd name="connsiteY19" fmla="*/ 44510 h 46265"/>
                  <a:gd name="connsiteX20" fmla="*/ 30591 w 38007"/>
                  <a:gd name="connsiteY20" fmla="*/ 45673 h 46265"/>
                  <a:gd name="connsiteX21" fmla="*/ 26649 w 38007"/>
                  <a:gd name="connsiteY21" fmla="*/ 46583 h 46265"/>
                  <a:gd name="connsiteX22" fmla="*/ 22252 w 38007"/>
                  <a:gd name="connsiteY22" fmla="*/ 46887 h 46265"/>
                  <a:gd name="connsiteX23" fmla="*/ 30945 w 38007"/>
                  <a:gd name="connsiteY23" fmla="*/ 18976 h 46265"/>
                  <a:gd name="connsiteX24" fmla="*/ 30187 w 38007"/>
                  <a:gd name="connsiteY24" fmla="*/ 13818 h 46265"/>
                  <a:gd name="connsiteX25" fmla="*/ 28418 w 38007"/>
                  <a:gd name="connsiteY25" fmla="*/ 10127 h 46265"/>
                  <a:gd name="connsiteX26" fmla="*/ 25082 w 38007"/>
                  <a:gd name="connsiteY26" fmla="*/ 7599 h 46265"/>
                  <a:gd name="connsiteX27" fmla="*/ 20028 w 38007"/>
                  <a:gd name="connsiteY27" fmla="*/ 6739 h 46265"/>
                  <a:gd name="connsiteX28" fmla="*/ 15025 w 38007"/>
                  <a:gd name="connsiteY28" fmla="*/ 7649 h 46265"/>
                  <a:gd name="connsiteX29" fmla="*/ 11285 w 38007"/>
                  <a:gd name="connsiteY29" fmla="*/ 10228 h 46265"/>
                  <a:gd name="connsiteX30" fmla="*/ 8758 w 38007"/>
                  <a:gd name="connsiteY30" fmla="*/ 14071 h 46265"/>
                  <a:gd name="connsiteX31" fmla="*/ 7646 w 38007"/>
                  <a:gd name="connsiteY31" fmla="*/ 18976 h 4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8007" h="46265">
                    <a:moveTo>
                      <a:pt x="22252" y="46887"/>
                    </a:moveTo>
                    <a:cubicBezTo>
                      <a:pt x="15227" y="46836"/>
                      <a:pt x="9768" y="44915"/>
                      <a:pt x="5927" y="40971"/>
                    </a:cubicBezTo>
                    <a:cubicBezTo>
                      <a:pt x="1985" y="37077"/>
                      <a:pt x="65" y="31465"/>
                      <a:pt x="115" y="24133"/>
                    </a:cubicBezTo>
                    <a:cubicBezTo>
                      <a:pt x="65" y="17004"/>
                      <a:pt x="1935" y="11290"/>
                      <a:pt x="5725" y="6992"/>
                    </a:cubicBezTo>
                    <a:cubicBezTo>
                      <a:pt x="9465" y="2795"/>
                      <a:pt x="14368" y="672"/>
                      <a:pt x="20483" y="621"/>
                    </a:cubicBezTo>
                    <a:cubicBezTo>
                      <a:pt x="23162" y="672"/>
                      <a:pt x="25588" y="1076"/>
                      <a:pt x="27711" y="1835"/>
                    </a:cubicBezTo>
                    <a:cubicBezTo>
                      <a:pt x="29783" y="2644"/>
                      <a:pt x="31653" y="3857"/>
                      <a:pt x="33270" y="5526"/>
                    </a:cubicBezTo>
                    <a:cubicBezTo>
                      <a:pt x="34786" y="7245"/>
                      <a:pt x="35949" y="9318"/>
                      <a:pt x="36858" y="11694"/>
                    </a:cubicBezTo>
                    <a:cubicBezTo>
                      <a:pt x="37667" y="14172"/>
                      <a:pt x="38122" y="17155"/>
                      <a:pt x="38122" y="20594"/>
                    </a:cubicBezTo>
                    <a:lnTo>
                      <a:pt x="38122" y="24639"/>
                    </a:lnTo>
                    <a:lnTo>
                      <a:pt x="7646" y="24639"/>
                    </a:lnTo>
                    <a:cubicBezTo>
                      <a:pt x="7646" y="29796"/>
                      <a:pt x="8909" y="33740"/>
                      <a:pt x="11487" y="36370"/>
                    </a:cubicBezTo>
                    <a:cubicBezTo>
                      <a:pt x="14064" y="39100"/>
                      <a:pt x="17653" y="40415"/>
                      <a:pt x="22202" y="40415"/>
                    </a:cubicBezTo>
                    <a:cubicBezTo>
                      <a:pt x="23819" y="40415"/>
                      <a:pt x="25386" y="40263"/>
                      <a:pt x="26952" y="39909"/>
                    </a:cubicBezTo>
                    <a:cubicBezTo>
                      <a:pt x="28519" y="39555"/>
                      <a:pt x="29934" y="39049"/>
                      <a:pt x="31198" y="38443"/>
                    </a:cubicBezTo>
                    <a:cubicBezTo>
                      <a:pt x="32512" y="37886"/>
                      <a:pt x="33624" y="37330"/>
                      <a:pt x="34584" y="36723"/>
                    </a:cubicBezTo>
                    <a:cubicBezTo>
                      <a:pt x="35443" y="36167"/>
                      <a:pt x="36201" y="35611"/>
                      <a:pt x="36858" y="35105"/>
                    </a:cubicBezTo>
                    <a:lnTo>
                      <a:pt x="37313" y="35105"/>
                    </a:lnTo>
                    <a:lnTo>
                      <a:pt x="37313" y="43196"/>
                    </a:lnTo>
                    <a:cubicBezTo>
                      <a:pt x="36404" y="43600"/>
                      <a:pt x="35342" y="44005"/>
                      <a:pt x="34079" y="44510"/>
                    </a:cubicBezTo>
                    <a:cubicBezTo>
                      <a:pt x="32765" y="45016"/>
                      <a:pt x="31602" y="45420"/>
                      <a:pt x="30591" y="45673"/>
                    </a:cubicBezTo>
                    <a:cubicBezTo>
                      <a:pt x="29126" y="46078"/>
                      <a:pt x="27812" y="46331"/>
                      <a:pt x="26649" y="46583"/>
                    </a:cubicBezTo>
                    <a:cubicBezTo>
                      <a:pt x="25487" y="46735"/>
                      <a:pt x="24021" y="46836"/>
                      <a:pt x="22252" y="46887"/>
                    </a:cubicBezTo>
                    <a:close/>
                    <a:moveTo>
                      <a:pt x="30945" y="18976"/>
                    </a:moveTo>
                    <a:cubicBezTo>
                      <a:pt x="30844" y="17004"/>
                      <a:pt x="30591" y="15285"/>
                      <a:pt x="30187" y="13818"/>
                    </a:cubicBezTo>
                    <a:cubicBezTo>
                      <a:pt x="29732" y="12402"/>
                      <a:pt x="29176" y="11189"/>
                      <a:pt x="28418" y="10127"/>
                    </a:cubicBezTo>
                    <a:cubicBezTo>
                      <a:pt x="27508" y="9065"/>
                      <a:pt x="26396" y="8206"/>
                      <a:pt x="25082" y="7599"/>
                    </a:cubicBezTo>
                    <a:cubicBezTo>
                      <a:pt x="23718" y="7043"/>
                      <a:pt x="21999" y="6739"/>
                      <a:pt x="20028" y="6739"/>
                    </a:cubicBezTo>
                    <a:cubicBezTo>
                      <a:pt x="18007" y="6739"/>
                      <a:pt x="16339" y="7043"/>
                      <a:pt x="15025" y="7649"/>
                    </a:cubicBezTo>
                    <a:cubicBezTo>
                      <a:pt x="13610" y="8256"/>
                      <a:pt x="12397" y="9116"/>
                      <a:pt x="11285" y="10228"/>
                    </a:cubicBezTo>
                    <a:cubicBezTo>
                      <a:pt x="10173" y="11391"/>
                      <a:pt x="9314" y="12706"/>
                      <a:pt x="8758" y="14071"/>
                    </a:cubicBezTo>
                    <a:cubicBezTo>
                      <a:pt x="8151" y="15487"/>
                      <a:pt x="7797" y="17105"/>
                      <a:pt x="7646" y="189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1" name="任意多边形: 形状 390">
                <a:extLst>
                  <a:ext uri="{FF2B5EF4-FFF2-40B4-BE49-F238E27FC236}">
                    <a16:creationId xmlns:a16="http://schemas.microsoft.com/office/drawing/2014/main" id="{4661884B-9BD0-4B2C-BD84-01FF41990EBB}"/>
                  </a:ext>
                </a:extLst>
              </p:cNvPr>
              <p:cNvSpPr/>
              <p:nvPr/>
            </p:nvSpPr>
            <p:spPr>
              <a:xfrm>
                <a:off x="3231499" y="5856939"/>
                <a:ext cx="7429" cy="61333"/>
              </a:xfrm>
              <a:custGeom>
                <a:avLst/>
                <a:gdLst>
                  <a:gd name="connsiteX0" fmla="*/ 7547 w 7429"/>
                  <a:gd name="connsiteY0" fmla="*/ 61955 h 61333"/>
                  <a:gd name="connsiteX1" fmla="*/ 117 w 7429"/>
                  <a:gd name="connsiteY1" fmla="*/ 61955 h 61333"/>
                  <a:gd name="connsiteX2" fmla="*/ 117 w 7429"/>
                  <a:gd name="connsiteY2" fmla="*/ 621 h 61333"/>
                  <a:gd name="connsiteX3" fmla="*/ 7547 w 7429"/>
                  <a:gd name="connsiteY3" fmla="*/ 621 h 61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" h="61333">
                    <a:moveTo>
                      <a:pt x="7547" y="61955"/>
                    </a:moveTo>
                    <a:lnTo>
                      <a:pt x="117" y="61955"/>
                    </a:lnTo>
                    <a:lnTo>
                      <a:pt x="117" y="621"/>
                    </a:lnTo>
                    <a:lnTo>
                      <a:pt x="7547" y="62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2" name="任意多边形: 形状 391">
                <a:extLst>
                  <a:ext uri="{FF2B5EF4-FFF2-40B4-BE49-F238E27FC236}">
                    <a16:creationId xmlns:a16="http://schemas.microsoft.com/office/drawing/2014/main" id="{185381B0-5AC8-49AD-AFF9-2EA84F378F04}"/>
                  </a:ext>
                </a:extLst>
              </p:cNvPr>
              <p:cNvSpPr/>
              <p:nvPr/>
            </p:nvSpPr>
            <p:spPr>
              <a:xfrm>
                <a:off x="3246752" y="5873018"/>
                <a:ext cx="38007" cy="46265"/>
              </a:xfrm>
              <a:custGeom>
                <a:avLst/>
                <a:gdLst>
                  <a:gd name="connsiteX0" fmla="*/ 22257 w 38007"/>
                  <a:gd name="connsiteY0" fmla="*/ 46887 h 46265"/>
                  <a:gd name="connsiteX1" fmla="*/ 5932 w 38007"/>
                  <a:gd name="connsiteY1" fmla="*/ 40971 h 46265"/>
                  <a:gd name="connsiteX2" fmla="*/ 120 w 38007"/>
                  <a:gd name="connsiteY2" fmla="*/ 24133 h 46265"/>
                  <a:gd name="connsiteX3" fmla="*/ 5730 w 38007"/>
                  <a:gd name="connsiteY3" fmla="*/ 6992 h 46265"/>
                  <a:gd name="connsiteX4" fmla="*/ 20488 w 38007"/>
                  <a:gd name="connsiteY4" fmla="*/ 621 h 46265"/>
                  <a:gd name="connsiteX5" fmla="*/ 27715 w 38007"/>
                  <a:gd name="connsiteY5" fmla="*/ 1835 h 46265"/>
                  <a:gd name="connsiteX6" fmla="*/ 33275 w 38007"/>
                  <a:gd name="connsiteY6" fmla="*/ 5526 h 46265"/>
                  <a:gd name="connsiteX7" fmla="*/ 36863 w 38007"/>
                  <a:gd name="connsiteY7" fmla="*/ 11694 h 46265"/>
                  <a:gd name="connsiteX8" fmla="*/ 38127 w 38007"/>
                  <a:gd name="connsiteY8" fmla="*/ 20594 h 46265"/>
                  <a:gd name="connsiteX9" fmla="*/ 38127 w 38007"/>
                  <a:gd name="connsiteY9" fmla="*/ 24639 h 46265"/>
                  <a:gd name="connsiteX10" fmla="*/ 7650 w 38007"/>
                  <a:gd name="connsiteY10" fmla="*/ 24639 h 46265"/>
                  <a:gd name="connsiteX11" fmla="*/ 11492 w 38007"/>
                  <a:gd name="connsiteY11" fmla="*/ 36370 h 46265"/>
                  <a:gd name="connsiteX12" fmla="*/ 22206 w 38007"/>
                  <a:gd name="connsiteY12" fmla="*/ 40415 h 46265"/>
                  <a:gd name="connsiteX13" fmla="*/ 26957 w 38007"/>
                  <a:gd name="connsiteY13" fmla="*/ 39909 h 46265"/>
                  <a:gd name="connsiteX14" fmla="*/ 31203 w 38007"/>
                  <a:gd name="connsiteY14" fmla="*/ 38443 h 46265"/>
                  <a:gd name="connsiteX15" fmla="*/ 34589 w 38007"/>
                  <a:gd name="connsiteY15" fmla="*/ 36723 h 46265"/>
                  <a:gd name="connsiteX16" fmla="*/ 36863 w 38007"/>
                  <a:gd name="connsiteY16" fmla="*/ 35105 h 46265"/>
                  <a:gd name="connsiteX17" fmla="*/ 37318 w 38007"/>
                  <a:gd name="connsiteY17" fmla="*/ 35105 h 46265"/>
                  <a:gd name="connsiteX18" fmla="*/ 37318 w 38007"/>
                  <a:gd name="connsiteY18" fmla="*/ 43196 h 46265"/>
                  <a:gd name="connsiteX19" fmla="*/ 34083 w 38007"/>
                  <a:gd name="connsiteY19" fmla="*/ 44510 h 46265"/>
                  <a:gd name="connsiteX20" fmla="*/ 30596 w 38007"/>
                  <a:gd name="connsiteY20" fmla="*/ 45673 h 46265"/>
                  <a:gd name="connsiteX21" fmla="*/ 26654 w 38007"/>
                  <a:gd name="connsiteY21" fmla="*/ 46583 h 46265"/>
                  <a:gd name="connsiteX22" fmla="*/ 22257 w 38007"/>
                  <a:gd name="connsiteY22" fmla="*/ 46887 h 46265"/>
                  <a:gd name="connsiteX23" fmla="*/ 30950 w 38007"/>
                  <a:gd name="connsiteY23" fmla="*/ 18976 h 46265"/>
                  <a:gd name="connsiteX24" fmla="*/ 30192 w 38007"/>
                  <a:gd name="connsiteY24" fmla="*/ 13818 h 46265"/>
                  <a:gd name="connsiteX25" fmla="*/ 28423 w 38007"/>
                  <a:gd name="connsiteY25" fmla="*/ 10127 h 46265"/>
                  <a:gd name="connsiteX26" fmla="*/ 25087 w 38007"/>
                  <a:gd name="connsiteY26" fmla="*/ 7599 h 46265"/>
                  <a:gd name="connsiteX27" fmla="*/ 20033 w 38007"/>
                  <a:gd name="connsiteY27" fmla="*/ 6739 h 46265"/>
                  <a:gd name="connsiteX28" fmla="*/ 15029 w 38007"/>
                  <a:gd name="connsiteY28" fmla="*/ 7649 h 46265"/>
                  <a:gd name="connsiteX29" fmla="*/ 11289 w 38007"/>
                  <a:gd name="connsiteY29" fmla="*/ 10228 h 46265"/>
                  <a:gd name="connsiteX30" fmla="*/ 8762 w 38007"/>
                  <a:gd name="connsiteY30" fmla="*/ 14071 h 46265"/>
                  <a:gd name="connsiteX31" fmla="*/ 7650 w 38007"/>
                  <a:gd name="connsiteY31" fmla="*/ 18976 h 4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8007" h="46265">
                    <a:moveTo>
                      <a:pt x="22257" y="46887"/>
                    </a:moveTo>
                    <a:cubicBezTo>
                      <a:pt x="15232" y="46836"/>
                      <a:pt x="9773" y="44915"/>
                      <a:pt x="5932" y="40971"/>
                    </a:cubicBezTo>
                    <a:cubicBezTo>
                      <a:pt x="1990" y="37077"/>
                      <a:pt x="69" y="31465"/>
                      <a:pt x="120" y="24133"/>
                    </a:cubicBezTo>
                    <a:cubicBezTo>
                      <a:pt x="69" y="17004"/>
                      <a:pt x="1939" y="11290"/>
                      <a:pt x="5730" y="6992"/>
                    </a:cubicBezTo>
                    <a:cubicBezTo>
                      <a:pt x="9470" y="2795"/>
                      <a:pt x="14372" y="672"/>
                      <a:pt x="20488" y="621"/>
                    </a:cubicBezTo>
                    <a:cubicBezTo>
                      <a:pt x="23167" y="672"/>
                      <a:pt x="25593" y="1076"/>
                      <a:pt x="27715" y="1835"/>
                    </a:cubicBezTo>
                    <a:cubicBezTo>
                      <a:pt x="29787" y="2644"/>
                      <a:pt x="31657" y="3857"/>
                      <a:pt x="33275" y="5526"/>
                    </a:cubicBezTo>
                    <a:cubicBezTo>
                      <a:pt x="34791" y="7245"/>
                      <a:pt x="35953" y="9318"/>
                      <a:pt x="36863" y="11694"/>
                    </a:cubicBezTo>
                    <a:cubicBezTo>
                      <a:pt x="37672" y="14172"/>
                      <a:pt x="38127" y="17155"/>
                      <a:pt x="38127" y="20594"/>
                    </a:cubicBezTo>
                    <a:lnTo>
                      <a:pt x="38127" y="24639"/>
                    </a:lnTo>
                    <a:lnTo>
                      <a:pt x="7650" y="24639"/>
                    </a:lnTo>
                    <a:cubicBezTo>
                      <a:pt x="7650" y="29796"/>
                      <a:pt x="8914" y="33740"/>
                      <a:pt x="11492" y="36370"/>
                    </a:cubicBezTo>
                    <a:cubicBezTo>
                      <a:pt x="14069" y="39100"/>
                      <a:pt x="17658" y="40415"/>
                      <a:pt x="22206" y="40415"/>
                    </a:cubicBezTo>
                    <a:cubicBezTo>
                      <a:pt x="23824" y="40415"/>
                      <a:pt x="25390" y="40263"/>
                      <a:pt x="26957" y="39909"/>
                    </a:cubicBezTo>
                    <a:cubicBezTo>
                      <a:pt x="28524" y="39555"/>
                      <a:pt x="29939" y="39049"/>
                      <a:pt x="31203" y="38443"/>
                    </a:cubicBezTo>
                    <a:cubicBezTo>
                      <a:pt x="32517" y="37886"/>
                      <a:pt x="33629" y="37330"/>
                      <a:pt x="34589" y="36723"/>
                    </a:cubicBezTo>
                    <a:cubicBezTo>
                      <a:pt x="35448" y="36167"/>
                      <a:pt x="36206" y="35611"/>
                      <a:pt x="36863" y="35105"/>
                    </a:cubicBezTo>
                    <a:lnTo>
                      <a:pt x="37318" y="35105"/>
                    </a:lnTo>
                    <a:lnTo>
                      <a:pt x="37318" y="43196"/>
                    </a:lnTo>
                    <a:cubicBezTo>
                      <a:pt x="36408" y="43600"/>
                      <a:pt x="35347" y="44005"/>
                      <a:pt x="34083" y="44510"/>
                    </a:cubicBezTo>
                    <a:cubicBezTo>
                      <a:pt x="32769" y="45016"/>
                      <a:pt x="31607" y="45420"/>
                      <a:pt x="30596" y="45673"/>
                    </a:cubicBezTo>
                    <a:cubicBezTo>
                      <a:pt x="29130" y="46078"/>
                      <a:pt x="27816" y="46331"/>
                      <a:pt x="26654" y="46583"/>
                    </a:cubicBezTo>
                    <a:cubicBezTo>
                      <a:pt x="25491" y="46735"/>
                      <a:pt x="24026" y="46836"/>
                      <a:pt x="22257" y="46887"/>
                    </a:cubicBezTo>
                    <a:close/>
                    <a:moveTo>
                      <a:pt x="30950" y="18976"/>
                    </a:moveTo>
                    <a:cubicBezTo>
                      <a:pt x="30849" y="17004"/>
                      <a:pt x="30596" y="15285"/>
                      <a:pt x="30192" y="13818"/>
                    </a:cubicBezTo>
                    <a:cubicBezTo>
                      <a:pt x="29737" y="12402"/>
                      <a:pt x="29181" y="11189"/>
                      <a:pt x="28423" y="10127"/>
                    </a:cubicBezTo>
                    <a:cubicBezTo>
                      <a:pt x="27513" y="9065"/>
                      <a:pt x="26401" y="8206"/>
                      <a:pt x="25087" y="7599"/>
                    </a:cubicBezTo>
                    <a:cubicBezTo>
                      <a:pt x="23722" y="7043"/>
                      <a:pt x="22004" y="6739"/>
                      <a:pt x="20033" y="6739"/>
                    </a:cubicBezTo>
                    <a:cubicBezTo>
                      <a:pt x="18011" y="6739"/>
                      <a:pt x="16344" y="7043"/>
                      <a:pt x="15029" y="7649"/>
                    </a:cubicBezTo>
                    <a:cubicBezTo>
                      <a:pt x="13614" y="8256"/>
                      <a:pt x="12401" y="9116"/>
                      <a:pt x="11289" y="10228"/>
                    </a:cubicBezTo>
                    <a:cubicBezTo>
                      <a:pt x="10178" y="11391"/>
                      <a:pt x="9318" y="12706"/>
                      <a:pt x="8762" y="14071"/>
                    </a:cubicBezTo>
                    <a:cubicBezTo>
                      <a:pt x="8156" y="15487"/>
                      <a:pt x="7802" y="17105"/>
                      <a:pt x="7650" y="189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3" name="任意多边形: 形状 392">
                <a:extLst>
                  <a:ext uri="{FF2B5EF4-FFF2-40B4-BE49-F238E27FC236}">
                    <a16:creationId xmlns:a16="http://schemas.microsoft.com/office/drawing/2014/main" id="{BC3ACDE8-640B-4DFC-8500-3E3AA770D81B}"/>
                  </a:ext>
                </a:extLst>
              </p:cNvPr>
              <p:cNvSpPr/>
              <p:nvPr/>
            </p:nvSpPr>
            <p:spPr>
              <a:xfrm>
                <a:off x="3289174" y="5873169"/>
                <a:ext cx="35024" cy="46316"/>
              </a:xfrm>
              <a:custGeom>
                <a:avLst/>
                <a:gdLst>
                  <a:gd name="connsiteX0" fmla="*/ 27768 w 35024"/>
                  <a:gd name="connsiteY0" fmla="*/ 34903 h 46316"/>
                  <a:gd name="connsiteX1" fmla="*/ 27768 w 35024"/>
                  <a:gd name="connsiteY1" fmla="*/ 22667 h 46316"/>
                  <a:gd name="connsiteX2" fmla="*/ 21097 w 35024"/>
                  <a:gd name="connsiteY2" fmla="*/ 23324 h 46316"/>
                  <a:gd name="connsiteX3" fmla="*/ 14577 w 35024"/>
                  <a:gd name="connsiteY3" fmla="*/ 24487 h 46316"/>
                  <a:gd name="connsiteX4" fmla="*/ 9674 w 35024"/>
                  <a:gd name="connsiteY4" fmla="*/ 27268 h 46316"/>
                  <a:gd name="connsiteX5" fmla="*/ 7754 w 35024"/>
                  <a:gd name="connsiteY5" fmla="*/ 32476 h 46316"/>
                  <a:gd name="connsiteX6" fmla="*/ 9877 w 35024"/>
                  <a:gd name="connsiteY6" fmla="*/ 38190 h 46316"/>
                  <a:gd name="connsiteX7" fmla="*/ 16144 w 35024"/>
                  <a:gd name="connsiteY7" fmla="*/ 40111 h 46316"/>
                  <a:gd name="connsiteX8" fmla="*/ 22461 w 35024"/>
                  <a:gd name="connsiteY8" fmla="*/ 38594 h 46316"/>
                  <a:gd name="connsiteX9" fmla="*/ 27768 w 35024"/>
                  <a:gd name="connsiteY9" fmla="*/ 34903 h 46316"/>
                  <a:gd name="connsiteX10" fmla="*/ 27768 w 35024"/>
                  <a:gd name="connsiteY10" fmla="*/ 41021 h 46316"/>
                  <a:gd name="connsiteX11" fmla="*/ 25342 w 35024"/>
                  <a:gd name="connsiteY11" fmla="*/ 42892 h 46316"/>
                  <a:gd name="connsiteX12" fmla="*/ 22411 w 35024"/>
                  <a:gd name="connsiteY12" fmla="*/ 44814 h 46316"/>
                  <a:gd name="connsiteX13" fmla="*/ 18620 w 35024"/>
                  <a:gd name="connsiteY13" fmla="*/ 46381 h 46316"/>
                  <a:gd name="connsiteX14" fmla="*/ 13465 w 35024"/>
                  <a:gd name="connsiteY14" fmla="*/ 46937 h 46316"/>
                  <a:gd name="connsiteX15" fmla="*/ 8310 w 35024"/>
                  <a:gd name="connsiteY15" fmla="*/ 45926 h 46316"/>
                  <a:gd name="connsiteX16" fmla="*/ 4014 w 35024"/>
                  <a:gd name="connsiteY16" fmla="*/ 43044 h 46316"/>
                  <a:gd name="connsiteX17" fmla="*/ 1184 w 35024"/>
                  <a:gd name="connsiteY17" fmla="*/ 38594 h 46316"/>
                  <a:gd name="connsiteX18" fmla="*/ 122 w 35024"/>
                  <a:gd name="connsiteY18" fmla="*/ 32931 h 46316"/>
                  <a:gd name="connsiteX19" fmla="*/ 2043 w 35024"/>
                  <a:gd name="connsiteY19" fmla="*/ 25195 h 46316"/>
                  <a:gd name="connsiteX20" fmla="*/ 8158 w 35024"/>
                  <a:gd name="connsiteY20" fmla="*/ 20088 h 46316"/>
                  <a:gd name="connsiteX21" fmla="*/ 16902 w 35024"/>
                  <a:gd name="connsiteY21" fmla="*/ 17712 h 46316"/>
                  <a:gd name="connsiteX22" fmla="*/ 27768 w 35024"/>
                  <a:gd name="connsiteY22" fmla="*/ 16751 h 46316"/>
                  <a:gd name="connsiteX23" fmla="*/ 27768 w 35024"/>
                  <a:gd name="connsiteY23" fmla="*/ 15335 h 46316"/>
                  <a:gd name="connsiteX24" fmla="*/ 26959 w 35024"/>
                  <a:gd name="connsiteY24" fmla="*/ 11138 h 46316"/>
                  <a:gd name="connsiteX25" fmla="*/ 24786 w 35024"/>
                  <a:gd name="connsiteY25" fmla="*/ 8661 h 46316"/>
                  <a:gd name="connsiteX26" fmla="*/ 21299 w 35024"/>
                  <a:gd name="connsiteY26" fmla="*/ 7498 h 46316"/>
                  <a:gd name="connsiteX27" fmla="*/ 17104 w 35024"/>
                  <a:gd name="connsiteY27" fmla="*/ 7194 h 46316"/>
                  <a:gd name="connsiteX28" fmla="*/ 11090 w 35024"/>
                  <a:gd name="connsiteY28" fmla="*/ 7953 h 46316"/>
                  <a:gd name="connsiteX29" fmla="*/ 4165 w 35024"/>
                  <a:gd name="connsiteY29" fmla="*/ 10178 h 46316"/>
                  <a:gd name="connsiteX30" fmla="*/ 3711 w 35024"/>
                  <a:gd name="connsiteY30" fmla="*/ 10178 h 46316"/>
                  <a:gd name="connsiteX31" fmla="*/ 3711 w 35024"/>
                  <a:gd name="connsiteY31" fmla="*/ 2644 h 46316"/>
                  <a:gd name="connsiteX32" fmla="*/ 9573 w 35024"/>
                  <a:gd name="connsiteY32" fmla="*/ 1329 h 46316"/>
                  <a:gd name="connsiteX33" fmla="*/ 17154 w 35024"/>
                  <a:gd name="connsiteY33" fmla="*/ 621 h 46316"/>
                  <a:gd name="connsiteX34" fmla="*/ 24786 w 35024"/>
                  <a:gd name="connsiteY34" fmla="*/ 1329 h 46316"/>
                  <a:gd name="connsiteX35" fmla="*/ 30396 w 35024"/>
                  <a:gd name="connsiteY35" fmla="*/ 3908 h 46316"/>
                  <a:gd name="connsiteX36" fmla="*/ 33934 w 35024"/>
                  <a:gd name="connsiteY36" fmla="*/ 8610 h 46316"/>
                  <a:gd name="connsiteX37" fmla="*/ 35147 w 35024"/>
                  <a:gd name="connsiteY37" fmla="*/ 15588 h 46316"/>
                  <a:gd name="connsiteX38" fmla="*/ 35147 w 35024"/>
                  <a:gd name="connsiteY38" fmla="*/ 45724 h 46316"/>
                  <a:gd name="connsiteX39" fmla="*/ 27768 w 35024"/>
                  <a:gd name="connsiteY39" fmla="*/ 45724 h 4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5024" h="46316">
                    <a:moveTo>
                      <a:pt x="27768" y="34903"/>
                    </a:moveTo>
                    <a:lnTo>
                      <a:pt x="27768" y="22667"/>
                    </a:lnTo>
                    <a:cubicBezTo>
                      <a:pt x="25999" y="22869"/>
                      <a:pt x="23775" y="23122"/>
                      <a:pt x="21097" y="23324"/>
                    </a:cubicBezTo>
                    <a:cubicBezTo>
                      <a:pt x="18367" y="23627"/>
                      <a:pt x="16194" y="23981"/>
                      <a:pt x="14577" y="24487"/>
                    </a:cubicBezTo>
                    <a:cubicBezTo>
                      <a:pt x="12606" y="25094"/>
                      <a:pt x="10988" y="26055"/>
                      <a:pt x="9674" y="27268"/>
                    </a:cubicBezTo>
                    <a:cubicBezTo>
                      <a:pt x="8360" y="28583"/>
                      <a:pt x="7703" y="30302"/>
                      <a:pt x="7754" y="32476"/>
                    </a:cubicBezTo>
                    <a:cubicBezTo>
                      <a:pt x="7703" y="35055"/>
                      <a:pt x="8411" y="36976"/>
                      <a:pt x="9877" y="38190"/>
                    </a:cubicBezTo>
                    <a:cubicBezTo>
                      <a:pt x="11292" y="39504"/>
                      <a:pt x="13364" y="40111"/>
                      <a:pt x="16144" y="40111"/>
                    </a:cubicBezTo>
                    <a:cubicBezTo>
                      <a:pt x="18418" y="40111"/>
                      <a:pt x="20541" y="39606"/>
                      <a:pt x="22461" y="38594"/>
                    </a:cubicBezTo>
                    <a:cubicBezTo>
                      <a:pt x="24331" y="37583"/>
                      <a:pt x="26100" y="36370"/>
                      <a:pt x="27768" y="34903"/>
                    </a:cubicBezTo>
                    <a:close/>
                    <a:moveTo>
                      <a:pt x="27768" y="41021"/>
                    </a:moveTo>
                    <a:cubicBezTo>
                      <a:pt x="27162" y="41476"/>
                      <a:pt x="26353" y="42134"/>
                      <a:pt x="25342" y="42892"/>
                    </a:cubicBezTo>
                    <a:cubicBezTo>
                      <a:pt x="24281" y="43752"/>
                      <a:pt x="23320" y="44359"/>
                      <a:pt x="22411" y="44814"/>
                    </a:cubicBezTo>
                    <a:cubicBezTo>
                      <a:pt x="21097" y="45471"/>
                      <a:pt x="19833" y="45977"/>
                      <a:pt x="18620" y="46381"/>
                    </a:cubicBezTo>
                    <a:cubicBezTo>
                      <a:pt x="17407" y="46735"/>
                      <a:pt x="15689" y="46937"/>
                      <a:pt x="13465" y="46937"/>
                    </a:cubicBezTo>
                    <a:cubicBezTo>
                      <a:pt x="11646" y="46937"/>
                      <a:pt x="9927" y="46583"/>
                      <a:pt x="8310" y="45926"/>
                    </a:cubicBezTo>
                    <a:cubicBezTo>
                      <a:pt x="6692" y="45269"/>
                      <a:pt x="5227" y="44359"/>
                      <a:pt x="4014" y="43044"/>
                    </a:cubicBezTo>
                    <a:cubicBezTo>
                      <a:pt x="2801" y="41881"/>
                      <a:pt x="1891" y="40364"/>
                      <a:pt x="1184" y="38594"/>
                    </a:cubicBezTo>
                    <a:cubicBezTo>
                      <a:pt x="476" y="36825"/>
                      <a:pt x="122" y="34954"/>
                      <a:pt x="122" y="32931"/>
                    </a:cubicBezTo>
                    <a:cubicBezTo>
                      <a:pt x="122" y="29948"/>
                      <a:pt x="729" y="27369"/>
                      <a:pt x="2043" y="25195"/>
                    </a:cubicBezTo>
                    <a:cubicBezTo>
                      <a:pt x="3306" y="23071"/>
                      <a:pt x="5378" y="21352"/>
                      <a:pt x="8158" y="20088"/>
                    </a:cubicBezTo>
                    <a:cubicBezTo>
                      <a:pt x="10635" y="18976"/>
                      <a:pt x="13516" y="18217"/>
                      <a:pt x="16902" y="17712"/>
                    </a:cubicBezTo>
                    <a:cubicBezTo>
                      <a:pt x="20237" y="17307"/>
                      <a:pt x="23876" y="16953"/>
                      <a:pt x="27768" y="16751"/>
                    </a:cubicBezTo>
                    <a:lnTo>
                      <a:pt x="27768" y="15335"/>
                    </a:lnTo>
                    <a:cubicBezTo>
                      <a:pt x="27718" y="13666"/>
                      <a:pt x="27465" y="12251"/>
                      <a:pt x="26959" y="11138"/>
                    </a:cubicBezTo>
                    <a:cubicBezTo>
                      <a:pt x="26454" y="10076"/>
                      <a:pt x="25696" y="9267"/>
                      <a:pt x="24786" y="8661"/>
                    </a:cubicBezTo>
                    <a:cubicBezTo>
                      <a:pt x="23775" y="8104"/>
                      <a:pt x="22613" y="7700"/>
                      <a:pt x="21299" y="7498"/>
                    </a:cubicBezTo>
                    <a:cubicBezTo>
                      <a:pt x="19884" y="7295"/>
                      <a:pt x="18519" y="7194"/>
                      <a:pt x="17104" y="7194"/>
                    </a:cubicBezTo>
                    <a:cubicBezTo>
                      <a:pt x="15386" y="7194"/>
                      <a:pt x="13364" y="7447"/>
                      <a:pt x="11090" y="7953"/>
                    </a:cubicBezTo>
                    <a:cubicBezTo>
                      <a:pt x="8714" y="8458"/>
                      <a:pt x="6389" y="9217"/>
                      <a:pt x="4165" y="10178"/>
                    </a:cubicBezTo>
                    <a:lnTo>
                      <a:pt x="3711" y="10178"/>
                    </a:lnTo>
                    <a:lnTo>
                      <a:pt x="3711" y="2644"/>
                    </a:lnTo>
                    <a:cubicBezTo>
                      <a:pt x="5025" y="2239"/>
                      <a:pt x="6996" y="1835"/>
                      <a:pt x="9573" y="1329"/>
                    </a:cubicBezTo>
                    <a:cubicBezTo>
                      <a:pt x="12100" y="924"/>
                      <a:pt x="14627" y="672"/>
                      <a:pt x="17154" y="621"/>
                    </a:cubicBezTo>
                    <a:cubicBezTo>
                      <a:pt x="20136" y="672"/>
                      <a:pt x="22663" y="924"/>
                      <a:pt x="24786" y="1329"/>
                    </a:cubicBezTo>
                    <a:cubicBezTo>
                      <a:pt x="26808" y="1835"/>
                      <a:pt x="28678" y="2694"/>
                      <a:pt x="30396" y="3908"/>
                    </a:cubicBezTo>
                    <a:cubicBezTo>
                      <a:pt x="31912" y="5172"/>
                      <a:pt x="33125" y="6739"/>
                      <a:pt x="33934" y="8610"/>
                    </a:cubicBezTo>
                    <a:cubicBezTo>
                      <a:pt x="34743" y="10582"/>
                      <a:pt x="35147" y="12908"/>
                      <a:pt x="35147" y="15588"/>
                    </a:cubicBezTo>
                    <a:lnTo>
                      <a:pt x="35147" y="45724"/>
                    </a:lnTo>
                    <a:lnTo>
                      <a:pt x="27768" y="4572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4" name="任意多边形: 形状 393">
                <a:extLst>
                  <a:ext uri="{FF2B5EF4-FFF2-40B4-BE49-F238E27FC236}">
                    <a16:creationId xmlns:a16="http://schemas.microsoft.com/office/drawing/2014/main" id="{2DD71A0A-4396-4E3B-9C35-E27BCBF58C20}"/>
                  </a:ext>
                </a:extLst>
              </p:cNvPr>
              <p:cNvSpPr/>
              <p:nvPr/>
            </p:nvSpPr>
            <p:spPr>
              <a:xfrm>
                <a:off x="3331880" y="5873169"/>
                <a:ext cx="31840" cy="46164"/>
              </a:xfrm>
              <a:custGeom>
                <a:avLst/>
                <a:gdLst>
                  <a:gd name="connsiteX0" fmla="*/ 14732 w 31840"/>
                  <a:gd name="connsiteY0" fmla="*/ 46786 h 46164"/>
                  <a:gd name="connsiteX1" fmla="*/ 6494 w 31840"/>
                  <a:gd name="connsiteY1" fmla="*/ 45623 h 46164"/>
                  <a:gd name="connsiteX2" fmla="*/ 125 w 31840"/>
                  <a:gd name="connsiteY2" fmla="*/ 43094 h 46164"/>
                  <a:gd name="connsiteX3" fmla="*/ 125 w 31840"/>
                  <a:gd name="connsiteY3" fmla="*/ 34751 h 46164"/>
                  <a:gd name="connsiteX4" fmla="*/ 530 w 31840"/>
                  <a:gd name="connsiteY4" fmla="*/ 34751 h 46164"/>
                  <a:gd name="connsiteX5" fmla="*/ 2754 w 31840"/>
                  <a:gd name="connsiteY5" fmla="*/ 36420 h 46164"/>
                  <a:gd name="connsiteX6" fmla="*/ 6140 w 31840"/>
                  <a:gd name="connsiteY6" fmla="*/ 38291 h 46164"/>
                  <a:gd name="connsiteX7" fmla="*/ 10335 w 31840"/>
                  <a:gd name="connsiteY7" fmla="*/ 39858 h 46164"/>
                  <a:gd name="connsiteX8" fmla="*/ 15035 w 31840"/>
                  <a:gd name="connsiteY8" fmla="*/ 40516 h 46164"/>
                  <a:gd name="connsiteX9" fmla="*/ 18775 w 31840"/>
                  <a:gd name="connsiteY9" fmla="*/ 40111 h 46164"/>
                  <a:gd name="connsiteX10" fmla="*/ 21808 w 31840"/>
                  <a:gd name="connsiteY10" fmla="*/ 39049 h 46164"/>
                  <a:gd name="connsiteX11" fmla="*/ 23779 w 31840"/>
                  <a:gd name="connsiteY11" fmla="*/ 37128 h 46164"/>
                  <a:gd name="connsiteX12" fmla="*/ 24385 w 31840"/>
                  <a:gd name="connsiteY12" fmla="*/ 34044 h 46164"/>
                  <a:gd name="connsiteX13" fmla="*/ 22970 w 31840"/>
                  <a:gd name="connsiteY13" fmla="*/ 30100 h 46164"/>
                  <a:gd name="connsiteX14" fmla="*/ 17865 w 31840"/>
                  <a:gd name="connsiteY14" fmla="*/ 27824 h 46164"/>
                  <a:gd name="connsiteX15" fmla="*/ 14176 w 31840"/>
                  <a:gd name="connsiteY15" fmla="*/ 27015 h 46164"/>
                  <a:gd name="connsiteX16" fmla="*/ 9930 w 31840"/>
                  <a:gd name="connsiteY16" fmla="*/ 25953 h 46164"/>
                  <a:gd name="connsiteX17" fmla="*/ 2602 w 31840"/>
                  <a:gd name="connsiteY17" fmla="*/ 21504 h 46164"/>
                  <a:gd name="connsiteX18" fmla="*/ 328 w 31840"/>
                  <a:gd name="connsiteY18" fmla="*/ 14071 h 46164"/>
                  <a:gd name="connsiteX19" fmla="*/ 4826 w 31840"/>
                  <a:gd name="connsiteY19" fmla="*/ 4363 h 46164"/>
                  <a:gd name="connsiteX20" fmla="*/ 16753 w 31840"/>
                  <a:gd name="connsiteY20" fmla="*/ 621 h 46164"/>
                  <a:gd name="connsiteX21" fmla="*/ 24132 w 31840"/>
                  <a:gd name="connsiteY21" fmla="*/ 1531 h 46164"/>
                  <a:gd name="connsiteX22" fmla="*/ 30349 w 31840"/>
                  <a:gd name="connsiteY22" fmla="*/ 3807 h 46164"/>
                  <a:gd name="connsiteX23" fmla="*/ 30349 w 31840"/>
                  <a:gd name="connsiteY23" fmla="*/ 11745 h 46164"/>
                  <a:gd name="connsiteX24" fmla="*/ 29945 w 31840"/>
                  <a:gd name="connsiteY24" fmla="*/ 11745 h 46164"/>
                  <a:gd name="connsiteX25" fmla="*/ 23627 w 31840"/>
                  <a:gd name="connsiteY25" fmla="*/ 8206 h 46164"/>
                  <a:gd name="connsiteX26" fmla="*/ 16602 w 31840"/>
                  <a:gd name="connsiteY26" fmla="*/ 6891 h 46164"/>
                  <a:gd name="connsiteX27" fmla="*/ 10436 w 31840"/>
                  <a:gd name="connsiteY27" fmla="*/ 8458 h 46164"/>
                  <a:gd name="connsiteX28" fmla="*/ 7909 w 31840"/>
                  <a:gd name="connsiteY28" fmla="*/ 13110 h 46164"/>
                  <a:gd name="connsiteX29" fmla="*/ 9374 w 31840"/>
                  <a:gd name="connsiteY29" fmla="*/ 17206 h 46164"/>
                  <a:gd name="connsiteX30" fmla="*/ 14226 w 31840"/>
                  <a:gd name="connsiteY30" fmla="*/ 19431 h 46164"/>
                  <a:gd name="connsiteX31" fmla="*/ 17865 w 31840"/>
                  <a:gd name="connsiteY31" fmla="*/ 20290 h 46164"/>
                  <a:gd name="connsiteX32" fmla="*/ 22161 w 31840"/>
                  <a:gd name="connsiteY32" fmla="*/ 21251 h 46164"/>
                  <a:gd name="connsiteX33" fmla="*/ 29490 w 31840"/>
                  <a:gd name="connsiteY33" fmla="*/ 25296 h 46164"/>
                  <a:gd name="connsiteX34" fmla="*/ 31966 w 31840"/>
                  <a:gd name="connsiteY34" fmla="*/ 33032 h 46164"/>
                  <a:gd name="connsiteX35" fmla="*/ 30854 w 31840"/>
                  <a:gd name="connsiteY35" fmla="*/ 38443 h 46164"/>
                  <a:gd name="connsiteX36" fmla="*/ 27569 w 31840"/>
                  <a:gd name="connsiteY36" fmla="*/ 42791 h 46164"/>
                  <a:gd name="connsiteX37" fmla="*/ 22212 w 31840"/>
                  <a:gd name="connsiteY37" fmla="*/ 45774 h 46164"/>
                  <a:gd name="connsiteX38" fmla="*/ 14732 w 31840"/>
                  <a:gd name="connsiteY38" fmla="*/ 46786 h 46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1840" h="46164">
                    <a:moveTo>
                      <a:pt x="14732" y="46786"/>
                    </a:moveTo>
                    <a:cubicBezTo>
                      <a:pt x="11750" y="46786"/>
                      <a:pt x="9021" y="46432"/>
                      <a:pt x="6494" y="45623"/>
                    </a:cubicBezTo>
                    <a:cubicBezTo>
                      <a:pt x="3916" y="44864"/>
                      <a:pt x="1793" y="44005"/>
                      <a:pt x="125" y="43094"/>
                    </a:cubicBezTo>
                    <a:lnTo>
                      <a:pt x="125" y="34751"/>
                    </a:lnTo>
                    <a:lnTo>
                      <a:pt x="530" y="34751"/>
                    </a:lnTo>
                    <a:cubicBezTo>
                      <a:pt x="1136" y="35308"/>
                      <a:pt x="1844" y="35864"/>
                      <a:pt x="2754" y="36420"/>
                    </a:cubicBezTo>
                    <a:cubicBezTo>
                      <a:pt x="3562" y="37077"/>
                      <a:pt x="4725" y="37684"/>
                      <a:pt x="6140" y="38291"/>
                    </a:cubicBezTo>
                    <a:cubicBezTo>
                      <a:pt x="7403" y="38898"/>
                      <a:pt x="8768" y="39454"/>
                      <a:pt x="10335" y="39858"/>
                    </a:cubicBezTo>
                    <a:cubicBezTo>
                      <a:pt x="11800" y="40364"/>
                      <a:pt x="13367" y="40566"/>
                      <a:pt x="15035" y="40516"/>
                    </a:cubicBezTo>
                    <a:cubicBezTo>
                      <a:pt x="16147" y="40566"/>
                      <a:pt x="17410" y="40415"/>
                      <a:pt x="18775" y="40111"/>
                    </a:cubicBezTo>
                    <a:cubicBezTo>
                      <a:pt x="20089" y="39858"/>
                      <a:pt x="21100" y="39504"/>
                      <a:pt x="21808" y="39049"/>
                    </a:cubicBezTo>
                    <a:cubicBezTo>
                      <a:pt x="22667" y="38443"/>
                      <a:pt x="23324" y="37836"/>
                      <a:pt x="23779" y="37128"/>
                    </a:cubicBezTo>
                    <a:cubicBezTo>
                      <a:pt x="24132" y="36521"/>
                      <a:pt x="24335" y="35459"/>
                      <a:pt x="24385" y="34044"/>
                    </a:cubicBezTo>
                    <a:cubicBezTo>
                      <a:pt x="24335" y="32324"/>
                      <a:pt x="23880" y="31010"/>
                      <a:pt x="22970" y="30100"/>
                    </a:cubicBezTo>
                    <a:cubicBezTo>
                      <a:pt x="22010" y="29189"/>
                      <a:pt x="20291" y="28431"/>
                      <a:pt x="17865" y="27824"/>
                    </a:cubicBezTo>
                    <a:cubicBezTo>
                      <a:pt x="16905" y="27622"/>
                      <a:pt x="15692" y="27369"/>
                      <a:pt x="14176" y="27015"/>
                    </a:cubicBezTo>
                    <a:cubicBezTo>
                      <a:pt x="12660" y="26712"/>
                      <a:pt x="11244" y="26358"/>
                      <a:pt x="9930" y="25953"/>
                    </a:cubicBezTo>
                    <a:cubicBezTo>
                      <a:pt x="6595" y="25043"/>
                      <a:pt x="4118" y="23577"/>
                      <a:pt x="2602" y="21504"/>
                    </a:cubicBezTo>
                    <a:cubicBezTo>
                      <a:pt x="1035" y="19481"/>
                      <a:pt x="277" y="17004"/>
                      <a:pt x="328" y="14071"/>
                    </a:cubicBezTo>
                    <a:cubicBezTo>
                      <a:pt x="277" y="10127"/>
                      <a:pt x="1793" y="6891"/>
                      <a:pt x="4826" y="4363"/>
                    </a:cubicBezTo>
                    <a:cubicBezTo>
                      <a:pt x="7808" y="1936"/>
                      <a:pt x="11800" y="672"/>
                      <a:pt x="16753" y="621"/>
                    </a:cubicBezTo>
                    <a:cubicBezTo>
                      <a:pt x="19179" y="672"/>
                      <a:pt x="21605" y="975"/>
                      <a:pt x="24132" y="1531"/>
                    </a:cubicBezTo>
                    <a:cubicBezTo>
                      <a:pt x="26558" y="2189"/>
                      <a:pt x="28631" y="2947"/>
                      <a:pt x="30349" y="3807"/>
                    </a:cubicBezTo>
                    <a:lnTo>
                      <a:pt x="30349" y="11745"/>
                    </a:lnTo>
                    <a:lnTo>
                      <a:pt x="29945" y="11745"/>
                    </a:lnTo>
                    <a:cubicBezTo>
                      <a:pt x="28024" y="10279"/>
                      <a:pt x="25901" y="9116"/>
                      <a:pt x="23627" y="8206"/>
                    </a:cubicBezTo>
                    <a:cubicBezTo>
                      <a:pt x="21252" y="7346"/>
                      <a:pt x="18927" y="6891"/>
                      <a:pt x="16602" y="6891"/>
                    </a:cubicBezTo>
                    <a:cubicBezTo>
                      <a:pt x="14176" y="6891"/>
                      <a:pt x="12104" y="7447"/>
                      <a:pt x="10436" y="8458"/>
                    </a:cubicBezTo>
                    <a:cubicBezTo>
                      <a:pt x="8717" y="9520"/>
                      <a:pt x="7858" y="11037"/>
                      <a:pt x="7909" y="13110"/>
                    </a:cubicBezTo>
                    <a:cubicBezTo>
                      <a:pt x="7858" y="14931"/>
                      <a:pt x="8364" y="16296"/>
                      <a:pt x="9374" y="17206"/>
                    </a:cubicBezTo>
                    <a:cubicBezTo>
                      <a:pt x="10335" y="18116"/>
                      <a:pt x="11952" y="18875"/>
                      <a:pt x="14226" y="19431"/>
                    </a:cubicBezTo>
                    <a:cubicBezTo>
                      <a:pt x="15288" y="19785"/>
                      <a:pt x="16501" y="20088"/>
                      <a:pt x="17865" y="20290"/>
                    </a:cubicBezTo>
                    <a:cubicBezTo>
                      <a:pt x="19230" y="20594"/>
                      <a:pt x="20645" y="20897"/>
                      <a:pt x="22161" y="21251"/>
                    </a:cubicBezTo>
                    <a:cubicBezTo>
                      <a:pt x="25396" y="22111"/>
                      <a:pt x="27872" y="23476"/>
                      <a:pt x="29490" y="25296"/>
                    </a:cubicBezTo>
                    <a:cubicBezTo>
                      <a:pt x="31107" y="27218"/>
                      <a:pt x="31916" y="29796"/>
                      <a:pt x="31966" y="33032"/>
                    </a:cubicBezTo>
                    <a:cubicBezTo>
                      <a:pt x="31916" y="34954"/>
                      <a:pt x="31562" y="36723"/>
                      <a:pt x="30854" y="38443"/>
                    </a:cubicBezTo>
                    <a:cubicBezTo>
                      <a:pt x="30096" y="40162"/>
                      <a:pt x="28984" y="41628"/>
                      <a:pt x="27569" y="42791"/>
                    </a:cubicBezTo>
                    <a:cubicBezTo>
                      <a:pt x="25952" y="44156"/>
                      <a:pt x="24183" y="45117"/>
                      <a:pt x="22212" y="45774"/>
                    </a:cubicBezTo>
                    <a:cubicBezTo>
                      <a:pt x="20190" y="46432"/>
                      <a:pt x="17663" y="46786"/>
                      <a:pt x="14732" y="467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5" name="任意多边形: 形状 394">
                <a:extLst>
                  <a:ext uri="{FF2B5EF4-FFF2-40B4-BE49-F238E27FC236}">
                    <a16:creationId xmlns:a16="http://schemas.microsoft.com/office/drawing/2014/main" id="{AEB43F38-98AD-450B-9910-E57E5A8C00C0}"/>
                  </a:ext>
                </a:extLst>
              </p:cNvPr>
              <p:cNvSpPr/>
              <p:nvPr/>
            </p:nvSpPr>
            <p:spPr>
              <a:xfrm>
                <a:off x="3367586" y="5873018"/>
                <a:ext cx="38007" cy="46265"/>
              </a:xfrm>
              <a:custGeom>
                <a:avLst/>
                <a:gdLst>
                  <a:gd name="connsiteX0" fmla="*/ 22266 w 38007"/>
                  <a:gd name="connsiteY0" fmla="*/ 46887 h 46265"/>
                  <a:gd name="connsiteX1" fmla="*/ 5941 w 38007"/>
                  <a:gd name="connsiteY1" fmla="*/ 40971 h 46265"/>
                  <a:gd name="connsiteX2" fmla="*/ 129 w 38007"/>
                  <a:gd name="connsiteY2" fmla="*/ 24133 h 46265"/>
                  <a:gd name="connsiteX3" fmla="*/ 5739 w 38007"/>
                  <a:gd name="connsiteY3" fmla="*/ 6992 h 46265"/>
                  <a:gd name="connsiteX4" fmla="*/ 20497 w 38007"/>
                  <a:gd name="connsiteY4" fmla="*/ 621 h 46265"/>
                  <a:gd name="connsiteX5" fmla="*/ 27725 w 38007"/>
                  <a:gd name="connsiteY5" fmla="*/ 1835 h 46265"/>
                  <a:gd name="connsiteX6" fmla="*/ 33284 w 38007"/>
                  <a:gd name="connsiteY6" fmla="*/ 5526 h 46265"/>
                  <a:gd name="connsiteX7" fmla="*/ 36872 w 38007"/>
                  <a:gd name="connsiteY7" fmla="*/ 11694 h 46265"/>
                  <a:gd name="connsiteX8" fmla="*/ 38136 w 38007"/>
                  <a:gd name="connsiteY8" fmla="*/ 20594 h 46265"/>
                  <a:gd name="connsiteX9" fmla="*/ 38136 w 38007"/>
                  <a:gd name="connsiteY9" fmla="*/ 24639 h 46265"/>
                  <a:gd name="connsiteX10" fmla="*/ 7660 w 38007"/>
                  <a:gd name="connsiteY10" fmla="*/ 24639 h 46265"/>
                  <a:gd name="connsiteX11" fmla="*/ 11501 w 38007"/>
                  <a:gd name="connsiteY11" fmla="*/ 36370 h 46265"/>
                  <a:gd name="connsiteX12" fmla="*/ 22216 w 38007"/>
                  <a:gd name="connsiteY12" fmla="*/ 40415 h 46265"/>
                  <a:gd name="connsiteX13" fmla="*/ 26966 w 38007"/>
                  <a:gd name="connsiteY13" fmla="*/ 39909 h 46265"/>
                  <a:gd name="connsiteX14" fmla="*/ 31212 w 38007"/>
                  <a:gd name="connsiteY14" fmla="*/ 38443 h 46265"/>
                  <a:gd name="connsiteX15" fmla="*/ 34598 w 38007"/>
                  <a:gd name="connsiteY15" fmla="*/ 36723 h 46265"/>
                  <a:gd name="connsiteX16" fmla="*/ 36872 w 38007"/>
                  <a:gd name="connsiteY16" fmla="*/ 35105 h 46265"/>
                  <a:gd name="connsiteX17" fmla="*/ 37327 w 38007"/>
                  <a:gd name="connsiteY17" fmla="*/ 35105 h 46265"/>
                  <a:gd name="connsiteX18" fmla="*/ 37327 w 38007"/>
                  <a:gd name="connsiteY18" fmla="*/ 43196 h 46265"/>
                  <a:gd name="connsiteX19" fmla="*/ 34093 w 38007"/>
                  <a:gd name="connsiteY19" fmla="*/ 44510 h 46265"/>
                  <a:gd name="connsiteX20" fmla="*/ 30605 w 38007"/>
                  <a:gd name="connsiteY20" fmla="*/ 45673 h 46265"/>
                  <a:gd name="connsiteX21" fmla="*/ 26663 w 38007"/>
                  <a:gd name="connsiteY21" fmla="*/ 46583 h 46265"/>
                  <a:gd name="connsiteX22" fmla="*/ 22266 w 38007"/>
                  <a:gd name="connsiteY22" fmla="*/ 46887 h 46265"/>
                  <a:gd name="connsiteX23" fmla="*/ 30959 w 38007"/>
                  <a:gd name="connsiteY23" fmla="*/ 18976 h 46265"/>
                  <a:gd name="connsiteX24" fmla="*/ 30201 w 38007"/>
                  <a:gd name="connsiteY24" fmla="*/ 13818 h 46265"/>
                  <a:gd name="connsiteX25" fmla="*/ 28432 w 38007"/>
                  <a:gd name="connsiteY25" fmla="*/ 10127 h 46265"/>
                  <a:gd name="connsiteX26" fmla="*/ 25096 w 38007"/>
                  <a:gd name="connsiteY26" fmla="*/ 7599 h 46265"/>
                  <a:gd name="connsiteX27" fmla="*/ 20042 w 38007"/>
                  <a:gd name="connsiteY27" fmla="*/ 6739 h 46265"/>
                  <a:gd name="connsiteX28" fmla="*/ 15039 w 38007"/>
                  <a:gd name="connsiteY28" fmla="*/ 7649 h 46265"/>
                  <a:gd name="connsiteX29" fmla="*/ 11299 w 38007"/>
                  <a:gd name="connsiteY29" fmla="*/ 10228 h 46265"/>
                  <a:gd name="connsiteX30" fmla="*/ 8772 w 38007"/>
                  <a:gd name="connsiteY30" fmla="*/ 14071 h 46265"/>
                  <a:gd name="connsiteX31" fmla="*/ 7660 w 38007"/>
                  <a:gd name="connsiteY31" fmla="*/ 18976 h 4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8007" h="46265">
                    <a:moveTo>
                      <a:pt x="22266" y="46887"/>
                    </a:moveTo>
                    <a:cubicBezTo>
                      <a:pt x="15241" y="46836"/>
                      <a:pt x="9783" y="44915"/>
                      <a:pt x="5941" y="40971"/>
                    </a:cubicBezTo>
                    <a:cubicBezTo>
                      <a:pt x="1999" y="37077"/>
                      <a:pt x="79" y="31465"/>
                      <a:pt x="129" y="24133"/>
                    </a:cubicBezTo>
                    <a:cubicBezTo>
                      <a:pt x="79" y="17004"/>
                      <a:pt x="1949" y="11290"/>
                      <a:pt x="5739" y="6992"/>
                    </a:cubicBezTo>
                    <a:cubicBezTo>
                      <a:pt x="9479" y="2795"/>
                      <a:pt x="14382" y="672"/>
                      <a:pt x="20497" y="621"/>
                    </a:cubicBezTo>
                    <a:cubicBezTo>
                      <a:pt x="23176" y="672"/>
                      <a:pt x="25602" y="1076"/>
                      <a:pt x="27725" y="1835"/>
                    </a:cubicBezTo>
                    <a:cubicBezTo>
                      <a:pt x="29797" y="2644"/>
                      <a:pt x="31667" y="3857"/>
                      <a:pt x="33284" y="5526"/>
                    </a:cubicBezTo>
                    <a:cubicBezTo>
                      <a:pt x="34800" y="7245"/>
                      <a:pt x="35963" y="9318"/>
                      <a:pt x="36872" y="11694"/>
                    </a:cubicBezTo>
                    <a:cubicBezTo>
                      <a:pt x="37681" y="14172"/>
                      <a:pt x="38136" y="17155"/>
                      <a:pt x="38136" y="20594"/>
                    </a:cubicBezTo>
                    <a:lnTo>
                      <a:pt x="38136" y="24639"/>
                    </a:lnTo>
                    <a:lnTo>
                      <a:pt x="7660" y="24639"/>
                    </a:lnTo>
                    <a:cubicBezTo>
                      <a:pt x="7660" y="29796"/>
                      <a:pt x="8923" y="33740"/>
                      <a:pt x="11501" y="36370"/>
                    </a:cubicBezTo>
                    <a:cubicBezTo>
                      <a:pt x="14079" y="39100"/>
                      <a:pt x="17667" y="40415"/>
                      <a:pt x="22216" y="40415"/>
                    </a:cubicBezTo>
                    <a:cubicBezTo>
                      <a:pt x="23833" y="40415"/>
                      <a:pt x="25400" y="40263"/>
                      <a:pt x="26966" y="39909"/>
                    </a:cubicBezTo>
                    <a:cubicBezTo>
                      <a:pt x="28533" y="39555"/>
                      <a:pt x="29948" y="39049"/>
                      <a:pt x="31212" y="38443"/>
                    </a:cubicBezTo>
                    <a:cubicBezTo>
                      <a:pt x="32526" y="37886"/>
                      <a:pt x="33638" y="37330"/>
                      <a:pt x="34598" y="36723"/>
                    </a:cubicBezTo>
                    <a:cubicBezTo>
                      <a:pt x="35457" y="36167"/>
                      <a:pt x="36215" y="35611"/>
                      <a:pt x="36872" y="35105"/>
                    </a:cubicBezTo>
                    <a:lnTo>
                      <a:pt x="37327" y="35105"/>
                    </a:lnTo>
                    <a:lnTo>
                      <a:pt x="37327" y="43196"/>
                    </a:lnTo>
                    <a:cubicBezTo>
                      <a:pt x="36418" y="43600"/>
                      <a:pt x="35356" y="44005"/>
                      <a:pt x="34093" y="44510"/>
                    </a:cubicBezTo>
                    <a:cubicBezTo>
                      <a:pt x="32779" y="45016"/>
                      <a:pt x="31616" y="45420"/>
                      <a:pt x="30605" y="45673"/>
                    </a:cubicBezTo>
                    <a:cubicBezTo>
                      <a:pt x="29140" y="46078"/>
                      <a:pt x="27826" y="46331"/>
                      <a:pt x="26663" y="46583"/>
                    </a:cubicBezTo>
                    <a:cubicBezTo>
                      <a:pt x="25501" y="46735"/>
                      <a:pt x="24035" y="46836"/>
                      <a:pt x="22266" y="46887"/>
                    </a:cubicBezTo>
                    <a:close/>
                    <a:moveTo>
                      <a:pt x="30959" y="18976"/>
                    </a:moveTo>
                    <a:cubicBezTo>
                      <a:pt x="30858" y="17004"/>
                      <a:pt x="30605" y="15285"/>
                      <a:pt x="30201" y="13818"/>
                    </a:cubicBezTo>
                    <a:cubicBezTo>
                      <a:pt x="29746" y="12402"/>
                      <a:pt x="29190" y="11189"/>
                      <a:pt x="28432" y="10127"/>
                    </a:cubicBezTo>
                    <a:cubicBezTo>
                      <a:pt x="27522" y="9065"/>
                      <a:pt x="26411" y="8206"/>
                      <a:pt x="25096" y="7599"/>
                    </a:cubicBezTo>
                    <a:cubicBezTo>
                      <a:pt x="23732" y="7043"/>
                      <a:pt x="22013" y="6739"/>
                      <a:pt x="20042" y="6739"/>
                    </a:cubicBezTo>
                    <a:cubicBezTo>
                      <a:pt x="18021" y="6739"/>
                      <a:pt x="16353" y="7043"/>
                      <a:pt x="15039" y="7649"/>
                    </a:cubicBezTo>
                    <a:cubicBezTo>
                      <a:pt x="13624" y="8256"/>
                      <a:pt x="12411" y="9116"/>
                      <a:pt x="11299" y="10228"/>
                    </a:cubicBezTo>
                    <a:cubicBezTo>
                      <a:pt x="10187" y="11391"/>
                      <a:pt x="9328" y="12706"/>
                      <a:pt x="8772" y="14071"/>
                    </a:cubicBezTo>
                    <a:cubicBezTo>
                      <a:pt x="8165" y="15487"/>
                      <a:pt x="7811" y="17105"/>
                      <a:pt x="7660" y="189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6" name="任意多边形: 形状 395">
                <a:extLst>
                  <a:ext uri="{FF2B5EF4-FFF2-40B4-BE49-F238E27FC236}">
                    <a16:creationId xmlns:a16="http://schemas.microsoft.com/office/drawing/2014/main" id="{ACD6E208-F2DD-4333-9BC5-49F0FA9C3781}"/>
                  </a:ext>
                </a:extLst>
              </p:cNvPr>
              <p:cNvSpPr/>
              <p:nvPr/>
            </p:nvSpPr>
            <p:spPr>
              <a:xfrm>
                <a:off x="3407733" y="5918272"/>
                <a:ext cx="12938" cy="12944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12944"/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7" name="任意多边形: 形状 396">
                <a:extLst>
                  <a:ext uri="{FF2B5EF4-FFF2-40B4-BE49-F238E27FC236}">
                    <a16:creationId xmlns:a16="http://schemas.microsoft.com/office/drawing/2014/main" id="{94B3F53D-EF97-4209-8A18-CCADA0291A17}"/>
                  </a:ext>
                </a:extLst>
              </p:cNvPr>
              <p:cNvSpPr/>
              <p:nvPr/>
            </p:nvSpPr>
            <p:spPr>
              <a:xfrm>
                <a:off x="3436587" y="5859568"/>
                <a:ext cx="22793" cy="58704"/>
              </a:xfrm>
              <a:custGeom>
                <a:avLst/>
                <a:gdLst>
                  <a:gd name="connsiteX0" fmla="*/ 22927 w 22793"/>
                  <a:gd name="connsiteY0" fmla="*/ 59325 h 58704"/>
                  <a:gd name="connsiteX1" fmla="*/ 133 w 22793"/>
                  <a:gd name="connsiteY1" fmla="*/ 59325 h 58704"/>
                  <a:gd name="connsiteX2" fmla="*/ 133 w 22793"/>
                  <a:gd name="connsiteY2" fmla="*/ 53359 h 58704"/>
                  <a:gd name="connsiteX3" fmla="*/ 7664 w 22793"/>
                  <a:gd name="connsiteY3" fmla="*/ 53359 h 58704"/>
                  <a:gd name="connsiteX4" fmla="*/ 7664 w 22793"/>
                  <a:gd name="connsiteY4" fmla="*/ 6638 h 58704"/>
                  <a:gd name="connsiteX5" fmla="*/ 133 w 22793"/>
                  <a:gd name="connsiteY5" fmla="*/ 6638 h 58704"/>
                  <a:gd name="connsiteX6" fmla="*/ 133 w 22793"/>
                  <a:gd name="connsiteY6" fmla="*/ 621 h 58704"/>
                  <a:gd name="connsiteX7" fmla="*/ 22927 w 22793"/>
                  <a:gd name="connsiteY7" fmla="*/ 621 h 58704"/>
                  <a:gd name="connsiteX8" fmla="*/ 22927 w 22793"/>
                  <a:gd name="connsiteY8" fmla="*/ 6638 h 58704"/>
                  <a:gd name="connsiteX9" fmla="*/ 15447 w 22793"/>
                  <a:gd name="connsiteY9" fmla="*/ 6638 h 58704"/>
                  <a:gd name="connsiteX10" fmla="*/ 15447 w 22793"/>
                  <a:gd name="connsiteY10" fmla="*/ 53359 h 58704"/>
                  <a:gd name="connsiteX11" fmla="*/ 22927 w 22793"/>
                  <a:gd name="connsiteY11" fmla="*/ 53359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793" h="58704">
                    <a:moveTo>
                      <a:pt x="22927" y="59325"/>
                    </a:moveTo>
                    <a:lnTo>
                      <a:pt x="133" y="59325"/>
                    </a:lnTo>
                    <a:lnTo>
                      <a:pt x="133" y="53359"/>
                    </a:lnTo>
                    <a:lnTo>
                      <a:pt x="7664" y="53359"/>
                    </a:lnTo>
                    <a:lnTo>
                      <a:pt x="7664" y="6638"/>
                    </a:lnTo>
                    <a:lnTo>
                      <a:pt x="133" y="6638"/>
                    </a:lnTo>
                    <a:lnTo>
                      <a:pt x="133" y="621"/>
                    </a:lnTo>
                    <a:lnTo>
                      <a:pt x="22927" y="621"/>
                    </a:lnTo>
                    <a:lnTo>
                      <a:pt x="22927" y="6638"/>
                    </a:lnTo>
                    <a:lnTo>
                      <a:pt x="15447" y="6638"/>
                    </a:lnTo>
                    <a:lnTo>
                      <a:pt x="15447" y="53359"/>
                    </a:lnTo>
                    <a:lnTo>
                      <a:pt x="22927" y="53359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8" name="任意多边形: 形状 397">
                <a:extLst>
                  <a:ext uri="{FF2B5EF4-FFF2-40B4-BE49-F238E27FC236}">
                    <a16:creationId xmlns:a16="http://schemas.microsoft.com/office/drawing/2014/main" id="{3D0DE9AE-32DC-4CF3-AF0B-9E68D00FBB20}"/>
                  </a:ext>
                </a:extLst>
              </p:cNvPr>
              <p:cNvSpPr/>
              <p:nvPr/>
            </p:nvSpPr>
            <p:spPr>
              <a:xfrm>
                <a:off x="3469012" y="5859568"/>
                <a:ext cx="41948" cy="58704"/>
              </a:xfrm>
              <a:custGeom>
                <a:avLst/>
                <a:gdLst>
                  <a:gd name="connsiteX0" fmla="*/ 42085 w 41948"/>
                  <a:gd name="connsiteY0" fmla="*/ 59325 h 58704"/>
                  <a:gd name="connsiteX1" fmla="*/ 33341 w 41948"/>
                  <a:gd name="connsiteY1" fmla="*/ 59325 h 58704"/>
                  <a:gd name="connsiteX2" fmla="*/ 7414 w 41948"/>
                  <a:gd name="connsiteY2" fmla="*/ 8711 h 58704"/>
                  <a:gd name="connsiteX3" fmla="*/ 7414 w 41948"/>
                  <a:gd name="connsiteY3" fmla="*/ 59325 h 58704"/>
                  <a:gd name="connsiteX4" fmla="*/ 136 w 41948"/>
                  <a:gd name="connsiteY4" fmla="*/ 59325 h 58704"/>
                  <a:gd name="connsiteX5" fmla="*/ 136 w 41948"/>
                  <a:gd name="connsiteY5" fmla="*/ 621 h 58704"/>
                  <a:gd name="connsiteX6" fmla="*/ 11204 w 41948"/>
                  <a:gd name="connsiteY6" fmla="*/ 621 h 58704"/>
                  <a:gd name="connsiteX7" fmla="*/ 34807 w 41948"/>
                  <a:gd name="connsiteY7" fmla="*/ 47089 h 58704"/>
                  <a:gd name="connsiteX8" fmla="*/ 34807 w 41948"/>
                  <a:gd name="connsiteY8" fmla="*/ 621 h 58704"/>
                  <a:gd name="connsiteX9" fmla="*/ 42085 w 41948"/>
                  <a:gd name="connsiteY9" fmla="*/ 621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948" h="58704">
                    <a:moveTo>
                      <a:pt x="42085" y="59325"/>
                    </a:moveTo>
                    <a:lnTo>
                      <a:pt x="33341" y="59325"/>
                    </a:lnTo>
                    <a:lnTo>
                      <a:pt x="7414" y="8711"/>
                    </a:lnTo>
                    <a:lnTo>
                      <a:pt x="7414" y="59325"/>
                    </a:lnTo>
                    <a:lnTo>
                      <a:pt x="136" y="59325"/>
                    </a:lnTo>
                    <a:lnTo>
                      <a:pt x="136" y="621"/>
                    </a:lnTo>
                    <a:lnTo>
                      <a:pt x="11204" y="621"/>
                    </a:lnTo>
                    <a:lnTo>
                      <a:pt x="34807" y="47089"/>
                    </a:lnTo>
                    <a:lnTo>
                      <a:pt x="34807" y="621"/>
                    </a:lnTo>
                    <a:lnTo>
                      <a:pt x="42085" y="62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9" name="任意多边形: 形状 398">
                <a:extLst>
                  <a:ext uri="{FF2B5EF4-FFF2-40B4-BE49-F238E27FC236}">
                    <a16:creationId xmlns:a16="http://schemas.microsoft.com/office/drawing/2014/main" id="{8A386852-3134-4A71-9F75-F1A64BE04148}"/>
                  </a:ext>
                </a:extLst>
              </p:cNvPr>
              <p:cNvSpPr/>
              <p:nvPr/>
            </p:nvSpPr>
            <p:spPr>
              <a:xfrm>
                <a:off x="3516855" y="5859568"/>
                <a:ext cx="47205" cy="58704"/>
              </a:xfrm>
              <a:custGeom>
                <a:avLst/>
                <a:gdLst>
                  <a:gd name="connsiteX0" fmla="*/ 19851 w 47205"/>
                  <a:gd name="connsiteY0" fmla="*/ 59325 h 58704"/>
                  <a:gd name="connsiteX1" fmla="*/ 19851 w 47205"/>
                  <a:gd name="connsiteY1" fmla="*/ 7548 h 58704"/>
                  <a:gd name="connsiteX2" fmla="*/ 140 w 47205"/>
                  <a:gd name="connsiteY2" fmla="*/ 7548 h 58704"/>
                  <a:gd name="connsiteX3" fmla="*/ 140 w 47205"/>
                  <a:gd name="connsiteY3" fmla="*/ 621 h 58704"/>
                  <a:gd name="connsiteX4" fmla="*/ 47345 w 47205"/>
                  <a:gd name="connsiteY4" fmla="*/ 621 h 58704"/>
                  <a:gd name="connsiteX5" fmla="*/ 47345 w 47205"/>
                  <a:gd name="connsiteY5" fmla="*/ 7548 h 58704"/>
                  <a:gd name="connsiteX6" fmla="*/ 27634 w 47205"/>
                  <a:gd name="connsiteY6" fmla="*/ 7548 h 58704"/>
                  <a:gd name="connsiteX7" fmla="*/ 27634 w 47205"/>
                  <a:gd name="connsiteY7" fmla="*/ 59325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205" h="58704">
                    <a:moveTo>
                      <a:pt x="19851" y="59325"/>
                    </a:moveTo>
                    <a:lnTo>
                      <a:pt x="19851" y="7548"/>
                    </a:lnTo>
                    <a:lnTo>
                      <a:pt x="140" y="7548"/>
                    </a:lnTo>
                    <a:lnTo>
                      <a:pt x="140" y="621"/>
                    </a:lnTo>
                    <a:lnTo>
                      <a:pt x="47345" y="621"/>
                    </a:lnTo>
                    <a:lnTo>
                      <a:pt x="47345" y="7548"/>
                    </a:lnTo>
                    <a:lnTo>
                      <a:pt x="27634" y="7548"/>
                    </a:lnTo>
                    <a:lnTo>
                      <a:pt x="27634" y="59325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0" name="任意多边形: 形状 399">
                <a:extLst>
                  <a:ext uri="{FF2B5EF4-FFF2-40B4-BE49-F238E27FC236}">
                    <a16:creationId xmlns:a16="http://schemas.microsoft.com/office/drawing/2014/main" id="{3333E5C8-4169-443D-9F6E-5290F7AAD1AF}"/>
                  </a:ext>
                </a:extLst>
              </p:cNvPr>
              <p:cNvSpPr/>
              <p:nvPr/>
            </p:nvSpPr>
            <p:spPr>
              <a:xfrm>
                <a:off x="3568271" y="5856939"/>
                <a:ext cx="23703" cy="77564"/>
              </a:xfrm>
              <a:custGeom>
                <a:avLst/>
                <a:gdLst>
                  <a:gd name="connsiteX0" fmla="*/ 23847 w 23703"/>
                  <a:gd name="connsiteY0" fmla="*/ 78186 h 77564"/>
                  <a:gd name="connsiteX1" fmla="*/ 14851 w 23703"/>
                  <a:gd name="connsiteY1" fmla="*/ 78186 h 77564"/>
                  <a:gd name="connsiteX2" fmla="*/ 4035 w 23703"/>
                  <a:gd name="connsiteY2" fmla="*/ 60943 h 77564"/>
                  <a:gd name="connsiteX3" fmla="*/ 144 w 23703"/>
                  <a:gd name="connsiteY3" fmla="*/ 39403 h 77564"/>
                  <a:gd name="connsiteX4" fmla="*/ 4035 w 23703"/>
                  <a:gd name="connsiteY4" fmla="*/ 18015 h 77564"/>
                  <a:gd name="connsiteX5" fmla="*/ 14851 w 23703"/>
                  <a:gd name="connsiteY5" fmla="*/ 621 h 77564"/>
                  <a:gd name="connsiteX6" fmla="*/ 23847 w 23703"/>
                  <a:gd name="connsiteY6" fmla="*/ 621 h 77564"/>
                  <a:gd name="connsiteX7" fmla="*/ 23847 w 23703"/>
                  <a:gd name="connsiteY7" fmla="*/ 1026 h 77564"/>
                  <a:gd name="connsiteX8" fmla="*/ 17782 w 23703"/>
                  <a:gd name="connsiteY8" fmla="*/ 7700 h 77564"/>
                  <a:gd name="connsiteX9" fmla="*/ 12425 w 23703"/>
                  <a:gd name="connsiteY9" fmla="*/ 16447 h 77564"/>
                  <a:gd name="connsiteX10" fmla="*/ 8533 w 23703"/>
                  <a:gd name="connsiteY10" fmla="*/ 27116 h 77564"/>
                  <a:gd name="connsiteX11" fmla="*/ 7068 w 23703"/>
                  <a:gd name="connsiteY11" fmla="*/ 39403 h 77564"/>
                  <a:gd name="connsiteX12" fmla="*/ 8483 w 23703"/>
                  <a:gd name="connsiteY12" fmla="*/ 51741 h 77564"/>
                  <a:gd name="connsiteX13" fmla="*/ 12425 w 23703"/>
                  <a:gd name="connsiteY13" fmla="*/ 62410 h 77564"/>
                  <a:gd name="connsiteX14" fmla="*/ 17782 w 23703"/>
                  <a:gd name="connsiteY14" fmla="*/ 71157 h 77564"/>
                  <a:gd name="connsiteX15" fmla="*/ 23847 w 23703"/>
                  <a:gd name="connsiteY15" fmla="*/ 77781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03" h="77564">
                    <a:moveTo>
                      <a:pt x="23847" y="78186"/>
                    </a:moveTo>
                    <a:lnTo>
                      <a:pt x="14851" y="78186"/>
                    </a:lnTo>
                    <a:cubicBezTo>
                      <a:pt x="10252" y="72725"/>
                      <a:pt x="6613" y="67011"/>
                      <a:pt x="4035" y="60943"/>
                    </a:cubicBezTo>
                    <a:cubicBezTo>
                      <a:pt x="1407" y="54926"/>
                      <a:pt x="144" y="47746"/>
                      <a:pt x="144" y="39403"/>
                    </a:cubicBezTo>
                    <a:cubicBezTo>
                      <a:pt x="144" y="31364"/>
                      <a:pt x="1407" y="24234"/>
                      <a:pt x="4035" y="18015"/>
                    </a:cubicBezTo>
                    <a:cubicBezTo>
                      <a:pt x="6562" y="11897"/>
                      <a:pt x="10201" y="6082"/>
                      <a:pt x="14851" y="621"/>
                    </a:cubicBezTo>
                    <a:lnTo>
                      <a:pt x="23847" y="621"/>
                    </a:lnTo>
                    <a:lnTo>
                      <a:pt x="23847" y="1026"/>
                    </a:lnTo>
                    <a:cubicBezTo>
                      <a:pt x="21674" y="2998"/>
                      <a:pt x="19652" y="5222"/>
                      <a:pt x="17782" y="7700"/>
                    </a:cubicBezTo>
                    <a:cubicBezTo>
                      <a:pt x="15811" y="10228"/>
                      <a:pt x="14042" y="13110"/>
                      <a:pt x="12425" y="16447"/>
                    </a:cubicBezTo>
                    <a:cubicBezTo>
                      <a:pt x="10808" y="19684"/>
                      <a:pt x="9494" y="23274"/>
                      <a:pt x="8533" y="27116"/>
                    </a:cubicBezTo>
                    <a:cubicBezTo>
                      <a:pt x="7523" y="31060"/>
                      <a:pt x="7017" y="35156"/>
                      <a:pt x="7068" y="39403"/>
                    </a:cubicBezTo>
                    <a:cubicBezTo>
                      <a:pt x="7017" y="43954"/>
                      <a:pt x="7523" y="48050"/>
                      <a:pt x="8483" y="51741"/>
                    </a:cubicBezTo>
                    <a:cubicBezTo>
                      <a:pt x="9443" y="55533"/>
                      <a:pt x="10757" y="59073"/>
                      <a:pt x="12425" y="62410"/>
                    </a:cubicBezTo>
                    <a:cubicBezTo>
                      <a:pt x="13941" y="65595"/>
                      <a:pt x="15710" y="68477"/>
                      <a:pt x="17782" y="71157"/>
                    </a:cubicBezTo>
                    <a:cubicBezTo>
                      <a:pt x="19753" y="73736"/>
                      <a:pt x="21775" y="75961"/>
                      <a:pt x="23847" y="777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1" name="任意多边形: 形状 400">
                <a:extLst>
                  <a:ext uri="{FF2B5EF4-FFF2-40B4-BE49-F238E27FC236}">
                    <a16:creationId xmlns:a16="http://schemas.microsoft.com/office/drawing/2014/main" id="{575571C9-DF54-4F42-BABD-36BFD24B7CDD}"/>
                  </a:ext>
                </a:extLst>
              </p:cNvPr>
              <p:cNvSpPr/>
              <p:nvPr/>
            </p:nvSpPr>
            <p:spPr>
              <a:xfrm>
                <a:off x="3603809" y="5859366"/>
                <a:ext cx="28606" cy="58906"/>
              </a:xfrm>
              <a:custGeom>
                <a:avLst/>
                <a:gdLst>
                  <a:gd name="connsiteX0" fmla="*/ 28752 w 28606"/>
                  <a:gd name="connsiteY0" fmla="*/ 59528 h 58906"/>
                  <a:gd name="connsiteX1" fmla="*/ 146 w 28606"/>
                  <a:gd name="connsiteY1" fmla="*/ 59528 h 58906"/>
                  <a:gd name="connsiteX2" fmla="*/ 146 w 28606"/>
                  <a:gd name="connsiteY2" fmla="*/ 53561 h 58906"/>
                  <a:gd name="connsiteX3" fmla="*/ 10810 w 28606"/>
                  <a:gd name="connsiteY3" fmla="*/ 53561 h 58906"/>
                  <a:gd name="connsiteX4" fmla="*/ 10810 w 28606"/>
                  <a:gd name="connsiteY4" fmla="*/ 14223 h 58906"/>
                  <a:gd name="connsiteX5" fmla="*/ 146 w 28606"/>
                  <a:gd name="connsiteY5" fmla="*/ 14223 h 58906"/>
                  <a:gd name="connsiteX6" fmla="*/ 146 w 28606"/>
                  <a:gd name="connsiteY6" fmla="*/ 8863 h 58906"/>
                  <a:gd name="connsiteX7" fmla="*/ 8991 w 28606"/>
                  <a:gd name="connsiteY7" fmla="*/ 7144 h 58906"/>
                  <a:gd name="connsiteX8" fmla="*/ 12225 w 28606"/>
                  <a:gd name="connsiteY8" fmla="*/ 621 h 58906"/>
                  <a:gd name="connsiteX9" fmla="*/ 18341 w 28606"/>
                  <a:gd name="connsiteY9" fmla="*/ 621 h 58906"/>
                  <a:gd name="connsiteX10" fmla="*/ 18341 w 28606"/>
                  <a:gd name="connsiteY10" fmla="*/ 53561 h 58906"/>
                  <a:gd name="connsiteX11" fmla="*/ 28752 w 28606"/>
                  <a:gd name="connsiteY11" fmla="*/ 53561 h 5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606" h="58906">
                    <a:moveTo>
                      <a:pt x="28752" y="59528"/>
                    </a:moveTo>
                    <a:lnTo>
                      <a:pt x="146" y="59528"/>
                    </a:lnTo>
                    <a:lnTo>
                      <a:pt x="146" y="53561"/>
                    </a:lnTo>
                    <a:lnTo>
                      <a:pt x="10810" y="53561"/>
                    </a:lnTo>
                    <a:lnTo>
                      <a:pt x="10810" y="14223"/>
                    </a:lnTo>
                    <a:lnTo>
                      <a:pt x="146" y="14223"/>
                    </a:lnTo>
                    <a:lnTo>
                      <a:pt x="146" y="8863"/>
                    </a:lnTo>
                    <a:cubicBezTo>
                      <a:pt x="4088" y="8863"/>
                      <a:pt x="7070" y="8307"/>
                      <a:pt x="8991" y="7144"/>
                    </a:cubicBezTo>
                    <a:cubicBezTo>
                      <a:pt x="10911" y="6031"/>
                      <a:pt x="11973" y="3857"/>
                      <a:pt x="12225" y="621"/>
                    </a:cubicBezTo>
                    <a:lnTo>
                      <a:pt x="18341" y="621"/>
                    </a:lnTo>
                    <a:lnTo>
                      <a:pt x="18341" y="53561"/>
                    </a:lnTo>
                    <a:lnTo>
                      <a:pt x="28752" y="5356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2" name="任意多边形: 形状 401">
                <a:extLst>
                  <a:ext uri="{FF2B5EF4-FFF2-40B4-BE49-F238E27FC236}">
                    <a16:creationId xmlns:a16="http://schemas.microsoft.com/office/drawing/2014/main" id="{689CC8CA-88FD-42D7-92E1-BD59A1F39E2A}"/>
                  </a:ext>
                </a:extLst>
              </p:cNvPr>
              <p:cNvSpPr/>
              <p:nvPr/>
            </p:nvSpPr>
            <p:spPr>
              <a:xfrm>
                <a:off x="3641892" y="5856939"/>
                <a:ext cx="23703" cy="77564"/>
              </a:xfrm>
              <a:custGeom>
                <a:avLst/>
                <a:gdLst>
                  <a:gd name="connsiteX0" fmla="*/ 23853 w 23703"/>
                  <a:gd name="connsiteY0" fmla="*/ 39403 h 77564"/>
                  <a:gd name="connsiteX1" fmla="*/ 19961 w 23703"/>
                  <a:gd name="connsiteY1" fmla="*/ 60842 h 77564"/>
                  <a:gd name="connsiteX2" fmla="*/ 9146 w 23703"/>
                  <a:gd name="connsiteY2" fmla="*/ 78186 h 77564"/>
                  <a:gd name="connsiteX3" fmla="*/ 149 w 23703"/>
                  <a:gd name="connsiteY3" fmla="*/ 78186 h 77564"/>
                  <a:gd name="connsiteX4" fmla="*/ 149 w 23703"/>
                  <a:gd name="connsiteY4" fmla="*/ 77781 h 77564"/>
                  <a:gd name="connsiteX5" fmla="*/ 6214 w 23703"/>
                  <a:gd name="connsiteY5" fmla="*/ 71107 h 77564"/>
                  <a:gd name="connsiteX6" fmla="*/ 11622 w 23703"/>
                  <a:gd name="connsiteY6" fmla="*/ 62410 h 77564"/>
                  <a:gd name="connsiteX7" fmla="*/ 15463 w 23703"/>
                  <a:gd name="connsiteY7" fmla="*/ 51640 h 77564"/>
                  <a:gd name="connsiteX8" fmla="*/ 16929 w 23703"/>
                  <a:gd name="connsiteY8" fmla="*/ 39403 h 77564"/>
                  <a:gd name="connsiteX9" fmla="*/ 15463 w 23703"/>
                  <a:gd name="connsiteY9" fmla="*/ 27116 h 77564"/>
                  <a:gd name="connsiteX10" fmla="*/ 11622 w 23703"/>
                  <a:gd name="connsiteY10" fmla="*/ 16447 h 77564"/>
                  <a:gd name="connsiteX11" fmla="*/ 6164 w 23703"/>
                  <a:gd name="connsiteY11" fmla="*/ 7649 h 77564"/>
                  <a:gd name="connsiteX12" fmla="*/ 149 w 23703"/>
                  <a:gd name="connsiteY12" fmla="*/ 1026 h 77564"/>
                  <a:gd name="connsiteX13" fmla="*/ 149 w 23703"/>
                  <a:gd name="connsiteY13" fmla="*/ 621 h 77564"/>
                  <a:gd name="connsiteX14" fmla="*/ 9146 w 23703"/>
                  <a:gd name="connsiteY14" fmla="*/ 621 h 77564"/>
                  <a:gd name="connsiteX15" fmla="*/ 19911 w 23703"/>
                  <a:gd name="connsiteY15" fmla="*/ 17964 h 77564"/>
                  <a:gd name="connsiteX16" fmla="*/ 23853 w 23703"/>
                  <a:gd name="connsiteY16" fmla="*/ 39403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03" h="77564">
                    <a:moveTo>
                      <a:pt x="23853" y="39403"/>
                    </a:moveTo>
                    <a:cubicBezTo>
                      <a:pt x="23803" y="47595"/>
                      <a:pt x="22539" y="54724"/>
                      <a:pt x="19961" y="60842"/>
                    </a:cubicBezTo>
                    <a:cubicBezTo>
                      <a:pt x="17333" y="66960"/>
                      <a:pt x="13694" y="72725"/>
                      <a:pt x="9146" y="78186"/>
                    </a:cubicBezTo>
                    <a:lnTo>
                      <a:pt x="149" y="78186"/>
                    </a:lnTo>
                    <a:lnTo>
                      <a:pt x="149" y="77781"/>
                    </a:lnTo>
                    <a:cubicBezTo>
                      <a:pt x="2120" y="75961"/>
                      <a:pt x="4142" y="73736"/>
                      <a:pt x="6214" y="71107"/>
                    </a:cubicBezTo>
                    <a:cubicBezTo>
                      <a:pt x="8236" y="68427"/>
                      <a:pt x="10055" y="65545"/>
                      <a:pt x="11622" y="62410"/>
                    </a:cubicBezTo>
                    <a:cubicBezTo>
                      <a:pt x="13239" y="59022"/>
                      <a:pt x="14503" y="55432"/>
                      <a:pt x="15463" y="51640"/>
                    </a:cubicBezTo>
                    <a:cubicBezTo>
                      <a:pt x="16424" y="47898"/>
                      <a:pt x="16929" y="43853"/>
                      <a:pt x="16929" y="39403"/>
                    </a:cubicBezTo>
                    <a:cubicBezTo>
                      <a:pt x="16929" y="35105"/>
                      <a:pt x="16424" y="31010"/>
                      <a:pt x="15463" y="27116"/>
                    </a:cubicBezTo>
                    <a:cubicBezTo>
                      <a:pt x="14452" y="23274"/>
                      <a:pt x="13189" y="19684"/>
                      <a:pt x="11622" y="16447"/>
                    </a:cubicBezTo>
                    <a:cubicBezTo>
                      <a:pt x="10005" y="13211"/>
                      <a:pt x="8185" y="10279"/>
                      <a:pt x="6164" y="7649"/>
                    </a:cubicBezTo>
                    <a:cubicBezTo>
                      <a:pt x="4142" y="5071"/>
                      <a:pt x="2120" y="2896"/>
                      <a:pt x="149" y="1026"/>
                    </a:cubicBezTo>
                    <a:lnTo>
                      <a:pt x="149" y="621"/>
                    </a:lnTo>
                    <a:lnTo>
                      <a:pt x="9146" y="621"/>
                    </a:lnTo>
                    <a:cubicBezTo>
                      <a:pt x="13694" y="6082"/>
                      <a:pt x="17283" y="11846"/>
                      <a:pt x="19911" y="17964"/>
                    </a:cubicBezTo>
                    <a:cubicBezTo>
                      <a:pt x="22488" y="24133"/>
                      <a:pt x="23803" y="31313"/>
                      <a:pt x="23853" y="394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03" name="任意多边形: 形状 402">
              <a:extLst>
                <a:ext uri="{FF2B5EF4-FFF2-40B4-BE49-F238E27FC236}">
                  <a16:creationId xmlns:a16="http://schemas.microsoft.com/office/drawing/2014/main" id="{58452E1A-0B18-46DC-AD78-92DDDAD262C9}"/>
                </a:ext>
              </a:extLst>
            </p:cNvPr>
            <p:cNvSpPr/>
            <p:nvPr/>
          </p:nvSpPr>
          <p:spPr>
            <a:xfrm>
              <a:off x="3026588" y="5158746"/>
              <a:ext cx="12938" cy="12944"/>
            </a:xfrm>
            <a:custGeom>
              <a:avLst/>
              <a:gdLst/>
              <a:ahLst/>
              <a:cxnLst/>
              <a:rect l="l" t="t" r="r" b="b"/>
              <a:pathLst>
                <a:path w="12938" h="12944"/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4" name="任意多边形: 形状 403">
              <a:extLst>
                <a:ext uri="{FF2B5EF4-FFF2-40B4-BE49-F238E27FC236}">
                  <a16:creationId xmlns:a16="http://schemas.microsoft.com/office/drawing/2014/main" id="{E80A2B5E-90E2-4A2E-8B96-E4CA3D322B0A}"/>
                </a:ext>
              </a:extLst>
            </p:cNvPr>
            <p:cNvSpPr/>
            <p:nvPr/>
          </p:nvSpPr>
          <p:spPr>
            <a:xfrm>
              <a:off x="2934902" y="5962313"/>
              <a:ext cx="1056255" cy="154117"/>
            </a:xfrm>
            <a:custGeom>
              <a:avLst/>
              <a:gdLst>
                <a:gd name="connsiteX0" fmla="*/ 63 w 1056255"/>
                <a:gd name="connsiteY0" fmla="*/ 510 h 154117"/>
                <a:gd name="connsiteX1" fmla="*/ 1056319 w 1056255"/>
                <a:gd name="connsiteY1" fmla="*/ 510 h 154117"/>
                <a:gd name="connsiteX2" fmla="*/ 1056319 w 1056255"/>
                <a:gd name="connsiteY2" fmla="*/ 154628 h 154117"/>
                <a:gd name="connsiteX3" fmla="*/ 63 w 1056255"/>
                <a:gd name="connsiteY3" fmla="*/ 154628 h 15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255" h="154117">
                  <a:moveTo>
                    <a:pt x="63" y="510"/>
                  </a:moveTo>
                  <a:lnTo>
                    <a:pt x="1056319" y="510"/>
                  </a:lnTo>
                  <a:lnTo>
                    <a:pt x="1056319" y="154628"/>
                  </a:lnTo>
                  <a:lnTo>
                    <a:pt x="63" y="154628"/>
                  </a:lnTo>
                  <a:close/>
                </a:path>
              </a:pathLst>
            </a:custGeom>
            <a:solidFill>
              <a:srgbClr val="C4C4C4"/>
            </a:solidFill>
            <a:ln w="7332" cap="flat">
              <a:solidFill>
                <a:srgbClr val="B2B2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05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2978923" y="6007365"/>
              <a:ext cx="322571" cy="62547"/>
              <a:chOff x="2978923" y="6007365"/>
              <a:chExt cx="322571" cy="62547"/>
            </a:xfrm>
          </p:grpSpPr>
          <p:sp>
            <p:nvSpPr>
              <p:cNvPr id="406" name="任意多边形: 形状 405">
                <a:extLst>
                  <a:ext uri="{FF2B5EF4-FFF2-40B4-BE49-F238E27FC236}">
                    <a16:creationId xmlns:a16="http://schemas.microsoft.com/office/drawing/2014/main" id="{C8F1CA30-79F8-4FD0-8062-D3D2444F7D1C}"/>
                  </a:ext>
                </a:extLst>
              </p:cNvPr>
              <p:cNvSpPr/>
              <p:nvPr/>
            </p:nvSpPr>
            <p:spPr>
              <a:xfrm>
                <a:off x="2978923" y="6009994"/>
                <a:ext cx="31588" cy="58704"/>
              </a:xfrm>
              <a:custGeom>
                <a:avLst/>
                <a:gdLst>
                  <a:gd name="connsiteX0" fmla="*/ 31686 w 31588"/>
                  <a:gd name="connsiteY0" fmla="*/ 59337 h 58704"/>
                  <a:gd name="connsiteX1" fmla="*/ 98 w 31588"/>
                  <a:gd name="connsiteY1" fmla="*/ 59337 h 58704"/>
                  <a:gd name="connsiteX2" fmla="*/ 98 w 31588"/>
                  <a:gd name="connsiteY2" fmla="*/ 49073 h 58704"/>
                  <a:gd name="connsiteX3" fmla="*/ 8538 w 31588"/>
                  <a:gd name="connsiteY3" fmla="*/ 49073 h 58704"/>
                  <a:gd name="connsiteX4" fmla="*/ 8538 w 31588"/>
                  <a:gd name="connsiteY4" fmla="*/ 10897 h 58704"/>
                  <a:gd name="connsiteX5" fmla="*/ 98 w 31588"/>
                  <a:gd name="connsiteY5" fmla="*/ 10897 h 58704"/>
                  <a:gd name="connsiteX6" fmla="*/ 98 w 31588"/>
                  <a:gd name="connsiteY6" fmla="*/ 633 h 58704"/>
                  <a:gd name="connsiteX7" fmla="*/ 31686 w 31588"/>
                  <a:gd name="connsiteY7" fmla="*/ 633 h 58704"/>
                  <a:gd name="connsiteX8" fmla="*/ 31686 w 31588"/>
                  <a:gd name="connsiteY8" fmla="*/ 10897 h 58704"/>
                  <a:gd name="connsiteX9" fmla="*/ 23296 w 31588"/>
                  <a:gd name="connsiteY9" fmla="*/ 10897 h 58704"/>
                  <a:gd name="connsiteX10" fmla="*/ 23296 w 31588"/>
                  <a:gd name="connsiteY10" fmla="*/ 49073 h 58704"/>
                  <a:gd name="connsiteX11" fmla="*/ 31686 w 31588"/>
                  <a:gd name="connsiteY11" fmla="*/ 49073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588" h="58704">
                    <a:moveTo>
                      <a:pt x="31686" y="59337"/>
                    </a:moveTo>
                    <a:lnTo>
                      <a:pt x="98" y="59337"/>
                    </a:lnTo>
                    <a:lnTo>
                      <a:pt x="98" y="49073"/>
                    </a:lnTo>
                    <a:lnTo>
                      <a:pt x="8538" y="49073"/>
                    </a:lnTo>
                    <a:lnTo>
                      <a:pt x="8538" y="10897"/>
                    </a:lnTo>
                    <a:lnTo>
                      <a:pt x="98" y="10897"/>
                    </a:lnTo>
                    <a:lnTo>
                      <a:pt x="98" y="633"/>
                    </a:lnTo>
                    <a:lnTo>
                      <a:pt x="31686" y="633"/>
                    </a:lnTo>
                    <a:lnTo>
                      <a:pt x="31686" y="10897"/>
                    </a:lnTo>
                    <a:lnTo>
                      <a:pt x="23296" y="10897"/>
                    </a:lnTo>
                    <a:lnTo>
                      <a:pt x="23296" y="49073"/>
                    </a:lnTo>
                    <a:lnTo>
                      <a:pt x="31686" y="49073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7" name="任意多边形: 形状 406">
                <a:extLst>
                  <a:ext uri="{FF2B5EF4-FFF2-40B4-BE49-F238E27FC236}">
                    <a16:creationId xmlns:a16="http://schemas.microsoft.com/office/drawing/2014/main" id="{D2BD202C-C6E3-4EA2-965B-BADF6C5FD1CE}"/>
                  </a:ext>
                </a:extLst>
              </p:cNvPr>
              <p:cNvSpPr/>
              <p:nvPr/>
            </p:nvSpPr>
            <p:spPr>
              <a:xfrm>
                <a:off x="3019494" y="6023192"/>
                <a:ext cx="41494" cy="45507"/>
              </a:xfrm>
              <a:custGeom>
                <a:avLst/>
                <a:gdLst>
                  <a:gd name="connsiteX0" fmla="*/ 41595 w 41494"/>
                  <a:gd name="connsiteY0" fmla="*/ 46140 h 45507"/>
                  <a:gd name="connsiteX1" fmla="*/ 27696 w 41494"/>
                  <a:gd name="connsiteY1" fmla="*/ 46140 h 45507"/>
                  <a:gd name="connsiteX2" fmla="*/ 27696 w 41494"/>
                  <a:gd name="connsiteY2" fmla="*/ 24195 h 45507"/>
                  <a:gd name="connsiteX3" fmla="*/ 27494 w 41494"/>
                  <a:gd name="connsiteY3" fmla="*/ 18886 h 45507"/>
                  <a:gd name="connsiteX4" fmla="*/ 26686 w 41494"/>
                  <a:gd name="connsiteY4" fmla="*/ 14942 h 45507"/>
                  <a:gd name="connsiteX5" fmla="*/ 24613 w 41494"/>
                  <a:gd name="connsiteY5" fmla="*/ 12768 h 45507"/>
                  <a:gd name="connsiteX6" fmla="*/ 21025 w 41494"/>
                  <a:gd name="connsiteY6" fmla="*/ 12111 h 45507"/>
                  <a:gd name="connsiteX7" fmla="*/ 17588 w 41494"/>
                  <a:gd name="connsiteY7" fmla="*/ 12768 h 45507"/>
                  <a:gd name="connsiteX8" fmla="*/ 13899 w 41494"/>
                  <a:gd name="connsiteY8" fmla="*/ 14740 h 45507"/>
                  <a:gd name="connsiteX9" fmla="*/ 13899 w 41494"/>
                  <a:gd name="connsiteY9" fmla="*/ 46140 h 45507"/>
                  <a:gd name="connsiteX10" fmla="*/ 101 w 41494"/>
                  <a:gd name="connsiteY10" fmla="*/ 46140 h 45507"/>
                  <a:gd name="connsiteX11" fmla="*/ 101 w 41494"/>
                  <a:gd name="connsiteY11" fmla="*/ 1897 h 45507"/>
                  <a:gd name="connsiteX12" fmla="*/ 13899 w 41494"/>
                  <a:gd name="connsiteY12" fmla="*/ 1897 h 45507"/>
                  <a:gd name="connsiteX13" fmla="*/ 13899 w 41494"/>
                  <a:gd name="connsiteY13" fmla="*/ 6751 h 45507"/>
                  <a:gd name="connsiteX14" fmla="*/ 20469 w 41494"/>
                  <a:gd name="connsiteY14" fmla="*/ 2251 h 45507"/>
                  <a:gd name="connsiteX15" fmla="*/ 27646 w 41494"/>
                  <a:gd name="connsiteY15" fmla="*/ 633 h 45507"/>
                  <a:gd name="connsiteX16" fmla="*/ 38007 w 41494"/>
                  <a:gd name="connsiteY16" fmla="*/ 4931 h 45507"/>
                  <a:gd name="connsiteX17" fmla="*/ 41595 w 41494"/>
                  <a:gd name="connsiteY17" fmla="*/ 17319 h 4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1494" h="45507">
                    <a:moveTo>
                      <a:pt x="41595" y="46140"/>
                    </a:moveTo>
                    <a:lnTo>
                      <a:pt x="27696" y="46140"/>
                    </a:lnTo>
                    <a:lnTo>
                      <a:pt x="27696" y="24195"/>
                    </a:lnTo>
                    <a:cubicBezTo>
                      <a:pt x="27646" y="22476"/>
                      <a:pt x="27595" y="20706"/>
                      <a:pt x="27494" y="18886"/>
                    </a:cubicBezTo>
                    <a:cubicBezTo>
                      <a:pt x="27343" y="17167"/>
                      <a:pt x="27090" y="15852"/>
                      <a:pt x="26686" y="14942"/>
                    </a:cubicBezTo>
                    <a:cubicBezTo>
                      <a:pt x="26180" y="13981"/>
                      <a:pt x="25473" y="13223"/>
                      <a:pt x="24613" y="12768"/>
                    </a:cubicBezTo>
                    <a:cubicBezTo>
                      <a:pt x="23704" y="12363"/>
                      <a:pt x="22491" y="12161"/>
                      <a:pt x="21025" y="12111"/>
                    </a:cubicBezTo>
                    <a:cubicBezTo>
                      <a:pt x="19863" y="12161"/>
                      <a:pt x="18751" y="12363"/>
                      <a:pt x="17588" y="12768"/>
                    </a:cubicBezTo>
                    <a:cubicBezTo>
                      <a:pt x="16426" y="13172"/>
                      <a:pt x="15162" y="13830"/>
                      <a:pt x="13899" y="14740"/>
                    </a:cubicBezTo>
                    <a:lnTo>
                      <a:pt x="13899" y="46140"/>
                    </a:lnTo>
                    <a:lnTo>
                      <a:pt x="101" y="46140"/>
                    </a:lnTo>
                    <a:lnTo>
                      <a:pt x="101" y="1897"/>
                    </a:lnTo>
                    <a:lnTo>
                      <a:pt x="13899" y="1897"/>
                    </a:lnTo>
                    <a:lnTo>
                      <a:pt x="13899" y="6751"/>
                    </a:lnTo>
                    <a:cubicBezTo>
                      <a:pt x="16123" y="4880"/>
                      <a:pt x="18346" y="3363"/>
                      <a:pt x="20469" y="2251"/>
                    </a:cubicBezTo>
                    <a:cubicBezTo>
                      <a:pt x="22592" y="1189"/>
                      <a:pt x="24967" y="633"/>
                      <a:pt x="27646" y="633"/>
                    </a:cubicBezTo>
                    <a:cubicBezTo>
                      <a:pt x="32144" y="633"/>
                      <a:pt x="35581" y="2099"/>
                      <a:pt x="38007" y="4931"/>
                    </a:cubicBezTo>
                    <a:cubicBezTo>
                      <a:pt x="40332" y="7863"/>
                      <a:pt x="41545" y="11959"/>
                      <a:pt x="41595" y="173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8" name="任意多边形: 形状 407">
                <a:extLst>
                  <a:ext uri="{FF2B5EF4-FFF2-40B4-BE49-F238E27FC236}">
                    <a16:creationId xmlns:a16="http://schemas.microsoft.com/office/drawing/2014/main" id="{12561D68-0130-4BDA-BBCD-00ADC820E6A9}"/>
                  </a:ext>
                </a:extLst>
              </p:cNvPr>
              <p:cNvSpPr/>
              <p:nvPr/>
            </p:nvSpPr>
            <p:spPr>
              <a:xfrm>
                <a:off x="3068012" y="6007365"/>
                <a:ext cx="43364" cy="62547"/>
              </a:xfrm>
              <a:custGeom>
                <a:avLst/>
                <a:gdLst>
                  <a:gd name="connsiteX0" fmla="*/ 43469 w 43364"/>
                  <a:gd name="connsiteY0" fmla="*/ 61966 h 62547"/>
                  <a:gd name="connsiteX1" fmla="*/ 29722 w 43364"/>
                  <a:gd name="connsiteY1" fmla="*/ 61966 h 62547"/>
                  <a:gd name="connsiteX2" fmla="*/ 29722 w 43364"/>
                  <a:gd name="connsiteY2" fmla="*/ 57365 h 62547"/>
                  <a:gd name="connsiteX3" fmla="*/ 26639 w 43364"/>
                  <a:gd name="connsiteY3" fmla="*/ 59742 h 62547"/>
                  <a:gd name="connsiteX4" fmla="*/ 23607 w 43364"/>
                  <a:gd name="connsiteY4" fmla="*/ 61612 h 62547"/>
                  <a:gd name="connsiteX5" fmla="*/ 20372 w 43364"/>
                  <a:gd name="connsiteY5" fmla="*/ 62775 h 62547"/>
                  <a:gd name="connsiteX6" fmla="*/ 16480 w 43364"/>
                  <a:gd name="connsiteY6" fmla="*/ 63180 h 62547"/>
                  <a:gd name="connsiteX7" fmla="*/ 4502 w 43364"/>
                  <a:gd name="connsiteY7" fmla="*/ 56910 h 62547"/>
                  <a:gd name="connsiteX8" fmla="*/ 105 w 43364"/>
                  <a:gd name="connsiteY8" fmla="*/ 40173 h 62547"/>
                  <a:gd name="connsiteX9" fmla="*/ 1571 w 43364"/>
                  <a:gd name="connsiteY9" fmla="*/ 30111 h 62547"/>
                  <a:gd name="connsiteX10" fmla="*/ 5766 w 43364"/>
                  <a:gd name="connsiteY10" fmla="*/ 22729 h 62547"/>
                  <a:gd name="connsiteX11" fmla="*/ 11578 w 43364"/>
                  <a:gd name="connsiteY11" fmla="*/ 18178 h 62547"/>
                  <a:gd name="connsiteX12" fmla="*/ 18805 w 43364"/>
                  <a:gd name="connsiteY12" fmla="*/ 16459 h 62547"/>
                  <a:gd name="connsiteX13" fmla="*/ 24516 w 43364"/>
                  <a:gd name="connsiteY13" fmla="*/ 17218 h 62547"/>
                  <a:gd name="connsiteX14" fmla="*/ 29722 w 43364"/>
                  <a:gd name="connsiteY14" fmla="*/ 19493 h 62547"/>
                  <a:gd name="connsiteX15" fmla="*/ 29722 w 43364"/>
                  <a:gd name="connsiteY15" fmla="*/ 633 h 62547"/>
                  <a:gd name="connsiteX16" fmla="*/ 43469 w 43364"/>
                  <a:gd name="connsiteY16" fmla="*/ 633 h 62547"/>
                  <a:gd name="connsiteX17" fmla="*/ 29722 w 43364"/>
                  <a:gd name="connsiteY17" fmla="*/ 49730 h 62547"/>
                  <a:gd name="connsiteX18" fmla="*/ 29722 w 43364"/>
                  <a:gd name="connsiteY18" fmla="*/ 28038 h 62547"/>
                  <a:gd name="connsiteX19" fmla="*/ 26993 w 43364"/>
                  <a:gd name="connsiteY19" fmla="*/ 27179 h 62547"/>
                  <a:gd name="connsiteX20" fmla="*/ 24163 w 43364"/>
                  <a:gd name="connsiteY20" fmla="*/ 26825 h 62547"/>
                  <a:gd name="connsiteX21" fmla="*/ 16683 w 43364"/>
                  <a:gd name="connsiteY21" fmla="*/ 30313 h 62547"/>
                  <a:gd name="connsiteX22" fmla="*/ 14206 w 43364"/>
                  <a:gd name="connsiteY22" fmla="*/ 40022 h 62547"/>
                  <a:gd name="connsiteX23" fmla="*/ 16177 w 43364"/>
                  <a:gd name="connsiteY23" fmla="*/ 49477 h 62547"/>
                  <a:gd name="connsiteX24" fmla="*/ 22646 w 43364"/>
                  <a:gd name="connsiteY24" fmla="*/ 52410 h 62547"/>
                  <a:gd name="connsiteX25" fmla="*/ 26285 w 43364"/>
                  <a:gd name="connsiteY25" fmla="*/ 51702 h 62547"/>
                  <a:gd name="connsiteX26" fmla="*/ 29722 w 43364"/>
                  <a:gd name="connsiteY26" fmla="*/ 49730 h 6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3364" h="62547">
                    <a:moveTo>
                      <a:pt x="43469" y="61966"/>
                    </a:moveTo>
                    <a:lnTo>
                      <a:pt x="29722" y="61966"/>
                    </a:lnTo>
                    <a:lnTo>
                      <a:pt x="29722" y="57365"/>
                    </a:lnTo>
                    <a:cubicBezTo>
                      <a:pt x="28762" y="58123"/>
                      <a:pt x="27751" y="58932"/>
                      <a:pt x="26639" y="59742"/>
                    </a:cubicBezTo>
                    <a:cubicBezTo>
                      <a:pt x="25477" y="60652"/>
                      <a:pt x="24466" y="61258"/>
                      <a:pt x="23607" y="61612"/>
                    </a:cubicBezTo>
                    <a:cubicBezTo>
                      <a:pt x="22495" y="62169"/>
                      <a:pt x="21383" y="62523"/>
                      <a:pt x="20372" y="62775"/>
                    </a:cubicBezTo>
                    <a:cubicBezTo>
                      <a:pt x="19260" y="63028"/>
                      <a:pt x="17997" y="63180"/>
                      <a:pt x="16480" y="63180"/>
                    </a:cubicBezTo>
                    <a:cubicBezTo>
                      <a:pt x="11426" y="63180"/>
                      <a:pt x="7434" y="61107"/>
                      <a:pt x="4502" y="56910"/>
                    </a:cubicBezTo>
                    <a:cubicBezTo>
                      <a:pt x="1571" y="52764"/>
                      <a:pt x="105" y="47202"/>
                      <a:pt x="105" y="40173"/>
                    </a:cubicBezTo>
                    <a:cubicBezTo>
                      <a:pt x="105" y="36331"/>
                      <a:pt x="560" y="32943"/>
                      <a:pt x="1571" y="30111"/>
                    </a:cubicBezTo>
                    <a:cubicBezTo>
                      <a:pt x="2531" y="27280"/>
                      <a:pt x="3946" y="24853"/>
                      <a:pt x="5766" y="22729"/>
                    </a:cubicBezTo>
                    <a:cubicBezTo>
                      <a:pt x="7332" y="20858"/>
                      <a:pt x="9253" y="19341"/>
                      <a:pt x="11578" y="18178"/>
                    </a:cubicBezTo>
                    <a:cubicBezTo>
                      <a:pt x="13802" y="17066"/>
                      <a:pt x="16228" y="16459"/>
                      <a:pt x="18805" y="16459"/>
                    </a:cubicBezTo>
                    <a:cubicBezTo>
                      <a:pt x="21080" y="16459"/>
                      <a:pt x="23000" y="16712"/>
                      <a:pt x="24516" y="17218"/>
                    </a:cubicBezTo>
                    <a:cubicBezTo>
                      <a:pt x="25982" y="17723"/>
                      <a:pt x="27700" y="18482"/>
                      <a:pt x="29722" y="19493"/>
                    </a:cubicBezTo>
                    <a:lnTo>
                      <a:pt x="29722" y="633"/>
                    </a:lnTo>
                    <a:lnTo>
                      <a:pt x="43469" y="633"/>
                    </a:lnTo>
                    <a:close/>
                    <a:moveTo>
                      <a:pt x="29722" y="49730"/>
                    </a:moveTo>
                    <a:lnTo>
                      <a:pt x="29722" y="28038"/>
                    </a:lnTo>
                    <a:cubicBezTo>
                      <a:pt x="28964" y="27735"/>
                      <a:pt x="28054" y="27431"/>
                      <a:pt x="26993" y="27179"/>
                    </a:cubicBezTo>
                    <a:cubicBezTo>
                      <a:pt x="25881" y="26976"/>
                      <a:pt x="24921" y="26875"/>
                      <a:pt x="24163" y="26825"/>
                    </a:cubicBezTo>
                    <a:cubicBezTo>
                      <a:pt x="20827" y="26875"/>
                      <a:pt x="18350" y="28038"/>
                      <a:pt x="16683" y="30313"/>
                    </a:cubicBezTo>
                    <a:cubicBezTo>
                      <a:pt x="15015" y="32690"/>
                      <a:pt x="14206" y="35926"/>
                      <a:pt x="14206" y="40022"/>
                    </a:cubicBezTo>
                    <a:cubicBezTo>
                      <a:pt x="14206" y="44421"/>
                      <a:pt x="14863" y="47556"/>
                      <a:pt x="16177" y="49477"/>
                    </a:cubicBezTo>
                    <a:cubicBezTo>
                      <a:pt x="17491" y="51449"/>
                      <a:pt x="19614" y="52410"/>
                      <a:pt x="22646" y="52410"/>
                    </a:cubicBezTo>
                    <a:cubicBezTo>
                      <a:pt x="23809" y="52410"/>
                      <a:pt x="25022" y="52208"/>
                      <a:pt x="26285" y="51702"/>
                    </a:cubicBezTo>
                    <a:cubicBezTo>
                      <a:pt x="27498" y="51297"/>
                      <a:pt x="28661" y="50640"/>
                      <a:pt x="29722" y="497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9" name="任意多边形: 形状 408">
                <a:extLst>
                  <a:ext uri="{FF2B5EF4-FFF2-40B4-BE49-F238E27FC236}">
                    <a16:creationId xmlns:a16="http://schemas.microsoft.com/office/drawing/2014/main" id="{ED0321B6-715E-45ED-A7CE-4D769DFA3256}"/>
                  </a:ext>
                </a:extLst>
              </p:cNvPr>
              <p:cNvSpPr/>
              <p:nvPr/>
            </p:nvSpPr>
            <p:spPr>
              <a:xfrm>
                <a:off x="3118744" y="6023040"/>
                <a:ext cx="44022" cy="46821"/>
              </a:xfrm>
              <a:custGeom>
                <a:avLst/>
                <a:gdLst>
                  <a:gd name="connsiteX0" fmla="*/ 25987 w 44022"/>
                  <a:gd name="connsiteY0" fmla="*/ 47455 h 46821"/>
                  <a:gd name="connsiteX1" fmla="*/ 6781 w 44022"/>
                  <a:gd name="connsiteY1" fmla="*/ 41488 h 46821"/>
                  <a:gd name="connsiteX2" fmla="*/ 110 w 44022"/>
                  <a:gd name="connsiteY2" fmla="*/ 24398 h 46821"/>
                  <a:gd name="connsiteX3" fmla="*/ 6326 w 44022"/>
                  <a:gd name="connsiteY3" fmla="*/ 7105 h 46821"/>
                  <a:gd name="connsiteX4" fmla="*/ 23713 w 44022"/>
                  <a:gd name="connsiteY4" fmla="*/ 633 h 46821"/>
                  <a:gd name="connsiteX5" fmla="*/ 38976 w 44022"/>
                  <a:gd name="connsiteY5" fmla="*/ 6144 h 46821"/>
                  <a:gd name="connsiteX6" fmla="*/ 44131 w 44022"/>
                  <a:gd name="connsiteY6" fmla="*/ 21819 h 46821"/>
                  <a:gd name="connsiteX7" fmla="*/ 44131 w 44022"/>
                  <a:gd name="connsiteY7" fmla="*/ 26774 h 46821"/>
                  <a:gd name="connsiteX8" fmla="*/ 13908 w 44022"/>
                  <a:gd name="connsiteY8" fmla="*/ 26774 h 46821"/>
                  <a:gd name="connsiteX9" fmla="*/ 15222 w 44022"/>
                  <a:gd name="connsiteY9" fmla="*/ 31932 h 46821"/>
                  <a:gd name="connsiteX10" fmla="*/ 18153 w 44022"/>
                  <a:gd name="connsiteY10" fmla="*/ 35218 h 46821"/>
                  <a:gd name="connsiteX11" fmla="*/ 22247 w 44022"/>
                  <a:gd name="connsiteY11" fmla="*/ 36988 h 46821"/>
                  <a:gd name="connsiteX12" fmla="*/ 27453 w 44022"/>
                  <a:gd name="connsiteY12" fmla="*/ 37494 h 46821"/>
                  <a:gd name="connsiteX13" fmla="*/ 32153 w 44022"/>
                  <a:gd name="connsiteY13" fmla="*/ 36988 h 46821"/>
                  <a:gd name="connsiteX14" fmla="*/ 36398 w 44022"/>
                  <a:gd name="connsiteY14" fmla="*/ 35572 h 46821"/>
                  <a:gd name="connsiteX15" fmla="*/ 39532 w 44022"/>
                  <a:gd name="connsiteY15" fmla="*/ 33954 h 46821"/>
                  <a:gd name="connsiteX16" fmla="*/ 41907 w 44022"/>
                  <a:gd name="connsiteY16" fmla="*/ 32437 h 46821"/>
                  <a:gd name="connsiteX17" fmla="*/ 43322 w 44022"/>
                  <a:gd name="connsiteY17" fmla="*/ 32437 h 46821"/>
                  <a:gd name="connsiteX18" fmla="*/ 43322 w 44022"/>
                  <a:gd name="connsiteY18" fmla="*/ 43814 h 46821"/>
                  <a:gd name="connsiteX19" fmla="*/ 40239 w 44022"/>
                  <a:gd name="connsiteY19" fmla="*/ 45078 h 46821"/>
                  <a:gd name="connsiteX20" fmla="*/ 36398 w 44022"/>
                  <a:gd name="connsiteY20" fmla="*/ 46190 h 46821"/>
                  <a:gd name="connsiteX21" fmla="*/ 31799 w 44022"/>
                  <a:gd name="connsiteY21" fmla="*/ 47101 h 46821"/>
                  <a:gd name="connsiteX22" fmla="*/ 25987 w 44022"/>
                  <a:gd name="connsiteY22" fmla="*/ 47455 h 46821"/>
                  <a:gd name="connsiteX23" fmla="*/ 30536 w 44022"/>
                  <a:gd name="connsiteY23" fmla="*/ 18482 h 46821"/>
                  <a:gd name="connsiteX24" fmla="*/ 28514 w 44022"/>
                  <a:gd name="connsiteY24" fmla="*/ 11807 h 46821"/>
                  <a:gd name="connsiteX25" fmla="*/ 22651 w 44022"/>
                  <a:gd name="connsiteY25" fmla="*/ 9532 h 46821"/>
                  <a:gd name="connsiteX26" fmla="*/ 16384 w 44022"/>
                  <a:gd name="connsiteY26" fmla="*/ 11959 h 46821"/>
                  <a:gd name="connsiteX27" fmla="*/ 13857 w 44022"/>
                  <a:gd name="connsiteY27" fmla="*/ 18482 h 46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4022" h="46821">
                    <a:moveTo>
                      <a:pt x="25987" y="47455"/>
                    </a:moveTo>
                    <a:cubicBezTo>
                      <a:pt x="17597" y="47404"/>
                      <a:pt x="11178" y="45483"/>
                      <a:pt x="6781" y="41488"/>
                    </a:cubicBezTo>
                    <a:cubicBezTo>
                      <a:pt x="2283" y="37544"/>
                      <a:pt x="59" y="31830"/>
                      <a:pt x="110" y="24398"/>
                    </a:cubicBezTo>
                    <a:cubicBezTo>
                      <a:pt x="59" y="17218"/>
                      <a:pt x="2132" y="11453"/>
                      <a:pt x="6326" y="7105"/>
                    </a:cubicBezTo>
                    <a:cubicBezTo>
                      <a:pt x="10420" y="2807"/>
                      <a:pt x="16232" y="633"/>
                      <a:pt x="23713" y="633"/>
                    </a:cubicBezTo>
                    <a:cubicBezTo>
                      <a:pt x="30434" y="633"/>
                      <a:pt x="35539" y="2504"/>
                      <a:pt x="38976" y="6144"/>
                    </a:cubicBezTo>
                    <a:cubicBezTo>
                      <a:pt x="42413" y="9835"/>
                      <a:pt x="44131" y="15043"/>
                      <a:pt x="44131" y="21819"/>
                    </a:cubicBezTo>
                    <a:lnTo>
                      <a:pt x="44131" y="26774"/>
                    </a:lnTo>
                    <a:lnTo>
                      <a:pt x="13908" y="26774"/>
                    </a:lnTo>
                    <a:cubicBezTo>
                      <a:pt x="14009" y="28898"/>
                      <a:pt x="14464" y="30617"/>
                      <a:pt x="15222" y="31932"/>
                    </a:cubicBezTo>
                    <a:cubicBezTo>
                      <a:pt x="15929" y="33347"/>
                      <a:pt x="16890" y="34409"/>
                      <a:pt x="18153" y="35218"/>
                    </a:cubicBezTo>
                    <a:cubicBezTo>
                      <a:pt x="19265" y="36027"/>
                      <a:pt x="20630" y="36634"/>
                      <a:pt x="22247" y="36988"/>
                    </a:cubicBezTo>
                    <a:cubicBezTo>
                      <a:pt x="23763" y="37342"/>
                      <a:pt x="25532" y="37494"/>
                      <a:pt x="27453" y="37494"/>
                    </a:cubicBezTo>
                    <a:cubicBezTo>
                      <a:pt x="29019" y="37494"/>
                      <a:pt x="30586" y="37342"/>
                      <a:pt x="32153" y="36988"/>
                    </a:cubicBezTo>
                    <a:cubicBezTo>
                      <a:pt x="33669" y="36634"/>
                      <a:pt x="35084" y="36179"/>
                      <a:pt x="36398" y="35572"/>
                    </a:cubicBezTo>
                    <a:cubicBezTo>
                      <a:pt x="37510" y="35117"/>
                      <a:pt x="38521" y="34561"/>
                      <a:pt x="39532" y="33954"/>
                    </a:cubicBezTo>
                    <a:cubicBezTo>
                      <a:pt x="40442" y="33398"/>
                      <a:pt x="41250" y="32892"/>
                      <a:pt x="41907" y="32437"/>
                    </a:cubicBezTo>
                    <a:lnTo>
                      <a:pt x="43322" y="32437"/>
                    </a:lnTo>
                    <a:lnTo>
                      <a:pt x="43322" y="43814"/>
                    </a:lnTo>
                    <a:cubicBezTo>
                      <a:pt x="42160" y="44269"/>
                      <a:pt x="41149" y="44674"/>
                      <a:pt x="40239" y="45078"/>
                    </a:cubicBezTo>
                    <a:cubicBezTo>
                      <a:pt x="39279" y="45483"/>
                      <a:pt x="38016" y="45887"/>
                      <a:pt x="36398" y="46190"/>
                    </a:cubicBezTo>
                    <a:cubicBezTo>
                      <a:pt x="34882" y="46595"/>
                      <a:pt x="33315" y="46848"/>
                      <a:pt x="31799" y="47101"/>
                    </a:cubicBezTo>
                    <a:cubicBezTo>
                      <a:pt x="30182" y="47303"/>
                      <a:pt x="28261" y="47404"/>
                      <a:pt x="25987" y="47455"/>
                    </a:cubicBezTo>
                    <a:close/>
                    <a:moveTo>
                      <a:pt x="30536" y="18482"/>
                    </a:moveTo>
                    <a:cubicBezTo>
                      <a:pt x="30434" y="15600"/>
                      <a:pt x="29777" y="13375"/>
                      <a:pt x="28514" y="11807"/>
                    </a:cubicBezTo>
                    <a:cubicBezTo>
                      <a:pt x="27200" y="10341"/>
                      <a:pt x="25229" y="9582"/>
                      <a:pt x="22651" y="9532"/>
                    </a:cubicBezTo>
                    <a:cubicBezTo>
                      <a:pt x="19973" y="9582"/>
                      <a:pt x="17900" y="10391"/>
                      <a:pt x="16384" y="11959"/>
                    </a:cubicBezTo>
                    <a:cubicBezTo>
                      <a:pt x="14868" y="13577"/>
                      <a:pt x="14009" y="15751"/>
                      <a:pt x="13857" y="184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0" name="任意多边形: 形状 409">
                <a:extLst>
                  <a:ext uri="{FF2B5EF4-FFF2-40B4-BE49-F238E27FC236}">
                    <a16:creationId xmlns:a16="http://schemas.microsoft.com/office/drawing/2014/main" id="{5CC93FAD-C181-476F-9288-71B2F4E00616}"/>
                  </a:ext>
                </a:extLst>
              </p:cNvPr>
              <p:cNvSpPr/>
              <p:nvPr/>
            </p:nvSpPr>
            <p:spPr>
              <a:xfrm>
                <a:off x="3164429" y="6024456"/>
                <a:ext cx="49075" cy="44243"/>
              </a:xfrm>
              <a:custGeom>
                <a:avLst/>
                <a:gdLst>
                  <a:gd name="connsiteX0" fmla="*/ 49188 w 49075"/>
                  <a:gd name="connsiteY0" fmla="*/ 44876 h 44243"/>
                  <a:gd name="connsiteX1" fmla="*/ 33065 w 49075"/>
                  <a:gd name="connsiteY1" fmla="*/ 44876 h 44243"/>
                  <a:gd name="connsiteX2" fmla="*/ 24625 w 49075"/>
                  <a:gd name="connsiteY2" fmla="*/ 32134 h 44243"/>
                  <a:gd name="connsiteX3" fmla="*/ 15932 w 49075"/>
                  <a:gd name="connsiteY3" fmla="*/ 44876 h 44243"/>
                  <a:gd name="connsiteX4" fmla="*/ 113 w 49075"/>
                  <a:gd name="connsiteY4" fmla="*/ 44876 h 44243"/>
                  <a:gd name="connsiteX5" fmla="*/ 16387 w 49075"/>
                  <a:gd name="connsiteY5" fmla="*/ 22780 h 44243"/>
                  <a:gd name="connsiteX6" fmla="*/ 365 w 49075"/>
                  <a:gd name="connsiteY6" fmla="*/ 633 h 44243"/>
                  <a:gd name="connsiteX7" fmla="*/ 16539 w 49075"/>
                  <a:gd name="connsiteY7" fmla="*/ 633 h 44243"/>
                  <a:gd name="connsiteX8" fmla="*/ 24827 w 49075"/>
                  <a:gd name="connsiteY8" fmla="*/ 13122 h 44243"/>
                  <a:gd name="connsiteX9" fmla="*/ 33116 w 49075"/>
                  <a:gd name="connsiteY9" fmla="*/ 633 h 44243"/>
                  <a:gd name="connsiteX10" fmla="*/ 48986 w 49075"/>
                  <a:gd name="connsiteY10" fmla="*/ 633 h 44243"/>
                  <a:gd name="connsiteX11" fmla="*/ 32964 w 49075"/>
                  <a:gd name="connsiteY11" fmla="*/ 22426 h 4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075" h="44243">
                    <a:moveTo>
                      <a:pt x="49188" y="44876"/>
                    </a:moveTo>
                    <a:lnTo>
                      <a:pt x="33065" y="44876"/>
                    </a:lnTo>
                    <a:lnTo>
                      <a:pt x="24625" y="32134"/>
                    </a:lnTo>
                    <a:lnTo>
                      <a:pt x="15932" y="44876"/>
                    </a:lnTo>
                    <a:lnTo>
                      <a:pt x="113" y="44876"/>
                    </a:lnTo>
                    <a:lnTo>
                      <a:pt x="16387" y="22780"/>
                    </a:lnTo>
                    <a:lnTo>
                      <a:pt x="365" y="633"/>
                    </a:lnTo>
                    <a:lnTo>
                      <a:pt x="16539" y="633"/>
                    </a:lnTo>
                    <a:lnTo>
                      <a:pt x="24827" y="13122"/>
                    </a:lnTo>
                    <a:lnTo>
                      <a:pt x="33116" y="633"/>
                    </a:lnTo>
                    <a:lnTo>
                      <a:pt x="48986" y="633"/>
                    </a:lnTo>
                    <a:lnTo>
                      <a:pt x="32964" y="22426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1" name="任意多边形: 形状 410">
                <a:extLst>
                  <a:ext uri="{FF2B5EF4-FFF2-40B4-BE49-F238E27FC236}">
                    <a16:creationId xmlns:a16="http://schemas.microsoft.com/office/drawing/2014/main" id="{D104F99A-CB63-4B2C-BA2F-5F0162819BDB}"/>
                  </a:ext>
                </a:extLst>
              </p:cNvPr>
              <p:cNvSpPr/>
              <p:nvPr/>
            </p:nvSpPr>
            <p:spPr>
              <a:xfrm>
                <a:off x="3215427" y="6023040"/>
                <a:ext cx="44022" cy="46821"/>
              </a:xfrm>
              <a:custGeom>
                <a:avLst/>
                <a:gdLst>
                  <a:gd name="connsiteX0" fmla="*/ 25994 w 44022"/>
                  <a:gd name="connsiteY0" fmla="*/ 47455 h 46821"/>
                  <a:gd name="connsiteX1" fmla="*/ 6789 w 44022"/>
                  <a:gd name="connsiteY1" fmla="*/ 41488 h 46821"/>
                  <a:gd name="connsiteX2" fmla="*/ 117 w 44022"/>
                  <a:gd name="connsiteY2" fmla="*/ 24398 h 46821"/>
                  <a:gd name="connsiteX3" fmla="*/ 6334 w 44022"/>
                  <a:gd name="connsiteY3" fmla="*/ 7105 h 46821"/>
                  <a:gd name="connsiteX4" fmla="*/ 23720 w 44022"/>
                  <a:gd name="connsiteY4" fmla="*/ 633 h 46821"/>
                  <a:gd name="connsiteX5" fmla="*/ 38983 w 44022"/>
                  <a:gd name="connsiteY5" fmla="*/ 6144 h 46821"/>
                  <a:gd name="connsiteX6" fmla="*/ 44139 w 44022"/>
                  <a:gd name="connsiteY6" fmla="*/ 21819 h 46821"/>
                  <a:gd name="connsiteX7" fmla="*/ 44139 w 44022"/>
                  <a:gd name="connsiteY7" fmla="*/ 26774 h 46821"/>
                  <a:gd name="connsiteX8" fmla="*/ 13915 w 44022"/>
                  <a:gd name="connsiteY8" fmla="*/ 26774 h 46821"/>
                  <a:gd name="connsiteX9" fmla="*/ 15229 w 44022"/>
                  <a:gd name="connsiteY9" fmla="*/ 31932 h 46821"/>
                  <a:gd name="connsiteX10" fmla="*/ 18161 w 44022"/>
                  <a:gd name="connsiteY10" fmla="*/ 35218 h 46821"/>
                  <a:gd name="connsiteX11" fmla="*/ 22254 w 44022"/>
                  <a:gd name="connsiteY11" fmla="*/ 36988 h 46821"/>
                  <a:gd name="connsiteX12" fmla="*/ 27460 w 44022"/>
                  <a:gd name="connsiteY12" fmla="*/ 37494 h 46821"/>
                  <a:gd name="connsiteX13" fmla="*/ 32160 w 44022"/>
                  <a:gd name="connsiteY13" fmla="*/ 36988 h 46821"/>
                  <a:gd name="connsiteX14" fmla="*/ 36406 w 44022"/>
                  <a:gd name="connsiteY14" fmla="*/ 35572 h 46821"/>
                  <a:gd name="connsiteX15" fmla="*/ 39539 w 44022"/>
                  <a:gd name="connsiteY15" fmla="*/ 33954 h 46821"/>
                  <a:gd name="connsiteX16" fmla="*/ 41915 w 44022"/>
                  <a:gd name="connsiteY16" fmla="*/ 32437 h 46821"/>
                  <a:gd name="connsiteX17" fmla="*/ 43330 w 44022"/>
                  <a:gd name="connsiteY17" fmla="*/ 32437 h 46821"/>
                  <a:gd name="connsiteX18" fmla="*/ 43330 w 44022"/>
                  <a:gd name="connsiteY18" fmla="*/ 43814 h 46821"/>
                  <a:gd name="connsiteX19" fmla="*/ 40247 w 44022"/>
                  <a:gd name="connsiteY19" fmla="*/ 45078 h 46821"/>
                  <a:gd name="connsiteX20" fmla="*/ 36406 w 44022"/>
                  <a:gd name="connsiteY20" fmla="*/ 46190 h 46821"/>
                  <a:gd name="connsiteX21" fmla="*/ 31807 w 44022"/>
                  <a:gd name="connsiteY21" fmla="*/ 47101 h 46821"/>
                  <a:gd name="connsiteX22" fmla="*/ 25994 w 44022"/>
                  <a:gd name="connsiteY22" fmla="*/ 47455 h 46821"/>
                  <a:gd name="connsiteX23" fmla="*/ 30543 w 44022"/>
                  <a:gd name="connsiteY23" fmla="*/ 18482 h 46821"/>
                  <a:gd name="connsiteX24" fmla="*/ 28521 w 44022"/>
                  <a:gd name="connsiteY24" fmla="*/ 11807 h 46821"/>
                  <a:gd name="connsiteX25" fmla="*/ 22659 w 44022"/>
                  <a:gd name="connsiteY25" fmla="*/ 9532 h 46821"/>
                  <a:gd name="connsiteX26" fmla="*/ 16392 w 44022"/>
                  <a:gd name="connsiteY26" fmla="*/ 11959 h 46821"/>
                  <a:gd name="connsiteX27" fmla="*/ 13865 w 44022"/>
                  <a:gd name="connsiteY27" fmla="*/ 18482 h 46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4022" h="46821">
                    <a:moveTo>
                      <a:pt x="25994" y="47455"/>
                    </a:moveTo>
                    <a:cubicBezTo>
                      <a:pt x="17605" y="47404"/>
                      <a:pt x="11186" y="45483"/>
                      <a:pt x="6789" y="41488"/>
                    </a:cubicBezTo>
                    <a:cubicBezTo>
                      <a:pt x="2291" y="37544"/>
                      <a:pt x="67" y="31830"/>
                      <a:pt x="117" y="24398"/>
                    </a:cubicBezTo>
                    <a:cubicBezTo>
                      <a:pt x="67" y="17218"/>
                      <a:pt x="2139" y="11453"/>
                      <a:pt x="6334" y="7105"/>
                    </a:cubicBezTo>
                    <a:cubicBezTo>
                      <a:pt x="10428" y="2807"/>
                      <a:pt x="16240" y="633"/>
                      <a:pt x="23720" y="633"/>
                    </a:cubicBezTo>
                    <a:cubicBezTo>
                      <a:pt x="30442" y="633"/>
                      <a:pt x="35547" y="2504"/>
                      <a:pt x="38983" y="6144"/>
                    </a:cubicBezTo>
                    <a:cubicBezTo>
                      <a:pt x="42420" y="9835"/>
                      <a:pt x="44139" y="15043"/>
                      <a:pt x="44139" y="21819"/>
                    </a:cubicBezTo>
                    <a:lnTo>
                      <a:pt x="44139" y="26774"/>
                    </a:lnTo>
                    <a:lnTo>
                      <a:pt x="13915" y="26774"/>
                    </a:lnTo>
                    <a:cubicBezTo>
                      <a:pt x="14016" y="28898"/>
                      <a:pt x="14471" y="30617"/>
                      <a:pt x="15229" y="31932"/>
                    </a:cubicBezTo>
                    <a:cubicBezTo>
                      <a:pt x="15937" y="33347"/>
                      <a:pt x="16897" y="34409"/>
                      <a:pt x="18161" y="35218"/>
                    </a:cubicBezTo>
                    <a:cubicBezTo>
                      <a:pt x="19272" y="36027"/>
                      <a:pt x="20637" y="36634"/>
                      <a:pt x="22254" y="36988"/>
                    </a:cubicBezTo>
                    <a:cubicBezTo>
                      <a:pt x="23771" y="37342"/>
                      <a:pt x="25539" y="37494"/>
                      <a:pt x="27460" y="37494"/>
                    </a:cubicBezTo>
                    <a:cubicBezTo>
                      <a:pt x="29027" y="37494"/>
                      <a:pt x="30594" y="37342"/>
                      <a:pt x="32160" y="36988"/>
                    </a:cubicBezTo>
                    <a:cubicBezTo>
                      <a:pt x="33677" y="36634"/>
                      <a:pt x="35092" y="36179"/>
                      <a:pt x="36406" y="35572"/>
                    </a:cubicBezTo>
                    <a:cubicBezTo>
                      <a:pt x="37518" y="35117"/>
                      <a:pt x="38529" y="34561"/>
                      <a:pt x="39539" y="33954"/>
                    </a:cubicBezTo>
                    <a:cubicBezTo>
                      <a:pt x="40449" y="33398"/>
                      <a:pt x="41258" y="32892"/>
                      <a:pt x="41915" y="32437"/>
                    </a:cubicBezTo>
                    <a:lnTo>
                      <a:pt x="43330" y="32437"/>
                    </a:lnTo>
                    <a:lnTo>
                      <a:pt x="43330" y="43814"/>
                    </a:lnTo>
                    <a:cubicBezTo>
                      <a:pt x="42167" y="44269"/>
                      <a:pt x="41157" y="44674"/>
                      <a:pt x="40247" y="45078"/>
                    </a:cubicBezTo>
                    <a:cubicBezTo>
                      <a:pt x="39287" y="45483"/>
                      <a:pt x="38023" y="45887"/>
                      <a:pt x="36406" y="46190"/>
                    </a:cubicBezTo>
                    <a:cubicBezTo>
                      <a:pt x="34890" y="46595"/>
                      <a:pt x="33323" y="46848"/>
                      <a:pt x="31807" y="47101"/>
                    </a:cubicBezTo>
                    <a:cubicBezTo>
                      <a:pt x="30189" y="47303"/>
                      <a:pt x="28269" y="47404"/>
                      <a:pt x="25994" y="47455"/>
                    </a:cubicBezTo>
                    <a:close/>
                    <a:moveTo>
                      <a:pt x="30543" y="18482"/>
                    </a:moveTo>
                    <a:cubicBezTo>
                      <a:pt x="30442" y="15600"/>
                      <a:pt x="29785" y="13375"/>
                      <a:pt x="28521" y="11807"/>
                    </a:cubicBezTo>
                    <a:cubicBezTo>
                      <a:pt x="27207" y="10341"/>
                      <a:pt x="25236" y="9582"/>
                      <a:pt x="22659" y="9532"/>
                    </a:cubicBezTo>
                    <a:cubicBezTo>
                      <a:pt x="19980" y="9582"/>
                      <a:pt x="17908" y="10391"/>
                      <a:pt x="16392" y="11959"/>
                    </a:cubicBezTo>
                    <a:cubicBezTo>
                      <a:pt x="14875" y="13577"/>
                      <a:pt x="14016" y="15751"/>
                      <a:pt x="13865" y="184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2" name="任意多边形: 形状 411">
                <a:extLst>
                  <a:ext uri="{FF2B5EF4-FFF2-40B4-BE49-F238E27FC236}">
                    <a16:creationId xmlns:a16="http://schemas.microsoft.com/office/drawing/2014/main" id="{6F28EC99-4592-4E50-829F-EDC3F8D911FB}"/>
                  </a:ext>
                </a:extLst>
              </p:cNvPr>
              <p:cNvSpPr/>
              <p:nvPr/>
            </p:nvSpPr>
            <p:spPr>
              <a:xfrm>
                <a:off x="3263589" y="6023192"/>
                <a:ext cx="37905" cy="46720"/>
              </a:xfrm>
              <a:custGeom>
                <a:avLst/>
                <a:gdLst>
                  <a:gd name="connsiteX0" fmla="*/ 16546 w 37905"/>
                  <a:gd name="connsiteY0" fmla="*/ 47353 h 46720"/>
                  <a:gd name="connsiteX1" fmla="*/ 7297 w 37905"/>
                  <a:gd name="connsiteY1" fmla="*/ 46292 h 46720"/>
                  <a:gd name="connsiteX2" fmla="*/ 120 w 37905"/>
                  <a:gd name="connsiteY2" fmla="*/ 43814 h 46720"/>
                  <a:gd name="connsiteX3" fmla="*/ 120 w 37905"/>
                  <a:gd name="connsiteY3" fmla="*/ 32134 h 46720"/>
                  <a:gd name="connsiteX4" fmla="*/ 1283 w 37905"/>
                  <a:gd name="connsiteY4" fmla="*/ 32134 h 46720"/>
                  <a:gd name="connsiteX5" fmla="*/ 3506 w 37905"/>
                  <a:gd name="connsiteY5" fmla="*/ 33802 h 46720"/>
                  <a:gd name="connsiteX6" fmla="*/ 6994 w 37905"/>
                  <a:gd name="connsiteY6" fmla="*/ 35673 h 46720"/>
                  <a:gd name="connsiteX7" fmla="*/ 11340 w 37905"/>
                  <a:gd name="connsiteY7" fmla="*/ 37241 h 46720"/>
                  <a:gd name="connsiteX8" fmla="*/ 16647 w 37905"/>
                  <a:gd name="connsiteY8" fmla="*/ 37898 h 46720"/>
                  <a:gd name="connsiteX9" fmla="*/ 21752 w 37905"/>
                  <a:gd name="connsiteY9" fmla="*/ 36988 h 46720"/>
                  <a:gd name="connsiteX10" fmla="*/ 23976 w 37905"/>
                  <a:gd name="connsiteY10" fmla="*/ 34106 h 46720"/>
                  <a:gd name="connsiteX11" fmla="*/ 22965 w 37905"/>
                  <a:gd name="connsiteY11" fmla="*/ 31830 h 46720"/>
                  <a:gd name="connsiteX12" fmla="*/ 18972 w 37905"/>
                  <a:gd name="connsiteY12" fmla="*/ 30314 h 46720"/>
                  <a:gd name="connsiteX13" fmla="*/ 14979 w 37905"/>
                  <a:gd name="connsiteY13" fmla="*/ 29454 h 46720"/>
                  <a:gd name="connsiteX14" fmla="*/ 10734 w 37905"/>
                  <a:gd name="connsiteY14" fmla="*/ 28392 h 46720"/>
                  <a:gd name="connsiteX15" fmla="*/ 2950 w 37905"/>
                  <a:gd name="connsiteY15" fmla="*/ 23639 h 46720"/>
                  <a:gd name="connsiteX16" fmla="*/ 322 w 37905"/>
                  <a:gd name="connsiteY16" fmla="*/ 15296 h 46720"/>
                  <a:gd name="connsiteX17" fmla="*/ 1687 w 37905"/>
                  <a:gd name="connsiteY17" fmla="*/ 9684 h 46720"/>
                  <a:gd name="connsiteX18" fmla="*/ 5680 w 37905"/>
                  <a:gd name="connsiteY18" fmla="*/ 5032 h 46720"/>
                  <a:gd name="connsiteX19" fmla="*/ 12199 w 37905"/>
                  <a:gd name="connsiteY19" fmla="*/ 1846 h 46720"/>
                  <a:gd name="connsiteX20" fmla="*/ 20943 w 37905"/>
                  <a:gd name="connsiteY20" fmla="*/ 633 h 46720"/>
                  <a:gd name="connsiteX21" fmla="*/ 29484 w 37905"/>
                  <a:gd name="connsiteY21" fmla="*/ 1593 h 46720"/>
                  <a:gd name="connsiteX22" fmla="*/ 36105 w 37905"/>
                  <a:gd name="connsiteY22" fmla="*/ 3818 h 46720"/>
                  <a:gd name="connsiteX23" fmla="*/ 36105 w 37905"/>
                  <a:gd name="connsiteY23" fmla="*/ 14993 h 46720"/>
                  <a:gd name="connsiteX24" fmla="*/ 34993 w 37905"/>
                  <a:gd name="connsiteY24" fmla="*/ 14993 h 46720"/>
                  <a:gd name="connsiteX25" fmla="*/ 32719 w 37905"/>
                  <a:gd name="connsiteY25" fmla="*/ 13526 h 46720"/>
                  <a:gd name="connsiteX26" fmla="*/ 29737 w 37905"/>
                  <a:gd name="connsiteY26" fmla="*/ 11908 h 46720"/>
                  <a:gd name="connsiteX27" fmla="*/ 25846 w 37905"/>
                  <a:gd name="connsiteY27" fmla="*/ 10644 h 46720"/>
                  <a:gd name="connsiteX28" fmla="*/ 21448 w 37905"/>
                  <a:gd name="connsiteY28" fmla="*/ 10139 h 46720"/>
                  <a:gd name="connsiteX29" fmla="*/ 16394 w 37905"/>
                  <a:gd name="connsiteY29" fmla="*/ 11150 h 46720"/>
                  <a:gd name="connsiteX30" fmla="*/ 14322 w 37905"/>
                  <a:gd name="connsiteY30" fmla="*/ 13880 h 46720"/>
                  <a:gd name="connsiteX31" fmla="*/ 15333 w 37905"/>
                  <a:gd name="connsiteY31" fmla="*/ 16206 h 46720"/>
                  <a:gd name="connsiteX32" fmla="*/ 19831 w 37905"/>
                  <a:gd name="connsiteY32" fmla="*/ 17925 h 46720"/>
                  <a:gd name="connsiteX33" fmla="*/ 23874 w 37905"/>
                  <a:gd name="connsiteY33" fmla="*/ 18785 h 46720"/>
                  <a:gd name="connsiteX34" fmla="*/ 28322 w 37905"/>
                  <a:gd name="connsiteY34" fmla="*/ 19897 h 46720"/>
                  <a:gd name="connsiteX35" fmla="*/ 35549 w 37905"/>
                  <a:gd name="connsiteY35" fmla="*/ 24398 h 46720"/>
                  <a:gd name="connsiteX36" fmla="*/ 38026 w 37905"/>
                  <a:gd name="connsiteY36" fmla="*/ 32285 h 46720"/>
                  <a:gd name="connsiteX37" fmla="*/ 36560 w 37905"/>
                  <a:gd name="connsiteY37" fmla="*/ 38252 h 46720"/>
                  <a:gd name="connsiteX38" fmla="*/ 32416 w 37905"/>
                  <a:gd name="connsiteY38" fmla="*/ 43005 h 46720"/>
                  <a:gd name="connsiteX39" fmla="*/ 25744 w 37905"/>
                  <a:gd name="connsiteY39" fmla="*/ 46190 h 46720"/>
                  <a:gd name="connsiteX40" fmla="*/ 16546 w 37905"/>
                  <a:gd name="connsiteY40" fmla="*/ 47353 h 4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7905" h="46720">
                    <a:moveTo>
                      <a:pt x="16546" y="47353"/>
                    </a:moveTo>
                    <a:cubicBezTo>
                      <a:pt x="13210" y="47353"/>
                      <a:pt x="10127" y="46999"/>
                      <a:pt x="7297" y="46292"/>
                    </a:cubicBezTo>
                    <a:cubicBezTo>
                      <a:pt x="4366" y="45584"/>
                      <a:pt x="1990" y="44775"/>
                      <a:pt x="120" y="43814"/>
                    </a:cubicBezTo>
                    <a:lnTo>
                      <a:pt x="120" y="32134"/>
                    </a:lnTo>
                    <a:lnTo>
                      <a:pt x="1283" y="32134"/>
                    </a:lnTo>
                    <a:cubicBezTo>
                      <a:pt x="1889" y="32690"/>
                      <a:pt x="2597" y="33246"/>
                      <a:pt x="3506" y="33802"/>
                    </a:cubicBezTo>
                    <a:cubicBezTo>
                      <a:pt x="4315" y="34460"/>
                      <a:pt x="5478" y="35066"/>
                      <a:pt x="6994" y="35673"/>
                    </a:cubicBezTo>
                    <a:cubicBezTo>
                      <a:pt x="8257" y="36280"/>
                      <a:pt x="9723" y="36836"/>
                      <a:pt x="11340" y="37241"/>
                    </a:cubicBezTo>
                    <a:cubicBezTo>
                      <a:pt x="12907" y="37746"/>
                      <a:pt x="14676" y="37949"/>
                      <a:pt x="16647" y="37898"/>
                    </a:cubicBezTo>
                    <a:cubicBezTo>
                      <a:pt x="18517" y="37949"/>
                      <a:pt x="20235" y="37645"/>
                      <a:pt x="21752" y="36988"/>
                    </a:cubicBezTo>
                    <a:cubicBezTo>
                      <a:pt x="23217" y="36432"/>
                      <a:pt x="23925" y="35471"/>
                      <a:pt x="23976" y="34106"/>
                    </a:cubicBezTo>
                    <a:cubicBezTo>
                      <a:pt x="23925" y="33145"/>
                      <a:pt x="23622" y="32387"/>
                      <a:pt x="22965" y="31830"/>
                    </a:cubicBezTo>
                    <a:cubicBezTo>
                      <a:pt x="22257" y="31325"/>
                      <a:pt x="20893" y="30819"/>
                      <a:pt x="18972" y="30314"/>
                    </a:cubicBezTo>
                    <a:cubicBezTo>
                      <a:pt x="17860" y="30061"/>
                      <a:pt x="16546" y="29757"/>
                      <a:pt x="14979" y="29454"/>
                    </a:cubicBezTo>
                    <a:cubicBezTo>
                      <a:pt x="13362" y="29151"/>
                      <a:pt x="11947" y="28797"/>
                      <a:pt x="10734" y="28392"/>
                    </a:cubicBezTo>
                    <a:cubicBezTo>
                      <a:pt x="7246" y="27330"/>
                      <a:pt x="4669" y="25763"/>
                      <a:pt x="2950" y="23639"/>
                    </a:cubicBezTo>
                    <a:cubicBezTo>
                      <a:pt x="1182" y="21566"/>
                      <a:pt x="272" y="18785"/>
                      <a:pt x="322" y="15296"/>
                    </a:cubicBezTo>
                    <a:cubicBezTo>
                      <a:pt x="272" y="13324"/>
                      <a:pt x="727" y="11453"/>
                      <a:pt x="1687" y="9684"/>
                    </a:cubicBezTo>
                    <a:cubicBezTo>
                      <a:pt x="2546" y="7964"/>
                      <a:pt x="3911" y="6397"/>
                      <a:pt x="5680" y="5032"/>
                    </a:cubicBezTo>
                    <a:cubicBezTo>
                      <a:pt x="7398" y="3717"/>
                      <a:pt x="9571" y="2655"/>
                      <a:pt x="12199" y="1846"/>
                    </a:cubicBezTo>
                    <a:cubicBezTo>
                      <a:pt x="14777" y="1037"/>
                      <a:pt x="17658" y="633"/>
                      <a:pt x="20943" y="633"/>
                    </a:cubicBezTo>
                    <a:cubicBezTo>
                      <a:pt x="23976" y="633"/>
                      <a:pt x="26856" y="987"/>
                      <a:pt x="29484" y="1593"/>
                    </a:cubicBezTo>
                    <a:cubicBezTo>
                      <a:pt x="32113" y="2251"/>
                      <a:pt x="34286" y="2959"/>
                      <a:pt x="36105" y="3818"/>
                    </a:cubicBezTo>
                    <a:lnTo>
                      <a:pt x="36105" y="14993"/>
                    </a:lnTo>
                    <a:lnTo>
                      <a:pt x="34993" y="14993"/>
                    </a:lnTo>
                    <a:cubicBezTo>
                      <a:pt x="34488" y="14639"/>
                      <a:pt x="33730" y="14133"/>
                      <a:pt x="32719" y="13526"/>
                    </a:cubicBezTo>
                    <a:cubicBezTo>
                      <a:pt x="31658" y="12920"/>
                      <a:pt x="30647" y="12414"/>
                      <a:pt x="29737" y="11908"/>
                    </a:cubicBezTo>
                    <a:cubicBezTo>
                      <a:pt x="28524" y="11453"/>
                      <a:pt x="27261" y="10998"/>
                      <a:pt x="25846" y="10644"/>
                    </a:cubicBezTo>
                    <a:cubicBezTo>
                      <a:pt x="24430" y="10341"/>
                      <a:pt x="22965" y="10189"/>
                      <a:pt x="21448" y="10139"/>
                    </a:cubicBezTo>
                    <a:cubicBezTo>
                      <a:pt x="19427" y="10189"/>
                      <a:pt x="17708" y="10543"/>
                      <a:pt x="16394" y="11150"/>
                    </a:cubicBezTo>
                    <a:cubicBezTo>
                      <a:pt x="14979" y="11858"/>
                      <a:pt x="14322" y="12768"/>
                      <a:pt x="14322" y="13880"/>
                    </a:cubicBezTo>
                    <a:cubicBezTo>
                      <a:pt x="14322" y="14892"/>
                      <a:pt x="14625" y="15650"/>
                      <a:pt x="15333" y="16206"/>
                    </a:cubicBezTo>
                    <a:cubicBezTo>
                      <a:pt x="15990" y="16813"/>
                      <a:pt x="17506" y="17369"/>
                      <a:pt x="19831" y="17925"/>
                    </a:cubicBezTo>
                    <a:cubicBezTo>
                      <a:pt x="20994" y="18229"/>
                      <a:pt x="22358" y="18532"/>
                      <a:pt x="23874" y="18785"/>
                    </a:cubicBezTo>
                    <a:cubicBezTo>
                      <a:pt x="25391" y="19088"/>
                      <a:pt x="26856" y="19442"/>
                      <a:pt x="28322" y="19897"/>
                    </a:cubicBezTo>
                    <a:cubicBezTo>
                      <a:pt x="31456" y="20909"/>
                      <a:pt x="33882" y="22426"/>
                      <a:pt x="35549" y="24398"/>
                    </a:cubicBezTo>
                    <a:cubicBezTo>
                      <a:pt x="37167" y="26420"/>
                      <a:pt x="37975" y="29049"/>
                      <a:pt x="38026" y="32285"/>
                    </a:cubicBezTo>
                    <a:cubicBezTo>
                      <a:pt x="37975" y="34409"/>
                      <a:pt x="37470" y="36381"/>
                      <a:pt x="36560" y="38252"/>
                    </a:cubicBezTo>
                    <a:cubicBezTo>
                      <a:pt x="35549" y="40123"/>
                      <a:pt x="34185" y="41741"/>
                      <a:pt x="32416" y="43005"/>
                    </a:cubicBezTo>
                    <a:cubicBezTo>
                      <a:pt x="30495" y="44421"/>
                      <a:pt x="28271" y="45432"/>
                      <a:pt x="25744" y="46190"/>
                    </a:cubicBezTo>
                    <a:cubicBezTo>
                      <a:pt x="23167" y="46949"/>
                      <a:pt x="20084" y="47353"/>
                      <a:pt x="16546" y="473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13" name="任意多边形: 形状 412">
              <a:extLst>
                <a:ext uri="{FF2B5EF4-FFF2-40B4-BE49-F238E27FC236}">
                  <a16:creationId xmlns:a16="http://schemas.microsoft.com/office/drawing/2014/main" id="{CA227D2E-652F-4C1D-9FDE-19AE2B66614E}"/>
                </a:ext>
              </a:extLst>
            </p:cNvPr>
            <p:cNvSpPr/>
            <p:nvPr/>
          </p:nvSpPr>
          <p:spPr>
            <a:xfrm>
              <a:off x="3873801" y="6002663"/>
              <a:ext cx="58678" cy="66036"/>
            </a:xfrm>
            <a:custGeom>
              <a:avLst/>
              <a:gdLst>
                <a:gd name="connsiteX0" fmla="*/ 0 w 58678"/>
                <a:gd name="connsiteY0" fmla="*/ 0 h 66036"/>
                <a:gd name="connsiteX1" fmla="*/ 58678 w 58678"/>
                <a:gd name="connsiteY1" fmla="*/ 33018 h 66036"/>
                <a:gd name="connsiteX2" fmla="*/ 0 w 58678"/>
                <a:gd name="connsiteY2" fmla="*/ 66036 h 6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78" h="66036">
                  <a:moveTo>
                    <a:pt x="0" y="0"/>
                  </a:moveTo>
                  <a:lnTo>
                    <a:pt x="58678" y="33018"/>
                  </a:lnTo>
                  <a:lnTo>
                    <a:pt x="0" y="66036"/>
                  </a:lnTo>
                  <a:close/>
                </a:path>
              </a:pathLst>
            </a:custGeom>
            <a:solidFill>
              <a:srgbClr val="666666"/>
            </a:solidFill>
            <a:ln w="129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4" name="任意多边形: 形状 413">
              <a:extLst>
                <a:ext uri="{FF2B5EF4-FFF2-40B4-BE49-F238E27FC236}">
                  <a16:creationId xmlns:a16="http://schemas.microsoft.com/office/drawing/2014/main" id="{AC5440A4-0113-4278-B525-4A87A8964DF5}"/>
                </a:ext>
              </a:extLst>
            </p:cNvPr>
            <p:cNvSpPr/>
            <p:nvPr/>
          </p:nvSpPr>
          <p:spPr>
            <a:xfrm>
              <a:off x="2934902" y="6116431"/>
              <a:ext cx="1056255" cy="58704"/>
            </a:xfrm>
            <a:custGeom>
              <a:avLst/>
              <a:gdLst>
                <a:gd name="connsiteX0" fmla="*/ 1056319 w 1056255"/>
                <a:gd name="connsiteY0" fmla="*/ 504 h 58704"/>
                <a:gd name="connsiteX1" fmla="*/ 1056319 w 1056255"/>
                <a:gd name="connsiteY1" fmla="*/ 504 h 58704"/>
                <a:gd name="connsiteX2" fmla="*/ 997640 w 1056255"/>
                <a:gd name="connsiteY2" fmla="*/ 59208 h 58704"/>
                <a:gd name="connsiteX3" fmla="*/ 58741 w 1056255"/>
                <a:gd name="connsiteY3" fmla="*/ 59208 h 58704"/>
                <a:gd name="connsiteX4" fmla="*/ 63 w 1056255"/>
                <a:gd name="connsiteY4" fmla="*/ 504 h 5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255" h="58704">
                  <a:moveTo>
                    <a:pt x="1056319" y="504"/>
                  </a:moveTo>
                  <a:lnTo>
                    <a:pt x="1056319" y="504"/>
                  </a:lnTo>
                  <a:cubicBezTo>
                    <a:pt x="1056319" y="32915"/>
                    <a:pt x="1030037" y="59208"/>
                    <a:pt x="997640" y="59208"/>
                  </a:cubicBezTo>
                  <a:lnTo>
                    <a:pt x="58741" y="59208"/>
                  </a:lnTo>
                  <a:cubicBezTo>
                    <a:pt x="26345" y="59208"/>
                    <a:pt x="63" y="32915"/>
                    <a:pt x="63" y="504"/>
                  </a:cubicBezTo>
                  <a:close/>
                </a:path>
              </a:pathLst>
            </a:custGeom>
            <a:solidFill>
              <a:srgbClr val="98BFDA"/>
            </a:solidFill>
            <a:ln w="7332" cap="flat">
              <a:solidFill>
                <a:srgbClr val="B2B2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5" name="任意多边形: 形状 414">
              <a:extLst>
                <a:ext uri="{FF2B5EF4-FFF2-40B4-BE49-F238E27FC236}">
                  <a16:creationId xmlns:a16="http://schemas.microsoft.com/office/drawing/2014/main" id="{B6943EB3-BA2D-448A-B71A-543E3B092F6B}"/>
                </a:ext>
              </a:extLst>
            </p:cNvPr>
            <p:cNvSpPr/>
            <p:nvPr/>
          </p:nvSpPr>
          <p:spPr>
            <a:xfrm>
              <a:off x="4541295" y="5918270"/>
              <a:ext cx="880220" cy="176112"/>
            </a:xfrm>
            <a:custGeom>
              <a:avLst/>
              <a:gdLst>
                <a:gd name="connsiteX0" fmla="*/ -193 w 880220"/>
                <a:gd name="connsiteY0" fmla="*/ 58225 h 176112"/>
                <a:gd name="connsiteX1" fmla="*/ 58485 w 880220"/>
                <a:gd name="connsiteY1" fmla="*/ -480 h 176112"/>
                <a:gd name="connsiteX2" fmla="*/ 821350 w 880220"/>
                <a:gd name="connsiteY2" fmla="*/ -480 h 176112"/>
                <a:gd name="connsiteX3" fmla="*/ 880028 w 880220"/>
                <a:gd name="connsiteY3" fmla="*/ 58225 h 176112"/>
                <a:gd name="connsiteX4" fmla="*/ 880028 w 880220"/>
                <a:gd name="connsiteY4" fmla="*/ 116929 h 176112"/>
                <a:gd name="connsiteX5" fmla="*/ 821350 w 880220"/>
                <a:gd name="connsiteY5" fmla="*/ 175633 h 176112"/>
                <a:gd name="connsiteX6" fmla="*/ 58485 w 880220"/>
                <a:gd name="connsiteY6" fmla="*/ 175633 h 176112"/>
                <a:gd name="connsiteX7" fmla="*/ -193 w 880220"/>
                <a:gd name="connsiteY7" fmla="*/ 116929 h 17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220" h="176112">
                  <a:moveTo>
                    <a:pt x="-193" y="58225"/>
                  </a:moveTo>
                  <a:cubicBezTo>
                    <a:pt x="-193" y="25813"/>
                    <a:pt x="26088" y="-480"/>
                    <a:pt x="58485" y="-480"/>
                  </a:cubicBezTo>
                  <a:lnTo>
                    <a:pt x="821350" y="-480"/>
                  </a:lnTo>
                  <a:cubicBezTo>
                    <a:pt x="853746" y="-480"/>
                    <a:pt x="880028" y="25813"/>
                    <a:pt x="880028" y="58225"/>
                  </a:cubicBezTo>
                  <a:lnTo>
                    <a:pt x="880028" y="116929"/>
                  </a:lnTo>
                  <a:cubicBezTo>
                    <a:pt x="880028" y="149390"/>
                    <a:pt x="853746" y="175633"/>
                    <a:pt x="821350" y="175633"/>
                  </a:cubicBezTo>
                  <a:lnTo>
                    <a:pt x="58485" y="175633"/>
                  </a:lnTo>
                  <a:cubicBezTo>
                    <a:pt x="26088" y="175633"/>
                    <a:pt x="-193" y="149390"/>
                    <a:pt x="-193" y="116929"/>
                  </a:cubicBezTo>
                  <a:close/>
                </a:path>
              </a:pathLst>
            </a:custGeom>
            <a:solidFill>
              <a:srgbClr val="FFFFFF"/>
            </a:solidFill>
            <a:ln w="7332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6" name="任意多边形: 形状 415">
              <a:extLst>
                <a:ext uri="{FF2B5EF4-FFF2-40B4-BE49-F238E27FC236}">
                  <a16:creationId xmlns:a16="http://schemas.microsoft.com/office/drawing/2014/main" id="{F35BAB92-0D6C-4064-87AD-4E2100B6B442}"/>
                </a:ext>
              </a:extLst>
            </p:cNvPr>
            <p:cNvSpPr/>
            <p:nvPr/>
          </p:nvSpPr>
          <p:spPr>
            <a:xfrm>
              <a:off x="4541296" y="5918272"/>
              <a:ext cx="880221" cy="176112"/>
            </a:xfrm>
            <a:custGeom>
              <a:avLst/>
              <a:gdLst>
                <a:gd name="connsiteX0" fmla="*/ 193 w 880221"/>
                <a:gd name="connsiteY0" fmla="*/ 59320 h 176112"/>
                <a:gd name="connsiteX1" fmla="*/ 58871 w 880221"/>
                <a:gd name="connsiteY1" fmla="*/ 615 h 176112"/>
                <a:gd name="connsiteX2" fmla="*/ 821736 w 880221"/>
                <a:gd name="connsiteY2" fmla="*/ 615 h 176112"/>
                <a:gd name="connsiteX3" fmla="*/ 880414 w 880221"/>
                <a:gd name="connsiteY3" fmla="*/ 59320 h 176112"/>
                <a:gd name="connsiteX4" fmla="*/ 880414 w 880221"/>
                <a:gd name="connsiteY4" fmla="*/ 118024 h 176112"/>
                <a:gd name="connsiteX5" fmla="*/ 821736 w 880221"/>
                <a:gd name="connsiteY5" fmla="*/ 176728 h 176112"/>
                <a:gd name="connsiteX6" fmla="*/ 58871 w 880221"/>
                <a:gd name="connsiteY6" fmla="*/ 176728 h 176112"/>
                <a:gd name="connsiteX7" fmla="*/ 193 w 880221"/>
                <a:gd name="connsiteY7" fmla="*/ 118024 h 17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221" h="176112">
                  <a:moveTo>
                    <a:pt x="193" y="59320"/>
                  </a:moveTo>
                  <a:cubicBezTo>
                    <a:pt x="193" y="26908"/>
                    <a:pt x="26474" y="615"/>
                    <a:pt x="58871" y="615"/>
                  </a:cubicBezTo>
                  <a:lnTo>
                    <a:pt x="821736" y="615"/>
                  </a:lnTo>
                  <a:cubicBezTo>
                    <a:pt x="854132" y="615"/>
                    <a:pt x="880414" y="26908"/>
                    <a:pt x="880414" y="59320"/>
                  </a:cubicBezTo>
                  <a:lnTo>
                    <a:pt x="880414" y="118024"/>
                  </a:lnTo>
                  <a:cubicBezTo>
                    <a:pt x="880414" y="150486"/>
                    <a:pt x="854132" y="176728"/>
                    <a:pt x="821736" y="176728"/>
                  </a:cubicBezTo>
                  <a:lnTo>
                    <a:pt x="58871" y="176728"/>
                  </a:lnTo>
                  <a:cubicBezTo>
                    <a:pt x="26474" y="176728"/>
                    <a:pt x="193" y="150486"/>
                    <a:pt x="193" y="118024"/>
                  </a:cubicBezTo>
                  <a:close/>
                </a:path>
              </a:pathLst>
            </a:custGeom>
            <a:solidFill>
              <a:srgbClr val="98BFDA"/>
            </a:solidFill>
            <a:ln w="7332" cap="flat">
              <a:solidFill>
                <a:srgbClr val="B2B2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417" name="图片 416">
              <a:extLst>
                <a:ext uri="{FF2B5EF4-FFF2-40B4-BE49-F238E27FC236}">
                  <a16:creationId xmlns:a16="http://schemas.microsoft.com/office/drawing/2014/main" id="{9B3F891F-72CD-4AF2-8603-0D4A2473F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1651" y="5943964"/>
              <a:ext cx="117363" cy="117415"/>
            </a:xfrm>
            <a:custGeom>
              <a:avLst/>
              <a:gdLst>
                <a:gd name="connsiteX0" fmla="*/ 219 w 117363"/>
                <a:gd name="connsiteY0" fmla="*/ 620 h 117415"/>
                <a:gd name="connsiteX1" fmla="*/ 117582 w 117363"/>
                <a:gd name="connsiteY1" fmla="*/ 620 h 117415"/>
                <a:gd name="connsiteX2" fmla="*/ 117582 w 117363"/>
                <a:gd name="connsiteY2" fmla="*/ 118035 h 117415"/>
                <a:gd name="connsiteX3" fmla="*/ 219 w 117363"/>
                <a:gd name="connsiteY3" fmla="*/ 118035 h 11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363" h="117415">
                  <a:moveTo>
                    <a:pt x="219" y="620"/>
                  </a:moveTo>
                  <a:lnTo>
                    <a:pt x="117582" y="620"/>
                  </a:lnTo>
                  <a:lnTo>
                    <a:pt x="117582" y="118035"/>
                  </a:lnTo>
                  <a:lnTo>
                    <a:pt x="219" y="118035"/>
                  </a:lnTo>
                  <a:close/>
                </a:path>
              </a:pathLst>
            </a:custGeom>
          </p:spPr>
        </p:pic>
        <p:grpSp>
          <p:nvGrpSpPr>
            <p:cNvPr id="418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4738203" y="5976117"/>
              <a:ext cx="335893" cy="68210"/>
              <a:chOff x="4738203" y="5976117"/>
              <a:chExt cx="335893" cy="68210"/>
            </a:xfrm>
            <a:solidFill>
              <a:srgbClr val="000000"/>
            </a:solidFill>
          </p:grpSpPr>
          <p:sp>
            <p:nvSpPr>
              <p:cNvPr id="419" name="任意多边形: 形状 418">
                <a:extLst>
                  <a:ext uri="{FF2B5EF4-FFF2-40B4-BE49-F238E27FC236}">
                    <a16:creationId xmlns:a16="http://schemas.microsoft.com/office/drawing/2014/main" id="{37E9D0F0-F93C-4C5B-ABE6-347AE5476C5C}"/>
                  </a:ext>
                </a:extLst>
              </p:cNvPr>
              <p:cNvSpPr/>
              <p:nvPr/>
            </p:nvSpPr>
            <p:spPr>
              <a:xfrm>
                <a:off x="4738203" y="5993410"/>
                <a:ext cx="41342" cy="50917"/>
              </a:xfrm>
              <a:custGeom>
                <a:avLst/>
                <a:gdLst>
                  <a:gd name="connsiteX0" fmla="*/ 18176 w 41342"/>
                  <a:gd name="connsiteY0" fmla="*/ 51548 h 50917"/>
                  <a:gd name="connsiteX1" fmla="*/ 8068 w 41342"/>
                  <a:gd name="connsiteY1" fmla="*/ 50385 h 50917"/>
                  <a:gd name="connsiteX2" fmla="*/ 234 w 41342"/>
                  <a:gd name="connsiteY2" fmla="*/ 47705 h 50917"/>
                  <a:gd name="connsiteX3" fmla="*/ 234 w 41342"/>
                  <a:gd name="connsiteY3" fmla="*/ 34963 h 50917"/>
                  <a:gd name="connsiteX4" fmla="*/ 1498 w 41342"/>
                  <a:gd name="connsiteY4" fmla="*/ 34963 h 50917"/>
                  <a:gd name="connsiteX5" fmla="*/ 3924 w 41342"/>
                  <a:gd name="connsiteY5" fmla="*/ 36784 h 50917"/>
                  <a:gd name="connsiteX6" fmla="*/ 7765 w 41342"/>
                  <a:gd name="connsiteY6" fmla="*/ 38857 h 50917"/>
                  <a:gd name="connsiteX7" fmla="*/ 12516 w 41342"/>
                  <a:gd name="connsiteY7" fmla="*/ 40525 h 50917"/>
                  <a:gd name="connsiteX8" fmla="*/ 18227 w 41342"/>
                  <a:gd name="connsiteY8" fmla="*/ 41233 h 50917"/>
                  <a:gd name="connsiteX9" fmla="*/ 23837 w 41342"/>
                  <a:gd name="connsiteY9" fmla="*/ 40273 h 50917"/>
                  <a:gd name="connsiteX10" fmla="*/ 26313 w 41342"/>
                  <a:gd name="connsiteY10" fmla="*/ 37138 h 50917"/>
                  <a:gd name="connsiteX11" fmla="*/ 25151 w 41342"/>
                  <a:gd name="connsiteY11" fmla="*/ 34559 h 50917"/>
                  <a:gd name="connsiteX12" fmla="*/ 20855 w 41342"/>
                  <a:gd name="connsiteY12" fmla="*/ 32941 h 50917"/>
                  <a:gd name="connsiteX13" fmla="*/ 16458 w 41342"/>
                  <a:gd name="connsiteY13" fmla="*/ 32031 h 50917"/>
                  <a:gd name="connsiteX14" fmla="*/ 11859 w 41342"/>
                  <a:gd name="connsiteY14" fmla="*/ 30868 h 50917"/>
                  <a:gd name="connsiteX15" fmla="*/ 3317 w 41342"/>
                  <a:gd name="connsiteY15" fmla="*/ 25660 h 50917"/>
                  <a:gd name="connsiteX16" fmla="*/ 436 w 41342"/>
                  <a:gd name="connsiteY16" fmla="*/ 16558 h 50917"/>
                  <a:gd name="connsiteX17" fmla="*/ 1902 w 41342"/>
                  <a:gd name="connsiteY17" fmla="*/ 10491 h 50917"/>
                  <a:gd name="connsiteX18" fmla="*/ 6299 w 41342"/>
                  <a:gd name="connsiteY18" fmla="*/ 5384 h 50917"/>
                  <a:gd name="connsiteX19" fmla="*/ 13425 w 41342"/>
                  <a:gd name="connsiteY19" fmla="*/ 1945 h 50917"/>
                  <a:gd name="connsiteX20" fmla="*/ 22978 w 41342"/>
                  <a:gd name="connsiteY20" fmla="*/ 631 h 50917"/>
                  <a:gd name="connsiteX21" fmla="*/ 32277 w 41342"/>
                  <a:gd name="connsiteY21" fmla="*/ 1642 h 50917"/>
                  <a:gd name="connsiteX22" fmla="*/ 39504 w 41342"/>
                  <a:gd name="connsiteY22" fmla="*/ 4069 h 50917"/>
                  <a:gd name="connsiteX23" fmla="*/ 39504 w 41342"/>
                  <a:gd name="connsiteY23" fmla="*/ 16255 h 50917"/>
                  <a:gd name="connsiteX24" fmla="*/ 38291 w 41342"/>
                  <a:gd name="connsiteY24" fmla="*/ 16255 h 50917"/>
                  <a:gd name="connsiteX25" fmla="*/ 35815 w 41342"/>
                  <a:gd name="connsiteY25" fmla="*/ 14637 h 50917"/>
                  <a:gd name="connsiteX26" fmla="*/ 32580 w 41342"/>
                  <a:gd name="connsiteY26" fmla="*/ 12918 h 50917"/>
                  <a:gd name="connsiteX27" fmla="*/ 28335 w 41342"/>
                  <a:gd name="connsiteY27" fmla="*/ 11502 h 50917"/>
                  <a:gd name="connsiteX28" fmla="*/ 23534 w 41342"/>
                  <a:gd name="connsiteY28" fmla="*/ 10946 h 50917"/>
                  <a:gd name="connsiteX29" fmla="*/ 17974 w 41342"/>
                  <a:gd name="connsiteY29" fmla="*/ 12058 h 50917"/>
                  <a:gd name="connsiteX30" fmla="*/ 15750 w 41342"/>
                  <a:gd name="connsiteY30" fmla="*/ 15041 h 50917"/>
                  <a:gd name="connsiteX31" fmla="*/ 16862 w 41342"/>
                  <a:gd name="connsiteY31" fmla="*/ 17620 h 50917"/>
                  <a:gd name="connsiteX32" fmla="*/ 21714 w 41342"/>
                  <a:gd name="connsiteY32" fmla="*/ 19440 h 50917"/>
                  <a:gd name="connsiteX33" fmla="*/ 26162 w 41342"/>
                  <a:gd name="connsiteY33" fmla="*/ 20350 h 50917"/>
                  <a:gd name="connsiteX34" fmla="*/ 31014 w 41342"/>
                  <a:gd name="connsiteY34" fmla="*/ 21615 h 50917"/>
                  <a:gd name="connsiteX35" fmla="*/ 38898 w 41342"/>
                  <a:gd name="connsiteY35" fmla="*/ 26519 h 50917"/>
                  <a:gd name="connsiteX36" fmla="*/ 41577 w 41342"/>
                  <a:gd name="connsiteY36" fmla="*/ 35166 h 50917"/>
                  <a:gd name="connsiteX37" fmla="*/ 39959 w 41342"/>
                  <a:gd name="connsiteY37" fmla="*/ 41638 h 50917"/>
                  <a:gd name="connsiteX38" fmla="*/ 35461 w 41342"/>
                  <a:gd name="connsiteY38" fmla="*/ 46795 h 50917"/>
                  <a:gd name="connsiteX39" fmla="*/ 28183 w 41342"/>
                  <a:gd name="connsiteY39" fmla="*/ 50284 h 50917"/>
                  <a:gd name="connsiteX40" fmla="*/ 18176 w 41342"/>
                  <a:gd name="connsiteY40" fmla="*/ 51548 h 5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1342" h="50917">
                    <a:moveTo>
                      <a:pt x="18176" y="51548"/>
                    </a:moveTo>
                    <a:cubicBezTo>
                      <a:pt x="14588" y="51498"/>
                      <a:pt x="11202" y="51144"/>
                      <a:pt x="8068" y="50385"/>
                    </a:cubicBezTo>
                    <a:cubicBezTo>
                      <a:pt x="4884" y="49627"/>
                      <a:pt x="2256" y="48767"/>
                      <a:pt x="234" y="47705"/>
                    </a:cubicBezTo>
                    <a:lnTo>
                      <a:pt x="234" y="34963"/>
                    </a:lnTo>
                    <a:lnTo>
                      <a:pt x="1498" y="34963"/>
                    </a:lnTo>
                    <a:cubicBezTo>
                      <a:pt x="2205" y="35570"/>
                      <a:pt x="3014" y="36177"/>
                      <a:pt x="3924" y="36784"/>
                    </a:cubicBezTo>
                    <a:cubicBezTo>
                      <a:pt x="4833" y="37492"/>
                      <a:pt x="6097" y="38149"/>
                      <a:pt x="7765" y="38857"/>
                    </a:cubicBezTo>
                    <a:cubicBezTo>
                      <a:pt x="9129" y="39514"/>
                      <a:pt x="10696" y="40070"/>
                      <a:pt x="12516" y="40525"/>
                    </a:cubicBezTo>
                    <a:cubicBezTo>
                      <a:pt x="14234" y="41031"/>
                      <a:pt x="16155" y="41284"/>
                      <a:pt x="18227" y="41233"/>
                    </a:cubicBezTo>
                    <a:cubicBezTo>
                      <a:pt x="20299" y="41284"/>
                      <a:pt x="22169" y="40980"/>
                      <a:pt x="23837" y="40273"/>
                    </a:cubicBezTo>
                    <a:cubicBezTo>
                      <a:pt x="25454" y="39666"/>
                      <a:pt x="26263" y="38604"/>
                      <a:pt x="26313" y="37138"/>
                    </a:cubicBezTo>
                    <a:cubicBezTo>
                      <a:pt x="26263" y="36025"/>
                      <a:pt x="25909" y="35166"/>
                      <a:pt x="25151" y="34559"/>
                    </a:cubicBezTo>
                    <a:cubicBezTo>
                      <a:pt x="24393" y="34003"/>
                      <a:pt x="22927" y="33446"/>
                      <a:pt x="20855" y="32941"/>
                    </a:cubicBezTo>
                    <a:cubicBezTo>
                      <a:pt x="19642" y="32688"/>
                      <a:pt x="18176" y="32385"/>
                      <a:pt x="16458" y="32031"/>
                    </a:cubicBezTo>
                    <a:cubicBezTo>
                      <a:pt x="14689" y="31727"/>
                      <a:pt x="13173" y="31373"/>
                      <a:pt x="11859" y="30868"/>
                    </a:cubicBezTo>
                    <a:cubicBezTo>
                      <a:pt x="8068" y="29755"/>
                      <a:pt x="5238" y="27986"/>
                      <a:pt x="3317" y="25660"/>
                    </a:cubicBezTo>
                    <a:cubicBezTo>
                      <a:pt x="1397" y="23384"/>
                      <a:pt x="436" y="20350"/>
                      <a:pt x="436" y="16558"/>
                    </a:cubicBezTo>
                    <a:cubicBezTo>
                      <a:pt x="436" y="14435"/>
                      <a:pt x="891" y="12412"/>
                      <a:pt x="1902" y="10491"/>
                    </a:cubicBezTo>
                    <a:cubicBezTo>
                      <a:pt x="2862" y="8569"/>
                      <a:pt x="4328" y="6901"/>
                      <a:pt x="6299" y="5384"/>
                    </a:cubicBezTo>
                    <a:cubicBezTo>
                      <a:pt x="8169" y="3968"/>
                      <a:pt x="10544" y="2805"/>
                      <a:pt x="13425" y="1945"/>
                    </a:cubicBezTo>
                    <a:cubicBezTo>
                      <a:pt x="16205" y="1086"/>
                      <a:pt x="19389" y="631"/>
                      <a:pt x="22978" y="631"/>
                    </a:cubicBezTo>
                    <a:cubicBezTo>
                      <a:pt x="26313" y="631"/>
                      <a:pt x="29447" y="985"/>
                      <a:pt x="32277" y="1642"/>
                    </a:cubicBezTo>
                    <a:cubicBezTo>
                      <a:pt x="35107" y="2350"/>
                      <a:pt x="37483" y="3159"/>
                      <a:pt x="39504" y="4069"/>
                    </a:cubicBezTo>
                    <a:lnTo>
                      <a:pt x="39504" y="16255"/>
                    </a:lnTo>
                    <a:lnTo>
                      <a:pt x="38291" y="16255"/>
                    </a:lnTo>
                    <a:cubicBezTo>
                      <a:pt x="37685" y="15850"/>
                      <a:pt x="36876" y="15345"/>
                      <a:pt x="35815" y="14637"/>
                    </a:cubicBezTo>
                    <a:cubicBezTo>
                      <a:pt x="34653" y="14030"/>
                      <a:pt x="33591" y="13423"/>
                      <a:pt x="32580" y="12918"/>
                    </a:cubicBezTo>
                    <a:cubicBezTo>
                      <a:pt x="31266" y="12361"/>
                      <a:pt x="29851" y="11906"/>
                      <a:pt x="28335" y="11502"/>
                    </a:cubicBezTo>
                    <a:cubicBezTo>
                      <a:pt x="26768" y="11148"/>
                      <a:pt x="25151" y="10946"/>
                      <a:pt x="23534" y="10946"/>
                    </a:cubicBezTo>
                    <a:cubicBezTo>
                      <a:pt x="21310" y="10946"/>
                      <a:pt x="19440" y="11350"/>
                      <a:pt x="17974" y="12058"/>
                    </a:cubicBezTo>
                    <a:cubicBezTo>
                      <a:pt x="16458" y="12867"/>
                      <a:pt x="15750" y="13828"/>
                      <a:pt x="15750" y="15041"/>
                    </a:cubicBezTo>
                    <a:cubicBezTo>
                      <a:pt x="15750" y="16154"/>
                      <a:pt x="16104" y="17013"/>
                      <a:pt x="16862" y="17620"/>
                    </a:cubicBezTo>
                    <a:cubicBezTo>
                      <a:pt x="17570" y="18227"/>
                      <a:pt x="19187" y="18834"/>
                      <a:pt x="21714" y="19440"/>
                    </a:cubicBezTo>
                    <a:cubicBezTo>
                      <a:pt x="22978" y="19744"/>
                      <a:pt x="24443" y="20047"/>
                      <a:pt x="26162" y="20350"/>
                    </a:cubicBezTo>
                    <a:cubicBezTo>
                      <a:pt x="27779" y="20654"/>
                      <a:pt x="29396" y="21109"/>
                      <a:pt x="31014" y="21615"/>
                    </a:cubicBezTo>
                    <a:cubicBezTo>
                      <a:pt x="34450" y="22778"/>
                      <a:pt x="37078" y="24396"/>
                      <a:pt x="38898" y="26519"/>
                    </a:cubicBezTo>
                    <a:cubicBezTo>
                      <a:pt x="40616" y="28693"/>
                      <a:pt x="41526" y="31576"/>
                      <a:pt x="41577" y="35166"/>
                    </a:cubicBezTo>
                    <a:cubicBezTo>
                      <a:pt x="41526" y="37441"/>
                      <a:pt x="40970" y="39615"/>
                      <a:pt x="39959" y="41638"/>
                    </a:cubicBezTo>
                    <a:cubicBezTo>
                      <a:pt x="38847" y="43711"/>
                      <a:pt x="37382" y="45430"/>
                      <a:pt x="35461" y="46795"/>
                    </a:cubicBezTo>
                    <a:cubicBezTo>
                      <a:pt x="33389" y="48363"/>
                      <a:pt x="30963" y="49475"/>
                      <a:pt x="28183" y="50284"/>
                    </a:cubicBezTo>
                    <a:cubicBezTo>
                      <a:pt x="25353" y="51093"/>
                      <a:pt x="22017" y="51498"/>
                      <a:pt x="18176" y="515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0" name="任意多边形: 形状 419">
                <a:extLst>
                  <a:ext uri="{FF2B5EF4-FFF2-40B4-BE49-F238E27FC236}">
                    <a16:creationId xmlns:a16="http://schemas.microsoft.com/office/drawing/2014/main" id="{ADBF0162-9880-4406-A800-C1D2CA6B907E}"/>
                  </a:ext>
                </a:extLst>
              </p:cNvPr>
              <p:cNvSpPr/>
              <p:nvPr/>
            </p:nvSpPr>
            <p:spPr>
              <a:xfrm>
                <a:off x="4781887" y="5980920"/>
                <a:ext cx="35277" cy="63052"/>
              </a:xfrm>
              <a:custGeom>
                <a:avLst/>
                <a:gdLst>
                  <a:gd name="connsiteX0" fmla="*/ 23588 w 35277"/>
                  <a:gd name="connsiteY0" fmla="*/ 63683 h 63052"/>
                  <a:gd name="connsiteX1" fmla="*/ 10194 w 35277"/>
                  <a:gd name="connsiteY1" fmla="*/ 59891 h 63052"/>
                  <a:gd name="connsiteX2" fmla="*/ 5999 w 35277"/>
                  <a:gd name="connsiteY2" fmla="*/ 47503 h 63052"/>
                  <a:gd name="connsiteX3" fmla="*/ 5999 w 35277"/>
                  <a:gd name="connsiteY3" fmla="*/ 24952 h 63052"/>
                  <a:gd name="connsiteX4" fmla="*/ 238 w 35277"/>
                  <a:gd name="connsiteY4" fmla="*/ 24952 h 63052"/>
                  <a:gd name="connsiteX5" fmla="*/ 238 w 35277"/>
                  <a:gd name="connsiteY5" fmla="*/ 14435 h 63052"/>
                  <a:gd name="connsiteX6" fmla="*/ 5999 w 35277"/>
                  <a:gd name="connsiteY6" fmla="*/ 14435 h 63052"/>
                  <a:gd name="connsiteX7" fmla="*/ 5999 w 35277"/>
                  <a:gd name="connsiteY7" fmla="*/ 631 h 63052"/>
                  <a:gd name="connsiteX8" fmla="*/ 21010 w 35277"/>
                  <a:gd name="connsiteY8" fmla="*/ 631 h 63052"/>
                  <a:gd name="connsiteX9" fmla="*/ 21010 w 35277"/>
                  <a:gd name="connsiteY9" fmla="*/ 14435 h 63052"/>
                  <a:gd name="connsiteX10" fmla="*/ 35515 w 35277"/>
                  <a:gd name="connsiteY10" fmla="*/ 14435 h 63052"/>
                  <a:gd name="connsiteX11" fmla="*/ 35515 w 35277"/>
                  <a:gd name="connsiteY11" fmla="*/ 24952 h 63052"/>
                  <a:gd name="connsiteX12" fmla="*/ 21010 w 35277"/>
                  <a:gd name="connsiteY12" fmla="*/ 24952 h 63052"/>
                  <a:gd name="connsiteX13" fmla="*/ 21010 w 35277"/>
                  <a:gd name="connsiteY13" fmla="*/ 42042 h 63052"/>
                  <a:gd name="connsiteX14" fmla="*/ 21061 w 35277"/>
                  <a:gd name="connsiteY14" fmla="*/ 46492 h 63052"/>
                  <a:gd name="connsiteX15" fmla="*/ 21768 w 35277"/>
                  <a:gd name="connsiteY15" fmla="*/ 49880 h 63052"/>
                  <a:gd name="connsiteX16" fmla="*/ 23891 w 35277"/>
                  <a:gd name="connsiteY16" fmla="*/ 52256 h 63052"/>
                  <a:gd name="connsiteX17" fmla="*/ 28338 w 35277"/>
                  <a:gd name="connsiteY17" fmla="*/ 53116 h 63052"/>
                  <a:gd name="connsiteX18" fmla="*/ 31472 w 35277"/>
                  <a:gd name="connsiteY18" fmla="*/ 52610 h 63052"/>
                  <a:gd name="connsiteX19" fmla="*/ 34252 w 35277"/>
                  <a:gd name="connsiteY19" fmla="*/ 51649 h 63052"/>
                  <a:gd name="connsiteX20" fmla="*/ 35515 w 35277"/>
                  <a:gd name="connsiteY20" fmla="*/ 51649 h 63052"/>
                  <a:gd name="connsiteX21" fmla="*/ 35515 w 35277"/>
                  <a:gd name="connsiteY21" fmla="*/ 62268 h 63052"/>
                  <a:gd name="connsiteX22" fmla="*/ 30310 w 35277"/>
                  <a:gd name="connsiteY22" fmla="*/ 63279 h 63052"/>
                  <a:gd name="connsiteX23" fmla="*/ 23588 w 35277"/>
                  <a:gd name="connsiteY23" fmla="*/ 63683 h 6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5277" h="63052">
                    <a:moveTo>
                      <a:pt x="23588" y="63683"/>
                    </a:moveTo>
                    <a:cubicBezTo>
                      <a:pt x="17422" y="63633"/>
                      <a:pt x="12923" y="62419"/>
                      <a:pt x="10194" y="59891"/>
                    </a:cubicBezTo>
                    <a:cubicBezTo>
                      <a:pt x="7364" y="57414"/>
                      <a:pt x="5999" y="53267"/>
                      <a:pt x="5999" y="47503"/>
                    </a:cubicBezTo>
                    <a:lnTo>
                      <a:pt x="5999" y="24952"/>
                    </a:lnTo>
                    <a:lnTo>
                      <a:pt x="238" y="24952"/>
                    </a:lnTo>
                    <a:lnTo>
                      <a:pt x="238" y="14435"/>
                    </a:lnTo>
                    <a:lnTo>
                      <a:pt x="5999" y="14435"/>
                    </a:lnTo>
                    <a:lnTo>
                      <a:pt x="5999" y="631"/>
                    </a:lnTo>
                    <a:lnTo>
                      <a:pt x="21010" y="631"/>
                    </a:lnTo>
                    <a:lnTo>
                      <a:pt x="21010" y="14435"/>
                    </a:lnTo>
                    <a:lnTo>
                      <a:pt x="35515" y="14435"/>
                    </a:lnTo>
                    <a:lnTo>
                      <a:pt x="35515" y="24952"/>
                    </a:lnTo>
                    <a:lnTo>
                      <a:pt x="21010" y="24952"/>
                    </a:lnTo>
                    <a:lnTo>
                      <a:pt x="21010" y="42042"/>
                    </a:lnTo>
                    <a:cubicBezTo>
                      <a:pt x="21010" y="43761"/>
                      <a:pt x="21010" y="45228"/>
                      <a:pt x="21061" y="46492"/>
                    </a:cubicBezTo>
                    <a:cubicBezTo>
                      <a:pt x="21061" y="47756"/>
                      <a:pt x="21313" y="48919"/>
                      <a:pt x="21768" y="49880"/>
                    </a:cubicBezTo>
                    <a:cubicBezTo>
                      <a:pt x="22172" y="50891"/>
                      <a:pt x="22880" y="51649"/>
                      <a:pt x="23891" y="52256"/>
                    </a:cubicBezTo>
                    <a:cubicBezTo>
                      <a:pt x="24902" y="52863"/>
                      <a:pt x="26367" y="53166"/>
                      <a:pt x="28338" y="53116"/>
                    </a:cubicBezTo>
                    <a:cubicBezTo>
                      <a:pt x="29097" y="53166"/>
                      <a:pt x="30158" y="53015"/>
                      <a:pt x="31472" y="52610"/>
                    </a:cubicBezTo>
                    <a:cubicBezTo>
                      <a:pt x="32786" y="52307"/>
                      <a:pt x="33696" y="51953"/>
                      <a:pt x="34252" y="51649"/>
                    </a:cubicBezTo>
                    <a:lnTo>
                      <a:pt x="35515" y="51649"/>
                    </a:lnTo>
                    <a:lnTo>
                      <a:pt x="35515" y="62268"/>
                    </a:lnTo>
                    <a:cubicBezTo>
                      <a:pt x="33847" y="62672"/>
                      <a:pt x="32129" y="62976"/>
                      <a:pt x="30310" y="63279"/>
                    </a:cubicBezTo>
                    <a:cubicBezTo>
                      <a:pt x="28439" y="63481"/>
                      <a:pt x="26216" y="63633"/>
                      <a:pt x="23588" y="636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1" name="任意多边形: 形状 420">
                <a:extLst>
                  <a:ext uri="{FF2B5EF4-FFF2-40B4-BE49-F238E27FC236}">
                    <a16:creationId xmlns:a16="http://schemas.microsoft.com/office/drawing/2014/main" id="{EB5CDEC6-D287-4662-8072-E24881518590}"/>
                  </a:ext>
                </a:extLst>
              </p:cNvPr>
              <p:cNvSpPr/>
              <p:nvPr/>
            </p:nvSpPr>
            <p:spPr>
              <a:xfrm>
                <a:off x="4822909" y="5994724"/>
                <a:ext cx="45235" cy="49602"/>
              </a:xfrm>
              <a:custGeom>
                <a:avLst/>
                <a:gdLst>
                  <a:gd name="connsiteX0" fmla="*/ 45476 w 45235"/>
                  <a:gd name="connsiteY0" fmla="*/ 48919 h 49602"/>
                  <a:gd name="connsiteX1" fmla="*/ 30415 w 45235"/>
                  <a:gd name="connsiteY1" fmla="*/ 48919 h 49602"/>
                  <a:gd name="connsiteX2" fmla="*/ 30415 w 45235"/>
                  <a:gd name="connsiteY2" fmla="*/ 43610 h 49602"/>
                  <a:gd name="connsiteX3" fmla="*/ 23238 w 45235"/>
                  <a:gd name="connsiteY3" fmla="*/ 48565 h 49602"/>
                  <a:gd name="connsiteX4" fmla="*/ 15455 w 45235"/>
                  <a:gd name="connsiteY4" fmla="*/ 50234 h 49602"/>
                  <a:gd name="connsiteX5" fmla="*/ 4235 w 45235"/>
                  <a:gd name="connsiteY5" fmla="*/ 45733 h 49602"/>
                  <a:gd name="connsiteX6" fmla="*/ 242 w 45235"/>
                  <a:gd name="connsiteY6" fmla="*/ 32081 h 49602"/>
                  <a:gd name="connsiteX7" fmla="*/ 242 w 45235"/>
                  <a:gd name="connsiteY7" fmla="*/ 631 h 49602"/>
                  <a:gd name="connsiteX8" fmla="*/ 15404 w 45235"/>
                  <a:gd name="connsiteY8" fmla="*/ 631 h 49602"/>
                  <a:gd name="connsiteX9" fmla="*/ 15404 w 45235"/>
                  <a:gd name="connsiteY9" fmla="*/ 24598 h 49602"/>
                  <a:gd name="connsiteX10" fmla="*/ 15556 w 45235"/>
                  <a:gd name="connsiteY10" fmla="*/ 30716 h 49602"/>
                  <a:gd name="connsiteX11" fmla="*/ 16516 w 45235"/>
                  <a:gd name="connsiteY11" fmla="*/ 34711 h 49602"/>
                  <a:gd name="connsiteX12" fmla="*/ 18588 w 45235"/>
                  <a:gd name="connsiteY12" fmla="*/ 36986 h 49602"/>
                  <a:gd name="connsiteX13" fmla="*/ 22632 w 45235"/>
                  <a:gd name="connsiteY13" fmla="*/ 37744 h 49602"/>
                  <a:gd name="connsiteX14" fmla="*/ 26422 w 45235"/>
                  <a:gd name="connsiteY14" fmla="*/ 36986 h 49602"/>
                  <a:gd name="connsiteX15" fmla="*/ 30415 w 45235"/>
                  <a:gd name="connsiteY15" fmla="*/ 34862 h 49602"/>
                  <a:gd name="connsiteX16" fmla="*/ 30415 w 45235"/>
                  <a:gd name="connsiteY16" fmla="*/ 631 h 49602"/>
                  <a:gd name="connsiteX17" fmla="*/ 45476 w 45235"/>
                  <a:gd name="connsiteY17" fmla="*/ 631 h 4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5" h="49602">
                    <a:moveTo>
                      <a:pt x="45476" y="48919"/>
                    </a:moveTo>
                    <a:lnTo>
                      <a:pt x="30415" y="48919"/>
                    </a:lnTo>
                    <a:lnTo>
                      <a:pt x="30415" y="43610"/>
                    </a:lnTo>
                    <a:cubicBezTo>
                      <a:pt x="27787" y="45784"/>
                      <a:pt x="25411" y="47453"/>
                      <a:pt x="23238" y="48565"/>
                    </a:cubicBezTo>
                    <a:cubicBezTo>
                      <a:pt x="21065" y="49677"/>
                      <a:pt x="18437" y="50183"/>
                      <a:pt x="15455" y="50234"/>
                    </a:cubicBezTo>
                    <a:cubicBezTo>
                      <a:pt x="10603" y="50183"/>
                      <a:pt x="6863" y="48717"/>
                      <a:pt x="4235" y="45733"/>
                    </a:cubicBezTo>
                    <a:cubicBezTo>
                      <a:pt x="1505" y="42700"/>
                      <a:pt x="191" y="38149"/>
                      <a:pt x="242" y="32081"/>
                    </a:cubicBezTo>
                    <a:lnTo>
                      <a:pt x="242" y="631"/>
                    </a:lnTo>
                    <a:lnTo>
                      <a:pt x="15404" y="631"/>
                    </a:lnTo>
                    <a:lnTo>
                      <a:pt x="15404" y="24598"/>
                    </a:lnTo>
                    <a:cubicBezTo>
                      <a:pt x="15354" y="27126"/>
                      <a:pt x="15404" y="29149"/>
                      <a:pt x="15556" y="30716"/>
                    </a:cubicBezTo>
                    <a:cubicBezTo>
                      <a:pt x="15657" y="32284"/>
                      <a:pt x="15960" y="33649"/>
                      <a:pt x="16516" y="34711"/>
                    </a:cubicBezTo>
                    <a:cubicBezTo>
                      <a:pt x="16920" y="35722"/>
                      <a:pt x="17628" y="36480"/>
                      <a:pt x="18588" y="36986"/>
                    </a:cubicBezTo>
                    <a:cubicBezTo>
                      <a:pt x="19549" y="37542"/>
                      <a:pt x="20913" y="37795"/>
                      <a:pt x="22632" y="37744"/>
                    </a:cubicBezTo>
                    <a:cubicBezTo>
                      <a:pt x="23693" y="37795"/>
                      <a:pt x="24956" y="37542"/>
                      <a:pt x="26422" y="36986"/>
                    </a:cubicBezTo>
                    <a:cubicBezTo>
                      <a:pt x="27837" y="36480"/>
                      <a:pt x="29151" y="35772"/>
                      <a:pt x="30415" y="34862"/>
                    </a:cubicBezTo>
                    <a:lnTo>
                      <a:pt x="30415" y="631"/>
                    </a:lnTo>
                    <a:lnTo>
                      <a:pt x="45476" y="63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2" name="任意多边形: 形状 421">
                <a:extLst>
                  <a:ext uri="{FF2B5EF4-FFF2-40B4-BE49-F238E27FC236}">
                    <a16:creationId xmlns:a16="http://schemas.microsoft.com/office/drawing/2014/main" id="{06192FCA-F749-490F-9E87-718C69A2338B}"/>
                  </a:ext>
                </a:extLst>
              </p:cNvPr>
              <p:cNvSpPr/>
              <p:nvPr/>
            </p:nvSpPr>
            <p:spPr>
              <a:xfrm>
                <a:off x="4876221" y="5976117"/>
                <a:ext cx="47309" cy="68210"/>
              </a:xfrm>
              <a:custGeom>
                <a:avLst/>
                <a:gdLst>
                  <a:gd name="connsiteX0" fmla="*/ 47554 w 47309"/>
                  <a:gd name="connsiteY0" fmla="*/ 67526 h 68210"/>
                  <a:gd name="connsiteX1" fmla="*/ 32544 w 47309"/>
                  <a:gd name="connsiteY1" fmla="*/ 67526 h 68210"/>
                  <a:gd name="connsiteX2" fmla="*/ 32544 w 47309"/>
                  <a:gd name="connsiteY2" fmla="*/ 62521 h 68210"/>
                  <a:gd name="connsiteX3" fmla="*/ 29208 w 47309"/>
                  <a:gd name="connsiteY3" fmla="*/ 65099 h 68210"/>
                  <a:gd name="connsiteX4" fmla="*/ 25923 w 47309"/>
                  <a:gd name="connsiteY4" fmla="*/ 67122 h 68210"/>
                  <a:gd name="connsiteX5" fmla="*/ 22334 w 47309"/>
                  <a:gd name="connsiteY5" fmla="*/ 68386 h 68210"/>
                  <a:gd name="connsiteX6" fmla="*/ 18139 w 47309"/>
                  <a:gd name="connsiteY6" fmla="*/ 68841 h 68210"/>
                  <a:gd name="connsiteX7" fmla="*/ 5049 w 47309"/>
                  <a:gd name="connsiteY7" fmla="*/ 62015 h 68210"/>
                  <a:gd name="connsiteX8" fmla="*/ 248 w 47309"/>
                  <a:gd name="connsiteY8" fmla="*/ 43761 h 68210"/>
                  <a:gd name="connsiteX9" fmla="*/ 1865 w 47309"/>
                  <a:gd name="connsiteY9" fmla="*/ 32789 h 68210"/>
                  <a:gd name="connsiteX10" fmla="*/ 6414 w 47309"/>
                  <a:gd name="connsiteY10" fmla="*/ 24699 h 68210"/>
                  <a:gd name="connsiteX11" fmla="*/ 12732 w 47309"/>
                  <a:gd name="connsiteY11" fmla="*/ 19744 h 68210"/>
                  <a:gd name="connsiteX12" fmla="*/ 20667 w 47309"/>
                  <a:gd name="connsiteY12" fmla="*/ 17923 h 68210"/>
                  <a:gd name="connsiteX13" fmla="*/ 26883 w 47309"/>
                  <a:gd name="connsiteY13" fmla="*/ 18732 h 68210"/>
                  <a:gd name="connsiteX14" fmla="*/ 32544 w 47309"/>
                  <a:gd name="connsiteY14" fmla="*/ 21160 h 68210"/>
                  <a:gd name="connsiteX15" fmla="*/ 32544 w 47309"/>
                  <a:gd name="connsiteY15" fmla="*/ 631 h 68210"/>
                  <a:gd name="connsiteX16" fmla="*/ 47554 w 47309"/>
                  <a:gd name="connsiteY16" fmla="*/ 631 h 68210"/>
                  <a:gd name="connsiteX17" fmla="*/ 32544 w 47309"/>
                  <a:gd name="connsiteY17" fmla="*/ 54178 h 68210"/>
                  <a:gd name="connsiteX18" fmla="*/ 32544 w 47309"/>
                  <a:gd name="connsiteY18" fmla="*/ 30514 h 68210"/>
                  <a:gd name="connsiteX19" fmla="*/ 29562 w 47309"/>
                  <a:gd name="connsiteY19" fmla="*/ 29604 h 68210"/>
                  <a:gd name="connsiteX20" fmla="*/ 26529 w 47309"/>
                  <a:gd name="connsiteY20" fmla="*/ 29199 h 68210"/>
                  <a:gd name="connsiteX21" fmla="*/ 18342 w 47309"/>
                  <a:gd name="connsiteY21" fmla="*/ 32991 h 68210"/>
                  <a:gd name="connsiteX22" fmla="*/ 15612 w 47309"/>
                  <a:gd name="connsiteY22" fmla="*/ 43559 h 68210"/>
                  <a:gd name="connsiteX23" fmla="*/ 17786 w 47309"/>
                  <a:gd name="connsiteY23" fmla="*/ 53874 h 68210"/>
                  <a:gd name="connsiteX24" fmla="*/ 24811 w 47309"/>
                  <a:gd name="connsiteY24" fmla="*/ 57060 h 68210"/>
                  <a:gd name="connsiteX25" fmla="*/ 28804 w 47309"/>
                  <a:gd name="connsiteY25" fmla="*/ 56301 h 68210"/>
                  <a:gd name="connsiteX26" fmla="*/ 32544 w 47309"/>
                  <a:gd name="connsiteY26" fmla="*/ 54178 h 68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309" h="68210">
                    <a:moveTo>
                      <a:pt x="47554" y="67526"/>
                    </a:moveTo>
                    <a:lnTo>
                      <a:pt x="32544" y="67526"/>
                    </a:lnTo>
                    <a:lnTo>
                      <a:pt x="32544" y="62521"/>
                    </a:lnTo>
                    <a:cubicBezTo>
                      <a:pt x="31533" y="63330"/>
                      <a:pt x="30421" y="64189"/>
                      <a:pt x="29208" y="65099"/>
                    </a:cubicBezTo>
                    <a:cubicBezTo>
                      <a:pt x="27944" y="66009"/>
                      <a:pt x="26833" y="66717"/>
                      <a:pt x="25923" y="67122"/>
                    </a:cubicBezTo>
                    <a:cubicBezTo>
                      <a:pt x="24659" y="67729"/>
                      <a:pt x="23497" y="68083"/>
                      <a:pt x="22334" y="68386"/>
                    </a:cubicBezTo>
                    <a:cubicBezTo>
                      <a:pt x="21121" y="68639"/>
                      <a:pt x="19706" y="68790"/>
                      <a:pt x="18139" y="68841"/>
                    </a:cubicBezTo>
                    <a:cubicBezTo>
                      <a:pt x="12580" y="68790"/>
                      <a:pt x="8233" y="66566"/>
                      <a:pt x="5049" y="62015"/>
                    </a:cubicBezTo>
                    <a:cubicBezTo>
                      <a:pt x="1815" y="57515"/>
                      <a:pt x="197" y="51447"/>
                      <a:pt x="248" y="43761"/>
                    </a:cubicBezTo>
                    <a:cubicBezTo>
                      <a:pt x="197" y="39615"/>
                      <a:pt x="753" y="35924"/>
                      <a:pt x="1865" y="32789"/>
                    </a:cubicBezTo>
                    <a:cubicBezTo>
                      <a:pt x="2977" y="29705"/>
                      <a:pt x="4493" y="27025"/>
                      <a:pt x="6414" y="24699"/>
                    </a:cubicBezTo>
                    <a:cubicBezTo>
                      <a:pt x="8132" y="22626"/>
                      <a:pt x="10205" y="20957"/>
                      <a:pt x="12732" y="19744"/>
                    </a:cubicBezTo>
                    <a:cubicBezTo>
                      <a:pt x="15158" y="18530"/>
                      <a:pt x="17836" y="17923"/>
                      <a:pt x="20667" y="17923"/>
                    </a:cubicBezTo>
                    <a:cubicBezTo>
                      <a:pt x="23194" y="17923"/>
                      <a:pt x="25266" y="18227"/>
                      <a:pt x="26883" y="18732"/>
                    </a:cubicBezTo>
                    <a:cubicBezTo>
                      <a:pt x="28500" y="19289"/>
                      <a:pt x="30370" y="20098"/>
                      <a:pt x="32544" y="21160"/>
                    </a:cubicBezTo>
                    <a:lnTo>
                      <a:pt x="32544" y="631"/>
                    </a:lnTo>
                    <a:lnTo>
                      <a:pt x="47554" y="631"/>
                    </a:lnTo>
                    <a:close/>
                    <a:moveTo>
                      <a:pt x="32544" y="54178"/>
                    </a:moveTo>
                    <a:lnTo>
                      <a:pt x="32544" y="30514"/>
                    </a:lnTo>
                    <a:cubicBezTo>
                      <a:pt x="31735" y="30160"/>
                      <a:pt x="30724" y="29856"/>
                      <a:pt x="29562" y="29604"/>
                    </a:cubicBezTo>
                    <a:cubicBezTo>
                      <a:pt x="28349" y="29351"/>
                      <a:pt x="27338" y="29250"/>
                      <a:pt x="26529" y="29199"/>
                    </a:cubicBezTo>
                    <a:cubicBezTo>
                      <a:pt x="22840" y="29250"/>
                      <a:pt x="20111" y="30514"/>
                      <a:pt x="18342" y="32991"/>
                    </a:cubicBezTo>
                    <a:cubicBezTo>
                      <a:pt x="16472" y="35570"/>
                      <a:pt x="15562" y="39059"/>
                      <a:pt x="15612" y="43559"/>
                    </a:cubicBezTo>
                    <a:cubicBezTo>
                      <a:pt x="15562" y="48312"/>
                      <a:pt x="16320" y="51750"/>
                      <a:pt x="17786" y="53874"/>
                    </a:cubicBezTo>
                    <a:cubicBezTo>
                      <a:pt x="19201" y="55998"/>
                      <a:pt x="21526" y="57060"/>
                      <a:pt x="24811" y="57060"/>
                    </a:cubicBezTo>
                    <a:cubicBezTo>
                      <a:pt x="26074" y="57060"/>
                      <a:pt x="27388" y="56807"/>
                      <a:pt x="28804" y="56301"/>
                    </a:cubicBezTo>
                    <a:cubicBezTo>
                      <a:pt x="30118" y="55796"/>
                      <a:pt x="31381" y="55088"/>
                      <a:pt x="32544" y="541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3" name="任意多边形: 形状 422">
                <a:extLst>
                  <a:ext uri="{FF2B5EF4-FFF2-40B4-BE49-F238E27FC236}">
                    <a16:creationId xmlns:a16="http://schemas.microsoft.com/office/drawing/2014/main" id="{6CEB8E68-2040-40D5-B5C4-0BFB52A4A912}"/>
                  </a:ext>
                </a:extLst>
              </p:cNvPr>
              <p:cNvSpPr/>
              <p:nvPr/>
            </p:nvSpPr>
            <p:spPr>
              <a:xfrm>
                <a:off x="4931523" y="5993207"/>
                <a:ext cx="48065" cy="51119"/>
              </a:xfrm>
              <a:custGeom>
                <a:avLst/>
                <a:gdLst>
                  <a:gd name="connsiteX0" fmla="*/ 28502 w 48065"/>
                  <a:gd name="connsiteY0" fmla="*/ 51750 h 51119"/>
                  <a:gd name="connsiteX1" fmla="*/ 7528 w 48065"/>
                  <a:gd name="connsiteY1" fmla="*/ 45228 h 51119"/>
                  <a:gd name="connsiteX2" fmla="*/ 250 w 48065"/>
                  <a:gd name="connsiteY2" fmla="*/ 26570 h 51119"/>
                  <a:gd name="connsiteX3" fmla="*/ 7022 w 48065"/>
                  <a:gd name="connsiteY3" fmla="*/ 7710 h 51119"/>
                  <a:gd name="connsiteX4" fmla="*/ 26026 w 48065"/>
                  <a:gd name="connsiteY4" fmla="*/ 631 h 51119"/>
                  <a:gd name="connsiteX5" fmla="*/ 42704 w 48065"/>
                  <a:gd name="connsiteY5" fmla="*/ 6648 h 51119"/>
                  <a:gd name="connsiteX6" fmla="*/ 48314 w 48065"/>
                  <a:gd name="connsiteY6" fmla="*/ 23738 h 51119"/>
                  <a:gd name="connsiteX7" fmla="*/ 48314 w 48065"/>
                  <a:gd name="connsiteY7" fmla="*/ 29149 h 51119"/>
                  <a:gd name="connsiteX8" fmla="*/ 15362 w 48065"/>
                  <a:gd name="connsiteY8" fmla="*/ 29149 h 51119"/>
                  <a:gd name="connsiteX9" fmla="*/ 16777 w 48065"/>
                  <a:gd name="connsiteY9" fmla="*/ 34761 h 51119"/>
                  <a:gd name="connsiteX10" fmla="*/ 19961 w 48065"/>
                  <a:gd name="connsiteY10" fmla="*/ 38351 h 51119"/>
                  <a:gd name="connsiteX11" fmla="*/ 24459 w 48065"/>
                  <a:gd name="connsiteY11" fmla="*/ 40273 h 51119"/>
                  <a:gd name="connsiteX12" fmla="*/ 30069 w 48065"/>
                  <a:gd name="connsiteY12" fmla="*/ 40829 h 51119"/>
                  <a:gd name="connsiteX13" fmla="*/ 35224 w 48065"/>
                  <a:gd name="connsiteY13" fmla="*/ 40273 h 51119"/>
                  <a:gd name="connsiteX14" fmla="*/ 39874 w 48065"/>
                  <a:gd name="connsiteY14" fmla="*/ 38756 h 51119"/>
                  <a:gd name="connsiteX15" fmla="*/ 43311 w 48065"/>
                  <a:gd name="connsiteY15" fmla="*/ 36986 h 51119"/>
                  <a:gd name="connsiteX16" fmla="*/ 45838 w 48065"/>
                  <a:gd name="connsiteY16" fmla="*/ 35317 h 51119"/>
                  <a:gd name="connsiteX17" fmla="*/ 47455 w 48065"/>
                  <a:gd name="connsiteY17" fmla="*/ 35317 h 51119"/>
                  <a:gd name="connsiteX18" fmla="*/ 47455 w 48065"/>
                  <a:gd name="connsiteY18" fmla="*/ 47705 h 51119"/>
                  <a:gd name="connsiteX19" fmla="*/ 44069 w 48065"/>
                  <a:gd name="connsiteY19" fmla="*/ 49121 h 51119"/>
                  <a:gd name="connsiteX20" fmla="*/ 39874 w 48065"/>
                  <a:gd name="connsiteY20" fmla="*/ 50335 h 51119"/>
                  <a:gd name="connsiteX21" fmla="*/ 34820 w 48065"/>
                  <a:gd name="connsiteY21" fmla="*/ 51346 h 51119"/>
                  <a:gd name="connsiteX22" fmla="*/ 28502 w 48065"/>
                  <a:gd name="connsiteY22" fmla="*/ 51750 h 51119"/>
                  <a:gd name="connsiteX23" fmla="*/ 33506 w 48065"/>
                  <a:gd name="connsiteY23" fmla="*/ 20098 h 51119"/>
                  <a:gd name="connsiteX24" fmla="*/ 31282 w 48065"/>
                  <a:gd name="connsiteY24" fmla="*/ 12817 h 51119"/>
                  <a:gd name="connsiteX25" fmla="*/ 24863 w 48065"/>
                  <a:gd name="connsiteY25" fmla="*/ 10339 h 51119"/>
                  <a:gd name="connsiteX26" fmla="*/ 18040 w 48065"/>
                  <a:gd name="connsiteY26" fmla="*/ 12968 h 51119"/>
                  <a:gd name="connsiteX27" fmla="*/ 15311 w 48065"/>
                  <a:gd name="connsiteY27" fmla="*/ 20098 h 5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8065" h="51119">
                    <a:moveTo>
                      <a:pt x="28502" y="51750"/>
                    </a:moveTo>
                    <a:cubicBezTo>
                      <a:pt x="19405" y="51700"/>
                      <a:pt x="12380" y="49576"/>
                      <a:pt x="7528" y="45228"/>
                    </a:cubicBezTo>
                    <a:cubicBezTo>
                      <a:pt x="2625" y="40879"/>
                      <a:pt x="199" y="34660"/>
                      <a:pt x="250" y="26570"/>
                    </a:cubicBezTo>
                    <a:cubicBezTo>
                      <a:pt x="199" y="18732"/>
                      <a:pt x="2474" y="12463"/>
                      <a:pt x="7022" y="7710"/>
                    </a:cubicBezTo>
                    <a:cubicBezTo>
                      <a:pt x="11521" y="3058"/>
                      <a:pt x="17838" y="681"/>
                      <a:pt x="26026" y="631"/>
                    </a:cubicBezTo>
                    <a:cubicBezTo>
                      <a:pt x="33405" y="681"/>
                      <a:pt x="38964" y="2704"/>
                      <a:pt x="42704" y="6648"/>
                    </a:cubicBezTo>
                    <a:cubicBezTo>
                      <a:pt x="46394" y="10693"/>
                      <a:pt x="48264" y="16356"/>
                      <a:pt x="48314" y="23738"/>
                    </a:cubicBezTo>
                    <a:lnTo>
                      <a:pt x="48314" y="29149"/>
                    </a:lnTo>
                    <a:lnTo>
                      <a:pt x="15362" y="29149"/>
                    </a:lnTo>
                    <a:cubicBezTo>
                      <a:pt x="15463" y="31424"/>
                      <a:pt x="15918" y="33295"/>
                      <a:pt x="16777" y="34761"/>
                    </a:cubicBezTo>
                    <a:cubicBezTo>
                      <a:pt x="17535" y="36329"/>
                      <a:pt x="18596" y="37542"/>
                      <a:pt x="19961" y="38351"/>
                    </a:cubicBezTo>
                    <a:cubicBezTo>
                      <a:pt x="21174" y="39261"/>
                      <a:pt x="22690" y="39868"/>
                      <a:pt x="24459" y="40273"/>
                    </a:cubicBezTo>
                    <a:cubicBezTo>
                      <a:pt x="26127" y="40677"/>
                      <a:pt x="27997" y="40879"/>
                      <a:pt x="30069" y="40829"/>
                    </a:cubicBezTo>
                    <a:cubicBezTo>
                      <a:pt x="31787" y="40879"/>
                      <a:pt x="33506" y="40677"/>
                      <a:pt x="35224" y="40273"/>
                    </a:cubicBezTo>
                    <a:cubicBezTo>
                      <a:pt x="36892" y="39868"/>
                      <a:pt x="38459" y="39362"/>
                      <a:pt x="39874" y="38756"/>
                    </a:cubicBezTo>
                    <a:cubicBezTo>
                      <a:pt x="41087" y="38250"/>
                      <a:pt x="42199" y="37694"/>
                      <a:pt x="43311" y="36986"/>
                    </a:cubicBezTo>
                    <a:cubicBezTo>
                      <a:pt x="44322" y="36379"/>
                      <a:pt x="45181" y="35823"/>
                      <a:pt x="45838" y="35317"/>
                    </a:cubicBezTo>
                    <a:lnTo>
                      <a:pt x="47455" y="35317"/>
                    </a:lnTo>
                    <a:lnTo>
                      <a:pt x="47455" y="47705"/>
                    </a:lnTo>
                    <a:cubicBezTo>
                      <a:pt x="46192" y="48211"/>
                      <a:pt x="45029" y="48717"/>
                      <a:pt x="44069" y="49121"/>
                    </a:cubicBezTo>
                    <a:cubicBezTo>
                      <a:pt x="43008" y="49576"/>
                      <a:pt x="41643" y="49981"/>
                      <a:pt x="39874" y="50335"/>
                    </a:cubicBezTo>
                    <a:cubicBezTo>
                      <a:pt x="38257" y="50790"/>
                      <a:pt x="36538" y="51093"/>
                      <a:pt x="34820" y="51346"/>
                    </a:cubicBezTo>
                    <a:cubicBezTo>
                      <a:pt x="33051" y="51599"/>
                      <a:pt x="30979" y="51700"/>
                      <a:pt x="28502" y="51750"/>
                    </a:cubicBezTo>
                    <a:close/>
                    <a:moveTo>
                      <a:pt x="33506" y="20098"/>
                    </a:moveTo>
                    <a:cubicBezTo>
                      <a:pt x="33405" y="16912"/>
                      <a:pt x="32647" y="14485"/>
                      <a:pt x="31282" y="12817"/>
                    </a:cubicBezTo>
                    <a:cubicBezTo>
                      <a:pt x="29867" y="11198"/>
                      <a:pt x="27744" y="10389"/>
                      <a:pt x="24863" y="10339"/>
                    </a:cubicBezTo>
                    <a:cubicBezTo>
                      <a:pt x="21932" y="10389"/>
                      <a:pt x="19658" y="11249"/>
                      <a:pt x="18040" y="12968"/>
                    </a:cubicBezTo>
                    <a:cubicBezTo>
                      <a:pt x="16372" y="14687"/>
                      <a:pt x="15463" y="17064"/>
                      <a:pt x="15311" y="200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4" name="任意多边形: 形状 423">
                <a:extLst>
                  <a:ext uri="{FF2B5EF4-FFF2-40B4-BE49-F238E27FC236}">
                    <a16:creationId xmlns:a16="http://schemas.microsoft.com/office/drawing/2014/main" id="{2D02EDEB-C651-4684-89F3-01C6BB1FE7EC}"/>
                  </a:ext>
                </a:extLst>
              </p:cNvPr>
              <p:cNvSpPr/>
              <p:nvPr/>
            </p:nvSpPr>
            <p:spPr>
              <a:xfrm>
                <a:off x="4987325" y="5993410"/>
                <a:ext cx="45234" cy="49602"/>
              </a:xfrm>
              <a:custGeom>
                <a:avLst/>
                <a:gdLst>
                  <a:gd name="connsiteX0" fmla="*/ 45487 w 45234"/>
                  <a:gd name="connsiteY0" fmla="*/ 50234 h 49602"/>
                  <a:gd name="connsiteX1" fmla="*/ 30325 w 45234"/>
                  <a:gd name="connsiteY1" fmla="*/ 50234 h 49602"/>
                  <a:gd name="connsiteX2" fmla="*/ 30325 w 45234"/>
                  <a:gd name="connsiteY2" fmla="*/ 26266 h 49602"/>
                  <a:gd name="connsiteX3" fmla="*/ 30072 w 45234"/>
                  <a:gd name="connsiteY3" fmla="*/ 20502 h 49602"/>
                  <a:gd name="connsiteX4" fmla="*/ 29213 w 45234"/>
                  <a:gd name="connsiteY4" fmla="*/ 16154 h 49602"/>
                  <a:gd name="connsiteX5" fmla="*/ 26989 w 45234"/>
                  <a:gd name="connsiteY5" fmla="*/ 13828 h 49602"/>
                  <a:gd name="connsiteX6" fmla="*/ 23098 w 45234"/>
                  <a:gd name="connsiteY6" fmla="*/ 13120 h 49602"/>
                  <a:gd name="connsiteX7" fmla="*/ 19307 w 45234"/>
                  <a:gd name="connsiteY7" fmla="*/ 13828 h 49602"/>
                  <a:gd name="connsiteX8" fmla="*/ 15314 w 45234"/>
                  <a:gd name="connsiteY8" fmla="*/ 16002 h 49602"/>
                  <a:gd name="connsiteX9" fmla="*/ 15314 w 45234"/>
                  <a:gd name="connsiteY9" fmla="*/ 50234 h 49602"/>
                  <a:gd name="connsiteX10" fmla="*/ 253 w 45234"/>
                  <a:gd name="connsiteY10" fmla="*/ 50234 h 49602"/>
                  <a:gd name="connsiteX11" fmla="*/ 253 w 45234"/>
                  <a:gd name="connsiteY11" fmla="*/ 1945 h 49602"/>
                  <a:gd name="connsiteX12" fmla="*/ 15314 w 45234"/>
                  <a:gd name="connsiteY12" fmla="*/ 1945 h 49602"/>
                  <a:gd name="connsiteX13" fmla="*/ 15314 w 45234"/>
                  <a:gd name="connsiteY13" fmla="*/ 7255 h 49602"/>
                  <a:gd name="connsiteX14" fmla="*/ 22491 w 45234"/>
                  <a:gd name="connsiteY14" fmla="*/ 2400 h 49602"/>
                  <a:gd name="connsiteX15" fmla="*/ 30274 w 45234"/>
                  <a:gd name="connsiteY15" fmla="*/ 631 h 49602"/>
                  <a:gd name="connsiteX16" fmla="*/ 41545 w 45234"/>
                  <a:gd name="connsiteY16" fmla="*/ 5283 h 49602"/>
                  <a:gd name="connsiteX17" fmla="*/ 45487 w 45234"/>
                  <a:gd name="connsiteY17" fmla="*/ 18783 h 4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4" h="49602">
                    <a:moveTo>
                      <a:pt x="45487" y="50234"/>
                    </a:moveTo>
                    <a:lnTo>
                      <a:pt x="30325" y="50234"/>
                    </a:lnTo>
                    <a:lnTo>
                      <a:pt x="30325" y="26266"/>
                    </a:lnTo>
                    <a:cubicBezTo>
                      <a:pt x="30274" y="24345"/>
                      <a:pt x="30173" y="22424"/>
                      <a:pt x="30072" y="20502"/>
                    </a:cubicBezTo>
                    <a:cubicBezTo>
                      <a:pt x="29870" y="18581"/>
                      <a:pt x="29617" y="17165"/>
                      <a:pt x="29213" y="16154"/>
                    </a:cubicBezTo>
                    <a:cubicBezTo>
                      <a:pt x="28708" y="15142"/>
                      <a:pt x="27950" y="14333"/>
                      <a:pt x="26989" y="13828"/>
                    </a:cubicBezTo>
                    <a:cubicBezTo>
                      <a:pt x="25978" y="13373"/>
                      <a:pt x="24664" y="13170"/>
                      <a:pt x="23098" y="13120"/>
                    </a:cubicBezTo>
                    <a:cubicBezTo>
                      <a:pt x="21784" y="13170"/>
                      <a:pt x="20520" y="13373"/>
                      <a:pt x="19307" y="13828"/>
                    </a:cubicBezTo>
                    <a:cubicBezTo>
                      <a:pt x="17993" y="14283"/>
                      <a:pt x="16679" y="15041"/>
                      <a:pt x="15314" y="16002"/>
                    </a:cubicBezTo>
                    <a:lnTo>
                      <a:pt x="15314" y="50234"/>
                    </a:lnTo>
                    <a:lnTo>
                      <a:pt x="253" y="50234"/>
                    </a:lnTo>
                    <a:lnTo>
                      <a:pt x="253" y="1945"/>
                    </a:lnTo>
                    <a:lnTo>
                      <a:pt x="15314" y="1945"/>
                    </a:lnTo>
                    <a:lnTo>
                      <a:pt x="15314" y="7255"/>
                    </a:lnTo>
                    <a:cubicBezTo>
                      <a:pt x="17740" y="5181"/>
                      <a:pt x="20116" y="3563"/>
                      <a:pt x="22491" y="2400"/>
                    </a:cubicBezTo>
                    <a:cubicBezTo>
                      <a:pt x="24766" y="1237"/>
                      <a:pt x="27394" y="631"/>
                      <a:pt x="30274" y="631"/>
                    </a:cubicBezTo>
                    <a:cubicBezTo>
                      <a:pt x="35177" y="631"/>
                      <a:pt x="38917" y="2198"/>
                      <a:pt x="41545" y="5283"/>
                    </a:cubicBezTo>
                    <a:cubicBezTo>
                      <a:pt x="44123" y="8417"/>
                      <a:pt x="45437" y="12918"/>
                      <a:pt x="45487" y="187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5" name="任意多边形: 形状 424">
                <a:extLst>
                  <a:ext uri="{FF2B5EF4-FFF2-40B4-BE49-F238E27FC236}">
                    <a16:creationId xmlns:a16="http://schemas.microsoft.com/office/drawing/2014/main" id="{9373DA8E-68E3-47A4-AC2E-34AF6432025D}"/>
                  </a:ext>
                </a:extLst>
              </p:cNvPr>
              <p:cNvSpPr/>
              <p:nvPr/>
            </p:nvSpPr>
            <p:spPr>
              <a:xfrm>
                <a:off x="5038819" y="5980920"/>
                <a:ext cx="35277" cy="63052"/>
              </a:xfrm>
              <a:custGeom>
                <a:avLst/>
                <a:gdLst>
                  <a:gd name="connsiteX0" fmla="*/ 23607 w 35277"/>
                  <a:gd name="connsiteY0" fmla="*/ 63683 h 63052"/>
                  <a:gd name="connsiteX1" fmla="*/ 10214 w 35277"/>
                  <a:gd name="connsiteY1" fmla="*/ 59891 h 63052"/>
                  <a:gd name="connsiteX2" fmla="*/ 6019 w 35277"/>
                  <a:gd name="connsiteY2" fmla="*/ 47503 h 63052"/>
                  <a:gd name="connsiteX3" fmla="*/ 6019 w 35277"/>
                  <a:gd name="connsiteY3" fmla="*/ 24952 h 63052"/>
                  <a:gd name="connsiteX4" fmla="*/ 257 w 35277"/>
                  <a:gd name="connsiteY4" fmla="*/ 24952 h 63052"/>
                  <a:gd name="connsiteX5" fmla="*/ 257 w 35277"/>
                  <a:gd name="connsiteY5" fmla="*/ 14435 h 63052"/>
                  <a:gd name="connsiteX6" fmla="*/ 6019 w 35277"/>
                  <a:gd name="connsiteY6" fmla="*/ 14435 h 63052"/>
                  <a:gd name="connsiteX7" fmla="*/ 6019 w 35277"/>
                  <a:gd name="connsiteY7" fmla="*/ 631 h 63052"/>
                  <a:gd name="connsiteX8" fmla="*/ 21030 w 35277"/>
                  <a:gd name="connsiteY8" fmla="*/ 631 h 63052"/>
                  <a:gd name="connsiteX9" fmla="*/ 21030 w 35277"/>
                  <a:gd name="connsiteY9" fmla="*/ 14435 h 63052"/>
                  <a:gd name="connsiteX10" fmla="*/ 35535 w 35277"/>
                  <a:gd name="connsiteY10" fmla="*/ 14435 h 63052"/>
                  <a:gd name="connsiteX11" fmla="*/ 35535 w 35277"/>
                  <a:gd name="connsiteY11" fmla="*/ 24952 h 63052"/>
                  <a:gd name="connsiteX12" fmla="*/ 21030 w 35277"/>
                  <a:gd name="connsiteY12" fmla="*/ 24952 h 63052"/>
                  <a:gd name="connsiteX13" fmla="*/ 21030 w 35277"/>
                  <a:gd name="connsiteY13" fmla="*/ 42042 h 63052"/>
                  <a:gd name="connsiteX14" fmla="*/ 21080 w 35277"/>
                  <a:gd name="connsiteY14" fmla="*/ 46492 h 63052"/>
                  <a:gd name="connsiteX15" fmla="*/ 21788 w 35277"/>
                  <a:gd name="connsiteY15" fmla="*/ 49880 h 63052"/>
                  <a:gd name="connsiteX16" fmla="*/ 23911 w 35277"/>
                  <a:gd name="connsiteY16" fmla="*/ 52256 h 63052"/>
                  <a:gd name="connsiteX17" fmla="*/ 28358 w 35277"/>
                  <a:gd name="connsiteY17" fmla="*/ 53116 h 63052"/>
                  <a:gd name="connsiteX18" fmla="*/ 31492 w 35277"/>
                  <a:gd name="connsiteY18" fmla="*/ 52610 h 63052"/>
                  <a:gd name="connsiteX19" fmla="*/ 34272 w 35277"/>
                  <a:gd name="connsiteY19" fmla="*/ 51649 h 63052"/>
                  <a:gd name="connsiteX20" fmla="*/ 35535 w 35277"/>
                  <a:gd name="connsiteY20" fmla="*/ 51649 h 63052"/>
                  <a:gd name="connsiteX21" fmla="*/ 35535 w 35277"/>
                  <a:gd name="connsiteY21" fmla="*/ 62268 h 63052"/>
                  <a:gd name="connsiteX22" fmla="*/ 30329 w 35277"/>
                  <a:gd name="connsiteY22" fmla="*/ 63279 h 63052"/>
                  <a:gd name="connsiteX23" fmla="*/ 23607 w 35277"/>
                  <a:gd name="connsiteY23" fmla="*/ 63683 h 6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5277" h="63052">
                    <a:moveTo>
                      <a:pt x="23607" y="63683"/>
                    </a:moveTo>
                    <a:cubicBezTo>
                      <a:pt x="17441" y="63633"/>
                      <a:pt x="12943" y="62419"/>
                      <a:pt x="10214" y="59891"/>
                    </a:cubicBezTo>
                    <a:cubicBezTo>
                      <a:pt x="7384" y="57414"/>
                      <a:pt x="6019" y="53267"/>
                      <a:pt x="6019" y="47503"/>
                    </a:cubicBezTo>
                    <a:lnTo>
                      <a:pt x="6019" y="24952"/>
                    </a:lnTo>
                    <a:lnTo>
                      <a:pt x="257" y="24952"/>
                    </a:lnTo>
                    <a:lnTo>
                      <a:pt x="257" y="14435"/>
                    </a:lnTo>
                    <a:lnTo>
                      <a:pt x="6019" y="14435"/>
                    </a:lnTo>
                    <a:lnTo>
                      <a:pt x="6019" y="631"/>
                    </a:lnTo>
                    <a:lnTo>
                      <a:pt x="21030" y="631"/>
                    </a:lnTo>
                    <a:lnTo>
                      <a:pt x="21030" y="14435"/>
                    </a:lnTo>
                    <a:lnTo>
                      <a:pt x="35535" y="14435"/>
                    </a:lnTo>
                    <a:lnTo>
                      <a:pt x="35535" y="24952"/>
                    </a:lnTo>
                    <a:lnTo>
                      <a:pt x="21030" y="24952"/>
                    </a:lnTo>
                    <a:lnTo>
                      <a:pt x="21030" y="42042"/>
                    </a:lnTo>
                    <a:cubicBezTo>
                      <a:pt x="21030" y="43761"/>
                      <a:pt x="21030" y="45228"/>
                      <a:pt x="21080" y="46492"/>
                    </a:cubicBezTo>
                    <a:cubicBezTo>
                      <a:pt x="21080" y="47756"/>
                      <a:pt x="21333" y="48919"/>
                      <a:pt x="21788" y="49880"/>
                    </a:cubicBezTo>
                    <a:cubicBezTo>
                      <a:pt x="22192" y="50891"/>
                      <a:pt x="22900" y="51649"/>
                      <a:pt x="23911" y="52256"/>
                    </a:cubicBezTo>
                    <a:cubicBezTo>
                      <a:pt x="24921" y="52863"/>
                      <a:pt x="26387" y="53166"/>
                      <a:pt x="28358" y="53116"/>
                    </a:cubicBezTo>
                    <a:cubicBezTo>
                      <a:pt x="29116" y="53166"/>
                      <a:pt x="30178" y="53015"/>
                      <a:pt x="31492" y="52610"/>
                    </a:cubicBezTo>
                    <a:cubicBezTo>
                      <a:pt x="32806" y="52307"/>
                      <a:pt x="33716" y="51953"/>
                      <a:pt x="34272" y="51649"/>
                    </a:cubicBezTo>
                    <a:lnTo>
                      <a:pt x="35535" y="51649"/>
                    </a:lnTo>
                    <a:lnTo>
                      <a:pt x="35535" y="62268"/>
                    </a:lnTo>
                    <a:cubicBezTo>
                      <a:pt x="33867" y="62672"/>
                      <a:pt x="32149" y="62976"/>
                      <a:pt x="30329" y="63279"/>
                    </a:cubicBezTo>
                    <a:cubicBezTo>
                      <a:pt x="28459" y="63481"/>
                      <a:pt x="26236" y="63633"/>
                      <a:pt x="23607" y="636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26" name="任意多边形: 形状 425">
              <a:extLst>
                <a:ext uri="{FF2B5EF4-FFF2-40B4-BE49-F238E27FC236}">
                  <a16:creationId xmlns:a16="http://schemas.microsoft.com/office/drawing/2014/main" id="{1FF82B69-0E04-42D1-A07F-4F1029088189}"/>
                </a:ext>
              </a:extLst>
            </p:cNvPr>
            <p:cNvSpPr/>
            <p:nvPr/>
          </p:nvSpPr>
          <p:spPr>
            <a:xfrm>
              <a:off x="5304161" y="5969645"/>
              <a:ext cx="58678" cy="66036"/>
            </a:xfrm>
            <a:custGeom>
              <a:avLst/>
              <a:gdLst>
                <a:gd name="connsiteX0" fmla="*/ 0 w 58678"/>
                <a:gd name="connsiteY0" fmla="*/ 0 h 66036"/>
                <a:gd name="connsiteX1" fmla="*/ 58678 w 58678"/>
                <a:gd name="connsiteY1" fmla="*/ 33018 h 66036"/>
                <a:gd name="connsiteX2" fmla="*/ 0 w 58678"/>
                <a:gd name="connsiteY2" fmla="*/ 66036 h 6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78" h="66036">
                  <a:moveTo>
                    <a:pt x="0" y="0"/>
                  </a:moveTo>
                  <a:lnTo>
                    <a:pt x="58678" y="33018"/>
                  </a:lnTo>
                  <a:lnTo>
                    <a:pt x="0" y="66036"/>
                  </a:lnTo>
                  <a:close/>
                </a:path>
              </a:pathLst>
            </a:custGeom>
            <a:solidFill>
              <a:srgbClr val="666666"/>
            </a:solidFill>
            <a:ln w="129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7" name="任意多边形: 形状 426">
              <a:extLst>
                <a:ext uri="{FF2B5EF4-FFF2-40B4-BE49-F238E27FC236}">
                  <a16:creationId xmlns:a16="http://schemas.microsoft.com/office/drawing/2014/main" id="{8B7C8AB9-1349-4D94-903A-F61A3A040052}"/>
                </a:ext>
              </a:extLst>
            </p:cNvPr>
            <p:cNvSpPr/>
            <p:nvPr/>
          </p:nvSpPr>
          <p:spPr>
            <a:xfrm>
              <a:off x="4592645" y="5015660"/>
              <a:ext cx="740879" cy="543053"/>
            </a:xfrm>
            <a:custGeom>
              <a:avLst/>
              <a:gdLst>
                <a:gd name="connsiteX0" fmla="*/ -192 w 740879"/>
                <a:gd name="connsiteY0" fmla="*/ 58267 h 543053"/>
                <a:gd name="connsiteX1" fmla="*/ 58486 w 740879"/>
                <a:gd name="connsiteY1" fmla="*/ -437 h 543053"/>
                <a:gd name="connsiteX2" fmla="*/ 682009 w 740879"/>
                <a:gd name="connsiteY2" fmla="*/ -437 h 543053"/>
                <a:gd name="connsiteX3" fmla="*/ 740687 w 740879"/>
                <a:gd name="connsiteY3" fmla="*/ 58267 h 543053"/>
                <a:gd name="connsiteX4" fmla="*/ 740687 w 740879"/>
                <a:gd name="connsiteY4" fmla="*/ 483912 h 543053"/>
                <a:gd name="connsiteX5" fmla="*/ 682009 w 740879"/>
                <a:gd name="connsiteY5" fmla="*/ 542616 h 543053"/>
                <a:gd name="connsiteX6" fmla="*/ 58486 w 740879"/>
                <a:gd name="connsiteY6" fmla="*/ 542616 h 543053"/>
                <a:gd name="connsiteX7" fmla="*/ -192 w 740879"/>
                <a:gd name="connsiteY7" fmla="*/ 483912 h 54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0879" h="543053">
                  <a:moveTo>
                    <a:pt x="-192" y="58267"/>
                  </a:moveTo>
                  <a:cubicBezTo>
                    <a:pt x="-192" y="25856"/>
                    <a:pt x="26089" y="-437"/>
                    <a:pt x="58486" y="-437"/>
                  </a:cubicBezTo>
                  <a:lnTo>
                    <a:pt x="682009" y="-437"/>
                  </a:lnTo>
                  <a:cubicBezTo>
                    <a:pt x="714406" y="-437"/>
                    <a:pt x="740687" y="25856"/>
                    <a:pt x="740687" y="58267"/>
                  </a:cubicBezTo>
                  <a:lnTo>
                    <a:pt x="740687" y="483912"/>
                  </a:lnTo>
                  <a:cubicBezTo>
                    <a:pt x="740687" y="516322"/>
                    <a:pt x="714406" y="542616"/>
                    <a:pt x="682009" y="542616"/>
                  </a:cubicBezTo>
                  <a:lnTo>
                    <a:pt x="58486" y="542616"/>
                  </a:lnTo>
                  <a:cubicBezTo>
                    <a:pt x="26089" y="542616"/>
                    <a:pt x="-192" y="516322"/>
                    <a:pt x="-192" y="483912"/>
                  </a:cubicBezTo>
                  <a:close/>
                </a:path>
              </a:pathLst>
            </a:custGeom>
            <a:solidFill>
              <a:srgbClr val="FFFFFF"/>
            </a:solidFill>
            <a:ln w="7332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8" name="任意多边形: 形状 427">
              <a:extLst>
                <a:ext uri="{FF2B5EF4-FFF2-40B4-BE49-F238E27FC236}">
                  <a16:creationId xmlns:a16="http://schemas.microsoft.com/office/drawing/2014/main" id="{D8E76282-2764-4FDD-99E4-F2EA9FCAA595}"/>
                </a:ext>
              </a:extLst>
            </p:cNvPr>
            <p:cNvSpPr/>
            <p:nvPr/>
          </p:nvSpPr>
          <p:spPr>
            <a:xfrm>
              <a:off x="4592646" y="5015662"/>
              <a:ext cx="740879" cy="176112"/>
            </a:xfrm>
            <a:custGeom>
              <a:avLst/>
              <a:gdLst>
                <a:gd name="connsiteX0" fmla="*/ 201 w 740879"/>
                <a:gd name="connsiteY0" fmla="*/ 59250 h 176112"/>
                <a:gd name="connsiteX1" fmla="*/ 58879 w 740879"/>
                <a:gd name="connsiteY1" fmla="*/ 546 h 176112"/>
                <a:gd name="connsiteX2" fmla="*/ 682402 w 740879"/>
                <a:gd name="connsiteY2" fmla="*/ 546 h 176112"/>
                <a:gd name="connsiteX3" fmla="*/ 741080 w 740879"/>
                <a:gd name="connsiteY3" fmla="*/ 59250 h 176112"/>
                <a:gd name="connsiteX4" fmla="*/ 741080 w 740879"/>
                <a:gd name="connsiteY4" fmla="*/ 176659 h 176112"/>
                <a:gd name="connsiteX5" fmla="*/ 201 w 740879"/>
                <a:gd name="connsiteY5" fmla="*/ 176659 h 17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79" h="176112">
                  <a:moveTo>
                    <a:pt x="201" y="59250"/>
                  </a:moveTo>
                  <a:cubicBezTo>
                    <a:pt x="201" y="26839"/>
                    <a:pt x="26482" y="546"/>
                    <a:pt x="58879" y="546"/>
                  </a:cubicBezTo>
                  <a:lnTo>
                    <a:pt x="682402" y="546"/>
                  </a:lnTo>
                  <a:cubicBezTo>
                    <a:pt x="714799" y="546"/>
                    <a:pt x="741080" y="26839"/>
                    <a:pt x="741080" y="59250"/>
                  </a:cubicBezTo>
                  <a:lnTo>
                    <a:pt x="741080" y="176659"/>
                  </a:lnTo>
                  <a:lnTo>
                    <a:pt x="201" y="176659"/>
                  </a:lnTo>
                  <a:close/>
                </a:path>
              </a:pathLst>
            </a:custGeom>
            <a:solidFill>
              <a:srgbClr val="98BFDA"/>
            </a:solidFill>
            <a:ln w="7332" cap="flat">
              <a:solidFill>
                <a:srgbClr val="B2B2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429" name="图片 428">
              <a:extLst>
                <a:ext uri="{FF2B5EF4-FFF2-40B4-BE49-F238E27FC236}">
                  <a16:creationId xmlns:a16="http://schemas.microsoft.com/office/drawing/2014/main" id="{5BF15356-C698-41C2-8091-6DFEBAB0C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2998" y="5041330"/>
              <a:ext cx="117363" cy="117415"/>
            </a:xfrm>
            <a:custGeom>
              <a:avLst/>
              <a:gdLst>
                <a:gd name="connsiteX0" fmla="*/ 223 w 117363"/>
                <a:gd name="connsiteY0" fmla="*/ 550 h 117415"/>
                <a:gd name="connsiteX1" fmla="*/ 117586 w 117363"/>
                <a:gd name="connsiteY1" fmla="*/ 550 h 117415"/>
                <a:gd name="connsiteX2" fmla="*/ 117586 w 117363"/>
                <a:gd name="connsiteY2" fmla="*/ 117966 h 117415"/>
                <a:gd name="connsiteX3" fmla="*/ 223 w 117363"/>
                <a:gd name="connsiteY3" fmla="*/ 117966 h 11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363" h="117415">
                  <a:moveTo>
                    <a:pt x="223" y="550"/>
                  </a:moveTo>
                  <a:lnTo>
                    <a:pt x="117586" y="550"/>
                  </a:lnTo>
                  <a:lnTo>
                    <a:pt x="117586" y="117966"/>
                  </a:lnTo>
                  <a:lnTo>
                    <a:pt x="223" y="117966"/>
                  </a:lnTo>
                  <a:close/>
                </a:path>
              </a:pathLst>
            </a:custGeom>
          </p:spPr>
        </p:pic>
        <p:grpSp>
          <p:nvGrpSpPr>
            <p:cNvPr id="430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4787936" y="5073507"/>
              <a:ext cx="333808" cy="68210"/>
              <a:chOff x="4787936" y="5073507"/>
              <a:chExt cx="333808" cy="68210"/>
            </a:xfrm>
            <a:solidFill>
              <a:srgbClr val="000000"/>
            </a:solidFill>
          </p:grpSpPr>
          <p:sp>
            <p:nvSpPr>
              <p:cNvPr id="431" name="任意多边形: 形状 430">
                <a:extLst>
                  <a:ext uri="{FF2B5EF4-FFF2-40B4-BE49-F238E27FC236}">
                    <a16:creationId xmlns:a16="http://schemas.microsoft.com/office/drawing/2014/main" id="{A5136F9A-F700-48CF-9DBC-EFE78C9A4C20}"/>
                  </a:ext>
                </a:extLst>
              </p:cNvPr>
              <p:cNvSpPr/>
              <p:nvPr/>
            </p:nvSpPr>
            <p:spPr>
              <a:xfrm>
                <a:off x="4787936" y="5078310"/>
                <a:ext cx="35277" cy="63052"/>
              </a:xfrm>
              <a:custGeom>
                <a:avLst/>
                <a:gdLst>
                  <a:gd name="connsiteX0" fmla="*/ 23588 w 35277"/>
                  <a:gd name="connsiteY0" fmla="*/ 63614 h 63052"/>
                  <a:gd name="connsiteX1" fmla="*/ 10195 w 35277"/>
                  <a:gd name="connsiteY1" fmla="*/ 59821 h 63052"/>
                  <a:gd name="connsiteX2" fmla="*/ 6000 w 35277"/>
                  <a:gd name="connsiteY2" fmla="*/ 47433 h 63052"/>
                  <a:gd name="connsiteX3" fmla="*/ 6000 w 35277"/>
                  <a:gd name="connsiteY3" fmla="*/ 24882 h 63052"/>
                  <a:gd name="connsiteX4" fmla="*/ 238 w 35277"/>
                  <a:gd name="connsiteY4" fmla="*/ 24882 h 63052"/>
                  <a:gd name="connsiteX5" fmla="*/ 238 w 35277"/>
                  <a:gd name="connsiteY5" fmla="*/ 14365 h 63052"/>
                  <a:gd name="connsiteX6" fmla="*/ 6000 w 35277"/>
                  <a:gd name="connsiteY6" fmla="*/ 14365 h 63052"/>
                  <a:gd name="connsiteX7" fmla="*/ 6000 w 35277"/>
                  <a:gd name="connsiteY7" fmla="*/ 561 h 63052"/>
                  <a:gd name="connsiteX8" fmla="*/ 21010 w 35277"/>
                  <a:gd name="connsiteY8" fmla="*/ 561 h 63052"/>
                  <a:gd name="connsiteX9" fmla="*/ 21010 w 35277"/>
                  <a:gd name="connsiteY9" fmla="*/ 14365 h 63052"/>
                  <a:gd name="connsiteX10" fmla="*/ 35516 w 35277"/>
                  <a:gd name="connsiteY10" fmla="*/ 14365 h 63052"/>
                  <a:gd name="connsiteX11" fmla="*/ 35516 w 35277"/>
                  <a:gd name="connsiteY11" fmla="*/ 24882 h 63052"/>
                  <a:gd name="connsiteX12" fmla="*/ 21010 w 35277"/>
                  <a:gd name="connsiteY12" fmla="*/ 24882 h 63052"/>
                  <a:gd name="connsiteX13" fmla="*/ 21010 w 35277"/>
                  <a:gd name="connsiteY13" fmla="*/ 41973 h 63052"/>
                  <a:gd name="connsiteX14" fmla="*/ 21061 w 35277"/>
                  <a:gd name="connsiteY14" fmla="*/ 46422 h 63052"/>
                  <a:gd name="connsiteX15" fmla="*/ 21769 w 35277"/>
                  <a:gd name="connsiteY15" fmla="*/ 49810 h 63052"/>
                  <a:gd name="connsiteX16" fmla="*/ 23891 w 35277"/>
                  <a:gd name="connsiteY16" fmla="*/ 52186 h 63052"/>
                  <a:gd name="connsiteX17" fmla="*/ 28339 w 35277"/>
                  <a:gd name="connsiteY17" fmla="*/ 53046 h 63052"/>
                  <a:gd name="connsiteX18" fmla="*/ 31472 w 35277"/>
                  <a:gd name="connsiteY18" fmla="*/ 52540 h 63052"/>
                  <a:gd name="connsiteX19" fmla="*/ 34252 w 35277"/>
                  <a:gd name="connsiteY19" fmla="*/ 51580 h 63052"/>
                  <a:gd name="connsiteX20" fmla="*/ 35516 w 35277"/>
                  <a:gd name="connsiteY20" fmla="*/ 51580 h 63052"/>
                  <a:gd name="connsiteX21" fmla="*/ 35516 w 35277"/>
                  <a:gd name="connsiteY21" fmla="*/ 62198 h 63052"/>
                  <a:gd name="connsiteX22" fmla="*/ 30310 w 35277"/>
                  <a:gd name="connsiteY22" fmla="*/ 63209 h 63052"/>
                  <a:gd name="connsiteX23" fmla="*/ 23588 w 35277"/>
                  <a:gd name="connsiteY23" fmla="*/ 63614 h 6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5277" h="63052">
                    <a:moveTo>
                      <a:pt x="23588" y="63614"/>
                    </a:moveTo>
                    <a:cubicBezTo>
                      <a:pt x="17422" y="63563"/>
                      <a:pt x="12924" y="62350"/>
                      <a:pt x="10195" y="59821"/>
                    </a:cubicBezTo>
                    <a:cubicBezTo>
                      <a:pt x="7364" y="57344"/>
                      <a:pt x="6000" y="53198"/>
                      <a:pt x="6000" y="47433"/>
                    </a:cubicBezTo>
                    <a:lnTo>
                      <a:pt x="6000" y="24882"/>
                    </a:lnTo>
                    <a:lnTo>
                      <a:pt x="238" y="24882"/>
                    </a:lnTo>
                    <a:lnTo>
                      <a:pt x="238" y="14365"/>
                    </a:lnTo>
                    <a:lnTo>
                      <a:pt x="6000" y="14365"/>
                    </a:lnTo>
                    <a:lnTo>
                      <a:pt x="6000" y="561"/>
                    </a:lnTo>
                    <a:lnTo>
                      <a:pt x="21010" y="561"/>
                    </a:lnTo>
                    <a:lnTo>
                      <a:pt x="21010" y="14365"/>
                    </a:lnTo>
                    <a:lnTo>
                      <a:pt x="35516" y="14365"/>
                    </a:lnTo>
                    <a:lnTo>
                      <a:pt x="35516" y="24882"/>
                    </a:lnTo>
                    <a:lnTo>
                      <a:pt x="21010" y="24882"/>
                    </a:lnTo>
                    <a:lnTo>
                      <a:pt x="21010" y="41973"/>
                    </a:lnTo>
                    <a:cubicBezTo>
                      <a:pt x="21010" y="43692"/>
                      <a:pt x="21010" y="45158"/>
                      <a:pt x="21061" y="46422"/>
                    </a:cubicBezTo>
                    <a:cubicBezTo>
                      <a:pt x="21061" y="47686"/>
                      <a:pt x="21314" y="48849"/>
                      <a:pt x="21769" y="49810"/>
                    </a:cubicBezTo>
                    <a:cubicBezTo>
                      <a:pt x="22173" y="50821"/>
                      <a:pt x="22880" y="51580"/>
                      <a:pt x="23891" y="52186"/>
                    </a:cubicBezTo>
                    <a:cubicBezTo>
                      <a:pt x="24902" y="52793"/>
                      <a:pt x="26368" y="53097"/>
                      <a:pt x="28339" y="53046"/>
                    </a:cubicBezTo>
                    <a:cubicBezTo>
                      <a:pt x="29097" y="53097"/>
                      <a:pt x="30158" y="52945"/>
                      <a:pt x="31472" y="52540"/>
                    </a:cubicBezTo>
                    <a:cubicBezTo>
                      <a:pt x="32786" y="52237"/>
                      <a:pt x="33696" y="51883"/>
                      <a:pt x="34252" y="51580"/>
                    </a:cubicBezTo>
                    <a:lnTo>
                      <a:pt x="35516" y="51580"/>
                    </a:lnTo>
                    <a:lnTo>
                      <a:pt x="35516" y="62198"/>
                    </a:lnTo>
                    <a:cubicBezTo>
                      <a:pt x="33848" y="62602"/>
                      <a:pt x="32129" y="62906"/>
                      <a:pt x="30310" y="63209"/>
                    </a:cubicBezTo>
                    <a:cubicBezTo>
                      <a:pt x="28440" y="63411"/>
                      <a:pt x="26216" y="63563"/>
                      <a:pt x="23588" y="636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2" name="任意多边形: 形状 431">
                <a:extLst>
                  <a:ext uri="{FF2B5EF4-FFF2-40B4-BE49-F238E27FC236}">
                    <a16:creationId xmlns:a16="http://schemas.microsoft.com/office/drawing/2014/main" id="{5A755895-01EC-47F6-9064-343C07815A5B}"/>
                  </a:ext>
                </a:extLst>
              </p:cNvPr>
              <p:cNvSpPr/>
              <p:nvPr/>
            </p:nvSpPr>
            <p:spPr>
              <a:xfrm>
                <a:off x="4825825" y="5090597"/>
                <a:ext cx="48065" cy="51119"/>
              </a:xfrm>
              <a:custGeom>
                <a:avLst/>
                <a:gdLst>
                  <a:gd name="connsiteX0" fmla="*/ 28494 w 48065"/>
                  <a:gd name="connsiteY0" fmla="*/ 51681 h 51119"/>
                  <a:gd name="connsiteX1" fmla="*/ 7520 w 48065"/>
                  <a:gd name="connsiteY1" fmla="*/ 45158 h 51119"/>
                  <a:gd name="connsiteX2" fmla="*/ 242 w 48065"/>
                  <a:gd name="connsiteY2" fmla="*/ 26500 h 51119"/>
                  <a:gd name="connsiteX3" fmla="*/ 7014 w 48065"/>
                  <a:gd name="connsiteY3" fmla="*/ 7640 h 51119"/>
                  <a:gd name="connsiteX4" fmla="*/ 26018 w 48065"/>
                  <a:gd name="connsiteY4" fmla="*/ 561 h 51119"/>
                  <a:gd name="connsiteX5" fmla="*/ 42696 w 48065"/>
                  <a:gd name="connsiteY5" fmla="*/ 6578 h 51119"/>
                  <a:gd name="connsiteX6" fmla="*/ 48306 w 48065"/>
                  <a:gd name="connsiteY6" fmla="*/ 23669 h 51119"/>
                  <a:gd name="connsiteX7" fmla="*/ 48306 w 48065"/>
                  <a:gd name="connsiteY7" fmla="*/ 29079 h 51119"/>
                  <a:gd name="connsiteX8" fmla="*/ 15354 w 48065"/>
                  <a:gd name="connsiteY8" fmla="*/ 29079 h 51119"/>
                  <a:gd name="connsiteX9" fmla="*/ 16769 w 48065"/>
                  <a:gd name="connsiteY9" fmla="*/ 34691 h 51119"/>
                  <a:gd name="connsiteX10" fmla="*/ 19953 w 48065"/>
                  <a:gd name="connsiteY10" fmla="*/ 38281 h 51119"/>
                  <a:gd name="connsiteX11" fmla="*/ 24451 w 48065"/>
                  <a:gd name="connsiteY11" fmla="*/ 40203 h 51119"/>
                  <a:gd name="connsiteX12" fmla="*/ 30061 w 48065"/>
                  <a:gd name="connsiteY12" fmla="*/ 40759 h 51119"/>
                  <a:gd name="connsiteX13" fmla="*/ 35216 w 48065"/>
                  <a:gd name="connsiteY13" fmla="*/ 40203 h 51119"/>
                  <a:gd name="connsiteX14" fmla="*/ 39866 w 48065"/>
                  <a:gd name="connsiteY14" fmla="*/ 38686 h 51119"/>
                  <a:gd name="connsiteX15" fmla="*/ 43303 w 48065"/>
                  <a:gd name="connsiteY15" fmla="*/ 36916 h 51119"/>
                  <a:gd name="connsiteX16" fmla="*/ 45830 w 48065"/>
                  <a:gd name="connsiteY16" fmla="*/ 35248 h 51119"/>
                  <a:gd name="connsiteX17" fmla="*/ 47447 w 48065"/>
                  <a:gd name="connsiteY17" fmla="*/ 35248 h 51119"/>
                  <a:gd name="connsiteX18" fmla="*/ 47447 w 48065"/>
                  <a:gd name="connsiteY18" fmla="*/ 47636 h 51119"/>
                  <a:gd name="connsiteX19" fmla="*/ 44061 w 48065"/>
                  <a:gd name="connsiteY19" fmla="*/ 49051 h 51119"/>
                  <a:gd name="connsiteX20" fmla="*/ 39866 w 48065"/>
                  <a:gd name="connsiteY20" fmla="*/ 50265 h 51119"/>
                  <a:gd name="connsiteX21" fmla="*/ 34812 w 48065"/>
                  <a:gd name="connsiteY21" fmla="*/ 51276 h 51119"/>
                  <a:gd name="connsiteX22" fmla="*/ 28494 w 48065"/>
                  <a:gd name="connsiteY22" fmla="*/ 51681 h 51119"/>
                  <a:gd name="connsiteX23" fmla="*/ 33498 w 48065"/>
                  <a:gd name="connsiteY23" fmla="*/ 20028 h 51119"/>
                  <a:gd name="connsiteX24" fmla="*/ 31274 w 48065"/>
                  <a:gd name="connsiteY24" fmla="*/ 12747 h 51119"/>
                  <a:gd name="connsiteX25" fmla="*/ 24855 w 48065"/>
                  <a:gd name="connsiteY25" fmla="*/ 10269 h 51119"/>
                  <a:gd name="connsiteX26" fmla="*/ 18032 w 48065"/>
                  <a:gd name="connsiteY26" fmla="*/ 12898 h 51119"/>
                  <a:gd name="connsiteX27" fmla="*/ 15303 w 48065"/>
                  <a:gd name="connsiteY27" fmla="*/ 20028 h 5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8065" h="51119">
                    <a:moveTo>
                      <a:pt x="28494" y="51681"/>
                    </a:moveTo>
                    <a:cubicBezTo>
                      <a:pt x="19397" y="51630"/>
                      <a:pt x="12372" y="49507"/>
                      <a:pt x="7520" y="45158"/>
                    </a:cubicBezTo>
                    <a:cubicBezTo>
                      <a:pt x="2617" y="40810"/>
                      <a:pt x="191" y="34590"/>
                      <a:pt x="242" y="26500"/>
                    </a:cubicBezTo>
                    <a:cubicBezTo>
                      <a:pt x="191" y="18663"/>
                      <a:pt x="2466" y="12393"/>
                      <a:pt x="7014" y="7640"/>
                    </a:cubicBezTo>
                    <a:cubicBezTo>
                      <a:pt x="11512" y="2988"/>
                      <a:pt x="17830" y="612"/>
                      <a:pt x="26018" y="561"/>
                    </a:cubicBezTo>
                    <a:cubicBezTo>
                      <a:pt x="33397" y="612"/>
                      <a:pt x="38956" y="2634"/>
                      <a:pt x="42696" y="6578"/>
                    </a:cubicBezTo>
                    <a:cubicBezTo>
                      <a:pt x="46386" y="10623"/>
                      <a:pt x="48256" y="16286"/>
                      <a:pt x="48306" y="23669"/>
                    </a:cubicBezTo>
                    <a:lnTo>
                      <a:pt x="48306" y="29079"/>
                    </a:lnTo>
                    <a:lnTo>
                      <a:pt x="15354" y="29079"/>
                    </a:lnTo>
                    <a:cubicBezTo>
                      <a:pt x="15455" y="31354"/>
                      <a:pt x="15909" y="33225"/>
                      <a:pt x="16769" y="34691"/>
                    </a:cubicBezTo>
                    <a:cubicBezTo>
                      <a:pt x="17527" y="36259"/>
                      <a:pt x="18588" y="37472"/>
                      <a:pt x="19953" y="38281"/>
                    </a:cubicBezTo>
                    <a:cubicBezTo>
                      <a:pt x="21166" y="39192"/>
                      <a:pt x="22682" y="39798"/>
                      <a:pt x="24451" y="40203"/>
                    </a:cubicBezTo>
                    <a:cubicBezTo>
                      <a:pt x="26119" y="40607"/>
                      <a:pt x="27989" y="40810"/>
                      <a:pt x="30061" y="40759"/>
                    </a:cubicBezTo>
                    <a:cubicBezTo>
                      <a:pt x="31779" y="40810"/>
                      <a:pt x="33498" y="40607"/>
                      <a:pt x="35216" y="40203"/>
                    </a:cubicBezTo>
                    <a:cubicBezTo>
                      <a:pt x="36884" y="39798"/>
                      <a:pt x="38451" y="39293"/>
                      <a:pt x="39866" y="38686"/>
                    </a:cubicBezTo>
                    <a:cubicBezTo>
                      <a:pt x="41079" y="38180"/>
                      <a:pt x="42191" y="37624"/>
                      <a:pt x="43303" y="36916"/>
                    </a:cubicBezTo>
                    <a:cubicBezTo>
                      <a:pt x="44313" y="36309"/>
                      <a:pt x="45173" y="35753"/>
                      <a:pt x="45830" y="35248"/>
                    </a:cubicBezTo>
                    <a:lnTo>
                      <a:pt x="47447" y="35248"/>
                    </a:lnTo>
                    <a:lnTo>
                      <a:pt x="47447" y="47636"/>
                    </a:lnTo>
                    <a:cubicBezTo>
                      <a:pt x="46183" y="48141"/>
                      <a:pt x="45021" y="48647"/>
                      <a:pt x="44061" y="49051"/>
                    </a:cubicBezTo>
                    <a:cubicBezTo>
                      <a:pt x="42999" y="49507"/>
                      <a:pt x="41635" y="49911"/>
                      <a:pt x="39866" y="50265"/>
                    </a:cubicBezTo>
                    <a:cubicBezTo>
                      <a:pt x="38249" y="50720"/>
                      <a:pt x="36530" y="51023"/>
                      <a:pt x="34812" y="51276"/>
                    </a:cubicBezTo>
                    <a:cubicBezTo>
                      <a:pt x="33043" y="51529"/>
                      <a:pt x="30971" y="51630"/>
                      <a:pt x="28494" y="51681"/>
                    </a:cubicBezTo>
                    <a:close/>
                    <a:moveTo>
                      <a:pt x="33498" y="20028"/>
                    </a:moveTo>
                    <a:cubicBezTo>
                      <a:pt x="33397" y="16842"/>
                      <a:pt x="32639" y="14415"/>
                      <a:pt x="31274" y="12747"/>
                    </a:cubicBezTo>
                    <a:cubicBezTo>
                      <a:pt x="29859" y="11129"/>
                      <a:pt x="27736" y="10320"/>
                      <a:pt x="24855" y="10269"/>
                    </a:cubicBezTo>
                    <a:cubicBezTo>
                      <a:pt x="21924" y="10320"/>
                      <a:pt x="19649" y="11179"/>
                      <a:pt x="18032" y="12898"/>
                    </a:cubicBezTo>
                    <a:cubicBezTo>
                      <a:pt x="16364" y="14618"/>
                      <a:pt x="15455" y="16994"/>
                      <a:pt x="15303" y="200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3" name="任意多边形: 形状 432">
                <a:extLst>
                  <a:ext uri="{FF2B5EF4-FFF2-40B4-BE49-F238E27FC236}">
                    <a16:creationId xmlns:a16="http://schemas.microsoft.com/office/drawing/2014/main" id="{66C420E1-4650-4C4C-8C80-302D08BA7680}"/>
                  </a:ext>
                </a:extLst>
              </p:cNvPr>
              <p:cNvSpPr/>
              <p:nvPr/>
            </p:nvSpPr>
            <p:spPr>
              <a:xfrm>
                <a:off x="4878036" y="5090749"/>
                <a:ext cx="45135" cy="50968"/>
              </a:xfrm>
              <a:custGeom>
                <a:avLst/>
                <a:gdLst>
                  <a:gd name="connsiteX0" fmla="*/ 30420 w 45135"/>
                  <a:gd name="connsiteY0" fmla="*/ 37624 h 50968"/>
                  <a:gd name="connsiteX1" fmla="*/ 30420 w 45135"/>
                  <a:gd name="connsiteY1" fmla="*/ 27562 h 50968"/>
                  <a:gd name="connsiteX2" fmla="*/ 24254 w 45135"/>
                  <a:gd name="connsiteY2" fmla="*/ 28219 h 50968"/>
                  <a:gd name="connsiteX3" fmla="*/ 19605 w 45135"/>
                  <a:gd name="connsiteY3" fmla="*/ 29332 h 50968"/>
                  <a:gd name="connsiteX4" fmla="*/ 16522 w 45135"/>
                  <a:gd name="connsiteY4" fmla="*/ 31405 h 50968"/>
                  <a:gd name="connsiteX5" fmla="*/ 15460 w 45135"/>
                  <a:gd name="connsiteY5" fmla="*/ 35146 h 50968"/>
                  <a:gd name="connsiteX6" fmla="*/ 17280 w 45135"/>
                  <a:gd name="connsiteY6" fmla="*/ 39798 h 50968"/>
                  <a:gd name="connsiteX7" fmla="*/ 22637 w 45135"/>
                  <a:gd name="connsiteY7" fmla="*/ 41062 h 50968"/>
                  <a:gd name="connsiteX8" fmla="*/ 26680 w 45135"/>
                  <a:gd name="connsiteY8" fmla="*/ 40152 h 50968"/>
                  <a:gd name="connsiteX9" fmla="*/ 30420 w 45135"/>
                  <a:gd name="connsiteY9" fmla="*/ 37624 h 50968"/>
                  <a:gd name="connsiteX10" fmla="*/ 30420 w 45135"/>
                  <a:gd name="connsiteY10" fmla="*/ 45107 h 50968"/>
                  <a:gd name="connsiteX11" fmla="*/ 27641 w 45135"/>
                  <a:gd name="connsiteY11" fmla="*/ 47433 h 50968"/>
                  <a:gd name="connsiteX12" fmla="*/ 24356 w 45135"/>
                  <a:gd name="connsiteY12" fmla="*/ 49507 h 50968"/>
                  <a:gd name="connsiteX13" fmla="*/ 20413 w 45135"/>
                  <a:gd name="connsiteY13" fmla="*/ 50973 h 50968"/>
                  <a:gd name="connsiteX14" fmla="*/ 15107 w 45135"/>
                  <a:gd name="connsiteY14" fmla="*/ 51529 h 50968"/>
                  <a:gd name="connsiteX15" fmla="*/ 4442 w 45135"/>
                  <a:gd name="connsiteY15" fmla="*/ 47231 h 50968"/>
                  <a:gd name="connsiteX16" fmla="*/ 248 w 45135"/>
                  <a:gd name="connsiteY16" fmla="*/ 36360 h 50968"/>
                  <a:gd name="connsiteX17" fmla="*/ 2370 w 45135"/>
                  <a:gd name="connsiteY17" fmla="*/ 27714 h 50968"/>
                  <a:gd name="connsiteX18" fmla="*/ 8536 w 45135"/>
                  <a:gd name="connsiteY18" fmla="*/ 22455 h 50968"/>
                  <a:gd name="connsiteX19" fmla="*/ 18291 w 45135"/>
                  <a:gd name="connsiteY19" fmla="*/ 19725 h 50968"/>
                  <a:gd name="connsiteX20" fmla="*/ 30522 w 45135"/>
                  <a:gd name="connsiteY20" fmla="*/ 18460 h 50968"/>
                  <a:gd name="connsiteX21" fmla="*/ 30522 w 45135"/>
                  <a:gd name="connsiteY21" fmla="*/ 18208 h 50968"/>
                  <a:gd name="connsiteX22" fmla="*/ 27590 w 45135"/>
                  <a:gd name="connsiteY22" fmla="*/ 12696 h 50968"/>
                  <a:gd name="connsiteX23" fmla="*/ 18745 w 45135"/>
                  <a:gd name="connsiteY23" fmla="*/ 11179 h 50968"/>
                  <a:gd name="connsiteX24" fmla="*/ 12478 w 45135"/>
                  <a:gd name="connsiteY24" fmla="*/ 12140 h 50968"/>
                  <a:gd name="connsiteX25" fmla="*/ 5554 w 45135"/>
                  <a:gd name="connsiteY25" fmla="*/ 14618 h 50968"/>
                  <a:gd name="connsiteX26" fmla="*/ 4240 w 45135"/>
                  <a:gd name="connsiteY26" fmla="*/ 14618 h 50968"/>
                  <a:gd name="connsiteX27" fmla="*/ 4240 w 45135"/>
                  <a:gd name="connsiteY27" fmla="*/ 2937 h 50968"/>
                  <a:gd name="connsiteX28" fmla="*/ 11468 w 45135"/>
                  <a:gd name="connsiteY28" fmla="*/ 1471 h 50968"/>
                  <a:gd name="connsiteX29" fmla="*/ 21525 w 45135"/>
                  <a:gd name="connsiteY29" fmla="*/ 561 h 50968"/>
                  <a:gd name="connsiteX30" fmla="*/ 39669 w 45135"/>
                  <a:gd name="connsiteY30" fmla="*/ 4707 h 50968"/>
                  <a:gd name="connsiteX31" fmla="*/ 45381 w 45135"/>
                  <a:gd name="connsiteY31" fmla="*/ 17348 h 50968"/>
                  <a:gd name="connsiteX32" fmla="*/ 45381 w 45135"/>
                  <a:gd name="connsiteY32" fmla="*/ 50214 h 50968"/>
                  <a:gd name="connsiteX33" fmla="*/ 30420 w 45135"/>
                  <a:gd name="connsiteY33" fmla="*/ 50214 h 5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5135" h="50968">
                    <a:moveTo>
                      <a:pt x="30420" y="37624"/>
                    </a:moveTo>
                    <a:lnTo>
                      <a:pt x="30420" y="27562"/>
                    </a:lnTo>
                    <a:cubicBezTo>
                      <a:pt x="27843" y="27815"/>
                      <a:pt x="25771" y="28017"/>
                      <a:pt x="24254" y="28219"/>
                    </a:cubicBezTo>
                    <a:cubicBezTo>
                      <a:pt x="22637" y="28422"/>
                      <a:pt x="21121" y="28826"/>
                      <a:pt x="19605" y="29332"/>
                    </a:cubicBezTo>
                    <a:cubicBezTo>
                      <a:pt x="18291" y="29837"/>
                      <a:pt x="17229" y="30495"/>
                      <a:pt x="16522" y="31405"/>
                    </a:cubicBezTo>
                    <a:cubicBezTo>
                      <a:pt x="15764" y="32365"/>
                      <a:pt x="15410" y="33630"/>
                      <a:pt x="15460" y="35146"/>
                    </a:cubicBezTo>
                    <a:cubicBezTo>
                      <a:pt x="15410" y="37422"/>
                      <a:pt x="16016" y="38989"/>
                      <a:pt x="17280" y="39798"/>
                    </a:cubicBezTo>
                    <a:cubicBezTo>
                      <a:pt x="18442" y="40708"/>
                      <a:pt x="20262" y="41113"/>
                      <a:pt x="22637" y="41062"/>
                    </a:cubicBezTo>
                    <a:cubicBezTo>
                      <a:pt x="23951" y="41113"/>
                      <a:pt x="25265" y="40810"/>
                      <a:pt x="26680" y="40152"/>
                    </a:cubicBezTo>
                    <a:cubicBezTo>
                      <a:pt x="27994" y="39596"/>
                      <a:pt x="29258" y="38736"/>
                      <a:pt x="30420" y="37624"/>
                    </a:cubicBezTo>
                    <a:close/>
                    <a:moveTo>
                      <a:pt x="30420" y="45107"/>
                    </a:moveTo>
                    <a:cubicBezTo>
                      <a:pt x="29359" y="46018"/>
                      <a:pt x="28449" y="46776"/>
                      <a:pt x="27641" y="47433"/>
                    </a:cubicBezTo>
                    <a:cubicBezTo>
                      <a:pt x="26832" y="48141"/>
                      <a:pt x="25720" y="48849"/>
                      <a:pt x="24356" y="49507"/>
                    </a:cubicBezTo>
                    <a:cubicBezTo>
                      <a:pt x="22991" y="50164"/>
                      <a:pt x="21677" y="50619"/>
                      <a:pt x="20413" y="50973"/>
                    </a:cubicBezTo>
                    <a:cubicBezTo>
                      <a:pt x="19150" y="51327"/>
                      <a:pt x="17381" y="51479"/>
                      <a:pt x="15107" y="51529"/>
                    </a:cubicBezTo>
                    <a:cubicBezTo>
                      <a:pt x="10811" y="51479"/>
                      <a:pt x="7273" y="50113"/>
                      <a:pt x="4442" y="47231"/>
                    </a:cubicBezTo>
                    <a:cubicBezTo>
                      <a:pt x="1612" y="44400"/>
                      <a:pt x="197" y="40759"/>
                      <a:pt x="248" y="36360"/>
                    </a:cubicBezTo>
                    <a:cubicBezTo>
                      <a:pt x="197" y="32821"/>
                      <a:pt x="905" y="29938"/>
                      <a:pt x="2370" y="27714"/>
                    </a:cubicBezTo>
                    <a:cubicBezTo>
                      <a:pt x="3785" y="25539"/>
                      <a:pt x="5858" y="23770"/>
                      <a:pt x="8536" y="22455"/>
                    </a:cubicBezTo>
                    <a:cubicBezTo>
                      <a:pt x="11265" y="21140"/>
                      <a:pt x="14500" y="20230"/>
                      <a:pt x="18291" y="19725"/>
                    </a:cubicBezTo>
                    <a:cubicBezTo>
                      <a:pt x="22081" y="19219"/>
                      <a:pt x="26175" y="18814"/>
                      <a:pt x="30522" y="18460"/>
                    </a:cubicBezTo>
                    <a:lnTo>
                      <a:pt x="30522" y="18208"/>
                    </a:lnTo>
                    <a:cubicBezTo>
                      <a:pt x="30522" y="15578"/>
                      <a:pt x="29511" y="13758"/>
                      <a:pt x="27590" y="12696"/>
                    </a:cubicBezTo>
                    <a:cubicBezTo>
                      <a:pt x="25569" y="11736"/>
                      <a:pt x="22637" y="11230"/>
                      <a:pt x="18745" y="11179"/>
                    </a:cubicBezTo>
                    <a:cubicBezTo>
                      <a:pt x="16926" y="11230"/>
                      <a:pt x="14854" y="11533"/>
                      <a:pt x="12478" y="12140"/>
                    </a:cubicBezTo>
                    <a:cubicBezTo>
                      <a:pt x="10103" y="12797"/>
                      <a:pt x="7778" y="13657"/>
                      <a:pt x="5554" y="14618"/>
                    </a:cubicBezTo>
                    <a:lnTo>
                      <a:pt x="4240" y="14618"/>
                    </a:lnTo>
                    <a:lnTo>
                      <a:pt x="4240" y="2937"/>
                    </a:lnTo>
                    <a:cubicBezTo>
                      <a:pt x="5706" y="2584"/>
                      <a:pt x="8132" y="2078"/>
                      <a:pt x="11468" y="1471"/>
                    </a:cubicBezTo>
                    <a:cubicBezTo>
                      <a:pt x="14753" y="915"/>
                      <a:pt x="18088" y="612"/>
                      <a:pt x="21525" y="561"/>
                    </a:cubicBezTo>
                    <a:cubicBezTo>
                      <a:pt x="29814" y="612"/>
                      <a:pt x="35879" y="1977"/>
                      <a:pt x="39669" y="4707"/>
                    </a:cubicBezTo>
                    <a:cubicBezTo>
                      <a:pt x="43460" y="7488"/>
                      <a:pt x="45381" y="11736"/>
                      <a:pt x="45381" y="17348"/>
                    </a:cubicBezTo>
                    <a:lnTo>
                      <a:pt x="45381" y="50214"/>
                    </a:lnTo>
                    <a:lnTo>
                      <a:pt x="30420" y="50214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4" name="任意多边形: 形状 433">
                <a:extLst>
                  <a:ext uri="{FF2B5EF4-FFF2-40B4-BE49-F238E27FC236}">
                    <a16:creationId xmlns:a16="http://schemas.microsoft.com/office/drawing/2014/main" id="{C5259A03-3049-48D3-B342-B70AAA1013B3}"/>
                  </a:ext>
                </a:extLst>
              </p:cNvPr>
              <p:cNvSpPr/>
              <p:nvPr/>
            </p:nvSpPr>
            <p:spPr>
              <a:xfrm>
                <a:off x="4930779" y="5090799"/>
                <a:ext cx="42810" cy="50917"/>
              </a:xfrm>
              <a:custGeom>
                <a:avLst/>
                <a:gdLst>
                  <a:gd name="connsiteX0" fmla="*/ 27493 w 42810"/>
                  <a:gd name="connsiteY0" fmla="*/ 51478 h 50917"/>
                  <a:gd name="connsiteX1" fmla="*/ 16526 w 42810"/>
                  <a:gd name="connsiteY1" fmla="*/ 49962 h 50917"/>
                  <a:gd name="connsiteX2" fmla="*/ 7934 w 42810"/>
                  <a:gd name="connsiteY2" fmla="*/ 45310 h 50917"/>
                  <a:gd name="connsiteX3" fmla="*/ 2273 w 42810"/>
                  <a:gd name="connsiteY3" fmla="*/ 37422 h 50917"/>
                  <a:gd name="connsiteX4" fmla="*/ 252 w 42810"/>
                  <a:gd name="connsiteY4" fmla="*/ 26197 h 50917"/>
                  <a:gd name="connsiteX5" fmla="*/ 2425 w 42810"/>
                  <a:gd name="connsiteY5" fmla="*/ 14415 h 50917"/>
                  <a:gd name="connsiteX6" fmla="*/ 8389 w 42810"/>
                  <a:gd name="connsiteY6" fmla="*/ 6426 h 50917"/>
                  <a:gd name="connsiteX7" fmla="*/ 16829 w 42810"/>
                  <a:gd name="connsiteY7" fmla="*/ 2027 h 50917"/>
                  <a:gd name="connsiteX8" fmla="*/ 27038 w 42810"/>
                  <a:gd name="connsiteY8" fmla="*/ 561 h 50917"/>
                  <a:gd name="connsiteX9" fmla="*/ 35024 w 42810"/>
                  <a:gd name="connsiteY9" fmla="*/ 1471 h 50917"/>
                  <a:gd name="connsiteX10" fmla="*/ 43060 w 42810"/>
                  <a:gd name="connsiteY10" fmla="*/ 4404 h 50917"/>
                  <a:gd name="connsiteX11" fmla="*/ 43060 w 42810"/>
                  <a:gd name="connsiteY11" fmla="*/ 17298 h 50917"/>
                  <a:gd name="connsiteX12" fmla="*/ 41139 w 42810"/>
                  <a:gd name="connsiteY12" fmla="*/ 17298 h 50917"/>
                  <a:gd name="connsiteX13" fmla="*/ 38915 w 42810"/>
                  <a:gd name="connsiteY13" fmla="*/ 15427 h 50917"/>
                  <a:gd name="connsiteX14" fmla="*/ 36085 w 42810"/>
                  <a:gd name="connsiteY14" fmla="*/ 13505 h 50917"/>
                  <a:gd name="connsiteX15" fmla="*/ 32345 w 42810"/>
                  <a:gd name="connsiteY15" fmla="*/ 12039 h 50917"/>
                  <a:gd name="connsiteX16" fmla="*/ 27746 w 42810"/>
                  <a:gd name="connsiteY16" fmla="*/ 11382 h 50917"/>
                  <a:gd name="connsiteX17" fmla="*/ 18851 w 42810"/>
                  <a:gd name="connsiteY17" fmla="*/ 15427 h 50917"/>
                  <a:gd name="connsiteX18" fmla="*/ 15717 w 42810"/>
                  <a:gd name="connsiteY18" fmla="*/ 26197 h 50917"/>
                  <a:gd name="connsiteX19" fmla="*/ 19053 w 42810"/>
                  <a:gd name="connsiteY19" fmla="*/ 37068 h 50917"/>
                  <a:gd name="connsiteX20" fmla="*/ 28049 w 42810"/>
                  <a:gd name="connsiteY20" fmla="*/ 40607 h 50917"/>
                  <a:gd name="connsiteX21" fmla="*/ 33002 w 42810"/>
                  <a:gd name="connsiteY21" fmla="*/ 40001 h 50917"/>
                  <a:gd name="connsiteX22" fmla="*/ 36692 w 42810"/>
                  <a:gd name="connsiteY22" fmla="*/ 38433 h 50917"/>
                  <a:gd name="connsiteX23" fmla="*/ 39269 w 42810"/>
                  <a:gd name="connsiteY23" fmla="*/ 36562 h 50917"/>
                  <a:gd name="connsiteX24" fmla="*/ 41139 w 42810"/>
                  <a:gd name="connsiteY24" fmla="*/ 34793 h 50917"/>
                  <a:gd name="connsiteX25" fmla="*/ 43060 w 42810"/>
                  <a:gd name="connsiteY25" fmla="*/ 34793 h 50917"/>
                  <a:gd name="connsiteX26" fmla="*/ 43060 w 42810"/>
                  <a:gd name="connsiteY26" fmla="*/ 47737 h 50917"/>
                  <a:gd name="connsiteX27" fmla="*/ 40078 w 42810"/>
                  <a:gd name="connsiteY27" fmla="*/ 49001 h 50917"/>
                  <a:gd name="connsiteX28" fmla="*/ 36641 w 42810"/>
                  <a:gd name="connsiteY28" fmla="*/ 50214 h 50917"/>
                  <a:gd name="connsiteX29" fmla="*/ 32497 w 42810"/>
                  <a:gd name="connsiteY29" fmla="*/ 51125 h 50917"/>
                  <a:gd name="connsiteX30" fmla="*/ 27493 w 42810"/>
                  <a:gd name="connsiteY30" fmla="*/ 51478 h 5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810" h="50917">
                    <a:moveTo>
                      <a:pt x="27493" y="51478"/>
                    </a:moveTo>
                    <a:cubicBezTo>
                      <a:pt x="23450" y="51428"/>
                      <a:pt x="19811" y="50973"/>
                      <a:pt x="16526" y="49962"/>
                    </a:cubicBezTo>
                    <a:cubicBezTo>
                      <a:pt x="13190" y="49001"/>
                      <a:pt x="10309" y="47433"/>
                      <a:pt x="7934" y="45310"/>
                    </a:cubicBezTo>
                    <a:cubicBezTo>
                      <a:pt x="5457" y="43237"/>
                      <a:pt x="3587" y="40607"/>
                      <a:pt x="2273" y="37422"/>
                    </a:cubicBezTo>
                    <a:cubicBezTo>
                      <a:pt x="909" y="34287"/>
                      <a:pt x="201" y="30545"/>
                      <a:pt x="252" y="26197"/>
                    </a:cubicBezTo>
                    <a:cubicBezTo>
                      <a:pt x="201" y="21595"/>
                      <a:pt x="959" y="17702"/>
                      <a:pt x="2425" y="14415"/>
                    </a:cubicBezTo>
                    <a:cubicBezTo>
                      <a:pt x="3891" y="11230"/>
                      <a:pt x="5862" y="8550"/>
                      <a:pt x="8389" y="6426"/>
                    </a:cubicBezTo>
                    <a:cubicBezTo>
                      <a:pt x="10764" y="4454"/>
                      <a:pt x="13594" y="2988"/>
                      <a:pt x="16829" y="2027"/>
                    </a:cubicBezTo>
                    <a:cubicBezTo>
                      <a:pt x="20064" y="1067"/>
                      <a:pt x="23450" y="561"/>
                      <a:pt x="27038" y="561"/>
                    </a:cubicBezTo>
                    <a:cubicBezTo>
                      <a:pt x="29666" y="561"/>
                      <a:pt x="32345" y="864"/>
                      <a:pt x="35024" y="1471"/>
                    </a:cubicBezTo>
                    <a:cubicBezTo>
                      <a:pt x="37652" y="2078"/>
                      <a:pt x="40331" y="3089"/>
                      <a:pt x="43060" y="4404"/>
                    </a:cubicBezTo>
                    <a:lnTo>
                      <a:pt x="43060" y="17298"/>
                    </a:lnTo>
                    <a:lnTo>
                      <a:pt x="41139" y="17298"/>
                    </a:lnTo>
                    <a:cubicBezTo>
                      <a:pt x="40482" y="16792"/>
                      <a:pt x="39724" y="16135"/>
                      <a:pt x="38915" y="15427"/>
                    </a:cubicBezTo>
                    <a:cubicBezTo>
                      <a:pt x="38006" y="14719"/>
                      <a:pt x="37096" y="14112"/>
                      <a:pt x="36085" y="13505"/>
                    </a:cubicBezTo>
                    <a:cubicBezTo>
                      <a:pt x="34973" y="13000"/>
                      <a:pt x="33710" y="12494"/>
                      <a:pt x="32345" y="12039"/>
                    </a:cubicBezTo>
                    <a:cubicBezTo>
                      <a:pt x="30980" y="11634"/>
                      <a:pt x="29464" y="11432"/>
                      <a:pt x="27746" y="11382"/>
                    </a:cubicBezTo>
                    <a:cubicBezTo>
                      <a:pt x="23905" y="11432"/>
                      <a:pt x="20923" y="12747"/>
                      <a:pt x="18851" y="15427"/>
                    </a:cubicBezTo>
                    <a:cubicBezTo>
                      <a:pt x="16728" y="18107"/>
                      <a:pt x="15667" y="21697"/>
                      <a:pt x="15717" y="26197"/>
                    </a:cubicBezTo>
                    <a:cubicBezTo>
                      <a:pt x="15667" y="31051"/>
                      <a:pt x="16778" y="34691"/>
                      <a:pt x="19053" y="37068"/>
                    </a:cubicBezTo>
                    <a:cubicBezTo>
                      <a:pt x="21277" y="39444"/>
                      <a:pt x="24309" y="40607"/>
                      <a:pt x="28049" y="40607"/>
                    </a:cubicBezTo>
                    <a:cubicBezTo>
                      <a:pt x="29919" y="40607"/>
                      <a:pt x="31536" y="40405"/>
                      <a:pt x="33002" y="40001"/>
                    </a:cubicBezTo>
                    <a:cubicBezTo>
                      <a:pt x="34417" y="39596"/>
                      <a:pt x="35681" y="39090"/>
                      <a:pt x="36692" y="38433"/>
                    </a:cubicBezTo>
                    <a:cubicBezTo>
                      <a:pt x="37702" y="37877"/>
                      <a:pt x="38562" y="37270"/>
                      <a:pt x="39269" y="36562"/>
                    </a:cubicBezTo>
                    <a:cubicBezTo>
                      <a:pt x="39977" y="35955"/>
                      <a:pt x="40583" y="35349"/>
                      <a:pt x="41139" y="34793"/>
                    </a:cubicBezTo>
                    <a:lnTo>
                      <a:pt x="43060" y="34793"/>
                    </a:lnTo>
                    <a:lnTo>
                      <a:pt x="43060" y="47737"/>
                    </a:lnTo>
                    <a:cubicBezTo>
                      <a:pt x="42201" y="48141"/>
                      <a:pt x="41190" y="48596"/>
                      <a:pt x="40078" y="49001"/>
                    </a:cubicBezTo>
                    <a:cubicBezTo>
                      <a:pt x="38915" y="49507"/>
                      <a:pt x="37753" y="49860"/>
                      <a:pt x="36641" y="50214"/>
                    </a:cubicBezTo>
                    <a:cubicBezTo>
                      <a:pt x="35125" y="50568"/>
                      <a:pt x="33760" y="50872"/>
                      <a:pt x="32497" y="51125"/>
                    </a:cubicBezTo>
                    <a:cubicBezTo>
                      <a:pt x="31233" y="51327"/>
                      <a:pt x="29565" y="51428"/>
                      <a:pt x="27493" y="51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5" name="任意多边形: 形状 434">
                <a:extLst>
                  <a:ext uri="{FF2B5EF4-FFF2-40B4-BE49-F238E27FC236}">
                    <a16:creationId xmlns:a16="http://schemas.microsoft.com/office/drawing/2014/main" id="{53B2066A-AE6C-4CA6-82A4-5C51B54E2C4F}"/>
                  </a:ext>
                </a:extLst>
              </p:cNvPr>
              <p:cNvSpPr/>
              <p:nvPr/>
            </p:nvSpPr>
            <p:spPr>
              <a:xfrm>
                <a:off x="4980738" y="5073507"/>
                <a:ext cx="45234" cy="66895"/>
              </a:xfrm>
              <a:custGeom>
                <a:avLst/>
                <a:gdLst>
                  <a:gd name="connsiteX0" fmla="*/ 45487 w 45234"/>
                  <a:gd name="connsiteY0" fmla="*/ 67457 h 66895"/>
                  <a:gd name="connsiteX1" fmla="*/ 30324 w 45234"/>
                  <a:gd name="connsiteY1" fmla="*/ 67457 h 66895"/>
                  <a:gd name="connsiteX2" fmla="*/ 30324 w 45234"/>
                  <a:gd name="connsiteY2" fmla="*/ 43489 h 66895"/>
                  <a:gd name="connsiteX3" fmla="*/ 30072 w 45234"/>
                  <a:gd name="connsiteY3" fmla="*/ 37725 h 66895"/>
                  <a:gd name="connsiteX4" fmla="*/ 29213 w 45234"/>
                  <a:gd name="connsiteY4" fmla="*/ 33377 h 66895"/>
                  <a:gd name="connsiteX5" fmla="*/ 26989 w 45234"/>
                  <a:gd name="connsiteY5" fmla="*/ 31051 h 66895"/>
                  <a:gd name="connsiteX6" fmla="*/ 23097 w 45234"/>
                  <a:gd name="connsiteY6" fmla="*/ 30343 h 66895"/>
                  <a:gd name="connsiteX7" fmla="*/ 19307 w 45234"/>
                  <a:gd name="connsiteY7" fmla="*/ 31051 h 66895"/>
                  <a:gd name="connsiteX8" fmla="*/ 15314 w 45234"/>
                  <a:gd name="connsiteY8" fmla="*/ 33225 h 66895"/>
                  <a:gd name="connsiteX9" fmla="*/ 15314 w 45234"/>
                  <a:gd name="connsiteY9" fmla="*/ 67457 h 66895"/>
                  <a:gd name="connsiteX10" fmla="*/ 253 w 45234"/>
                  <a:gd name="connsiteY10" fmla="*/ 67457 h 66895"/>
                  <a:gd name="connsiteX11" fmla="*/ 253 w 45234"/>
                  <a:gd name="connsiteY11" fmla="*/ 561 h 66895"/>
                  <a:gd name="connsiteX12" fmla="*/ 15314 w 45234"/>
                  <a:gd name="connsiteY12" fmla="*/ 561 h 66895"/>
                  <a:gd name="connsiteX13" fmla="*/ 15314 w 45234"/>
                  <a:gd name="connsiteY13" fmla="*/ 24478 h 66895"/>
                  <a:gd name="connsiteX14" fmla="*/ 22491 w 45234"/>
                  <a:gd name="connsiteY14" fmla="*/ 19623 h 66895"/>
                  <a:gd name="connsiteX15" fmla="*/ 30274 w 45234"/>
                  <a:gd name="connsiteY15" fmla="*/ 17854 h 66895"/>
                  <a:gd name="connsiteX16" fmla="*/ 41545 w 45234"/>
                  <a:gd name="connsiteY16" fmla="*/ 22506 h 66895"/>
                  <a:gd name="connsiteX17" fmla="*/ 45487 w 45234"/>
                  <a:gd name="connsiteY17" fmla="*/ 36006 h 6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4" h="66895">
                    <a:moveTo>
                      <a:pt x="45487" y="67457"/>
                    </a:moveTo>
                    <a:lnTo>
                      <a:pt x="30324" y="67457"/>
                    </a:lnTo>
                    <a:lnTo>
                      <a:pt x="30324" y="43489"/>
                    </a:lnTo>
                    <a:cubicBezTo>
                      <a:pt x="30274" y="41568"/>
                      <a:pt x="30173" y="39647"/>
                      <a:pt x="30072" y="37725"/>
                    </a:cubicBezTo>
                    <a:cubicBezTo>
                      <a:pt x="29870" y="35804"/>
                      <a:pt x="29617" y="34388"/>
                      <a:pt x="29213" y="33377"/>
                    </a:cubicBezTo>
                    <a:cubicBezTo>
                      <a:pt x="28707" y="32365"/>
                      <a:pt x="27949" y="31556"/>
                      <a:pt x="26989" y="31051"/>
                    </a:cubicBezTo>
                    <a:cubicBezTo>
                      <a:pt x="25978" y="30596"/>
                      <a:pt x="24664" y="30393"/>
                      <a:pt x="23097" y="30343"/>
                    </a:cubicBezTo>
                    <a:cubicBezTo>
                      <a:pt x="21783" y="30393"/>
                      <a:pt x="20520" y="30596"/>
                      <a:pt x="19307" y="31051"/>
                    </a:cubicBezTo>
                    <a:cubicBezTo>
                      <a:pt x="17993" y="31506"/>
                      <a:pt x="16678" y="32264"/>
                      <a:pt x="15314" y="33225"/>
                    </a:cubicBezTo>
                    <a:lnTo>
                      <a:pt x="15314" y="67457"/>
                    </a:lnTo>
                    <a:lnTo>
                      <a:pt x="253" y="67457"/>
                    </a:lnTo>
                    <a:lnTo>
                      <a:pt x="253" y="561"/>
                    </a:lnTo>
                    <a:lnTo>
                      <a:pt x="15314" y="561"/>
                    </a:lnTo>
                    <a:lnTo>
                      <a:pt x="15314" y="24478"/>
                    </a:lnTo>
                    <a:cubicBezTo>
                      <a:pt x="17740" y="22404"/>
                      <a:pt x="20115" y="20786"/>
                      <a:pt x="22491" y="19623"/>
                    </a:cubicBezTo>
                    <a:cubicBezTo>
                      <a:pt x="24765" y="18460"/>
                      <a:pt x="27393" y="17854"/>
                      <a:pt x="30274" y="17854"/>
                    </a:cubicBezTo>
                    <a:cubicBezTo>
                      <a:pt x="35176" y="17854"/>
                      <a:pt x="38916" y="19421"/>
                      <a:pt x="41545" y="22506"/>
                    </a:cubicBezTo>
                    <a:cubicBezTo>
                      <a:pt x="44122" y="25641"/>
                      <a:pt x="45436" y="30141"/>
                      <a:pt x="45487" y="360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6" name="任意多边形: 形状 435">
                <a:extLst>
                  <a:ext uri="{FF2B5EF4-FFF2-40B4-BE49-F238E27FC236}">
                    <a16:creationId xmlns:a16="http://schemas.microsoft.com/office/drawing/2014/main" id="{B4D3E74E-B348-4717-8634-B04B7C79B7EA}"/>
                  </a:ext>
                </a:extLst>
              </p:cNvPr>
              <p:cNvSpPr/>
              <p:nvPr/>
            </p:nvSpPr>
            <p:spPr>
              <a:xfrm>
                <a:off x="5033546" y="5090597"/>
                <a:ext cx="48065" cy="51119"/>
              </a:xfrm>
              <a:custGeom>
                <a:avLst/>
                <a:gdLst>
                  <a:gd name="connsiteX0" fmla="*/ 28510 w 48065"/>
                  <a:gd name="connsiteY0" fmla="*/ 51681 h 51119"/>
                  <a:gd name="connsiteX1" fmla="*/ 7536 w 48065"/>
                  <a:gd name="connsiteY1" fmla="*/ 45158 h 51119"/>
                  <a:gd name="connsiteX2" fmla="*/ 258 w 48065"/>
                  <a:gd name="connsiteY2" fmla="*/ 26500 h 51119"/>
                  <a:gd name="connsiteX3" fmla="*/ 7030 w 48065"/>
                  <a:gd name="connsiteY3" fmla="*/ 7640 h 51119"/>
                  <a:gd name="connsiteX4" fmla="*/ 26034 w 48065"/>
                  <a:gd name="connsiteY4" fmla="*/ 561 h 51119"/>
                  <a:gd name="connsiteX5" fmla="*/ 42712 w 48065"/>
                  <a:gd name="connsiteY5" fmla="*/ 6578 h 51119"/>
                  <a:gd name="connsiteX6" fmla="*/ 48322 w 48065"/>
                  <a:gd name="connsiteY6" fmla="*/ 23669 h 51119"/>
                  <a:gd name="connsiteX7" fmla="*/ 48322 w 48065"/>
                  <a:gd name="connsiteY7" fmla="*/ 29079 h 51119"/>
                  <a:gd name="connsiteX8" fmla="*/ 15370 w 48065"/>
                  <a:gd name="connsiteY8" fmla="*/ 29079 h 51119"/>
                  <a:gd name="connsiteX9" fmla="*/ 16785 w 48065"/>
                  <a:gd name="connsiteY9" fmla="*/ 34691 h 51119"/>
                  <a:gd name="connsiteX10" fmla="*/ 19969 w 48065"/>
                  <a:gd name="connsiteY10" fmla="*/ 38281 h 51119"/>
                  <a:gd name="connsiteX11" fmla="*/ 24467 w 48065"/>
                  <a:gd name="connsiteY11" fmla="*/ 40203 h 51119"/>
                  <a:gd name="connsiteX12" fmla="*/ 30077 w 48065"/>
                  <a:gd name="connsiteY12" fmla="*/ 40759 h 51119"/>
                  <a:gd name="connsiteX13" fmla="*/ 35232 w 48065"/>
                  <a:gd name="connsiteY13" fmla="*/ 40203 h 51119"/>
                  <a:gd name="connsiteX14" fmla="*/ 39882 w 48065"/>
                  <a:gd name="connsiteY14" fmla="*/ 38686 h 51119"/>
                  <a:gd name="connsiteX15" fmla="*/ 43319 w 48065"/>
                  <a:gd name="connsiteY15" fmla="*/ 36916 h 51119"/>
                  <a:gd name="connsiteX16" fmla="*/ 45846 w 48065"/>
                  <a:gd name="connsiteY16" fmla="*/ 35248 h 51119"/>
                  <a:gd name="connsiteX17" fmla="*/ 47463 w 48065"/>
                  <a:gd name="connsiteY17" fmla="*/ 35248 h 51119"/>
                  <a:gd name="connsiteX18" fmla="*/ 47463 w 48065"/>
                  <a:gd name="connsiteY18" fmla="*/ 47636 h 51119"/>
                  <a:gd name="connsiteX19" fmla="*/ 44077 w 48065"/>
                  <a:gd name="connsiteY19" fmla="*/ 49051 h 51119"/>
                  <a:gd name="connsiteX20" fmla="*/ 39882 w 48065"/>
                  <a:gd name="connsiteY20" fmla="*/ 50265 h 51119"/>
                  <a:gd name="connsiteX21" fmla="*/ 34828 w 48065"/>
                  <a:gd name="connsiteY21" fmla="*/ 51276 h 51119"/>
                  <a:gd name="connsiteX22" fmla="*/ 28510 w 48065"/>
                  <a:gd name="connsiteY22" fmla="*/ 51681 h 51119"/>
                  <a:gd name="connsiteX23" fmla="*/ 33514 w 48065"/>
                  <a:gd name="connsiteY23" fmla="*/ 20028 h 51119"/>
                  <a:gd name="connsiteX24" fmla="*/ 31290 w 48065"/>
                  <a:gd name="connsiteY24" fmla="*/ 12747 h 51119"/>
                  <a:gd name="connsiteX25" fmla="*/ 24871 w 48065"/>
                  <a:gd name="connsiteY25" fmla="*/ 10269 h 51119"/>
                  <a:gd name="connsiteX26" fmla="*/ 18048 w 48065"/>
                  <a:gd name="connsiteY26" fmla="*/ 12898 h 51119"/>
                  <a:gd name="connsiteX27" fmla="*/ 15319 w 48065"/>
                  <a:gd name="connsiteY27" fmla="*/ 20028 h 5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8065" h="51119">
                    <a:moveTo>
                      <a:pt x="28510" y="51681"/>
                    </a:moveTo>
                    <a:cubicBezTo>
                      <a:pt x="19413" y="51630"/>
                      <a:pt x="12388" y="49507"/>
                      <a:pt x="7536" y="45158"/>
                    </a:cubicBezTo>
                    <a:cubicBezTo>
                      <a:pt x="2633" y="40810"/>
                      <a:pt x="207" y="34590"/>
                      <a:pt x="258" y="26500"/>
                    </a:cubicBezTo>
                    <a:cubicBezTo>
                      <a:pt x="207" y="18663"/>
                      <a:pt x="2482" y="12393"/>
                      <a:pt x="7030" y="7640"/>
                    </a:cubicBezTo>
                    <a:cubicBezTo>
                      <a:pt x="11528" y="2988"/>
                      <a:pt x="17846" y="612"/>
                      <a:pt x="26034" y="561"/>
                    </a:cubicBezTo>
                    <a:cubicBezTo>
                      <a:pt x="33413" y="612"/>
                      <a:pt x="38972" y="2634"/>
                      <a:pt x="42712" y="6578"/>
                    </a:cubicBezTo>
                    <a:cubicBezTo>
                      <a:pt x="46402" y="10623"/>
                      <a:pt x="48272" y="16286"/>
                      <a:pt x="48322" y="23669"/>
                    </a:cubicBezTo>
                    <a:lnTo>
                      <a:pt x="48322" y="29079"/>
                    </a:lnTo>
                    <a:lnTo>
                      <a:pt x="15370" y="29079"/>
                    </a:lnTo>
                    <a:cubicBezTo>
                      <a:pt x="15471" y="31354"/>
                      <a:pt x="15926" y="33225"/>
                      <a:pt x="16785" y="34691"/>
                    </a:cubicBezTo>
                    <a:cubicBezTo>
                      <a:pt x="17543" y="36259"/>
                      <a:pt x="18604" y="37472"/>
                      <a:pt x="19969" y="38281"/>
                    </a:cubicBezTo>
                    <a:cubicBezTo>
                      <a:pt x="21182" y="39192"/>
                      <a:pt x="22698" y="39798"/>
                      <a:pt x="24467" y="40203"/>
                    </a:cubicBezTo>
                    <a:cubicBezTo>
                      <a:pt x="26135" y="40607"/>
                      <a:pt x="28005" y="40810"/>
                      <a:pt x="30077" y="40759"/>
                    </a:cubicBezTo>
                    <a:cubicBezTo>
                      <a:pt x="31795" y="40810"/>
                      <a:pt x="33514" y="40607"/>
                      <a:pt x="35232" y="40203"/>
                    </a:cubicBezTo>
                    <a:cubicBezTo>
                      <a:pt x="36900" y="39798"/>
                      <a:pt x="38467" y="39293"/>
                      <a:pt x="39882" y="38686"/>
                    </a:cubicBezTo>
                    <a:cubicBezTo>
                      <a:pt x="41095" y="38180"/>
                      <a:pt x="42207" y="37624"/>
                      <a:pt x="43319" y="36916"/>
                    </a:cubicBezTo>
                    <a:cubicBezTo>
                      <a:pt x="44330" y="36309"/>
                      <a:pt x="45189" y="35753"/>
                      <a:pt x="45846" y="35248"/>
                    </a:cubicBezTo>
                    <a:lnTo>
                      <a:pt x="47463" y="35248"/>
                    </a:lnTo>
                    <a:lnTo>
                      <a:pt x="47463" y="47636"/>
                    </a:lnTo>
                    <a:cubicBezTo>
                      <a:pt x="46200" y="48141"/>
                      <a:pt x="45037" y="48647"/>
                      <a:pt x="44077" y="49051"/>
                    </a:cubicBezTo>
                    <a:cubicBezTo>
                      <a:pt x="43015" y="49507"/>
                      <a:pt x="41651" y="49911"/>
                      <a:pt x="39882" y="50265"/>
                    </a:cubicBezTo>
                    <a:cubicBezTo>
                      <a:pt x="38265" y="50720"/>
                      <a:pt x="36546" y="51023"/>
                      <a:pt x="34828" y="51276"/>
                    </a:cubicBezTo>
                    <a:cubicBezTo>
                      <a:pt x="33059" y="51529"/>
                      <a:pt x="30987" y="51630"/>
                      <a:pt x="28510" y="51681"/>
                    </a:cubicBezTo>
                    <a:close/>
                    <a:moveTo>
                      <a:pt x="33514" y="20028"/>
                    </a:moveTo>
                    <a:cubicBezTo>
                      <a:pt x="33413" y="16842"/>
                      <a:pt x="32655" y="14415"/>
                      <a:pt x="31290" y="12747"/>
                    </a:cubicBezTo>
                    <a:cubicBezTo>
                      <a:pt x="29875" y="11129"/>
                      <a:pt x="27752" y="10320"/>
                      <a:pt x="24871" y="10269"/>
                    </a:cubicBezTo>
                    <a:cubicBezTo>
                      <a:pt x="21940" y="10320"/>
                      <a:pt x="19666" y="11179"/>
                      <a:pt x="18048" y="12898"/>
                    </a:cubicBezTo>
                    <a:cubicBezTo>
                      <a:pt x="16380" y="14618"/>
                      <a:pt x="15471" y="16994"/>
                      <a:pt x="15319" y="200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7" name="任意多边形: 形状 436">
                <a:extLst>
                  <a:ext uri="{FF2B5EF4-FFF2-40B4-BE49-F238E27FC236}">
                    <a16:creationId xmlns:a16="http://schemas.microsoft.com/office/drawing/2014/main" id="{0C8C1BC5-0758-4CE4-81DF-3FF238D98D49}"/>
                  </a:ext>
                </a:extLst>
              </p:cNvPr>
              <p:cNvSpPr/>
              <p:nvPr/>
            </p:nvSpPr>
            <p:spPr>
              <a:xfrm>
                <a:off x="5089348" y="5091962"/>
                <a:ext cx="32396" cy="48439"/>
              </a:xfrm>
              <a:custGeom>
                <a:avLst/>
                <a:gdLst>
                  <a:gd name="connsiteX0" fmla="*/ 32658 w 32396"/>
                  <a:gd name="connsiteY0" fmla="*/ 14921 h 48439"/>
                  <a:gd name="connsiteX1" fmla="*/ 31394 w 32396"/>
                  <a:gd name="connsiteY1" fmla="*/ 14921 h 48439"/>
                  <a:gd name="connsiteX2" fmla="*/ 28918 w 32396"/>
                  <a:gd name="connsiteY2" fmla="*/ 14517 h 48439"/>
                  <a:gd name="connsiteX3" fmla="*/ 25329 w 32396"/>
                  <a:gd name="connsiteY3" fmla="*/ 14365 h 48439"/>
                  <a:gd name="connsiteX4" fmla="*/ 20326 w 32396"/>
                  <a:gd name="connsiteY4" fmla="*/ 15073 h 48439"/>
                  <a:gd name="connsiteX5" fmla="*/ 15322 w 32396"/>
                  <a:gd name="connsiteY5" fmla="*/ 16691 h 48439"/>
                  <a:gd name="connsiteX6" fmla="*/ 15322 w 32396"/>
                  <a:gd name="connsiteY6" fmla="*/ 49001 h 48439"/>
                  <a:gd name="connsiteX7" fmla="*/ 261 w 32396"/>
                  <a:gd name="connsiteY7" fmla="*/ 49001 h 48439"/>
                  <a:gd name="connsiteX8" fmla="*/ 261 w 32396"/>
                  <a:gd name="connsiteY8" fmla="*/ 713 h 48439"/>
                  <a:gd name="connsiteX9" fmla="*/ 15322 w 32396"/>
                  <a:gd name="connsiteY9" fmla="*/ 713 h 48439"/>
                  <a:gd name="connsiteX10" fmla="*/ 15322 w 32396"/>
                  <a:gd name="connsiteY10" fmla="*/ 7640 h 48439"/>
                  <a:gd name="connsiteX11" fmla="*/ 18153 w 32396"/>
                  <a:gd name="connsiteY11" fmla="*/ 5263 h 48439"/>
                  <a:gd name="connsiteX12" fmla="*/ 21488 w 32396"/>
                  <a:gd name="connsiteY12" fmla="*/ 2937 h 48439"/>
                  <a:gd name="connsiteX13" fmla="*/ 25279 w 32396"/>
                  <a:gd name="connsiteY13" fmla="*/ 1269 h 48439"/>
                  <a:gd name="connsiteX14" fmla="*/ 29423 w 32396"/>
                  <a:gd name="connsiteY14" fmla="*/ 561 h 48439"/>
                  <a:gd name="connsiteX15" fmla="*/ 31040 w 32396"/>
                  <a:gd name="connsiteY15" fmla="*/ 612 h 48439"/>
                  <a:gd name="connsiteX16" fmla="*/ 32658 w 32396"/>
                  <a:gd name="connsiteY16" fmla="*/ 713 h 4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2396" h="48439">
                    <a:moveTo>
                      <a:pt x="32658" y="14921"/>
                    </a:moveTo>
                    <a:lnTo>
                      <a:pt x="31394" y="14921"/>
                    </a:lnTo>
                    <a:cubicBezTo>
                      <a:pt x="30788" y="14820"/>
                      <a:pt x="29979" y="14668"/>
                      <a:pt x="28918" y="14517"/>
                    </a:cubicBezTo>
                    <a:cubicBezTo>
                      <a:pt x="27806" y="14466"/>
                      <a:pt x="26593" y="14415"/>
                      <a:pt x="25329" y="14365"/>
                    </a:cubicBezTo>
                    <a:cubicBezTo>
                      <a:pt x="23712" y="14415"/>
                      <a:pt x="22044" y="14668"/>
                      <a:pt x="20326" y="15073"/>
                    </a:cubicBezTo>
                    <a:cubicBezTo>
                      <a:pt x="18557" y="15578"/>
                      <a:pt x="16889" y="16084"/>
                      <a:pt x="15322" y="16691"/>
                    </a:cubicBezTo>
                    <a:lnTo>
                      <a:pt x="15322" y="49001"/>
                    </a:lnTo>
                    <a:lnTo>
                      <a:pt x="261" y="49001"/>
                    </a:lnTo>
                    <a:lnTo>
                      <a:pt x="261" y="713"/>
                    </a:lnTo>
                    <a:lnTo>
                      <a:pt x="15322" y="713"/>
                    </a:lnTo>
                    <a:lnTo>
                      <a:pt x="15322" y="7640"/>
                    </a:lnTo>
                    <a:cubicBezTo>
                      <a:pt x="15979" y="7033"/>
                      <a:pt x="16940" y="6224"/>
                      <a:pt x="18153" y="5263"/>
                    </a:cubicBezTo>
                    <a:cubicBezTo>
                      <a:pt x="19366" y="4303"/>
                      <a:pt x="20477" y="3544"/>
                      <a:pt x="21488" y="2937"/>
                    </a:cubicBezTo>
                    <a:cubicBezTo>
                      <a:pt x="22550" y="2331"/>
                      <a:pt x="23813" y="1775"/>
                      <a:pt x="25279" y="1269"/>
                    </a:cubicBezTo>
                    <a:cubicBezTo>
                      <a:pt x="26694" y="864"/>
                      <a:pt x="28059" y="612"/>
                      <a:pt x="29423" y="561"/>
                    </a:cubicBezTo>
                    <a:cubicBezTo>
                      <a:pt x="29878" y="612"/>
                      <a:pt x="30434" y="612"/>
                      <a:pt x="31040" y="612"/>
                    </a:cubicBezTo>
                    <a:cubicBezTo>
                      <a:pt x="31647" y="612"/>
                      <a:pt x="32152" y="662"/>
                      <a:pt x="32658" y="7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38" name="任意多边形: 形状 437">
              <a:extLst>
                <a:ext uri="{FF2B5EF4-FFF2-40B4-BE49-F238E27FC236}">
                  <a16:creationId xmlns:a16="http://schemas.microsoft.com/office/drawing/2014/main" id="{1C08C8E1-93D6-4FDE-902E-AE0EAA433D51}"/>
                </a:ext>
              </a:extLst>
            </p:cNvPr>
            <p:cNvSpPr/>
            <p:nvPr/>
          </p:nvSpPr>
          <p:spPr>
            <a:xfrm>
              <a:off x="5216169" y="5074366"/>
              <a:ext cx="66006" cy="58704"/>
            </a:xfrm>
            <a:custGeom>
              <a:avLst/>
              <a:gdLst>
                <a:gd name="connsiteX0" fmla="*/ 0 w 66006"/>
                <a:gd name="connsiteY0" fmla="*/ 0 h 58704"/>
                <a:gd name="connsiteX1" fmla="*/ 66006 w 66006"/>
                <a:gd name="connsiteY1" fmla="*/ 0 h 58704"/>
                <a:gd name="connsiteX2" fmla="*/ 33003 w 66006"/>
                <a:gd name="connsiteY2" fmla="*/ 58704 h 5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006" h="58704">
                  <a:moveTo>
                    <a:pt x="0" y="0"/>
                  </a:moveTo>
                  <a:lnTo>
                    <a:pt x="66006" y="0"/>
                  </a:lnTo>
                  <a:lnTo>
                    <a:pt x="33003" y="58704"/>
                  </a:lnTo>
                  <a:close/>
                </a:path>
              </a:pathLst>
            </a:custGeom>
            <a:solidFill>
              <a:srgbClr val="666666"/>
            </a:solidFill>
            <a:ln w="129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439" name="图片 438">
              <a:extLst>
                <a:ext uri="{FF2B5EF4-FFF2-40B4-BE49-F238E27FC236}">
                  <a16:creationId xmlns:a16="http://schemas.microsoft.com/office/drawing/2014/main" id="{031E8BFB-F75E-45B7-A621-B69A5B8E1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8327" y="5224792"/>
              <a:ext cx="80687" cy="80723"/>
            </a:xfrm>
            <a:custGeom>
              <a:avLst/>
              <a:gdLst>
                <a:gd name="connsiteX0" fmla="*/ 223 w 80687"/>
                <a:gd name="connsiteY0" fmla="*/ 565 h 80723"/>
                <a:gd name="connsiteX1" fmla="*/ 80910 w 80687"/>
                <a:gd name="connsiteY1" fmla="*/ 565 h 80723"/>
                <a:gd name="connsiteX2" fmla="*/ 80910 w 80687"/>
                <a:gd name="connsiteY2" fmla="*/ 81288 h 80723"/>
                <a:gd name="connsiteX3" fmla="*/ 223 w 80687"/>
                <a:gd name="connsiteY3" fmla="*/ 81288 h 8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87" h="80723">
                  <a:moveTo>
                    <a:pt x="223" y="565"/>
                  </a:moveTo>
                  <a:lnTo>
                    <a:pt x="80910" y="565"/>
                  </a:lnTo>
                  <a:lnTo>
                    <a:pt x="80910" y="81288"/>
                  </a:lnTo>
                  <a:lnTo>
                    <a:pt x="223" y="81288"/>
                  </a:lnTo>
                  <a:close/>
                </a:path>
              </a:pathLst>
            </a:custGeom>
          </p:spPr>
        </p:pic>
        <p:grpSp>
          <p:nvGrpSpPr>
            <p:cNvPr id="440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4718695" y="5240518"/>
              <a:ext cx="576868" cy="77564"/>
              <a:chOff x="4718695" y="5240518"/>
              <a:chExt cx="576868" cy="77564"/>
            </a:xfrm>
            <a:solidFill>
              <a:srgbClr val="000000"/>
            </a:solidFill>
          </p:grpSpPr>
          <p:sp>
            <p:nvSpPr>
              <p:cNvPr id="441" name="任意多边形: 形状 440">
                <a:extLst>
                  <a:ext uri="{FF2B5EF4-FFF2-40B4-BE49-F238E27FC236}">
                    <a16:creationId xmlns:a16="http://schemas.microsoft.com/office/drawing/2014/main" id="{AB83DE9D-8808-4230-BF60-61974B565B45}"/>
                  </a:ext>
                </a:extLst>
              </p:cNvPr>
              <p:cNvSpPr/>
              <p:nvPr/>
            </p:nvSpPr>
            <p:spPr>
              <a:xfrm>
                <a:off x="4718695" y="5242743"/>
                <a:ext cx="8440" cy="59108"/>
              </a:xfrm>
              <a:custGeom>
                <a:avLst/>
                <a:gdLst>
                  <a:gd name="connsiteX0" fmla="*/ 8167 w 8440"/>
                  <a:gd name="connsiteY0" fmla="*/ 59682 h 59108"/>
                  <a:gd name="connsiteX1" fmla="*/ 738 w 8440"/>
                  <a:gd name="connsiteY1" fmla="*/ 59682 h 59108"/>
                  <a:gd name="connsiteX2" fmla="*/ 738 w 8440"/>
                  <a:gd name="connsiteY2" fmla="*/ 15641 h 59108"/>
                  <a:gd name="connsiteX3" fmla="*/ 8167 w 8440"/>
                  <a:gd name="connsiteY3" fmla="*/ 15641 h 59108"/>
                  <a:gd name="connsiteX4" fmla="*/ 8673 w 8440"/>
                  <a:gd name="connsiteY4" fmla="*/ 8259 h 59108"/>
                  <a:gd name="connsiteX5" fmla="*/ 232 w 8440"/>
                  <a:gd name="connsiteY5" fmla="*/ 8259 h 59108"/>
                  <a:gd name="connsiteX6" fmla="*/ 232 w 8440"/>
                  <a:gd name="connsiteY6" fmla="*/ 573 h 59108"/>
                  <a:gd name="connsiteX7" fmla="*/ 8673 w 8440"/>
                  <a:gd name="connsiteY7" fmla="*/ 573 h 5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40" h="59108">
                    <a:moveTo>
                      <a:pt x="8167" y="59682"/>
                    </a:moveTo>
                    <a:lnTo>
                      <a:pt x="738" y="59682"/>
                    </a:lnTo>
                    <a:lnTo>
                      <a:pt x="738" y="15641"/>
                    </a:lnTo>
                    <a:lnTo>
                      <a:pt x="8167" y="15641"/>
                    </a:lnTo>
                    <a:close/>
                    <a:moveTo>
                      <a:pt x="8673" y="8259"/>
                    </a:moveTo>
                    <a:lnTo>
                      <a:pt x="232" y="8259"/>
                    </a:lnTo>
                    <a:lnTo>
                      <a:pt x="232" y="573"/>
                    </a:lnTo>
                    <a:lnTo>
                      <a:pt x="8673" y="573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2" name="任意多边形: 形状 441">
                <a:extLst>
                  <a:ext uri="{FF2B5EF4-FFF2-40B4-BE49-F238E27FC236}">
                    <a16:creationId xmlns:a16="http://schemas.microsoft.com/office/drawing/2014/main" id="{3B75F8B4-52D0-4BCD-896F-5029FDF91134}"/>
                  </a:ext>
                </a:extLst>
              </p:cNvPr>
              <p:cNvSpPr/>
              <p:nvPr/>
            </p:nvSpPr>
            <p:spPr>
              <a:xfrm>
                <a:off x="4734450" y="5240518"/>
                <a:ext cx="36899" cy="62547"/>
              </a:xfrm>
              <a:custGeom>
                <a:avLst/>
                <a:gdLst>
                  <a:gd name="connsiteX0" fmla="*/ 37133 w 36899"/>
                  <a:gd name="connsiteY0" fmla="*/ 61907 h 62547"/>
                  <a:gd name="connsiteX1" fmla="*/ 29754 w 36899"/>
                  <a:gd name="connsiteY1" fmla="*/ 61907 h 62547"/>
                  <a:gd name="connsiteX2" fmla="*/ 29754 w 36899"/>
                  <a:gd name="connsiteY2" fmla="*/ 57407 h 62547"/>
                  <a:gd name="connsiteX3" fmla="*/ 26772 w 36899"/>
                  <a:gd name="connsiteY3" fmla="*/ 59834 h 62547"/>
                  <a:gd name="connsiteX4" fmla="*/ 23790 w 36899"/>
                  <a:gd name="connsiteY4" fmla="*/ 61553 h 62547"/>
                  <a:gd name="connsiteX5" fmla="*/ 20505 w 36899"/>
                  <a:gd name="connsiteY5" fmla="*/ 62716 h 62547"/>
                  <a:gd name="connsiteX6" fmla="*/ 16563 w 36899"/>
                  <a:gd name="connsiteY6" fmla="*/ 63121 h 62547"/>
                  <a:gd name="connsiteX7" fmla="*/ 9942 w 36899"/>
                  <a:gd name="connsiteY7" fmla="*/ 61654 h 62547"/>
                  <a:gd name="connsiteX8" fmla="*/ 4787 w 36899"/>
                  <a:gd name="connsiteY8" fmla="*/ 57255 h 62547"/>
                  <a:gd name="connsiteX9" fmla="*/ 1401 w 36899"/>
                  <a:gd name="connsiteY9" fmla="*/ 50075 h 62547"/>
                  <a:gd name="connsiteX10" fmla="*/ 238 w 36899"/>
                  <a:gd name="connsiteY10" fmla="*/ 40215 h 62547"/>
                  <a:gd name="connsiteX11" fmla="*/ 1704 w 36899"/>
                  <a:gd name="connsiteY11" fmla="*/ 30204 h 62547"/>
                  <a:gd name="connsiteX12" fmla="*/ 5848 w 36899"/>
                  <a:gd name="connsiteY12" fmla="*/ 22821 h 62547"/>
                  <a:gd name="connsiteX13" fmla="*/ 11660 w 36899"/>
                  <a:gd name="connsiteY13" fmla="*/ 18321 h 62547"/>
                  <a:gd name="connsiteX14" fmla="*/ 18837 w 36899"/>
                  <a:gd name="connsiteY14" fmla="*/ 16653 h 62547"/>
                  <a:gd name="connsiteX15" fmla="*/ 24548 w 36899"/>
                  <a:gd name="connsiteY15" fmla="*/ 17411 h 62547"/>
                  <a:gd name="connsiteX16" fmla="*/ 29754 w 36899"/>
                  <a:gd name="connsiteY16" fmla="*/ 19636 h 62547"/>
                  <a:gd name="connsiteX17" fmla="*/ 29754 w 36899"/>
                  <a:gd name="connsiteY17" fmla="*/ 573 h 62547"/>
                  <a:gd name="connsiteX18" fmla="*/ 37133 w 36899"/>
                  <a:gd name="connsiteY18" fmla="*/ 573 h 62547"/>
                  <a:gd name="connsiteX19" fmla="*/ 29754 w 36899"/>
                  <a:gd name="connsiteY19" fmla="*/ 51188 h 62547"/>
                  <a:gd name="connsiteX20" fmla="*/ 29754 w 36899"/>
                  <a:gd name="connsiteY20" fmla="*/ 25805 h 62547"/>
                  <a:gd name="connsiteX21" fmla="*/ 24801 w 36899"/>
                  <a:gd name="connsiteY21" fmla="*/ 23934 h 62547"/>
                  <a:gd name="connsiteX22" fmla="*/ 20050 w 36899"/>
                  <a:gd name="connsiteY22" fmla="*/ 23428 h 62547"/>
                  <a:gd name="connsiteX23" fmla="*/ 11104 w 36899"/>
                  <a:gd name="connsiteY23" fmla="*/ 27726 h 62547"/>
                  <a:gd name="connsiteX24" fmla="*/ 7870 w 36899"/>
                  <a:gd name="connsiteY24" fmla="*/ 40064 h 62547"/>
                  <a:gd name="connsiteX25" fmla="*/ 10346 w 36899"/>
                  <a:gd name="connsiteY25" fmla="*/ 51997 h 62547"/>
                  <a:gd name="connsiteX26" fmla="*/ 18332 w 36899"/>
                  <a:gd name="connsiteY26" fmla="*/ 56092 h 62547"/>
                  <a:gd name="connsiteX27" fmla="*/ 24144 w 36899"/>
                  <a:gd name="connsiteY27" fmla="*/ 54778 h 62547"/>
                  <a:gd name="connsiteX28" fmla="*/ 29754 w 36899"/>
                  <a:gd name="connsiteY28" fmla="*/ 51188 h 6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6899" h="62547">
                    <a:moveTo>
                      <a:pt x="37133" y="61907"/>
                    </a:moveTo>
                    <a:lnTo>
                      <a:pt x="29754" y="61907"/>
                    </a:lnTo>
                    <a:lnTo>
                      <a:pt x="29754" y="57407"/>
                    </a:lnTo>
                    <a:cubicBezTo>
                      <a:pt x="28592" y="58418"/>
                      <a:pt x="27581" y="59227"/>
                      <a:pt x="26772" y="59834"/>
                    </a:cubicBezTo>
                    <a:cubicBezTo>
                      <a:pt x="25913" y="60491"/>
                      <a:pt x="24902" y="61047"/>
                      <a:pt x="23790" y="61553"/>
                    </a:cubicBezTo>
                    <a:cubicBezTo>
                      <a:pt x="22678" y="62059"/>
                      <a:pt x="21617" y="62413"/>
                      <a:pt x="20505" y="62716"/>
                    </a:cubicBezTo>
                    <a:cubicBezTo>
                      <a:pt x="19393" y="62969"/>
                      <a:pt x="18079" y="63121"/>
                      <a:pt x="16563" y="63121"/>
                    </a:cubicBezTo>
                    <a:cubicBezTo>
                      <a:pt x="14187" y="63121"/>
                      <a:pt x="11964" y="62666"/>
                      <a:pt x="9942" y="61654"/>
                    </a:cubicBezTo>
                    <a:cubicBezTo>
                      <a:pt x="7870" y="60694"/>
                      <a:pt x="6151" y="59227"/>
                      <a:pt x="4787" y="57255"/>
                    </a:cubicBezTo>
                    <a:cubicBezTo>
                      <a:pt x="3321" y="55334"/>
                      <a:pt x="2209" y="52907"/>
                      <a:pt x="1401" y="50075"/>
                    </a:cubicBezTo>
                    <a:cubicBezTo>
                      <a:pt x="592" y="47244"/>
                      <a:pt x="188" y="43957"/>
                      <a:pt x="238" y="40215"/>
                    </a:cubicBezTo>
                    <a:cubicBezTo>
                      <a:pt x="188" y="36372"/>
                      <a:pt x="693" y="33035"/>
                      <a:pt x="1704" y="30204"/>
                    </a:cubicBezTo>
                    <a:cubicBezTo>
                      <a:pt x="2715" y="27372"/>
                      <a:pt x="4079" y="24945"/>
                      <a:pt x="5848" y="22821"/>
                    </a:cubicBezTo>
                    <a:cubicBezTo>
                      <a:pt x="7415" y="20951"/>
                      <a:pt x="9335" y="19434"/>
                      <a:pt x="11660" y="18321"/>
                    </a:cubicBezTo>
                    <a:cubicBezTo>
                      <a:pt x="13884" y="17259"/>
                      <a:pt x="16310" y="16703"/>
                      <a:pt x="18837" y="16653"/>
                    </a:cubicBezTo>
                    <a:cubicBezTo>
                      <a:pt x="21010" y="16703"/>
                      <a:pt x="22880" y="16956"/>
                      <a:pt x="24548" y="17411"/>
                    </a:cubicBezTo>
                    <a:cubicBezTo>
                      <a:pt x="26166" y="17917"/>
                      <a:pt x="27935" y="18675"/>
                      <a:pt x="29754" y="19636"/>
                    </a:cubicBezTo>
                    <a:lnTo>
                      <a:pt x="29754" y="573"/>
                    </a:lnTo>
                    <a:lnTo>
                      <a:pt x="37133" y="573"/>
                    </a:lnTo>
                    <a:close/>
                    <a:moveTo>
                      <a:pt x="29754" y="51188"/>
                    </a:moveTo>
                    <a:lnTo>
                      <a:pt x="29754" y="25805"/>
                    </a:lnTo>
                    <a:cubicBezTo>
                      <a:pt x="27884" y="24895"/>
                      <a:pt x="26216" y="24288"/>
                      <a:pt x="24801" y="23934"/>
                    </a:cubicBezTo>
                    <a:cubicBezTo>
                      <a:pt x="23335" y="23630"/>
                      <a:pt x="21769" y="23479"/>
                      <a:pt x="20050" y="23428"/>
                    </a:cubicBezTo>
                    <a:cubicBezTo>
                      <a:pt x="16209" y="23479"/>
                      <a:pt x="13227" y="24895"/>
                      <a:pt x="11104" y="27726"/>
                    </a:cubicBezTo>
                    <a:cubicBezTo>
                      <a:pt x="8931" y="30608"/>
                      <a:pt x="7819" y="34704"/>
                      <a:pt x="7870" y="40064"/>
                    </a:cubicBezTo>
                    <a:cubicBezTo>
                      <a:pt x="7819" y="45272"/>
                      <a:pt x="8678" y="49266"/>
                      <a:pt x="10346" y="51997"/>
                    </a:cubicBezTo>
                    <a:cubicBezTo>
                      <a:pt x="11964" y="54778"/>
                      <a:pt x="14592" y="56143"/>
                      <a:pt x="18332" y="56092"/>
                    </a:cubicBezTo>
                    <a:cubicBezTo>
                      <a:pt x="20202" y="56143"/>
                      <a:pt x="22173" y="55688"/>
                      <a:pt x="24144" y="54778"/>
                    </a:cubicBezTo>
                    <a:cubicBezTo>
                      <a:pt x="26115" y="53867"/>
                      <a:pt x="27985" y="52704"/>
                      <a:pt x="29754" y="511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3" name="任意多边形: 形状 442">
                <a:extLst>
                  <a:ext uri="{FF2B5EF4-FFF2-40B4-BE49-F238E27FC236}">
                    <a16:creationId xmlns:a16="http://schemas.microsoft.com/office/drawing/2014/main" id="{1849A05A-492F-4AE0-80E8-B81C155C0F93}"/>
                  </a:ext>
                </a:extLst>
              </p:cNvPr>
              <p:cNvSpPr/>
              <p:nvPr/>
            </p:nvSpPr>
            <p:spPr>
              <a:xfrm>
                <a:off x="4776728" y="5301852"/>
                <a:ext cx="12938" cy="12944"/>
              </a:xfrm>
              <a:custGeom>
                <a:avLst/>
                <a:gdLst/>
                <a:ahLst/>
                <a:cxnLst/>
                <a:rect l="l" t="t" r="r" b="b"/>
                <a:pathLst>
                  <a:path w="12938" h="12944"/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4" name="任意多边形: 形状 443">
                <a:extLst>
                  <a:ext uri="{FF2B5EF4-FFF2-40B4-BE49-F238E27FC236}">
                    <a16:creationId xmlns:a16="http://schemas.microsoft.com/office/drawing/2014/main" id="{E34AE02B-41D7-47A6-AA93-2745FEBF9F9C}"/>
                  </a:ext>
                </a:extLst>
              </p:cNvPr>
              <p:cNvSpPr/>
              <p:nvPr/>
            </p:nvSpPr>
            <p:spPr>
              <a:xfrm>
                <a:off x="4801640" y="5243147"/>
                <a:ext cx="48772" cy="58704"/>
              </a:xfrm>
              <a:custGeom>
                <a:avLst/>
                <a:gdLst>
                  <a:gd name="connsiteX0" fmla="*/ 49011 w 48772"/>
                  <a:gd name="connsiteY0" fmla="*/ 573 h 58704"/>
                  <a:gd name="connsiteX1" fmla="*/ 28845 w 48772"/>
                  <a:gd name="connsiteY1" fmla="*/ 59278 h 58704"/>
                  <a:gd name="connsiteX2" fmla="*/ 20405 w 48772"/>
                  <a:gd name="connsiteY2" fmla="*/ 59278 h 58704"/>
                  <a:gd name="connsiteX3" fmla="*/ 239 w 48772"/>
                  <a:gd name="connsiteY3" fmla="*/ 573 h 58704"/>
                  <a:gd name="connsiteX4" fmla="*/ 8579 w 48772"/>
                  <a:gd name="connsiteY4" fmla="*/ 573 h 58704"/>
                  <a:gd name="connsiteX5" fmla="*/ 24802 w 48772"/>
                  <a:gd name="connsiteY5" fmla="*/ 49317 h 58704"/>
                  <a:gd name="connsiteX6" fmla="*/ 41026 w 48772"/>
                  <a:gd name="connsiteY6" fmla="*/ 573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2" h="58704">
                    <a:moveTo>
                      <a:pt x="49011" y="573"/>
                    </a:moveTo>
                    <a:lnTo>
                      <a:pt x="28845" y="59278"/>
                    </a:lnTo>
                    <a:lnTo>
                      <a:pt x="20405" y="59278"/>
                    </a:lnTo>
                    <a:lnTo>
                      <a:pt x="239" y="573"/>
                    </a:lnTo>
                    <a:lnTo>
                      <a:pt x="8579" y="573"/>
                    </a:lnTo>
                    <a:lnTo>
                      <a:pt x="24802" y="49317"/>
                    </a:lnTo>
                    <a:lnTo>
                      <a:pt x="41026" y="573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5" name="任意多边形: 形状 444">
                <a:extLst>
                  <a:ext uri="{FF2B5EF4-FFF2-40B4-BE49-F238E27FC236}">
                    <a16:creationId xmlns:a16="http://schemas.microsoft.com/office/drawing/2014/main" id="{C95830B1-65FF-4D71-8763-1EB5167390C6}"/>
                  </a:ext>
                </a:extLst>
              </p:cNvPr>
              <p:cNvSpPr/>
              <p:nvPr/>
            </p:nvSpPr>
            <p:spPr>
              <a:xfrm>
                <a:off x="4849683" y="5243147"/>
                <a:ext cx="49176" cy="58704"/>
              </a:xfrm>
              <a:custGeom>
                <a:avLst/>
                <a:gdLst>
                  <a:gd name="connsiteX0" fmla="*/ 243 w 49176"/>
                  <a:gd name="connsiteY0" fmla="*/ 59278 h 58704"/>
                  <a:gd name="connsiteX1" fmla="*/ 20055 w 49176"/>
                  <a:gd name="connsiteY1" fmla="*/ 573 h 58704"/>
                  <a:gd name="connsiteX2" fmla="*/ 29658 w 49176"/>
                  <a:gd name="connsiteY2" fmla="*/ 573 h 58704"/>
                  <a:gd name="connsiteX3" fmla="*/ 49419 w 49176"/>
                  <a:gd name="connsiteY3" fmla="*/ 59278 h 58704"/>
                  <a:gd name="connsiteX4" fmla="*/ 41181 w 49176"/>
                  <a:gd name="connsiteY4" fmla="*/ 59278 h 58704"/>
                  <a:gd name="connsiteX5" fmla="*/ 35874 w 49176"/>
                  <a:gd name="connsiteY5" fmla="*/ 42895 h 58704"/>
                  <a:gd name="connsiteX6" fmla="*/ 13434 w 49176"/>
                  <a:gd name="connsiteY6" fmla="*/ 42895 h 58704"/>
                  <a:gd name="connsiteX7" fmla="*/ 8127 w 49176"/>
                  <a:gd name="connsiteY7" fmla="*/ 59278 h 58704"/>
                  <a:gd name="connsiteX8" fmla="*/ 33701 w 49176"/>
                  <a:gd name="connsiteY8" fmla="*/ 36221 h 58704"/>
                  <a:gd name="connsiteX9" fmla="*/ 24654 w 49176"/>
                  <a:gd name="connsiteY9" fmla="*/ 8562 h 58704"/>
                  <a:gd name="connsiteX10" fmla="*/ 15607 w 49176"/>
                  <a:gd name="connsiteY10" fmla="*/ 36221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243" y="59278"/>
                    </a:moveTo>
                    <a:lnTo>
                      <a:pt x="20055" y="573"/>
                    </a:lnTo>
                    <a:lnTo>
                      <a:pt x="29658" y="573"/>
                    </a:lnTo>
                    <a:lnTo>
                      <a:pt x="49419" y="59278"/>
                    </a:lnTo>
                    <a:lnTo>
                      <a:pt x="41181" y="59278"/>
                    </a:lnTo>
                    <a:lnTo>
                      <a:pt x="35874" y="42895"/>
                    </a:lnTo>
                    <a:lnTo>
                      <a:pt x="13434" y="42895"/>
                    </a:lnTo>
                    <a:lnTo>
                      <a:pt x="8127" y="59278"/>
                    </a:lnTo>
                    <a:close/>
                    <a:moveTo>
                      <a:pt x="33701" y="36221"/>
                    </a:moveTo>
                    <a:lnTo>
                      <a:pt x="24654" y="8562"/>
                    </a:lnTo>
                    <a:lnTo>
                      <a:pt x="15607" y="3622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6" name="任意多边形: 形状 445">
                <a:extLst>
                  <a:ext uri="{FF2B5EF4-FFF2-40B4-BE49-F238E27FC236}">
                    <a16:creationId xmlns:a16="http://schemas.microsoft.com/office/drawing/2014/main" id="{A3138977-BDA8-41F4-A77B-D6AC0134628E}"/>
                  </a:ext>
                </a:extLst>
              </p:cNvPr>
              <p:cNvSpPr/>
              <p:nvPr/>
            </p:nvSpPr>
            <p:spPr>
              <a:xfrm>
                <a:off x="4904432" y="5243147"/>
                <a:ext cx="45436" cy="58704"/>
              </a:xfrm>
              <a:custGeom>
                <a:avLst/>
                <a:gdLst>
                  <a:gd name="connsiteX0" fmla="*/ 45683 w 45436"/>
                  <a:gd name="connsiteY0" fmla="*/ 59278 h 58704"/>
                  <a:gd name="connsiteX1" fmla="*/ 35524 w 45436"/>
                  <a:gd name="connsiteY1" fmla="*/ 59278 h 58704"/>
                  <a:gd name="connsiteX2" fmla="*/ 16925 w 45436"/>
                  <a:gd name="connsiteY2" fmla="*/ 35968 h 58704"/>
                  <a:gd name="connsiteX3" fmla="*/ 8030 w 45436"/>
                  <a:gd name="connsiteY3" fmla="*/ 35968 h 58704"/>
                  <a:gd name="connsiteX4" fmla="*/ 8030 w 45436"/>
                  <a:gd name="connsiteY4" fmla="*/ 59278 h 58704"/>
                  <a:gd name="connsiteX5" fmla="*/ 247 w 45436"/>
                  <a:gd name="connsiteY5" fmla="*/ 59278 h 58704"/>
                  <a:gd name="connsiteX6" fmla="*/ 247 w 45436"/>
                  <a:gd name="connsiteY6" fmla="*/ 573 h 58704"/>
                  <a:gd name="connsiteX7" fmla="*/ 15358 w 45436"/>
                  <a:gd name="connsiteY7" fmla="*/ 573 h 58704"/>
                  <a:gd name="connsiteX8" fmla="*/ 23799 w 45436"/>
                  <a:gd name="connsiteY8" fmla="*/ 1130 h 58704"/>
                  <a:gd name="connsiteX9" fmla="*/ 30268 w 45436"/>
                  <a:gd name="connsiteY9" fmla="*/ 3708 h 58704"/>
                  <a:gd name="connsiteX10" fmla="*/ 35120 w 45436"/>
                  <a:gd name="connsiteY10" fmla="*/ 8815 h 58704"/>
                  <a:gd name="connsiteX11" fmla="*/ 36939 w 45436"/>
                  <a:gd name="connsiteY11" fmla="*/ 16501 h 58704"/>
                  <a:gd name="connsiteX12" fmla="*/ 33654 w 45436"/>
                  <a:gd name="connsiteY12" fmla="*/ 27322 h 58704"/>
                  <a:gd name="connsiteX13" fmla="*/ 24759 w 45436"/>
                  <a:gd name="connsiteY13" fmla="*/ 33743 h 58704"/>
                  <a:gd name="connsiteX14" fmla="*/ 28802 w 45436"/>
                  <a:gd name="connsiteY14" fmla="*/ 17108 h 58704"/>
                  <a:gd name="connsiteX15" fmla="*/ 27893 w 45436"/>
                  <a:gd name="connsiteY15" fmla="*/ 12557 h 58704"/>
                  <a:gd name="connsiteX16" fmla="*/ 25113 w 45436"/>
                  <a:gd name="connsiteY16" fmla="*/ 9321 h 58704"/>
                  <a:gd name="connsiteX17" fmla="*/ 21221 w 45436"/>
                  <a:gd name="connsiteY17" fmla="*/ 7753 h 58704"/>
                  <a:gd name="connsiteX18" fmla="*/ 15763 w 45436"/>
                  <a:gd name="connsiteY18" fmla="*/ 7298 h 58704"/>
                  <a:gd name="connsiteX19" fmla="*/ 8030 w 45436"/>
                  <a:gd name="connsiteY19" fmla="*/ 7298 h 58704"/>
                  <a:gd name="connsiteX20" fmla="*/ 8030 w 45436"/>
                  <a:gd name="connsiteY20" fmla="*/ 29445 h 58704"/>
                  <a:gd name="connsiteX21" fmla="*/ 14904 w 45436"/>
                  <a:gd name="connsiteY21" fmla="*/ 29445 h 58704"/>
                  <a:gd name="connsiteX22" fmla="*/ 20918 w 45436"/>
                  <a:gd name="connsiteY22" fmla="*/ 28889 h 58704"/>
                  <a:gd name="connsiteX23" fmla="*/ 25467 w 45436"/>
                  <a:gd name="connsiteY23" fmla="*/ 26411 h 58704"/>
                  <a:gd name="connsiteX24" fmla="*/ 27994 w 45436"/>
                  <a:gd name="connsiteY24" fmla="*/ 22467 h 58704"/>
                  <a:gd name="connsiteX25" fmla="*/ 28802 w 45436"/>
                  <a:gd name="connsiteY25" fmla="*/ 17108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683" y="59278"/>
                    </a:moveTo>
                    <a:lnTo>
                      <a:pt x="35524" y="59278"/>
                    </a:lnTo>
                    <a:lnTo>
                      <a:pt x="16925" y="35968"/>
                    </a:lnTo>
                    <a:lnTo>
                      <a:pt x="8030" y="35968"/>
                    </a:lnTo>
                    <a:lnTo>
                      <a:pt x="8030" y="59278"/>
                    </a:lnTo>
                    <a:lnTo>
                      <a:pt x="247" y="59278"/>
                    </a:lnTo>
                    <a:lnTo>
                      <a:pt x="247" y="573"/>
                    </a:lnTo>
                    <a:lnTo>
                      <a:pt x="15358" y="573"/>
                    </a:lnTo>
                    <a:cubicBezTo>
                      <a:pt x="18694" y="573"/>
                      <a:pt x="21474" y="776"/>
                      <a:pt x="23799" y="1130"/>
                    </a:cubicBezTo>
                    <a:cubicBezTo>
                      <a:pt x="26023" y="1534"/>
                      <a:pt x="28196" y="2394"/>
                      <a:pt x="30268" y="3708"/>
                    </a:cubicBezTo>
                    <a:cubicBezTo>
                      <a:pt x="32290" y="5074"/>
                      <a:pt x="33907" y="6793"/>
                      <a:pt x="35120" y="8815"/>
                    </a:cubicBezTo>
                    <a:cubicBezTo>
                      <a:pt x="36282" y="10939"/>
                      <a:pt x="36889" y="13467"/>
                      <a:pt x="36939" y="16501"/>
                    </a:cubicBezTo>
                    <a:cubicBezTo>
                      <a:pt x="36889" y="20849"/>
                      <a:pt x="35777" y="24490"/>
                      <a:pt x="33654" y="27322"/>
                    </a:cubicBezTo>
                    <a:cubicBezTo>
                      <a:pt x="31430" y="30254"/>
                      <a:pt x="28499" y="32378"/>
                      <a:pt x="24759" y="33743"/>
                    </a:cubicBezTo>
                    <a:close/>
                    <a:moveTo>
                      <a:pt x="28802" y="17108"/>
                    </a:moveTo>
                    <a:cubicBezTo>
                      <a:pt x="28752" y="15389"/>
                      <a:pt x="28449" y="13872"/>
                      <a:pt x="27893" y="12557"/>
                    </a:cubicBezTo>
                    <a:cubicBezTo>
                      <a:pt x="27236" y="11242"/>
                      <a:pt x="26326" y="10181"/>
                      <a:pt x="25113" y="9321"/>
                    </a:cubicBezTo>
                    <a:cubicBezTo>
                      <a:pt x="23950" y="8613"/>
                      <a:pt x="22636" y="8107"/>
                      <a:pt x="21221" y="7753"/>
                    </a:cubicBezTo>
                    <a:cubicBezTo>
                      <a:pt x="19705" y="7501"/>
                      <a:pt x="17886" y="7349"/>
                      <a:pt x="15763" y="7298"/>
                    </a:cubicBezTo>
                    <a:lnTo>
                      <a:pt x="8030" y="7298"/>
                    </a:lnTo>
                    <a:lnTo>
                      <a:pt x="8030" y="29445"/>
                    </a:lnTo>
                    <a:lnTo>
                      <a:pt x="14904" y="29445"/>
                    </a:lnTo>
                    <a:cubicBezTo>
                      <a:pt x="17127" y="29496"/>
                      <a:pt x="19098" y="29294"/>
                      <a:pt x="20918" y="28889"/>
                    </a:cubicBezTo>
                    <a:cubicBezTo>
                      <a:pt x="22636" y="28535"/>
                      <a:pt x="24153" y="27726"/>
                      <a:pt x="25467" y="26411"/>
                    </a:cubicBezTo>
                    <a:cubicBezTo>
                      <a:pt x="26579" y="25350"/>
                      <a:pt x="27438" y="24035"/>
                      <a:pt x="27994" y="22467"/>
                    </a:cubicBezTo>
                    <a:cubicBezTo>
                      <a:pt x="28499" y="21001"/>
                      <a:pt x="28752" y="19181"/>
                      <a:pt x="28802" y="171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7" name="任意多边形: 形状 446">
                <a:extLst>
                  <a:ext uri="{FF2B5EF4-FFF2-40B4-BE49-F238E27FC236}">
                    <a16:creationId xmlns:a16="http://schemas.microsoft.com/office/drawing/2014/main" id="{B0F97B62-6116-4D1A-820A-A875E9997013}"/>
                  </a:ext>
                </a:extLst>
              </p:cNvPr>
              <p:cNvSpPr/>
              <p:nvPr/>
            </p:nvSpPr>
            <p:spPr>
              <a:xfrm>
                <a:off x="4951121" y="5242086"/>
                <a:ext cx="44526" cy="60827"/>
              </a:xfrm>
              <a:custGeom>
                <a:avLst/>
                <a:gdLst>
                  <a:gd name="connsiteX0" fmla="*/ 26532 w 44526"/>
                  <a:gd name="connsiteY0" fmla="*/ 61401 h 60827"/>
                  <a:gd name="connsiteX1" fmla="*/ 15969 w 44526"/>
                  <a:gd name="connsiteY1" fmla="*/ 59480 h 60827"/>
                  <a:gd name="connsiteX2" fmla="*/ 7630 w 44526"/>
                  <a:gd name="connsiteY2" fmla="*/ 53716 h 60827"/>
                  <a:gd name="connsiteX3" fmla="*/ 2171 w 44526"/>
                  <a:gd name="connsiteY3" fmla="*/ 44159 h 60827"/>
                  <a:gd name="connsiteX4" fmla="*/ 251 w 44526"/>
                  <a:gd name="connsiteY4" fmla="*/ 31063 h 60827"/>
                  <a:gd name="connsiteX5" fmla="*/ 2121 w 44526"/>
                  <a:gd name="connsiteY5" fmla="*/ 18220 h 60827"/>
                  <a:gd name="connsiteX6" fmla="*/ 7579 w 44526"/>
                  <a:gd name="connsiteY6" fmla="*/ 8664 h 60827"/>
                  <a:gd name="connsiteX7" fmla="*/ 15918 w 44526"/>
                  <a:gd name="connsiteY7" fmla="*/ 2647 h 60827"/>
                  <a:gd name="connsiteX8" fmla="*/ 26684 w 44526"/>
                  <a:gd name="connsiteY8" fmla="*/ 573 h 60827"/>
                  <a:gd name="connsiteX9" fmla="*/ 32192 w 44526"/>
                  <a:gd name="connsiteY9" fmla="*/ 1029 h 60827"/>
                  <a:gd name="connsiteX10" fmla="*/ 36994 w 44526"/>
                  <a:gd name="connsiteY10" fmla="*/ 2141 h 60827"/>
                  <a:gd name="connsiteX11" fmla="*/ 40835 w 44526"/>
                  <a:gd name="connsiteY11" fmla="*/ 3607 h 60827"/>
                  <a:gd name="connsiteX12" fmla="*/ 44777 w 44526"/>
                  <a:gd name="connsiteY12" fmla="*/ 5529 h 60827"/>
                  <a:gd name="connsiteX13" fmla="*/ 44777 w 44526"/>
                  <a:gd name="connsiteY13" fmla="*/ 14984 h 60827"/>
                  <a:gd name="connsiteX14" fmla="*/ 44171 w 44526"/>
                  <a:gd name="connsiteY14" fmla="*/ 14984 h 60827"/>
                  <a:gd name="connsiteX15" fmla="*/ 41543 w 44526"/>
                  <a:gd name="connsiteY15" fmla="*/ 12709 h 60827"/>
                  <a:gd name="connsiteX16" fmla="*/ 37600 w 44526"/>
                  <a:gd name="connsiteY16" fmla="*/ 10029 h 60827"/>
                  <a:gd name="connsiteX17" fmla="*/ 32698 w 44526"/>
                  <a:gd name="connsiteY17" fmla="*/ 8057 h 60827"/>
                  <a:gd name="connsiteX18" fmla="*/ 26582 w 44526"/>
                  <a:gd name="connsiteY18" fmla="*/ 7248 h 60827"/>
                  <a:gd name="connsiteX19" fmla="*/ 19507 w 44526"/>
                  <a:gd name="connsiteY19" fmla="*/ 8815 h 60827"/>
                  <a:gd name="connsiteX20" fmla="*/ 13644 w 44526"/>
                  <a:gd name="connsiteY20" fmla="*/ 13315 h 60827"/>
                  <a:gd name="connsiteX21" fmla="*/ 9752 w 44526"/>
                  <a:gd name="connsiteY21" fmla="*/ 20849 h 60827"/>
                  <a:gd name="connsiteX22" fmla="*/ 8388 w 44526"/>
                  <a:gd name="connsiteY22" fmla="*/ 31063 h 60827"/>
                  <a:gd name="connsiteX23" fmla="*/ 9853 w 44526"/>
                  <a:gd name="connsiteY23" fmla="*/ 41429 h 60827"/>
                  <a:gd name="connsiteX24" fmla="*/ 13846 w 44526"/>
                  <a:gd name="connsiteY24" fmla="*/ 48811 h 60827"/>
                  <a:gd name="connsiteX25" fmla="*/ 19557 w 44526"/>
                  <a:gd name="connsiteY25" fmla="*/ 53210 h 60827"/>
                  <a:gd name="connsiteX26" fmla="*/ 26582 w 44526"/>
                  <a:gd name="connsiteY26" fmla="*/ 54676 h 60827"/>
                  <a:gd name="connsiteX27" fmla="*/ 32850 w 44526"/>
                  <a:gd name="connsiteY27" fmla="*/ 53867 h 60827"/>
                  <a:gd name="connsiteX28" fmla="*/ 37954 w 44526"/>
                  <a:gd name="connsiteY28" fmla="*/ 51744 h 60827"/>
                  <a:gd name="connsiteX29" fmla="*/ 41694 w 44526"/>
                  <a:gd name="connsiteY29" fmla="*/ 49266 h 60827"/>
                  <a:gd name="connsiteX30" fmla="*/ 44221 w 44526"/>
                  <a:gd name="connsiteY30" fmla="*/ 47041 h 60827"/>
                  <a:gd name="connsiteX31" fmla="*/ 44777 w 44526"/>
                  <a:gd name="connsiteY31" fmla="*/ 47041 h 60827"/>
                  <a:gd name="connsiteX32" fmla="*/ 44777 w 44526"/>
                  <a:gd name="connsiteY32" fmla="*/ 56345 h 60827"/>
                  <a:gd name="connsiteX33" fmla="*/ 41138 w 44526"/>
                  <a:gd name="connsiteY33" fmla="*/ 58115 h 60827"/>
                  <a:gd name="connsiteX34" fmla="*/ 36994 w 44526"/>
                  <a:gd name="connsiteY34" fmla="*/ 59733 h 60827"/>
                  <a:gd name="connsiteX35" fmla="*/ 32243 w 44526"/>
                  <a:gd name="connsiteY35" fmla="*/ 60946 h 60827"/>
                  <a:gd name="connsiteX36" fmla="*/ 26532 w 44526"/>
                  <a:gd name="connsiteY36" fmla="*/ 61401 h 6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526" h="60827">
                    <a:moveTo>
                      <a:pt x="26532" y="61401"/>
                    </a:moveTo>
                    <a:cubicBezTo>
                      <a:pt x="22691" y="61401"/>
                      <a:pt x="19153" y="60795"/>
                      <a:pt x="15969" y="59480"/>
                    </a:cubicBezTo>
                    <a:cubicBezTo>
                      <a:pt x="12734" y="58266"/>
                      <a:pt x="9954" y="56345"/>
                      <a:pt x="7630" y="53716"/>
                    </a:cubicBezTo>
                    <a:cubicBezTo>
                      <a:pt x="5254" y="51188"/>
                      <a:pt x="3435" y="48002"/>
                      <a:pt x="2171" y="44159"/>
                    </a:cubicBezTo>
                    <a:cubicBezTo>
                      <a:pt x="857" y="40418"/>
                      <a:pt x="251" y="36019"/>
                      <a:pt x="251" y="31063"/>
                    </a:cubicBezTo>
                    <a:cubicBezTo>
                      <a:pt x="251" y="26159"/>
                      <a:pt x="857" y="21911"/>
                      <a:pt x="2121" y="18220"/>
                    </a:cubicBezTo>
                    <a:cubicBezTo>
                      <a:pt x="3384" y="14580"/>
                      <a:pt x="5204" y="11394"/>
                      <a:pt x="7579" y="8664"/>
                    </a:cubicBezTo>
                    <a:cubicBezTo>
                      <a:pt x="9904" y="6085"/>
                      <a:pt x="12684" y="4062"/>
                      <a:pt x="15918" y="2647"/>
                    </a:cubicBezTo>
                    <a:cubicBezTo>
                      <a:pt x="19102" y="1281"/>
                      <a:pt x="22691" y="573"/>
                      <a:pt x="26684" y="573"/>
                    </a:cubicBezTo>
                    <a:cubicBezTo>
                      <a:pt x="28604" y="573"/>
                      <a:pt x="30424" y="725"/>
                      <a:pt x="32192" y="1029"/>
                    </a:cubicBezTo>
                    <a:cubicBezTo>
                      <a:pt x="33860" y="1332"/>
                      <a:pt x="35478" y="1736"/>
                      <a:pt x="36994" y="2141"/>
                    </a:cubicBezTo>
                    <a:cubicBezTo>
                      <a:pt x="38207" y="2545"/>
                      <a:pt x="39470" y="3001"/>
                      <a:pt x="40835" y="3607"/>
                    </a:cubicBezTo>
                    <a:cubicBezTo>
                      <a:pt x="42149" y="4214"/>
                      <a:pt x="43463" y="4871"/>
                      <a:pt x="44777" y="5529"/>
                    </a:cubicBezTo>
                    <a:lnTo>
                      <a:pt x="44777" y="14984"/>
                    </a:lnTo>
                    <a:lnTo>
                      <a:pt x="44171" y="14984"/>
                    </a:lnTo>
                    <a:cubicBezTo>
                      <a:pt x="43463" y="14377"/>
                      <a:pt x="42604" y="13619"/>
                      <a:pt x="41543" y="12709"/>
                    </a:cubicBezTo>
                    <a:cubicBezTo>
                      <a:pt x="40431" y="11799"/>
                      <a:pt x="39117" y="10939"/>
                      <a:pt x="37600" y="10029"/>
                    </a:cubicBezTo>
                    <a:cubicBezTo>
                      <a:pt x="36034" y="9270"/>
                      <a:pt x="34416" y="8613"/>
                      <a:pt x="32698" y="8057"/>
                    </a:cubicBezTo>
                    <a:cubicBezTo>
                      <a:pt x="30929" y="7551"/>
                      <a:pt x="28857" y="7248"/>
                      <a:pt x="26582" y="7248"/>
                    </a:cubicBezTo>
                    <a:cubicBezTo>
                      <a:pt x="24055" y="7248"/>
                      <a:pt x="21730" y="7804"/>
                      <a:pt x="19507" y="8815"/>
                    </a:cubicBezTo>
                    <a:cubicBezTo>
                      <a:pt x="17283" y="9877"/>
                      <a:pt x="15312" y="11343"/>
                      <a:pt x="13644" y="13315"/>
                    </a:cubicBezTo>
                    <a:cubicBezTo>
                      <a:pt x="11976" y="15338"/>
                      <a:pt x="10662" y="17866"/>
                      <a:pt x="9752" y="20849"/>
                    </a:cubicBezTo>
                    <a:cubicBezTo>
                      <a:pt x="8792" y="23934"/>
                      <a:pt x="8337" y="27322"/>
                      <a:pt x="8388" y="31063"/>
                    </a:cubicBezTo>
                    <a:cubicBezTo>
                      <a:pt x="8337" y="35108"/>
                      <a:pt x="8843" y="38597"/>
                      <a:pt x="9853" y="41429"/>
                    </a:cubicBezTo>
                    <a:cubicBezTo>
                      <a:pt x="10814" y="44362"/>
                      <a:pt x="12128" y="46789"/>
                      <a:pt x="13846" y="48811"/>
                    </a:cubicBezTo>
                    <a:cubicBezTo>
                      <a:pt x="15413" y="50733"/>
                      <a:pt x="17333" y="52199"/>
                      <a:pt x="19557" y="53210"/>
                    </a:cubicBezTo>
                    <a:cubicBezTo>
                      <a:pt x="21730" y="54221"/>
                      <a:pt x="24055" y="54727"/>
                      <a:pt x="26582" y="54676"/>
                    </a:cubicBezTo>
                    <a:cubicBezTo>
                      <a:pt x="28806" y="54727"/>
                      <a:pt x="30929" y="54474"/>
                      <a:pt x="32850" y="53867"/>
                    </a:cubicBezTo>
                    <a:cubicBezTo>
                      <a:pt x="34770" y="53362"/>
                      <a:pt x="36438" y="52654"/>
                      <a:pt x="37954" y="51744"/>
                    </a:cubicBezTo>
                    <a:cubicBezTo>
                      <a:pt x="39369" y="50985"/>
                      <a:pt x="40633" y="50126"/>
                      <a:pt x="41694" y="49266"/>
                    </a:cubicBezTo>
                    <a:cubicBezTo>
                      <a:pt x="42756" y="48407"/>
                      <a:pt x="43615" y="47699"/>
                      <a:pt x="44221" y="47041"/>
                    </a:cubicBezTo>
                    <a:lnTo>
                      <a:pt x="44777" y="47041"/>
                    </a:lnTo>
                    <a:lnTo>
                      <a:pt x="44777" y="56345"/>
                    </a:lnTo>
                    <a:cubicBezTo>
                      <a:pt x="43463" y="57002"/>
                      <a:pt x="42250" y="57609"/>
                      <a:pt x="41138" y="58115"/>
                    </a:cubicBezTo>
                    <a:cubicBezTo>
                      <a:pt x="39925" y="58722"/>
                      <a:pt x="38561" y="59227"/>
                      <a:pt x="36994" y="59733"/>
                    </a:cubicBezTo>
                    <a:cubicBezTo>
                      <a:pt x="35225" y="60238"/>
                      <a:pt x="33658" y="60643"/>
                      <a:pt x="32243" y="60946"/>
                    </a:cubicBezTo>
                    <a:cubicBezTo>
                      <a:pt x="30777" y="61250"/>
                      <a:pt x="28857" y="61401"/>
                      <a:pt x="26532" y="614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8" name="任意多边形: 形状 447">
                <a:extLst>
                  <a:ext uri="{FF2B5EF4-FFF2-40B4-BE49-F238E27FC236}">
                    <a16:creationId xmlns:a16="http://schemas.microsoft.com/office/drawing/2014/main" id="{45548705-391B-45B1-82F3-A60EC8BFF0D9}"/>
                  </a:ext>
                </a:extLst>
              </p:cNvPr>
              <p:cNvSpPr/>
              <p:nvPr/>
            </p:nvSpPr>
            <p:spPr>
              <a:xfrm>
                <a:off x="5002966" y="5243147"/>
                <a:ext cx="42555" cy="58704"/>
              </a:xfrm>
              <a:custGeom>
                <a:avLst/>
                <a:gdLst>
                  <a:gd name="connsiteX0" fmla="*/ 42810 w 42555"/>
                  <a:gd name="connsiteY0" fmla="*/ 59278 h 58704"/>
                  <a:gd name="connsiteX1" fmla="*/ 35027 w 42555"/>
                  <a:gd name="connsiteY1" fmla="*/ 59278 h 58704"/>
                  <a:gd name="connsiteX2" fmla="*/ 35027 w 42555"/>
                  <a:gd name="connsiteY2" fmla="*/ 30558 h 58704"/>
                  <a:gd name="connsiteX3" fmla="*/ 8038 w 42555"/>
                  <a:gd name="connsiteY3" fmla="*/ 30558 h 58704"/>
                  <a:gd name="connsiteX4" fmla="*/ 8038 w 42555"/>
                  <a:gd name="connsiteY4" fmla="*/ 59278 h 58704"/>
                  <a:gd name="connsiteX5" fmla="*/ 254 w 42555"/>
                  <a:gd name="connsiteY5" fmla="*/ 59278 h 58704"/>
                  <a:gd name="connsiteX6" fmla="*/ 254 w 42555"/>
                  <a:gd name="connsiteY6" fmla="*/ 573 h 58704"/>
                  <a:gd name="connsiteX7" fmla="*/ 8038 w 42555"/>
                  <a:gd name="connsiteY7" fmla="*/ 573 h 58704"/>
                  <a:gd name="connsiteX8" fmla="*/ 8038 w 42555"/>
                  <a:gd name="connsiteY8" fmla="*/ 23630 h 58704"/>
                  <a:gd name="connsiteX9" fmla="*/ 35027 w 42555"/>
                  <a:gd name="connsiteY9" fmla="*/ 23630 h 58704"/>
                  <a:gd name="connsiteX10" fmla="*/ 35027 w 42555"/>
                  <a:gd name="connsiteY10" fmla="*/ 573 h 58704"/>
                  <a:gd name="connsiteX11" fmla="*/ 42810 w 42555"/>
                  <a:gd name="connsiteY11" fmla="*/ 573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2555" h="58704">
                    <a:moveTo>
                      <a:pt x="42810" y="59278"/>
                    </a:moveTo>
                    <a:lnTo>
                      <a:pt x="35027" y="59278"/>
                    </a:lnTo>
                    <a:lnTo>
                      <a:pt x="35027" y="30558"/>
                    </a:lnTo>
                    <a:lnTo>
                      <a:pt x="8038" y="30558"/>
                    </a:lnTo>
                    <a:lnTo>
                      <a:pt x="8038" y="59278"/>
                    </a:lnTo>
                    <a:lnTo>
                      <a:pt x="254" y="59278"/>
                    </a:lnTo>
                    <a:lnTo>
                      <a:pt x="254" y="573"/>
                    </a:lnTo>
                    <a:lnTo>
                      <a:pt x="8038" y="573"/>
                    </a:lnTo>
                    <a:lnTo>
                      <a:pt x="8038" y="23630"/>
                    </a:lnTo>
                    <a:lnTo>
                      <a:pt x="35027" y="23630"/>
                    </a:lnTo>
                    <a:lnTo>
                      <a:pt x="35027" y="573"/>
                    </a:lnTo>
                    <a:lnTo>
                      <a:pt x="42810" y="573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9" name="任意多边形: 形状 448">
                <a:extLst>
                  <a:ext uri="{FF2B5EF4-FFF2-40B4-BE49-F238E27FC236}">
                    <a16:creationId xmlns:a16="http://schemas.microsoft.com/office/drawing/2014/main" id="{99989454-3760-4110-8CEF-FBFF81F8D83D}"/>
                  </a:ext>
                </a:extLst>
              </p:cNvPr>
              <p:cNvSpPr/>
              <p:nvPr/>
            </p:nvSpPr>
            <p:spPr>
              <a:xfrm>
                <a:off x="5051086" y="5243147"/>
                <a:ext cx="49176" cy="58704"/>
              </a:xfrm>
              <a:custGeom>
                <a:avLst/>
                <a:gdLst>
                  <a:gd name="connsiteX0" fmla="*/ 259 w 49176"/>
                  <a:gd name="connsiteY0" fmla="*/ 59278 h 58704"/>
                  <a:gd name="connsiteX1" fmla="*/ 20071 w 49176"/>
                  <a:gd name="connsiteY1" fmla="*/ 573 h 58704"/>
                  <a:gd name="connsiteX2" fmla="*/ 29673 w 49176"/>
                  <a:gd name="connsiteY2" fmla="*/ 573 h 58704"/>
                  <a:gd name="connsiteX3" fmla="*/ 49435 w 49176"/>
                  <a:gd name="connsiteY3" fmla="*/ 59278 h 58704"/>
                  <a:gd name="connsiteX4" fmla="*/ 41197 w 49176"/>
                  <a:gd name="connsiteY4" fmla="*/ 59278 h 58704"/>
                  <a:gd name="connsiteX5" fmla="*/ 35890 w 49176"/>
                  <a:gd name="connsiteY5" fmla="*/ 42895 h 58704"/>
                  <a:gd name="connsiteX6" fmla="*/ 13450 w 49176"/>
                  <a:gd name="connsiteY6" fmla="*/ 42895 h 58704"/>
                  <a:gd name="connsiteX7" fmla="*/ 8143 w 49176"/>
                  <a:gd name="connsiteY7" fmla="*/ 59278 h 58704"/>
                  <a:gd name="connsiteX8" fmla="*/ 33717 w 49176"/>
                  <a:gd name="connsiteY8" fmla="*/ 36221 h 58704"/>
                  <a:gd name="connsiteX9" fmla="*/ 24670 w 49176"/>
                  <a:gd name="connsiteY9" fmla="*/ 8562 h 58704"/>
                  <a:gd name="connsiteX10" fmla="*/ 15623 w 49176"/>
                  <a:gd name="connsiteY10" fmla="*/ 36221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76" h="58704">
                    <a:moveTo>
                      <a:pt x="259" y="59278"/>
                    </a:moveTo>
                    <a:lnTo>
                      <a:pt x="20071" y="573"/>
                    </a:lnTo>
                    <a:lnTo>
                      <a:pt x="29673" y="573"/>
                    </a:lnTo>
                    <a:lnTo>
                      <a:pt x="49435" y="59278"/>
                    </a:lnTo>
                    <a:lnTo>
                      <a:pt x="41197" y="59278"/>
                    </a:lnTo>
                    <a:lnTo>
                      <a:pt x="35890" y="42895"/>
                    </a:lnTo>
                    <a:lnTo>
                      <a:pt x="13450" y="42895"/>
                    </a:lnTo>
                    <a:lnTo>
                      <a:pt x="8143" y="59278"/>
                    </a:lnTo>
                    <a:close/>
                    <a:moveTo>
                      <a:pt x="33717" y="36221"/>
                    </a:moveTo>
                    <a:lnTo>
                      <a:pt x="24670" y="8562"/>
                    </a:lnTo>
                    <a:lnTo>
                      <a:pt x="15623" y="36221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0" name="任意多边形: 形状 449">
                <a:extLst>
                  <a:ext uri="{FF2B5EF4-FFF2-40B4-BE49-F238E27FC236}">
                    <a16:creationId xmlns:a16="http://schemas.microsoft.com/office/drawing/2014/main" id="{69A83B93-4EDE-48F6-A4C0-94F1DB8C42BF}"/>
                  </a:ext>
                </a:extLst>
              </p:cNvPr>
              <p:cNvSpPr/>
              <p:nvPr/>
            </p:nvSpPr>
            <p:spPr>
              <a:xfrm>
                <a:off x="5105835" y="5243147"/>
                <a:ext cx="45436" cy="58704"/>
              </a:xfrm>
              <a:custGeom>
                <a:avLst/>
                <a:gdLst>
                  <a:gd name="connsiteX0" fmla="*/ 45699 w 45436"/>
                  <a:gd name="connsiteY0" fmla="*/ 59278 h 58704"/>
                  <a:gd name="connsiteX1" fmla="*/ 35540 w 45436"/>
                  <a:gd name="connsiteY1" fmla="*/ 59278 h 58704"/>
                  <a:gd name="connsiteX2" fmla="*/ 16941 w 45436"/>
                  <a:gd name="connsiteY2" fmla="*/ 35968 h 58704"/>
                  <a:gd name="connsiteX3" fmla="*/ 8046 w 45436"/>
                  <a:gd name="connsiteY3" fmla="*/ 35968 h 58704"/>
                  <a:gd name="connsiteX4" fmla="*/ 8046 w 45436"/>
                  <a:gd name="connsiteY4" fmla="*/ 59278 h 58704"/>
                  <a:gd name="connsiteX5" fmla="*/ 262 w 45436"/>
                  <a:gd name="connsiteY5" fmla="*/ 59278 h 58704"/>
                  <a:gd name="connsiteX6" fmla="*/ 262 w 45436"/>
                  <a:gd name="connsiteY6" fmla="*/ 573 h 58704"/>
                  <a:gd name="connsiteX7" fmla="*/ 15374 w 45436"/>
                  <a:gd name="connsiteY7" fmla="*/ 573 h 58704"/>
                  <a:gd name="connsiteX8" fmla="*/ 23814 w 45436"/>
                  <a:gd name="connsiteY8" fmla="*/ 1130 h 58704"/>
                  <a:gd name="connsiteX9" fmla="*/ 30284 w 45436"/>
                  <a:gd name="connsiteY9" fmla="*/ 3708 h 58704"/>
                  <a:gd name="connsiteX10" fmla="*/ 35136 w 45436"/>
                  <a:gd name="connsiteY10" fmla="*/ 8815 h 58704"/>
                  <a:gd name="connsiteX11" fmla="*/ 36955 w 45436"/>
                  <a:gd name="connsiteY11" fmla="*/ 16501 h 58704"/>
                  <a:gd name="connsiteX12" fmla="*/ 33670 w 45436"/>
                  <a:gd name="connsiteY12" fmla="*/ 27322 h 58704"/>
                  <a:gd name="connsiteX13" fmla="*/ 24775 w 45436"/>
                  <a:gd name="connsiteY13" fmla="*/ 33743 h 58704"/>
                  <a:gd name="connsiteX14" fmla="*/ 28818 w 45436"/>
                  <a:gd name="connsiteY14" fmla="*/ 17108 h 58704"/>
                  <a:gd name="connsiteX15" fmla="*/ 27908 w 45436"/>
                  <a:gd name="connsiteY15" fmla="*/ 12557 h 58704"/>
                  <a:gd name="connsiteX16" fmla="*/ 25128 w 45436"/>
                  <a:gd name="connsiteY16" fmla="*/ 9321 h 58704"/>
                  <a:gd name="connsiteX17" fmla="*/ 21237 w 45436"/>
                  <a:gd name="connsiteY17" fmla="*/ 7753 h 58704"/>
                  <a:gd name="connsiteX18" fmla="*/ 15778 w 45436"/>
                  <a:gd name="connsiteY18" fmla="*/ 7298 h 58704"/>
                  <a:gd name="connsiteX19" fmla="*/ 8046 w 45436"/>
                  <a:gd name="connsiteY19" fmla="*/ 7298 h 58704"/>
                  <a:gd name="connsiteX20" fmla="*/ 8046 w 45436"/>
                  <a:gd name="connsiteY20" fmla="*/ 29445 h 58704"/>
                  <a:gd name="connsiteX21" fmla="*/ 14919 w 45436"/>
                  <a:gd name="connsiteY21" fmla="*/ 29445 h 58704"/>
                  <a:gd name="connsiteX22" fmla="*/ 20934 w 45436"/>
                  <a:gd name="connsiteY22" fmla="*/ 28889 h 58704"/>
                  <a:gd name="connsiteX23" fmla="*/ 25482 w 45436"/>
                  <a:gd name="connsiteY23" fmla="*/ 26411 h 58704"/>
                  <a:gd name="connsiteX24" fmla="*/ 28009 w 45436"/>
                  <a:gd name="connsiteY24" fmla="*/ 22467 h 58704"/>
                  <a:gd name="connsiteX25" fmla="*/ 28818 w 45436"/>
                  <a:gd name="connsiteY25" fmla="*/ 17108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5436" h="58704">
                    <a:moveTo>
                      <a:pt x="45699" y="59278"/>
                    </a:moveTo>
                    <a:lnTo>
                      <a:pt x="35540" y="59278"/>
                    </a:lnTo>
                    <a:lnTo>
                      <a:pt x="16941" y="35968"/>
                    </a:lnTo>
                    <a:lnTo>
                      <a:pt x="8046" y="35968"/>
                    </a:lnTo>
                    <a:lnTo>
                      <a:pt x="8046" y="59278"/>
                    </a:lnTo>
                    <a:lnTo>
                      <a:pt x="262" y="59278"/>
                    </a:lnTo>
                    <a:lnTo>
                      <a:pt x="262" y="573"/>
                    </a:lnTo>
                    <a:lnTo>
                      <a:pt x="15374" y="573"/>
                    </a:lnTo>
                    <a:cubicBezTo>
                      <a:pt x="18710" y="573"/>
                      <a:pt x="21489" y="776"/>
                      <a:pt x="23814" y="1130"/>
                    </a:cubicBezTo>
                    <a:cubicBezTo>
                      <a:pt x="26038" y="1534"/>
                      <a:pt x="28211" y="2394"/>
                      <a:pt x="30284" y="3708"/>
                    </a:cubicBezTo>
                    <a:cubicBezTo>
                      <a:pt x="32305" y="5074"/>
                      <a:pt x="33923" y="6793"/>
                      <a:pt x="35136" y="8815"/>
                    </a:cubicBezTo>
                    <a:cubicBezTo>
                      <a:pt x="36298" y="10939"/>
                      <a:pt x="36904" y="13467"/>
                      <a:pt x="36955" y="16501"/>
                    </a:cubicBezTo>
                    <a:cubicBezTo>
                      <a:pt x="36904" y="20849"/>
                      <a:pt x="35793" y="24490"/>
                      <a:pt x="33670" y="27322"/>
                    </a:cubicBezTo>
                    <a:cubicBezTo>
                      <a:pt x="31446" y="30254"/>
                      <a:pt x="28515" y="32378"/>
                      <a:pt x="24775" y="33743"/>
                    </a:cubicBezTo>
                    <a:close/>
                    <a:moveTo>
                      <a:pt x="28818" y="17108"/>
                    </a:moveTo>
                    <a:cubicBezTo>
                      <a:pt x="28767" y="15389"/>
                      <a:pt x="28464" y="13872"/>
                      <a:pt x="27908" y="12557"/>
                    </a:cubicBezTo>
                    <a:cubicBezTo>
                      <a:pt x="27251" y="11242"/>
                      <a:pt x="26341" y="10181"/>
                      <a:pt x="25128" y="9321"/>
                    </a:cubicBezTo>
                    <a:cubicBezTo>
                      <a:pt x="23966" y="8613"/>
                      <a:pt x="22652" y="8107"/>
                      <a:pt x="21237" y="7753"/>
                    </a:cubicBezTo>
                    <a:cubicBezTo>
                      <a:pt x="19721" y="7501"/>
                      <a:pt x="17901" y="7349"/>
                      <a:pt x="15778" y="7298"/>
                    </a:cubicBezTo>
                    <a:lnTo>
                      <a:pt x="8046" y="7298"/>
                    </a:lnTo>
                    <a:lnTo>
                      <a:pt x="8046" y="29445"/>
                    </a:lnTo>
                    <a:lnTo>
                      <a:pt x="14919" y="29445"/>
                    </a:lnTo>
                    <a:cubicBezTo>
                      <a:pt x="17143" y="29496"/>
                      <a:pt x="19114" y="29294"/>
                      <a:pt x="20934" y="28889"/>
                    </a:cubicBezTo>
                    <a:cubicBezTo>
                      <a:pt x="22652" y="28535"/>
                      <a:pt x="24168" y="27726"/>
                      <a:pt x="25482" y="26411"/>
                    </a:cubicBezTo>
                    <a:cubicBezTo>
                      <a:pt x="26594" y="25350"/>
                      <a:pt x="27453" y="24035"/>
                      <a:pt x="28009" y="22467"/>
                    </a:cubicBezTo>
                    <a:cubicBezTo>
                      <a:pt x="28515" y="21001"/>
                      <a:pt x="28767" y="19181"/>
                      <a:pt x="28818" y="171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1" name="任意多边形: 形状 450">
                <a:extLst>
                  <a:ext uri="{FF2B5EF4-FFF2-40B4-BE49-F238E27FC236}">
                    <a16:creationId xmlns:a16="http://schemas.microsoft.com/office/drawing/2014/main" id="{411A52ED-9D6C-4F75-A22A-2E210BC17F4F}"/>
                  </a:ext>
                </a:extLst>
              </p:cNvPr>
              <p:cNvSpPr/>
              <p:nvPr/>
            </p:nvSpPr>
            <p:spPr>
              <a:xfrm>
                <a:off x="5154191" y="5240518"/>
                <a:ext cx="23703" cy="77564"/>
              </a:xfrm>
              <a:custGeom>
                <a:avLst/>
                <a:gdLst>
                  <a:gd name="connsiteX0" fmla="*/ 23970 w 23703"/>
                  <a:gd name="connsiteY0" fmla="*/ 78138 h 77564"/>
                  <a:gd name="connsiteX1" fmla="*/ 14974 w 23703"/>
                  <a:gd name="connsiteY1" fmla="*/ 78138 h 77564"/>
                  <a:gd name="connsiteX2" fmla="*/ 4158 w 23703"/>
                  <a:gd name="connsiteY2" fmla="*/ 60896 h 77564"/>
                  <a:gd name="connsiteX3" fmla="*/ 266 w 23703"/>
                  <a:gd name="connsiteY3" fmla="*/ 39356 h 77564"/>
                  <a:gd name="connsiteX4" fmla="*/ 4158 w 23703"/>
                  <a:gd name="connsiteY4" fmla="*/ 17967 h 77564"/>
                  <a:gd name="connsiteX5" fmla="*/ 14974 w 23703"/>
                  <a:gd name="connsiteY5" fmla="*/ 573 h 77564"/>
                  <a:gd name="connsiteX6" fmla="*/ 23970 w 23703"/>
                  <a:gd name="connsiteY6" fmla="*/ 573 h 77564"/>
                  <a:gd name="connsiteX7" fmla="*/ 23970 w 23703"/>
                  <a:gd name="connsiteY7" fmla="*/ 978 h 77564"/>
                  <a:gd name="connsiteX8" fmla="*/ 17905 w 23703"/>
                  <a:gd name="connsiteY8" fmla="*/ 7652 h 77564"/>
                  <a:gd name="connsiteX9" fmla="*/ 12548 w 23703"/>
                  <a:gd name="connsiteY9" fmla="*/ 16400 h 77564"/>
                  <a:gd name="connsiteX10" fmla="*/ 8656 w 23703"/>
                  <a:gd name="connsiteY10" fmla="*/ 27069 h 77564"/>
                  <a:gd name="connsiteX11" fmla="*/ 7190 w 23703"/>
                  <a:gd name="connsiteY11" fmla="*/ 39356 h 77564"/>
                  <a:gd name="connsiteX12" fmla="*/ 8605 w 23703"/>
                  <a:gd name="connsiteY12" fmla="*/ 51693 h 77564"/>
                  <a:gd name="connsiteX13" fmla="*/ 12548 w 23703"/>
                  <a:gd name="connsiteY13" fmla="*/ 62362 h 77564"/>
                  <a:gd name="connsiteX14" fmla="*/ 17905 w 23703"/>
                  <a:gd name="connsiteY14" fmla="*/ 71110 h 77564"/>
                  <a:gd name="connsiteX15" fmla="*/ 23970 w 23703"/>
                  <a:gd name="connsiteY15" fmla="*/ 77733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03" h="77564">
                    <a:moveTo>
                      <a:pt x="23970" y="78138"/>
                    </a:moveTo>
                    <a:lnTo>
                      <a:pt x="14974" y="78138"/>
                    </a:lnTo>
                    <a:cubicBezTo>
                      <a:pt x="10374" y="72677"/>
                      <a:pt x="6735" y="66963"/>
                      <a:pt x="4158" y="60896"/>
                    </a:cubicBezTo>
                    <a:cubicBezTo>
                      <a:pt x="1530" y="54879"/>
                      <a:pt x="266" y="47699"/>
                      <a:pt x="266" y="39356"/>
                    </a:cubicBezTo>
                    <a:cubicBezTo>
                      <a:pt x="266" y="31316"/>
                      <a:pt x="1530" y="24187"/>
                      <a:pt x="4158" y="17967"/>
                    </a:cubicBezTo>
                    <a:cubicBezTo>
                      <a:pt x="6685" y="11849"/>
                      <a:pt x="10324" y="6034"/>
                      <a:pt x="14974" y="573"/>
                    </a:cubicBezTo>
                    <a:lnTo>
                      <a:pt x="23970" y="573"/>
                    </a:lnTo>
                    <a:lnTo>
                      <a:pt x="23970" y="978"/>
                    </a:lnTo>
                    <a:cubicBezTo>
                      <a:pt x="21797" y="2950"/>
                      <a:pt x="19775" y="5175"/>
                      <a:pt x="17905" y="7652"/>
                    </a:cubicBezTo>
                    <a:cubicBezTo>
                      <a:pt x="15934" y="10181"/>
                      <a:pt x="14165" y="13063"/>
                      <a:pt x="12548" y="16400"/>
                    </a:cubicBezTo>
                    <a:cubicBezTo>
                      <a:pt x="10930" y="19636"/>
                      <a:pt x="9616" y="23226"/>
                      <a:pt x="8656" y="27069"/>
                    </a:cubicBezTo>
                    <a:cubicBezTo>
                      <a:pt x="7645" y="31013"/>
                      <a:pt x="7140" y="35108"/>
                      <a:pt x="7190" y="39356"/>
                    </a:cubicBezTo>
                    <a:cubicBezTo>
                      <a:pt x="7140" y="43906"/>
                      <a:pt x="7645" y="48002"/>
                      <a:pt x="8605" y="51693"/>
                    </a:cubicBezTo>
                    <a:cubicBezTo>
                      <a:pt x="9566" y="55485"/>
                      <a:pt x="10880" y="59025"/>
                      <a:pt x="12548" y="62362"/>
                    </a:cubicBezTo>
                    <a:cubicBezTo>
                      <a:pt x="14064" y="65548"/>
                      <a:pt x="15833" y="68430"/>
                      <a:pt x="17905" y="71110"/>
                    </a:cubicBezTo>
                    <a:cubicBezTo>
                      <a:pt x="19876" y="73688"/>
                      <a:pt x="21898" y="75913"/>
                      <a:pt x="23970" y="777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2" name="任意多边形: 形状 451">
                <a:extLst>
                  <a:ext uri="{FF2B5EF4-FFF2-40B4-BE49-F238E27FC236}">
                    <a16:creationId xmlns:a16="http://schemas.microsoft.com/office/drawing/2014/main" id="{592DB3BB-9BE7-4ADC-9ED5-D4662AC6F5CA}"/>
                  </a:ext>
                </a:extLst>
              </p:cNvPr>
              <p:cNvSpPr/>
              <p:nvPr/>
            </p:nvSpPr>
            <p:spPr>
              <a:xfrm>
                <a:off x="5189729" y="5242945"/>
                <a:ext cx="28606" cy="58906"/>
              </a:xfrm>
              <a:custGeom>
                <a:avLst/>
                <a:gdLst>
                  <a:gd name="connsiteX0" fmla="*/ 28875 w 28606"/>
                  <a:gd name="connsiteY0" fmla="*/ 59480 h 58906"/>
                  <a:gd name="connsiteX1" fmla="*/ 269 w 28606"/>
                  <a:gd name="connsiteY1" fmla="*/ 59480 h 58906"/>
                  <a:gd name="connsiteX2" fmla="*/ 269 w 28606"/>
                  <a:gd name="connsiteY2" fmla="*/ 53513 h 58906"/>
                  <a:gd name="connsiteX3" fmla="*/ 10933 w 28606"/>
                  <a:gd name="connsiteY3" fmla="*/ 53513 h 58906"/>
                  <a:gd name="connsiteX4" fmla="*/ 10933 w 28606"/>
                  <a:gd name="connsiteY4" fmla="*/ 14175 h 58906"/>
                  <a:gd name="connsiteX5" fmla="*/ 269 w 28606"/>
                  <a:gd name="connsiteY5" fmla="*/ 14175 h 58906"/>
                  <a:gd name="connsiteX6" fmla="*/ 269 w 28606"/>
                  <a:gd name="connsiteY6" fmla="*/ 8815 h 58906"/>
                  <a:gd name="connsiteX7" fmla="*/ 9113 w 28606"/>
                  <a:gd name="connsiteY7" fmla="*/ 7096 h 58906"/>
                  <a:gd name="connsiteX8" fmla="*/ 12348 w 28606"/>
                  <a:gd name="connsiteY8" fmla="*/ 573 h 58906"/>
                  <a:gd name="connsiteX9" fmla="*/ 18463 w 28606"/>
                  <a:gd name="connsiteY9" fmla="*/ 573 h 58906"/>
                  <a:gd name="connsiteX10" fmla="*/ 18463 w 28606"/>
                  <a:gd name="connsiteY10" fmla="*/ 53513 h 58906"/>
                  <a:gd name="connsiteX11" fmla="*/ 28875 w 28606"/>
                  <a:gd name="connsiteY11" fmla="*/ 53513 h 5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606" h="58906">
                    <a:moveTo>
                      <a:pt x="28875" y="59480"/>
                    </a:moveTo>
                    <a:lnTo>
                      <a:pt x="269" y="59480"/>
                    </a:lnTo>
                    <a:lnTo>
                      <a:pt x="269" y="53513"/>
                    </a:lnTo>
                    <a:lnTo>
                      <a:pt x="10933" y="53513"/>
                    </a:lnTo>
                    <a:lnTo>
                      <a:pt x="10933" y="14175"/>
                    </a:lnTo>
                    <a:lnTo>
                      <a:pt x="269" y="14175"/>
                    </a:lnTo>
                    <a:lnTo>
                      <a:pt x="269" y="8815"/>
                    </a:lnTo>
                    <a:cubicBezTo>
                      <a:pt x="4211" y="8815"/>
                      <a:pt x="7193" y="8259"/>
                      <a:pt x="9113" y="7096"/>
                    </a:cubicBezTo>
                    <a:cubicBezTo>
                      <a:pt x="11034" y="5984"/>
                      <a:pt x="12095" y="3810"/>
                      <a:pt x="12348" y="573"/>
                    </a:cubicBezTo>
                    <a:lnTo>
                      <a:pt x="18463" y="573"/>
                    </a:lnTo>
                    <a:lnTo>
                      <a:pt x="18463" y="53513"/>
                    </a:lnTo>
                    <a:lnTo>
                      <a:pt x="28875" y="53513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3" name="任意多边形: 形状 452">
                <a:extLst>
                  <a:ext uri="{FF2B5EF4-FFF2-40B4-BE49-F238E27FC236}">
                    <a16:creationId xmlns:a16="http://schemas.microsoft.com/office/drawing/2014/main" id="{13861E31-87D0-45D9-BA95-26E26110F833}"/>
                  </a:ext>
                </a:extLst>
              </p:cNvPr>
              <p:cNvSpPr/>
              <p:nvPr/>
            </p:nvSpPr>
            <p:spPr>
              <a:xfrm>
                <a:off x="5228165" y="5241984"/>
                <a:ext cx="37502" cy="61080"/>
              </a:xfrm>
              <a:custGeom>
                <a:avLst/>
                <a:gdLst>
                  <a:gd name="connsiteX0" fmla="*/ 37775 w 37502"/>
                  <a:gd name="connsiteY0" fmla="*/ 31063 h 61080"/>
                  <a:gd name="connsiteX1" fmla="*/ 33175 w 37502"/>
                  <a:gd name="connsiteY1" fmla="*/ 54272 h 61080"/>
                  <a:gd name="connsiteX2" fmla="*/ 19024 w 37502"/>
                  <a:gd name="connsiteY2" fmla="*/ 61654 h 61080"/>
                  <a:gd name="connsiteX3" fmla="*/ 4771 w 37502"/>
                  <a:gd name="connsiteY3" fmla="*/ 54120 h 61080"/>
                  <a:gd name="connsiteX4" fmla="*/ 273 w 37502"/>
                  <a:gd name="connsiteY4" fmla="*/ 31164 h 61080"/>
                  <a:gd name="connsiteX5" fmla="*/ 4822 w 37502"/>
                  <a:gd name="connsiteY5" fmla="*/ 7956 h 61080"/>
                  <a:gd name="connsiteX6" fmla="*/ 19024 w 37502"/>
                  <a:gd name="connsiteY6" fmla="*/ 573 h 61080"/>
                  <a:gd name="connsiteX7" fmla="*/ 33226 w 37502"/>
                  <a:gd name="connsiteY7" fmla="*/ 8209 h 61080"/>
                  <a:gd name="connsiteX8" fmla="*/ 37775 w 37502"/>
                  <a:gd name="connsiteY8" fmla="*/ 31063 h 61080"/>
                  <a:gd name="connsiteX9" fmla="*/ 27666 w 37502"/>
                  <a:gd name="connsiteY9" fmla="*/ 48963 h 61080"/>
                  <a:gd name="connsiteX10" fmla="*/ 29284 w 37502"/>
                  <a:gd name="connsiteY10" fmla="*/ 41581 h 61080"/>
                  <a:gd name="connsiteX11" fmla="*/ 29789 w 37502"/>
                  <a:gd name="connsiteY11" fmla="*/ 31063 h 61080"/>
                  <a:gd name="connsiteX12" fmla="*/ 29284 w 37502"/>
                  <a:gd name="connsiteY12" fmla="*/ 20597 h 61080"/>
                  <a:gd name="connsiteX13" fmla="*/ 27616 w 37502"/>
                  <a:gd name="connsiteY13" fmla="*/ 13164 h 61080"/>
                  <a:gd name="connsiteX14" fmla="*/ 24381 w 37502"/>
                  <a:gd name="connsiteY14" fmla="*/ 8664 h 61080"/>
                  <a:gd name="connsiteX15" fmla="*/ 19024 w 37502"/>
                  <a:gd name="connsiteY15" fmla="*/ 7096 h 61080"/>
                  <a:gd name="connsiteX16" fmla="*/ 13616 w 37502"/>
                  <a:gd name="connsiteY16" fmla="*/ 8664 h 61080"/>
                  <a:gd name="connsiteX17" fmla="*/ 10280 w 37502"/>
                  <a:gd name="connsiteY17" fmla="*/ 13265 h 61080"/>
                  <a:gd name="connsiteX18" fmla="*/ 8663 w 37502"/>
                  <a:gd name="connsiteY18" fmla="*/ 20849 h 61080"/>
                  <a:gd name="connsiteX19" fmla="*/ 8259 w 37502"/>
                  <a:gd name="connsiteY19" fmla="*/ 31164 h 61080"/>
                  <a:gd name="connsiteX20" fmla="*/ 8612 w 37502"/>
                  <a:gd name="connsiteY20" fmla="*/ 41429 h 61080"/>
                  <a:gd name="connsiteX21" fmla="*/ 10280 w 37502"/>
                  <a:gd name="connsiteY21" fmla="*/ 48862 h 61080"/>
                  <a:gd name="connsiteX22" fmla="*/ 13515 w 37502"/>
                  <a:gd name="connsiteY22" fmla="*/ 53564 h 61080"/>
                  <a:gd name="connsiteX23" fmla="*/ 19024 w 37502"/>
                  <a:gd name="connsiteY23" fmla="*/ 55182 h 61080"/>
                  <a:gd name="connsiteX24" fmla="*/ 24381 w 37502"/>
                  <a:gd name="connsiteY24" fmla="*/ 53615 h 61080"/>
                  <a:gd name="connsiteX25" fmla="*/ 27666 w 37502"/>
                  <a:gd name="connsiteY25" fmla="*/ 48963 h 6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502" h="61080">
                    <a:moveTo>
                      <a:pt x="37775" y="31063"/>
                    </a:moveTo>
                    <a:cubicBezTo>
                      <a:pt x="37775" y="41682"/>
                      <a:pt x="36208" y="49418"/>
                      <a:pt x="33175" y="54272"/>
                    </a:cubicBezTo>
                    <a:cubicBezTo>
                      <a:pt x="30042" y="59227"/>
                      <a:pt x="25341" y="61654"/>
                      <a:pt x="19024" y="61654"/>
                    </a:cubicBezTo>
                    <a:cubicBezTo>
                      <a:pt x="12504" y="61654"/>
                      <a:pt x="7753" y="59177"/>
                      <a:pt x="4771" y="54120"/>
                    </a:cubicBezTo>
                    <a:cubicBezTo>
                      <a:pt x="1739" y="49165"/>
                      <a:pt x="223" y="41479"/>
                      <a:pt x="273" y="31164"/>
                    </a:cubicBezTo>
                    <a:cubicBezTo>
                      <a:pt x="223" y="20597"/>
                      <a:pt x="1739" y="12860"/>
                      <a:pt x="4822" y="7956"/>
                    </a:cubicBezTo>
                    <a:cubicBezTo>
                      <a:pt x="7854" y="3051"/>
                      <a:pt x="12605" y="624"/>
                      <a:pt x="19024" y="573"/>
                    </a:cubicBezTo>
                    <a:cubicBezTo>
                      <a:pt x="25443" y="624"/>
                      <a:pt x="30193" y="3152"/>
                      <a:pt x="33226" y="8209"/>
                    </a:cubicBezTo>
                    <a:cubicBezTo>
                      <a:pt x="36258" y="13315"/>
                      <a:pt x="37775" y="20951"/>
                      <a:pt x="37775" y="31063"/>
                    </a:cubicBezTo>
                    <a:close/>
                    <a:moveTo>
                      <a:pt x="27666" y="48963"/>
                    </a:moveTo>
                    <a:cubicBezTo>
                      <a:pt x="28424" y="47041"/>
                      <a:pt x="28980" y="44564"/>
                      <a:pt x="29284" y="41581"/>
                    </a:cubicBezTo>
                    <a:cubicBezTo>
                      <a:pt x="29587" y="38648"/>
                      <a:pt x="29739" y="35159"/>
                      <a:pt x="29789" y="31063"/>
                    </a:cubicBezTo>
                    <a:cubicBezTo>
                      <a:pt x="29739" y="27119"/>
                      <a:pt x="29587" y="23630"/>
                      <a:pt x="29284" y="20597"/>
                    </a:cubicBezTo>
                    <a:cubicBezTo>
                      <a:pt x="28980" y="17664"/>
                      <a:pt x="28424" y="15186"/>
                      <a:pt x="27616" y="13164"/>
                    </a:cubicBezTo>
                    <a:cubicBezTo>
                      <a:pt x="26807" y="11242"/>
                      <a:pt x="25695" y="9725"/>
                      <a:pt x="24381" y="8664"/>
                    </a:cubicBezTo>
                    <a:cubicBezTo>
                      <a:pt x="22966" y="7652"/>
                      <a:pt x="21197" y="7147"/>
                      <a:pt x="19024" y="7096"/>
                    </a:cubicBezTo>
                    <a:cubicBezTo>
                      <a:pt x="16800" y="7147"/>
                      <a:pt x="14981" y="7652"/>
                      <a:pt x="13616" y="8664"/>
                    </a:cubicBezTo>
                    <a:cubicBezTo>
                      <a:pt x="12201" y="9725"/>
                      <a:pt x="11089" y="11242"/>
                      <a:pt x="10280" y="13265"/>
                    </a:cubicBezTo>
                    <a:cubicBezTo>
                      <a:pt x="9472" y="15287"/>
                      <a:pt x="8966" y="17816"/>
                      <a:pt x="8663" y="20849"/>
                    </a:cubicBezTo>
                    <a:cubicBezTo>
                      <a:pt x="8360" y="23883"/>
                      <a:pt x="8208" y="27322"/>
                      <a:pt x="8259" y="31164"/>
                    </a:cubicBezTo>
                    <a:cubicBezTo>
                      <a:pt x="8208" y="35260"/>
                      <a:pt x="8309" y="38698"/>
                      <a:pt x="8612" y="41429"/>
                    </a:cubicBezTo>
                    <a:cubicBezTo>
                      <a:pt x="8815" y="44210"/>
                      <a:pt x="9371" y="46687"/>
                      <a:pt x="10280" y="48862"/>
                    </a:cubicBezTo>
                    <a:cubicBezTo>
                      <a:pt x="10988" y="50935"/>
                      <a:pt x="12100" y="52502"/>
                      <a:pt x="13515" y="53564"/>
                    </a:cubicBezTo>
                    <a:cubicBezTo>
                      <a:pt x="14930" y="54676"/>
                      <a:pt x="16750" y="55233"/>
                      <a:pt x="19024" y="55182"/>
                    </a:cubicBezTo>
                    <a:cubicBezTo>
                      <a:pt x="21147" y="55233"/>
                      <a:pt x="22916" y="54676"/>
                      <a:pt x="24381" y="53615"/>
                    </a:cubicBezTo>
                    <a:cubicBezTo>
                      <a:pt x="25746" y="52603"/>
                      <a:pt x="26858" y="51086"/>
                      <a:pt x="27666" y="489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4" name="任意多边形: 形状 453">
                <a:extLst>
                  <a:ext uri="{FF2B5EF4-FFF2-40B4-BE49-F238E27FC236}">
                    <a16:creationId xmlns:a16="http://schemas.microsoft.com/office/drawing/2014/main" id="{B31DD328-7F84-4A02-8D1E-55470F82DBBF}"/>
                  </a:ext>
                </a:extLst>
              </p:cNvPr>
              <p:cNvSpPr/>
              <p:nvPr/>
            </p:nvSpPr>
            <p:spPr>
              <a:xfrm>
                <a:off x="5271859" y="5240518"/>
                <a:ext cx="23703" cy="77564"/>
              </a:xfrm>
              <a:custGeom>
                <a:avLst/>
                <a:gdLst>
                  <a:gd name="connsiteX0" fmla="*/ 23979 w 23703"/>
                  <a:gd name="connsiteY0" fmla="*/ 39356 h 77564"/>
                  <a:gd name="connsiteX1" fmla="*/ 20087 w 23703"/>
                  <a:gd name="connsiteY1" fmla="*/ 60795 h 77564"/>
                  <a:gd name="connsiteX2" fmla="*/ 9272 w 23703"/>
                  <a:gd name="connsiteY2" fmla="*/ 78138 h 77564"/>
                  <a:gd name="connsiteX3" fmla="*/ 275 w 23703"/>
                  <a:gd name="connsiteY3" fmla="*/ 78138 h 77564"/>
                  <a:gd name="connsiteX4" fmla="*/ 275 w 23703"/>
                  <a:gd name="connsiteY4" fmla="*/ 77733 h 77564"/>
                  <a:gd name="connsiteX5" fmla="*/ 6340 w 23703"/>
                  <a:gd name="connsiteY5" fmla="*/ 71059 h 77564"/>
                  <a:gd name="connsiteX6" fmla="*/ 11748 w 23703"/>
                  <a:gd name="connsiteY6" fmla="*/ 62362 h 77564"/>
                  <a:gd name="connsiteX7" fmla="*/ 15589 w 23703"/>
                  <a:gd name="connsiteY7" fmla="*/ 51592 h 77564"/>
                  <a:gd name="connsiteX8" fmla="*/ 17055 w 23703"/>
                  <a:gd name="connsiteY8" fmla="*/ 39356 h 77564"/>
                  <a:gd name="connsiteX9" fmla="*/ 15589 w 23703"/>
                  <a:gd name="connsiteY9" fmla="*/ 27069 h 77564"/>
                  <a:gd name="connsiteX10" fmla="*/ 11748 w 23703"/>
                  <a:gd name="connsiteY10" fmla="*/ 16400 h 77564"/>
                  <a:gd name="connsiteX11" fmla="*/ 6290 w 23703"/>
                  <a:gd name="connsiteY11" fmla="*/ 7602 h 77564"/>
                  <a:gd name="connsiteX12" fmla="*/ 275 w 23703"/>
                  <a:gd name="connsiteY12" fmla="*/ 978 h 77564"/>
                  <a:gd name="connsiteX13" fmla="*/ 275 w 23703"/>
                  <a:gd name="connsiteY13" fmla="*/ 573 h 77564"/>
                  <a:gd name="connsiteX14" fmla="*/ 9272 w 23703"/>
                  <a:gd name="connsiteY14" fmla="*/ 573 h 77564"/>
                  <a:gd name="connsiteX15" fmla="*/ 20037 w 23703"/>
                  <a:gd name="connsiteY15" fmla="*/ 17917 h 77564"/>
                  <a:gd name="connsiteX16" fmla="*/ 23979 w 23703"/>
                  <a:gd name="connsiteY16" fmla="*/ 39356 h 77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03" h="77564">
                    <a:moveTo>
                      <a:pt x="23979" y="39356"/>
                    </a:moveTo>
                    <a:cubicBezTo>
                      <a:pt x="23929" y="47547"/>
                      <a:pt x="22665" y="54676"/>
                      <a:pt x="20087" y="60795"/>
                    </a:cubicBezTo>
                    <a:cubicBezTo>
                      <a:pt x="17459" y="66913"/>
                      <a:pt x="13820" y="72677"/>
                      <a:pt x="9272" y="78138"/>
                    </a:cubicBezTo>
                    <a:lnTo>
                      <a:pt x="275" y="78138"/>
                    </a:lnTo>
                    <a:lnTo>
                      <a:pt x="275" y="77733"/>
                    </a:lnTo>
                    <a:cubicBezTo>
                      <a:pt x="2246" y="75913"/>
                      <a:pt x="4268" y="73688"/>
                      <a:pt x="6340" y="71059"/>
                    </a:cubicBezTo>
                    <a:cubicBezTo>
                      <a:pt x="8362" y="68379"/>
                      <a:pt x="10181" y="65497"/>
                      <a:pt x="11748" y="62362"/>
                    </a:cubicBezTo>
                    <a:cubicBezTo>
                      <a:pt x="13365" y="58974"/>
                      <a:pt x="14629" y="55384"/>
                      <a:pt x="15589" y="51592"/>
                    </a:cubicBezTo>
                    <a:cubicBezTo>
                      <a:pt x="16550" y="47850"/>
                      <a:pt x="17055" y="43805"/>
                      <a:pt x="17055" y="39356"/>
                    </a:cubicBezTo>
                    <a:cubicBezTo>
                      <a:pt x="17055" y="35058"/>
                      <a:pt x="16550" y="30962"/>
                      <a:pt x="15589" y="27069"/>
                    </a:cubicBezTo>
                    <a:cubicBezTo>
                      <a:pt x="14578" y="23226"/>
                      <a:pt x="13315" y="19636"/>
                      <a:pt x="11748" y="16400"/>
                    </a:cubicBezTo>
                    <a:cubicBezTo>
                      <a:pt x="10131" y="13164"/>
                      <a:pt x="8311" y="10231"/>
                      <a:pt x="6290" y="7602"/>
                    </a:cubicBezTo>
                    <a:cubicBezTo>
                      <a:pt x="4268" y="5023"/>
                      <a:pt x="2246" y="2849"/>
                      <a:pt x="275" y="978"/>
                    </a:cubicBezTo>
                    <a:lnTo>
                      <a:pt x="275" y="573"/>
                    </a:lnTo>
                    <a:lnTo>
                      <a:pt x="9272" y="573"/>
                    </a:lnTo>
                    <a:cubicBezTo>
                      <a:pt x="13820" y="6034"/>
                      <a:pt x="17409" y="11799"/>
                      <a:pt x="20037" y="17917"/>
                    </a:cubicBezTo>
                    <a:cubicBezTo>
                      <a:pt x="22614" y="24086"/>
                      <a:pt x="23929" y="31266"/>
                      <a:pt x="23979" y="393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55" name="任意多边形: 形状 454">
              <a:extLst>
                <a:ext uri="{FF2B5EF4-FFF2-40B4-BE49-F238E27FC236}">
                  <a16:creationId xmlns:a16="http://schemas.microsoft.com/office/drawing/2014/main" id="{4F2B1F2F-A834-4259-9AD4-03847BD01044}"/>
                </a:ext>
              </a:extLst>
            </p:cNvPr>
            <p:cNvSpPr/>
            <p:nvPr/>
          </p:nvSpPr>
          <p:spPr>
            <a:xfrm>
              <a:off x="4684344" y="5188100"/>
              <a:ext cx="12938" cy="12944"/>
            </a:xfrm>
            <a:custGeom>
              <a:avLst/>
              <a:gdLst/>
              <a:ahLst/>
              <a:cxnLst/>
              <a:rect l="l" t="t" r="r" b="b"/>
              <a:pathLst>
                <a:path w="12938" h="12944"/>
              </a:pathLst>
            </a:custGeom>
            <a:noFill/>
            <a:ln w="733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6" name="任意多边形: 形状 455">
              <a:extLst>
                <a:ext uri="{FF2B5EF4-FFF2-40B4-BE49-F238E27FC236}">
                  <a16:creationId xmlns:a16="http://schemas.microsoft.com/office/drawing/2014/main" id="{8272A051-6CC0-414D-B2EB-E7A09F45EF6E}"/>
                </a:ext>
              </a:extLst>
            </p:cNvPr>
            <p:cNvSpPr/>
            <p:nvPr/>
          </p:nvSpPr>
          <p:spPr>
            <a:xfrm>
              <a:off x="4592646" y="5345892"/>
              <a:ext cx="740879" cy="154117"/>
            </a:xfrm>
            <a:custGeom>
              <a:avLst/>
              <a:gdLst>
                <a:gd name="connsiteX0" fmla="*/ 201 w 740879"/>
                <a:gd name="connsiteY0" fmla="*/ 551 h 154117"/>
                <a:gd name="connsiteX1" fmla="*/ 741080 w 740879"/>
                <a:gd name="connsiteY1" fmla="*/ 551 h 154117"/>
                <a:gd name="connsiteX2" fmla="*/ 741080 w 740879"/>
                <a:gd name="connsiteY2" fmla="*/ 154669 h 154117"/>
                <a:gd name="connsiteX3" fmla="*/ 201 w 740879"/>
                <a:gd name="connsiteY3" fmla="*/ 154669 h 15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0879" h="154117">
                  <a:moveTo>
                    <a:pt x="201" y="551"/>
                  </a:moveTo>
                  <a:lnTo>
                    <a:pt x="741080" y="551"/>
                  </a:lnTo>
                  <a:lnTo>
                    <a:pt x="741080" y="154669"/>
                  </a:lnTo>
                  <a:lnTo>
                    <a:pt x="201" y="154669"/>
                  </a:lnTo>
                  <a:close/>
                </a:path>
              </a:pathLst>
            </a:custGeom>
            <a:solidFill>
              <a:srgbClr val="C4C4C4"/>
            </a:solidFill>
            <a:ln w="7332" cap="flat">
              <a:solidFill>
                <a:srgbClr val="B2B2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57" name="图形 6">
              <a:extLst>
                <a:ext uri="{FF2B5EF4-FFF2-40B4-BE49-F238E27FC236}">
                  <a16:creationId xmlns:a16="http://schemas.microsoft.com/office/drawing/2014/main" id="{6EB6BD7E-2D59-42F2-8255-4566CE0678CC}"/>
                </a:ext>
              </a:extLst>
            </p:cNvPr>
            <p:cNvGrpSpPr/>
            <p:nvPr/>
          </p:nvGrpSpPr>
          <p:grpSpPr>
            <a:xfrm>
              <a:off x="4636667" y="5390945"/>
              <a:ext cx="322571" cy="62547"/>
              <a:chOff x="4636667" y="5390945"/>
              <a:chExt cx="322571" cy="62547"/>
            </a:xfrm>
          </p:grpSpPr>
          <p:sp>
            <p:nvSpPr>
              <p:cNvPr id="458" name="任意多边形: 形状 457">
                <a:extLst>
                  <a:ext uri="{FF2B5EF4-FFF2-40B4-BE49-F238E27FC236}">
                    <a16:creationId xmlns:a16="http://schemas.microsoft.com/office/drawing/2014/main" id="{020A5970-5B36-4244-8A22-FA9CAB91E576}"/>
                  </a:ext>
                </a:extLst>
              </p:cNvPr>
              <p:cNvSpPr/>
              <p:nvPr/>
            </p:nvSpPr>
            <p:spPr>
              <a:xfrm>
                <a:off x="4636667" y="5393574"/>
                <a:ext cx="31588" cy="58704"/>
              </a:xfrm>
              <a:custGeom>
                <a:avLst/>
                <a:gdLst>
                  <a:gd name="connsiteX0" fmla="*/ 31814 w 31588"/>
                  <a:gd name="connsiteY0" fmla="*/ 59289 h 58704"/>
                  <a:gd name="connsiteX1" fmla="*/ 226 w 31588"/>
                  <a:gd name="connsiteY1" fmla="*/ 59289 h 58704"/>
                  <a:gd name="connsiteX2" fmla="*/ 226 w 31588"/>
                  <a:gd name="connsiteY2" fmla="*/ 49025 h 58704"/>
                  <a:gd name="connsiteX3" fmla="*/ 8667 w 31588"/>
                  <a:gd name="connsiteY3" fmla="*/ 49025 h 58704"/>
                  <a:gd name="connsiteX4" fmla="*/ 8667 w 31588"/>
                  <a:gd name="connsiteY4" fmla="*/ 10849 h 58704"/>
                  <a:gd name="connsiteX5" fmla="*/ 226 w 31588"/>
                  <a:gd name="connsiteY5" fmla="*/ 10849 h 58704"/>
                  <a:gd name="connsiteX6" fmla="*/ 226 w 31588"/>
                  <a:gd name="connsiteY6" fmla="*/ 585 h 58704"/>
                  <a:gd name="connsiteX7" fmla="*/ 31814 w 31588"/>
                  <a:gd name="connsiteY7" fmla="*/ 585 h 58704"/>
                  <a:gd name="connsiteX8" fmla="*/ 31814 w 31588"/>
                  <a:gd name="connsiteY8" fmla="*/ 10849 h 58704"/>
                  <a:gd name="connsiteX9" fmla="*/ 23425 w 31588"/>
                  <a:gd name="connsiteY9" fmla="*/ 10849 h 58704"/>
                  <a:gd name="connsiteX10" fmla="*/ 23425 w 31588"/>
                  <a:gd name="connsiteY10" fmla="*/ 49025 h 58704"/>
                  <a:gd name="connsiteX11" fmla="*/ 31814 w 31588"/>
                  <a:gd name="connsiteY11" fmla="*/ 49025 h 58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588" h="58704">
                    <a:moveTo>
                      <a:pt x="31814" y="59289"/>
                    </a:moveTo>
                    <a:lnTo>
                      <a:pt x="226" y="59289"/>
                    </a:lnTo>
                    <a:lnTo>
                      <a:pt x="226" y="49025"/>
                    </a:lnTo>
                    <a:lnTo>
                      <a:pt x="8667" y="49025"/>
                    </a:lnTo>
                    <a:lnTo>
                      <a:pt x="8667" y="10849"/>
                    </a:lnTo>
                    <a:lnTo>
                      <a:pt x="226" y="10849"/>
                    </a:lnTo>
                    <a:lnTo>
                      <a:pt x="226" y="585"/>
                    </a:lnTo>
                    <a:lnTo>
                      <a:pt x="31814" y="585"/>
                    </a:lnTo>
                    <a:lnTo>
                      <a:pt x="31814" y="10849"/>
                    </a:lnTo>
                    <a:lnTo>
                      <a:pt x="23425" y="10849"/>
                    </a:lnTo>
                    <a:lnTo>
                      <a:pt x="23425" y="49025"/>
                    </a:lnTo>
                    <a:lnTo>
                      <a:pt x="31814" y="49025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9" name="任意多边形: 形状 458">
                <a:extLst>
                  <a:ext uri="{FF2B5EF4-FFF2-40B4-BE49-F238E27FC236}">
                    <a16:creationId xmlns:a16="http://schemas.microsoft.com/office/drawing/2014/main" id="{28EAB687-E42A-4997-ABD5-CAFF44CB4892}"/>
                  </a:ext>
                </a:extLst>
              </p:cNvPr>
              <p:cNvSpPr/>
              <p:nvPr/>
            </p:nvSpPr>
            <p:spPr>
              <a:xfrm>
                <a:off x="4677238" y="5406771"/>
                <a:ext cx="41494" cy="45507"/>
              </a:xfrm>
              <a:custGeom>
                <a:avLst/>
                <a:gdLst>
                  <a:gd name="connsiteX0" fmla="*/ 41723 w 41494"/>
                  <a:gd name="connsiteY0" fmla="*/ 46092 h 45507"/>
                  <a:gd name="connsiteX1" fmla="*/ 27825 w 41494"/>
                  <a:gd name="connsiteY1" fmla="*/ 46092 h 45507"/>
                  <a:gd name="connsiteX2" fmla="*/ 27825 w 41494"/>
                  <a:gd name="connsiteY2" fmla="*/ 24148 h 45507"/>
                  <a:gd name="connsiteX3" fmla="*/ 27622 w 41494"/>
                  <a:gd name="connsiteY3" fmla="*/ 18839 h 45507"/>
                  <a:gd name="connsiteX4" fmla="*/ 26814 w 41494"/>
                  <a:gd name="connsiteY4" fmla="*/ 14895 h 45507"/>
                  <a:gd name="connsiteX5" fmla="*/ 24742 w 41494"/>
                  <a:gd name="connsiteY5" fmla="*/ 12720 h 45507"/>
                  <a:gd name="connsiteX6" fmla="*/ 21153 w 41494"/>
                  <a:gd name="connsiteY6" fmla="*/ 12063 h 45507"/>
                  <a:gd name="connsiteX7" fmla="*/ 17716 w 41494"/>
                  <a:gd name="connsiteY7" fmla="*/ 12720 h 45507"/>
                  <a:gd name="connsiteX8" fmla="*/ 14027 w 41494"/>
                  <a:gd name="connsiteY8" fmla="*/ 14692 h 45507"/>
                  <a:gd name="connsiteX9" fmla="*/ 14027 w 41494"/>
                  <a:gd name="connsiteY9" fmla="*/ 46092 h 45507"/>
                  <a:gd name="connsiteX10" fmla="*/ 229 w 41494"/>
                  <a:gd name="connsiteY10" fmla="*/ 46092 h 45507"/>
                  <a:gd name="connsiteX11" fmla="*/ 229 w 41494"/>
                  <a:gd name="connsiteY11" fmla="*/ 1849 h 45507"/>
                  <a:gd name="connsiteX12" fmla="*/ 14027 w 41494"/>
                  <a:gd name="connsiteY12" fmla="*/ 1849 h 45507"/>
                  <a:gd name="connsiteX13" fmla="*/ 14027 w 41494"/>
                  <a:gd name="connsiteY13" fmla="*/ 6703 h 45507"/>
                  <a:gd name="connsiteX14" fmla="*/ 20597 w 41494"/>
                  <a:gd name="connsiteY14" fmla="*/ 2203 h 45507"/>
                  <a:gd name="connsiteX15" fmla="*/ 27774 w 41494"/>
                  <a:gd name="connsiteY15" fmla="*/ 585 h 45507"/>
                  <a:gd name="connsiteX16" fmla="*/ 38135 w 41494"/>
                  <a:gd name="connsiteY16" fmla="*/ 4883 h 45507"/>
                  <a:gd name="connsiteX17" fmla="*/ 41723 w 41494"/>
                  <a:gd name="connsiteY17" fmla="*/ 17271 h 4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1494" h="45507">
                    <a:moveTo>
                      <a:pt x="41723" y="46092"/>
                    </a:moveTo>
                    <a:lnTo>
                      <a:pt x="27825" y="46092"/>
                    </a:lnTo>
                    <a:lnTo>
                      <a:pt x="27825" y="24148"/>
                    </a:lnTo>
                    <a:cubicBezTo>
                      <a:pt x="27774" y="22429"/>
                      <a:pt x="27723" y="20659"/>
                      <a:pt x="27622" y="18839"/>
                    </a:cubicBezTo>
                    <a:cubicBezTo>
                      <a:pt x="27471" y="17119"/>
                      <a:pt x="27218" y="15805"/>
                      <a:pt x="26814" y="14895"/>
                    </a:cubicBezTo>
                    <a:cubicBezTo>
                      <a:pt x="26308" y="13934"/>
                      <a:pt x="25601" y="13175"/>
                      <a:pt x="24742" y="12720"/>
                    </a:cubicBezTo>
                    <a:cubicBezTo>
                      <a:pt x="23832" y="12316"/>
                      <a:pt x="22619" y="12114"/>
                      <a:pt x="21153" y="12063"/>
                    </a:cubicBezTo>
                    <a:cubicBezTo>
                      <a:pt x="19991" y="12114"/>
                      <a:pt x="18879" y="12316"/>
                      <a:pt x="17716" y="12720"/>
                    </a:cubicBezTo>
                    <a:cubicBezTo>
                      <a:pt x="16554" y="13125"/>
                      <a:pt x="15290" y="13782"/>
                      <a:pt x="14027" y="14692"/>
                    </a:cubicBezTo>
                    <a:lnTo>
                      <a:pt x="14027" y="46092"/>
                    </a:lnTo>
                    <a:lnTo>
                      <a:pt x="229" y="46092"/>
                    </a:lnTo>
                    <a:lnTo>
                      <a:pt x="229" y="1849"/>
                    </a:lnTo>
                    <a:lnTo>
                      <a:pt x="14027" y="1849"/>
                    </a:lnTo>
                    <a:lnTo>
                      <a:pt x="14027" y="6703"/>
                    </a:lnTo>
                    <a:cubicBezTo>
                      <a:pt x="16251" y="4832"/>
                      <a:pt x="18475" y="3315"/>
                      <a:pt x="20597" y="2203"/>
                    </a:cubicBezTo>
                    <a:cubicBezTo>
                      <a:pt x="22720" y="1141"/>
                      <a:pt x="25095" y="585"/>
                      <a:pt x="27774" y="585"/>
                    </a:cubicBezTo>
                    <a:cubicBezTo>
                      <a:pt x="32272" y="585"/>
                      <a:pt x="35709" y="2051"/>
                      <a:pt x="38135" y="4883"/>
                    </a:cubicBezTo>
                    <a:cubicBezTo>
                      <a:pt x="40460" y="7816"/>
                      <a:pt x="41673" y="11911"/>
                      <a:pt x="41723" y="172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0" name="任意多边形: 形状 459">
                <a:extLst>
                  <a:ext uri="{FF2B5EF4-FFF2-40B4-BE49-F238E27FC236}">
                    <a16:creationId xmlns:a16="http://schemas.microsoft.com/office/drawing/2014/main" id="{FBF5E338-3352-4769-A345-44369D6022E5}"/>
                  </a:ext>
                </a:extLst>
              </p:cNvPr>
              <p:cNvSpPr/>
              <p:nvPr/>
            </p:nvSpPr>
            <p:spPr>
              <a:xfrm>
                <a:off x="4725755" y="5390945"/>
                <a:ext cx="43364" cy="62547"/>
              </a:xfrm>
              <a:custGeom>
                <a:avLst/>
                <a:gdLst>
                  <a:gd name="connsiteX0" fmla="*/ 43597 w 43364"/>
                  <a:gd name="connsiteY0" fmla="*/ 61919 h 62547"/>
                  <a:gd name="connsiteX1" fmla="*/ 29850 w 43364"/>
                  <a:gd name="connsiteY1" fmla="*/ 61919 h 62547"/>
                  <a:gd name="connsiteX2" fmla="*/ 29850 w 43364"/>
                  <a:gd name="connsiteY2" fmla="*/ 57317 h 62547"/>
                  <a:gd name="connsiteX3" fmla="*/ 26767 w 43364"/>
                  <a:gd name="connsiteY3" fmla="*/ 59694 h 62547"/>
                  <a:gd name="connsiteX4" fmla="*/ 23735 w 43364"/>
                  <a:gd name="connsiteY4" fmla="*/ 61565 h 62547"/>
                  <a:gd name="connsiteX5" fmla="*/ 20500 w 43364"/>
                  <a:gd name="connsiteY5" fmla="*/ 62728 h 62547"/>
                  <a:gd name="connsiteX6" fmla="*/ 16608 w 43364"/>
                  <a:gd name="connsiteY6" fmla="*/ 63132 h 62547"/>
                  <a:gd name="connsiteX7" fmla="*/ 4630 w 43364"/>
                  <a:gd name="connsiteY7" fmla="*/ 56862 h 62547"/>
                  <a:gd name="connsiteX8" fmla="*/ 233 w 43364"/>
                  <a:gd name="connsiteY8" fmla="*/ 40126 h 62547"/>
                  <a:gd name="connsiteX9" fmla="*/ 1699 w 43364"/>
                  <a:gd name="connsiteY9" fmla="*/ 30064 h 62547"/>
                  <a:gd name="connsiteX10" fmla="*/ 5894 w 43364"/>
                  <a:gd name="connsiteY10" fmla="*/ 22681 h 62547"/>
                  <a:gd name="connsiteX11" fmla="*/ 11706 w 43364"/>
                  <a:gd name="connsiteY11" fmla="*/ 18131 h 62547"/>
                  <a:gd name="connsiteX12" fmla="*/ 18933 w 43364"/>
                  <a:gd name="connsiteY12" fmla="*/ 16411 h 62547"/>
                  <a:gd name="connsiteX13" fmla="*/ 24644 w 43364"/>
                  <a:gd name="connsiteY13" fmla="*/ 17170 h 62547"/>
                  <a:gd name="connsiteX14" fmla="*/ 29850 w 43364"/>
                  <a:gd name="connsiteY14" fmla="*/ 19445 h 62547"/>
                  <a:gd name="connsiteX15" fmla="*/ 29850 w 43364"/>
                  <a:gd name="connsiteY15" fmla="*/ 585 h 62547"/>
                  <a:gd name="connsiteX16" fmla="*/ 43597 w 43364"/>
                  <a:gd name="connsiteY16" fmla="*/ 585 h 62547"/>
                  <a:gd name="connsiteX17" fmla="*/ 29850 w 43364"/>
                  <a:gd name="connsiteY17" fmla="*/ 49682 h 62547"/>
                  <a:gd name="connsiteX18" fmla="*/ 29850 w 43364"/>
                  <a:gd name="connsiteY18" fmla="*/ 27991 h 62547"/>
                  <a:gd name="connsiteX19" fmla="*/ 27121 w 43364"/>
                  <a:gd name="connsiteY19" fmla="*/ 27131 h 62547"/>
                  <a:gd name="connsiteX20" fmla="*/ 24291 w 43364"/>
                  <a:gd name="connsiteY20" fmla="*/ 26777 h 62547"/>
                  <a:gd name="connsiteX21" fmla="*/ 16811 w 43364"/>
                  <a:gd name="connsiteY21" fmla="*/ 30266 h 62547"/>
                  <a:gd name="connsiteX22" fmla="*/ 14334 w 43364"/>
                  <a:gd name="connsiteY22" fmla="*/ 39974 h 62547"/>
                  <a:gd name="connsiteX23" fmla="*/ 16305 w 43364"/>
                  <a:gd name="connsiteY23" fmla="*/ 49429 h 62547"/>
                  <a:gd name="connsiteX24" fmla="*/ 22774 w 43364"/>
                  <a:gd name="connsiteY24" fmla="*/ 52362 h 62547"/>
                  <a:gd name="connsiteX25" fmla="*/ 26413 w 43364"/>
                  <a:gd name="connsiteY25" fmla="*/ 51654 h 62547"/>
                  <a:gd name="connsiteX26" fmla="*/ 29850 w 43364"/>
                  <a:gd name="connsiteY26" fmla="*/ 49682 h 6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3364" h="62547">
                    <a:moveTo>
                      <a:pt x="43597" y="61919"/>
                    </a:moveTo>
                    <a:lnTo>
                      <a:pt x="29850" y="61919"/>
                    </a:lnTo>
                    <a:lnTo>
                      <a:pt x="29850" y="57317"/>
                    </a:lnTo>
                    <a:cubicBezTo>
                      <a:pt x="28890" y="58076"/>
                      <a:pt x="27879" y="58885"/>
                      <a:pt x="26767" y="59694"/>
                    </a:cubicBezTo>
                    <a:cubicBezTo>
                      <a:pt x="25605" y="60604"/>
                      <a:pt x="24594" y="61211"/>
                      <a:pt x="23735" y="61565"/>
                    </a:cubicBezTo>
                    <a:cubicBezTo>
                      <a:pt x="22623" y="62121"/>
                      <a:pt x="21511" y="62475"/>
                      <a:pt x="20500" y="62728"/>
                    </a:cubicBezTo>
                    <a:cubicBezTo>
                      <a:pt x="19388" y="62981"/>
                      <a:pt x="18125" y="63132"/>
                      <a:pt x="16608" y="63132"/>
                    </a:cubicBezTo>
                    <a:cubicBezTo>
                      <a:pt x="11554" y="63132"/>
                      <a:pt x="7562" y="61059"/>
                      <a:pt x="4630" y="56862"/>
                    </a:cubicBezTo>
                    <a:cubicBezTo>
                      <a:pt x="1699" y="52716"/>
                      <a:pt x="233" y="47154"/>
                      <a:pt x="233" y="40126"/>
                    </a:cubicBezTo>
                    <a:cubicBezTo>
                      <a:pt x="233" y="36283"/>
                      <a:pt x="688" y="32895"/>
                      <a:pt x="1699" y="30064"/>
                    </a:cubicBezTo>
                    <a:cubicBezTo>
                      <a:pt x="2659" y="27232"/>
                      <a:pt x="4074" y="24805"/>
                      <a:pt x="5894" y="22681"/>
                    </a:cubicBezTo>
                    <a:cubicBezTo>
                      <a:pt x="7461" y="20810"/>
                      <a:pt x="9381" y="19294"/>
                      <a:pt x="11706" y="18131"/>
                    </a:cubicBezTo>
                    <a:cubicBezTo>
                      <a:pt x="13930" y="17018"/>
                      <a:pt x="16356" y="16411"/>
                      <a:pt x="18933" y="16411"/>
                    </a:cubicBezTo>
                    <a:cubicBezTo>
                      <a:pt x="21208" y="16411"/>
                      <a:pt x="23128" y="16664"/>
                      <a:pt x="24644" y="17170"/>
                    </a:cubicBezTo>
                    <a:cubicBezTo>
                      <a:pt x="26110" y="17676"/>
                      <a:pt x="27829" y="18434"/>
                      <a:pt x="29850" y="19445"/>
                    </a:cubicBezTo>
                    <a:lnTo>
                      <a:pt x="29850" y="585"/>
                    </a:lnTo>
                    <a:lnTo>
                      <a:pt x="43597" y="585"/>
                    </a:lnTo>
                    <a:close/>
                    <a:moveTo>
                      <a:pt x="29850" y="49682"/>
                    </a:moveTo>
                    <a:lnTo>
                      <a:pt x="29850" y="27991"/>
                    </a:lnTo>
                    <a:cubicBezTo>
                      <a:pt x="29092" y="27687"/>
                      <a:pt x="28182" y="27384"/>
                      <a:pt x="27121" y="27131"/>
                    </a:cubicBezTo>
                    <a:cubicBezTo>
                      <a:pt x="26009" y="26929"/>
                      <a:pt x="25049" y="26828"/>
                      <a:pt x="24291" y="26777"/>
                    </a:cubicBezTo>
                    <a:cubicBezTo>
                      <a:pt x="20955" y="26828"/>
                      <a:pt x="18478" y="27991"/>
                      <a:pt x="16811" y="30266"/>
                    </a:cubicBezTo>
                    <a:cubicBezTo>
                      <a:pt x="15143" y="32642"/>
                      <a:pt x="14334" y="35878"/>
                      <a:pt x="14334" y="39974"/>
                    </a:cubicBezTo>
                    <a:cubicBezTo>
                      <a:pt x="14334" y="44373"/>
                      <a:pt x="14991" y="47508"/>
                      <a:pt x="16305" y="49429"/>
                    </a:cubicBezTo>
                    <a:cubicBezTo>
                      <a:pt x="17619" y="51401"/>
                      <a:pt x="19742" y="52362"/>
                      <a:pt x="22774" y="52362"/>
                    </a:cubicBezTo>
                    <a:cubicBezTo>
                      <a:pt x="23937" y="52362"/>
                      <a:pt x="25150" y="52160"/>
                      <a:pt x="26413" y="51654"/>
                    </a:cubicBezTo>
                    <a:cubicBezTo>
                      <a:pt x="27626" y="51250"/>
                      <a:pt x="28789" y="50592"/>
                      <a:pt x="29850" y="496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1" name="任意多边形: 形状 460">
                <a:extLst>
                  <a:ext uri="{FF2B5EF4-FFF2-40B4-BE49-F238E27FC236}">
                    <a16:creationId xmlns:a16="http://schemas.microsoft.com/office/drawing/2014/main" id="{77B0C7FF-4258-4932-B8AC-4B039AEA1A78}"/>
                  </a:ext>
                </a:extLst>
              </p:cNvPr>
              <p:cNvSpPr/>
              <p:nvPr/>
            </p:nvSpPr>
            <p:spPr>
              <a:xfrm>
                <a:off x="4776488" y="5406619"/>
                <a:ext cx="44022" cy="46821"/>
              </a:xfrm>
              <a:custGeom>
                <a:avLst/>
                <a:gdLst>
                  <a:gd name="connsiteX0" fmla="*/ 26115 w 44022"/>
                  <a:gd name="connsiteY0" fmla="*/ 47407 h 46821"/>
                  <a:gd name="connsiteX1" fmla="*/ 6909 w 44022"/>
                  <a:gd name="connsiteY1" fmla="*/ 41440 h 46821"/>
                  <a:gd name="connsiteX2" fmla="*/ 238 w 44022"/>
                  <a:gd name="connsiteY2" fmla="*/ 24350 h 46821"/>
                  <a:gd name="connsiteX3" fmla="*/ 6455 w 44022"/>
                  <a:gd name="connsiteY3" fmla="*/ 7057 h 46821"/>
                  <a:gd name="connsiteX4" fmla="*/ 23841 w 44022"/>
                  <a:gd name="connsiteY4" fmla="*/ 585 h 46821"/>
                  <a:gd name="connsiteX5" fmla="*/ 39104 w 44022"/>
                  <a:gd name="connsiteY5" fmla="*/ 6096 h 46821"/>
                  <a:gd name="connsiteX6" fmla="*/ 44259 w 44022"/>
                  <a:gd name="connsiteY6" fmla="*/ 21771 h 46821"/>
                  <a:gd name="connsiteX7" fmla="*/ 44259 w 44022"/>
                  <a:gd name="connsiteY7" fmla="*/ 26726 h 46821"/>
                  <a:gd name="connsiteX8" fmla="*/ 14036 w 44022"/>
                  <a:gd name="connsiteY8" fmla="*/ 26726 h 46821"/>
                  <a:gd name="connsiteX9" fmla="*/ 15350 w 44022"/>
                  <a:gd name="connsiteY9" fmla="*/ 31884 h 46821"/>
                  <a:gd name="connsiteX10" fmla="*/ 18281 w 44022"/>
                  <a:gd name="connsiteY10" fmla="*/ 35171 h 46821"/>
                  <a:gd name="connsiteX11" fmla="*/ 22375 w 44022"/>
                  <a:gd name="connsiteY11" fmla="*/ 36940 h 46821"/>
                  <a:gd name="connsiteX12" fmla="*/ 27581 w 44022"/>
                  <a:gd name="connsiteY12" fmla="*/ 37446 h 46821"/>
                  <a:gd name="connsiteX13" fmla="*/ 32281 w 44022"/>
                  <a:gd name="connsiteY13" fmla="*/ 36940 h 46821"/>
                  <a:gd name="connsiteX14" fmla="*/ 36526 w 44022"/>
                  <a:gd name="connsiteY14" fmla="*/ 35525 h 46821"/>
                  <a:gd name="connsiteX15" fmla="*/ 39660 w 44022"/>
                  <a:gd name="connsiteY15" fmla="*/ 33906 h 46821"/>
                  <a:gd name="connsiteX16" fmla="*/ 42035 w 44022"/>
                  <a:gd name="connsiteY16" fmla="*/ 32390 h 46821"/>
                  <a:gd name="connsiteX17" fmla="*/ 43451 w 44022"/>
                  <a:gd name="connsiteY17" fmla="*/ 32390 h 46821"/>
                  <a:gd name="connsiteX18" fmla="*/ 43451 w 44022"/>
                  <a:gd name="connsiteY18" fmla="*/ 43766 h 46821"/>
                  <a:gd name="connsiteX19" fmla="*/ 40368 w 44022"/>
                  <a:gd name="connsiteY19" fmla="*/ 45030 h 46821"/>
                  <a:gd name="connsiteX20" fmla="*/ 36526 w 44022"/>
                  <a:gd name="connsiteY20" fmla="*/ 46143 h 46821"/>
                  <a:gd name="connsiteX21" fmla="*/ 31927 w 44022"/>
                  <a:gd name="connsiteY21" fmla="*/ 47053 h 46821"/>
                  <a:gd name="connsiteX22" fmla="*/ 26115 w 44022"/>
                  <a:gd name="connsiteY22" fmla="*/ 47407 h 46821"/>
                  <a:gd name="connsiteX23" fmla="*/ 30664 w 44022"/>
                  <a:gd name="connsiteY23" fmla="*/ 18434 h 46821"/>
                  <a:gd name="connsiteX24" fmla="*/ 28642 w 44022"/>
                  <a:gd name="connsiteY24" fmla="*/ 11760 h 46821"/>
                  <a:gd name="connsiteX25" fmla="*/ 22779 w 44022"/>
                  <a:gd name="connsiteY25" fmla="*/ 9484 h 46821"/>
                  <a:gd name="connsiteX26" fmla="*/ 16512 w 44022"/>
                  <a:gd name="connsiteY26" fmla="*/ 11911 h 46821"/>
                  <a:gd name="connsiteX27" fmla="*/ 13985 w 44022"/>
                  <a:gd name="connsiteY27" fmla="*/ 18434 h 46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4022" h="46821">
                    <a:moveTo>
                      <a:pt x="26115" y="47407"/>
                    </a:moveTo>
                    <a:cubicBezTo>
                      <a:pt x="17725" y="47356"/>
                      <a:pt x="11307" y="45435"/>
                      <a:pt x="6909" y="41440"/>
                    </a:cubicBezTo>
                    <a:cubicBezTo>
                      <a:pt x="2411" y="37496"/>
                      <a:pt x="187" y="31783"/>
                      <a:pt x="238" y="24350"/>
                    </a:cubicBezTo>
                    <a:cubicBezTo>
                      <a:pt x="187" y="17170"/>
                      <a:pt x="2260" y="11406"/>
                      <a:pt x="6455" y="7057"/>
                    </a:cubicBezTo>
                    <a:cubicBezTo>
                      <a:pt x="10548" y="2759"/>
                      <a:pt x="16361" y="585"/>
                      <a:pt x="23841" y="585"/>
                    </a:cubicBezTo>
                    <a:cubicBezTo>
                      <a:pt x="30563" y="585"/>
                      <a:pt x="35667" y="2456"/>
                      <a:pt x="39104" y="6096"/>
                    </a:cubicBezTo>
                    <a:cubicBezTo>
                      <a:pt x="42541" y="9788"/>
                      <a:pt x="44259" y="14996"/>
                      <a:pt x="44259" y="21771"/>
                    </a:cubicBezTo>
                    <a:lnTo>
                      <a:pt x="44259" y="26726"/>
                    </a:lnTo>
                    <a:lnTo>
                      <a:pt x="14036" y="26726"/>
                    </a:lnTo>
                    <a:cubicBezTo>
                      <a:pt x="14137" y="28850"/>
                      <a:pt x="14592" y="30569"/>
                      <a:pt x="15350" y="31884"/>
                    </a:cubicBezTo>
                    <a:cubicBezTo>
                      <a:pt x="16057" y="33300"/>
                      <a:pt x="17018" y="34362"/>
                      <a:pt x="18281" y="35171"/>
                    </a:cubicBezTo>
                    <a:cubicBezTo>
                      <a:pt x="19393" y="35980"/>
                      <a:pt x="20758" y="36586"/>
                      <a:pt x="22375" y="36940"/>
                    </a:cubicBezTo>
                    <a:cubicBezTo>
                      <a:pt x="23891" y="37294"/>
                      <a:pt x="25660" y="37446"/>
                      <a:pt x="27581" y="37446"/>
                    </a:cubicBezTo>
                    <a:cubicBezTo>
                      <a:pt x="29147" y="37446"/>
                      <a:pt x="30714" y="37294"/>
                      <a:pt x="32281" y="36940"/>
                    </a:cubicBezTo>
                    <a:cubicBezTo>
                      <a:pt x="33797" y="36586"/>
                      <a:pt x="35212" y="36131"/>
                      <a:pt x="36526" y="35525"/>
                    </a:cubicBezTo>
                    <a:cubicBezTo>
                      <a:pt x="37638" y="35069"/>
                      <a:pt x="38649" y="34513"/>
                      <a:pt x="39660" y="33906"/>
                    </a:cubicBezTo>
                    <a:cubicBezTo>
                      <a:pt x="40570" y="33350"/>
                      <a:pt x="41378" y="32845"/>
                      <a:pt x="42035" y="32390"/>
                    </a:cubicBezTo>
                    <a:lnTo>
                      <a:pt x="43451" y="32390"/>
                    </a:lnTo>
                    <a:lnTo>
                      <a:pt x="43451" y="43766"/>
                    </a:lnTo>
                    <a:cubicBezTo>
                      <a:pt x="42288" y="44221"/>
                      <a:pt x="41277" y="44626"/>
                      <a:pt x="40368" y="45030"/>
                    </a:cubicBezTo>
                    <a:cubicBezTo>
                      <a:pt x="39407" y="45435"/>
                      <a:pt x="38144" y="45839"/>
                      <a:pt x="36526" y="46143"/>
                    </a:cubicBezTo>
                    <a:cubicBezTo>
                      <a:pt x="35010" y="46547"/>
                      <a:pt x="33443" y="46800"/>
                      <a:pt x="31927" y="47053"/>
                    </a:cubicBezTo>
                    <a:cubicBezTo>
                      <a:pt x="30310" y="47255"/>
                      <a:pt x="28389" y="47356"/>
                      <a:pt x="26115" y="47407"/>
                    </a:cubicBezTo>
                    <a:close/>
                    <a:moveTo>
                      <a:pt x="30664" y="18434"/>
                    </a:moveTo>
                    <a:cubicBezTo>
                      <a:pt x="30563" y="15552"/>
                      <a:pt x="29906" y="13327"/>
                      <a:pt x="28642" y="11760"/>
                    </a:cubicBezTo>
                    <a:cubicBezTo>
                      <a:pt x="27328" y="10293"/>
                      <a:pt x="25357" y="9535"/>
                      <a:pt x="22779" y="9484"/>
                    </a:cubicBezTo>
                    <a:cubicBezTo>
                      <a:pt x="20101" y="9535"/>
                      <a:pt x="18028" y="10344"/>
                      <a:pt x="16512" y="11911"/>
                    </a:cubicBezTo>
                    <a:cubicBezTo>
                      <a:pt x="14996" y="13529"/>
                      <a:pt x="14137" y="15704"/>
                      <a:pt x="13985" y="18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2" name="任意多边形: 形状 461">
                <a:extLst>
                  <a:ext uri="{FF2B5EF4-FFF2-40B4-BE49-F238E27FC236}">
                    <a16:creationId xmlns:a16="http://schemas.microsoft.com/office/drawing/2014/main" id="{3A0EB532-82C2-4672-AB61-21D4BD48CD9A}"/>
                  </a:ext>
                </a:extLst>
              </p:cNvPr>
              <p:cNvSpPr/>
              <p:nvPr/>
            </p:nvSpPr>
            <p:spPr>
              <a:xfrm>
                <a:off x="4822173" y="5408035"/>
                <a:ext cx="49075" cy="44243"/>
              </a:xfrm>
              <a:custGeom>
                <a:avLst/>
                <a:gdLst>
                  <a:gd name="connsiteX0" fmla="*/ 49316 w 49075"/>
                  <a:gd name="connsiteY0" fmla="*/ 44828 h 44243"/>
                  <a:gd name="connsiteX1" fmla="*/ 33194 w 49075"/>
                  <a:gd name="connsiteY1" fmla="*/ 44828 h 44243"/>
                  <a:gd name="connsiteX2" fmla="*/ 24753 w 49075"/>
                  <a:gd name="connsiteY2" fmla="*/ 32086 h 44243"/>
                  <a:gd name="connsiteX3" fmla="*/ 16060 w 49075"/>
                  <a:gd name="connsiteY3" fmla="*/ 44828 h 44243"/>
                  <a:gd name="connsiteX4" fmla="*/ 241 w 49075"/>
                  <a:gd name="connsiteY4" fmla="*/ 44828 h 44243"/>
                  <a:gd name="connsiteX5" fmla="*/ 16515 w 49075"/>
                  <a:gd name="connsiteY5" fmla="*/ 22732 h 44243"/>
                  <a:gd name="connsiteX6" fmla="*/ 494 w 49075"/>
                  <a:gd name="connsiteY6" fmla="*/ 585 h 44243"/>
                  <a:gd name="connsiteX7" fmla="*/ 16667 w 49075"/>
                  <a:gd name="connsiteY7" fmla="*/ 585 h 44243"/>
                  <a:gd name="connsiteX8" fmla="*/ 24955 w 49075"/>
                  <a:gd name="connsiteY8" fmla="*/ 13074 h 44243"/>
                  <a:gd name="connsiteX9" fmla="*/ 33244 w 49075"/>
                  <a:gd name="connsiteY9" fmla="*/ 585 h 44243"/>
                  <a:gd name="connsiteX10" fmla="*/ 49114 w 49075"/>
                  <a:gd name="connsiteY10" fmla="*/ 585 h 44243"/>
                  <a:gd name="connsiteX11" fmla="*/ 33092 w 49075"/>
                  <a:gd name="connsiteY11" fmla="*/ 22378 h 4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075" h="44243">
                    <a:moveTo>
                      <a:pt x="49316" y="44828"/>
                    </a:moveTo>
                    <a:lnTo>
                      <a:pt x="33194" y="44828"/>
                    </a:lnTo>
                    <a:lnTo>
                      <a:pt x="24753" y="32086"/>
                    </a:lnTo>
                    <a:lnTo>
                      <a:pt x="16060" y="44828"/>
                    </a:lnTo>
                    <a:lnTo>
                      <a:pt x="241" y="44828"/>
                    </a:lnTo>
                    <a:lnTo>
                      <a:pt x="16515" y="22732"/>
                    </a:lnTo>
                    <a:lnTo>
                      <a:pt x="494" y="585"/>
                    </a:lnTo>
                    <a:lnTo>
                      <a:pt x="16667" y="585"/>
                    </a:lnTo>
                    <a:lnTo>
                      <a:pt x="24955" y="13074"/>
                    </a:lnTo>
                    <a:lnTo>
                      <a:pt x="33244" y="585"/>
                    </a:lnTo>
                    <a:lnTo>
                      <a:pt x="49114" y="585"/>
                    </a:lnTo>
                    <a:lnTo>
                      <a:pt x="33092" y="22378"/>
                    </a:ln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3" name="任意多边形: 形状 462">
                <a:extLst>
                  <a:ext uri="{FF2B5EF4-FFF2-40B4-BE49-F238E27FC236}">
                    <a16:creationId xmlns:a16="http://schemas.microsoft.com/office/drawing/2014/main" id="{E22D7BC4-0800-4591-97DE-793BFCE6E6E3}"/>
                  </a:ext>
                </a:extLst>
              </p:cNvPr>
              <p:cNvSpPr/>
              <p:nvPr/>
            </p:nvSpPr>
            <p:spPr>
              <a:xfrm>
                <a:off x="4873170" y="5406619"/>
                <a:ext cx="44022" cy="46821"/>
              </a:xfrm>
              <a:custGeom>
                <a:avLst/>
                <a:gdLst>
                  <a:gd name="connsiteX0" fmla="*/ 26122 w 44022"/>
                  <a:gd name="connsiteY0" fmla="*/ 47407 h 46821"/>
                  <a:gd name="connsiteX1" fmla="*/ 6917 w 44022"/>
                  <a:gd name="connsiteY1" fmla="*/ 41440 h 46821"/>
                  <a:gd name="connsiteX2" fmla="*/ 246 w 44022"/>
                  <a:gd name="connsiteY2" fmla="*/ 24350 h 46821"/>
                  <a:gd name="connsiteX3" fmla="*/ 6462 w 44022"/>
                  <a:gd name="connsiteY3" fmla="*/ 7057 h 46821"/>
                  <a:gd name="connsiteX4" fmla="*/ 23848 w 44022"/>
                  <a:gd name="connsiteY4" fmla="*/ 585 h 46821"/>
                  <a:gd name="connsiteX5" fmla="*/ 39112 w 44022"/>
                  <a:gd name="connsiteY5" fmla="*/ 6096 h 46821"/>
                  <a:gd name="connsiteX6" fmla="*/ 44267 w 44022"/>
                  <a:gd name="connsiteY6" fmla="*/ 21771 h 46821"/>
                  <a:gd name="connsiteX7" fmla="*/ 44267 w 44022"/>
                  <a:gd name="connsiteY7" fmla="*/ 26726 h 46821"/>
                  <a:gd name="connsiteX8" fmla="*/ 14043 w 44022"/>
                  <a:gd name="connsiteY8" fmla="*/ 26726 h 46821"/>
                  <a:gd name="connsiteX9" fmla="*/ 15357 w 44022"/>
                  <a:gd name="connsiteY9" fmla="*/ 31884 h 46821"/>
                  <a:gd name="connsiteX10" fmla="*/ 18289 w 44022"/>
                  <a:gd name="connsiteY10" fmla="*/ 35171 h 46821"/>
                  <a:gd name="connsiteX11" fmla="*/ 22382 w 44022"/>
                  <a:gd name="connsiteY11" fmla="*/ 36940 h 46821"/>
                  <a:gd name="connsiteX12" fmla="*/ 27588 w 44022"/>
                  <a:gd name="connsiteY12" fmla="*/ 37446 h 46821"/>
                  <a:gd name="connsiteX13" fmla="*/ 32288 w 44022"/>
                  <a:gd name="connsiteY13" fmla="*/ 36940 h 46821"/>
                  <a:gd name="connsiteX14" fmla="*/ 36534 w 44022"/>
                  <a:gd name="connsiteY14" fmla="*/ 35525 h 46821"/>
                  <a:gd name="connsiteX15" fmla="*/ 39667 w 44022"/>
                  <a:gd name="connsiteY15" fmla="*/ 33906 h 46821"/>
                  <a:gd name="connsiteX16" fmla="*/ 42043 w 44022"/>
                  <a:gd name="connsiteY16" fmla="*/ 32390 h 46821"/>
                  <a:gd name="connsiteX17" fmla="*/ 43458 w 44022"/>
                  <a:gd name="connsiteY17" fmla="*/ 32390 h 46821"/>
                  <a:gd name="connsiteX18" fmla="*/ 43458 w 44022"/>
                  <a:gd name="connsiteY18" fmla="*/ 43766 h 46821"/>
                  <a:gd name="connsiteX19" fmla="*/ 40375 w 44022"/>
                  <a:gd name="connsiteY19" fmla="*/ 45030 h 46821"/>
                  <a:gd name="connsiteX20" fmla="*/ 36534 w 44022"/>
                  <a:gd name="connsiteY20" fmla="*/ 46143 h 46821"/>
                  <a:gd name="connsiteX21" fmla="*/ 31935 w 44022"/>
                  <a:gd name="connsiteY21" fmla="*/ 47053 h 46821"/>
                  <a:gd name="connsiteX22" fmla="*/ 26122 w 44022"/>
                  <a:gd name="connsiteY22" fmla="*/ 47407 h 46821"/>
                  <a:gd name="connsiteX23" fmla="*/ 30671 w 44022"/>
                  <a:gd name="connsiteY23" fmla="*/ 18434 h 46821"/>
                  <a:gd name="connsiteX24" fmla="*/ 28650 w 44022"/>
                  <a:gd name="connsiteY24" fmla="*/ 11760 h 46821"/>
                  <a:gd name="connsiteX25" fmla="*/ 22787 w 44022"/>
                  <a:gd name="connsiteY25" fmla="*/ 9484 h 46821"/>
                  <a:gd name="connsiteX26" fmla="*/ 16520 w 44022"/>
                  <a:gd name="connsiteY26" fmla="*/ 11911 h 46821"/>
                  <a:gd name="connsiteX27" fmla="*/ 13993 w 44022"/>
                  <a:gd name="connsiteY27" fmla="*/ 18434 h 46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4022" h="46821">
                    <a:moveTo>
                      <a:pt x="26122" y="47407"/>
                    </a:moveTo>
                    <a:cubicBezTo>
                      <a:pt x="17733" y="47356"/>
                      <a:pt x="11314" y="45435"/>
                      <a:pt x="6917" y="41440"/>
                    </a:cubicBezTo>
                    <a:cubicBezTo>
                      <a:pt x="2419" y="37496"/>
                      <a:pt x="195" y="31783"/>
                      <a:pt x="246" y="24350"/>
                    </a:cubicBezTo>
                    <a:cubicBezTo>
                      <a:pt x="195" y="17170"/>
                      <a:pt x="2267" y="11406"/>
                      <a:pt x="6462" y="7057"/>
                    </a:cubicBezTo>
                    <a:cubicBezTo>
                      <a:pt x="10556" y="2759"/>
                      <a:pt x="16368" y="585"/>
                      <a:pt x="23848" y="585"/>
                    </a:cubicBezTo>
                    <a:cubicBezTo>
                      <a:pt x="30570" y="585"/>
                      <a:pt x="35675" y="2456"/>
                      <a:pt x="39112" y="6096"/>
                    </a:cubicBezTo>
                    <a:cubicBezTo>
                      <a:pt x="42548" y="9788"/>
                      <a:pt x="44267" y="14996"/>
                      <a:pt x="44267" y="21771"/>
                    </a:cubicBezTo>
                    <a:lnTo>
                      <a:pt x="44267" y="26726"/>
                    </a:lnTo>
                    <a:lnTo>
                      <a:pt x="14043" y="26726"/>
                    </a:lnTo>
                    <a:cubicBezTo>
                      <a:pt x="14144" y="28850"/>
                      <a:pt x="14599" y="30569"/>
                      <a:pt x="15357" y="31884"/>
                    </a:cubicBezTo>
                    <a:cubicBezTo>
                      <a:pt x="16065" y="33300"/>
                      <a:pt x="17025" y="34362"/>
                      <a:pt x="18289" y="35171"/>
                    </a:cubicBezTo>
                    <a:cubicBezTo>
                      <a:pt x="19401" y="35980"/>
                      <a:pt x="20765" y="36586"/>
                      <a:pt x="22382" y="36940"/>
                    </a:cubicBezTo>
                    <a:cubicBezTo>
                      <a:pt x="23899" y="37294"/>
                      <a:pt x="25668" y="37446"/>
                      <a:pt x="27588" y="37446"/>
                    </a:cubicBezTo>
                    <a:cubicBezTo>
                      <a:pt x="29155" y="37446"/>
                      <a:pt x="30722" y="37294"/>
                      <a:pt x="32288" y="36940"/>
                    </a:cubicBezTo>
                    <a:cubicBezTo>
                      <a:pt x="33805" y="36586"/>
                      <a:pt x="35220" y="36131"/>
                      <a:pt x="36534" y="35525"/>
                    </a:cubicBezTo>
                    <a:cubicBezTo>
                      <a:pt x="37646" y="35069"/>
                      <a:pt x="38657" y="34513"/>
                      <a:pt x="39667" y="33906"/>
                    </a:cubicBezTo>
                    <a:cubicBezTo>
                      <a:pt x="40577" y="33350"/>
                      <a:pt x="41386" y="32845"/>
                      <a:pt x="42043" y="32390"/>
                    </a:cubicBezTo>
                    <a:lnTo>
                      <a:pt x="43458" y="32390"/>
                    </a:lnTo>
                    <a:lnTo>
                      <a:pt x="43458" y="43766"/>
                    </a:lnTo>
                    <a:cubicBezTo>
                      <a:pt x="42296" y="44221"/>
                      <a:pt x="41285" y="44626"/>
                      <a:pt x="40375" y="45030"/>
                    </a:cubicBezTo>
                    <a:cubicBezTo>
                      <a:pt x="39415" y="45435"/>
                      <a:pt x="38151" y="45839"/>
                      <a:pt x="36534" y="46143"/>
                    </a:cubicBezTo>
                    <a:cubicBezTo>
                      <a:pt x="35018" y="46547"/>
                      <a:pt x="33451" y="46800"/>
                      <a:pt x="31935" y="47053"/>
                    </a:cubicBezTo>
                    <a:cubicBezTo>
                      <a:pt x="30317" y="47255"/>
                      <a:pt x="28397" y="47356"/>
                      <a:pt x="26122" y="47407"/>
                    </a:cubicBezTo>
                    <a:close/>
                    <a:moveTo>
                      <a:pt x="30671" y="18434"/>
                    </a:moveTo>
                    <a:cubicBezTo>
                      <a:pt x="30570" y="15552"/>
                      <a:pt x="29913" y="13327"/>
                      <a:pt x="28650" y="11760"/>
                    </a:cubicBezTo>
                    <a:cubicBezTo>
                      <a:pt x="27335" y="10293"/>
                      <a:pt x="25364" y="9535"/>
                      <a:pt x="22787" y="9484"/>
                    </a:cubicBezTo>
                    <a:cubicBezTo>
                      <a:pt x="20108" y="9535"/>
                      <a:pt x="18036" y="10344"/>
                      <a:pt x="16520" y="11911"/>
                    </a:cubicBezTo>
                    <a:cubicBezTo>
                      <a:pt x="15003" y="13529"/>
                      <a:pt x="14144" y="15704"/>
                      <a:pt x="13993" y="18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4" name="任意多边形: 形状 463">
                <a:extLst>
                  <a:ext uri="{FF2B5EF4-FFF2-40B4-BE49-F238E27FC236}">
                    <a16:creationId xmlns:a16="http://schemas.microsoft.com/office/drawing/2014/main" id="{73FF8E6E-2F8A-4EAD-8CE5-CD376FBB794F}"/>
                  </a:ext>
                </a:extLst>
              </p:cNvPr>
              <p:cNvSpPr/>
              <p:nvPr/>
            </p:nvSpPr>
            <p:spPr>
              <a:xfrm>
                <a:off x="4921332" y="5406771"/>
                <a:ext cx="37905" cy="46720"/>
              </a:xfrm>
              <a:custGeom>
                <a:avLst/>
                <a:gdLst>
                  <a:gd name="connsiteX0" fmla="*/ 16674 w 37905"/>
                  <a:gd name="connsiteY0" fmla="*/ 47306 h 46720"/>
                  <a:gd name="connsiteX1" fmla="*/ 7425 w 37905"/>
                  <a:gd name="connsiteY1" fmla="*/ 46244 h 46720"/>
                  <a:gd name="connsiteX2" fmla="*/ 248 w 37905"/>
                  <a:gd name="connsiteY2" fmla="*/ 43766 h 46720"/>
                  <a:gd name="connsiteX3" fmla="*/ 248 w 37905"/>
                  <a:gd name="connsiteY3" fmla="*/ 32086 h 46720"/>
                  <a:gd name="connsiteX4" fmla="*/ 1411 w 37905"/>
                  <a:gd name="connsiteY4" fmla="*/ 32086 h 46720"/>
                  <a:gd name="connsiteX5" fmla="*/ 3635 w 37905"/>
                  <a:gd name="connsiteY5" fmla="*/ 33755 h 46720"/>
                  <a:gd name="connsiteX6" fmla="*/ 7122 w 37905"/>
                  <a:gd name="connsiteY6" fmla="*/ 35626 h 46720"/>
                  <a:gd name="connsiteX7" fmla="*/ 11468 w 37905"/>
                  <a:gd name="connsiteY7" fmla="*/ 37193 h 46720"/>
                  <a:gd name="connsiteX8" fmla="*/ 16775 w 37905"/>
                  <a:gd name="connsiteY8" fmla="*/ 37850 h 46720"/>
                  <a:gd name="connsiteX9" fmla="*/ 21880 w 37905"/>
                  <a:gd name="connsiteY9" fmla="*/ 36940 h 46720"/>
                  <a:gd name="connsiteX10" fmla="*/ 24104 w 37905"/>
                  <a:gd name="connsiteY10" fmla="*/ 34058 h 46720"/>
                  <a:gd name="connsiteX11" fmla="*/ 23093 w 37905"/>
                  <a:gd name="connsiteY11" fmla="*/ 31783 h 46720"/>
                  <a:gd name="connsiteX12" fmla="*/ 19100 w 37905"/>
                  <a:gd name="connsiteY12" fmla="*/ 30266 h 46720"/>
                  <a:gd name="connsiteX13" fmla="*/ 15107 w 37905"/>
                  <a:gd name="connsiteY13" fmla="*/ 29406 h 46720"/>
                  <a:gd name="connsiteX14" fmla="*/ 10862 w 37905"/>
                  <a:gd name="connsiteY14" fmla="*/ 28344 h 46720"/>
                  <a:gd name="connsiteX15" fmla="*/ 3079 w 37905"/>
                  <a:gd name="connsiteY15" fmla="*/ 23591 h 46720"/>
                  <a:gd name="connsiteX16" fmla="*/ 450 w 37905"/>
                  <a:gd name="connsiteY16" fmla="*/ 15249 h 46720"/>
                  <a:gd name="connsiteX17" fmla="*/ 1815 w 37905"/>
                  <a:gd name="connsiteY17" fmla="*/ 9636 h 46720"/>
                  <a:gd name="connsiteX18" fmla="*/ 5808 w 37905"/>
                  <a:gd name="connsiteY18" fmla="*/ 4984 h 46720"/>
                  <a:gd name="connsiteX19" fmla="*/ 12328 w 37905"/>
                  <a:gd name="connsiteY19" fmla="*/ 1799 h 46720"/>
                  <a:gd name="connsiteX20" fmla="*/ 21071 w 37905"/>
                  <a:gd name="connsiteY20" fmla="*/ 585 h 46720"/>
                  <a:gd name="connsiteX21" fmla="*/ 29613 w 37905"/>
                  <a:gd name="connsiteY21" fmla="*/ 1546 h 46720"/>
                  <a:gd name="connsiteX22" fmla="*/ 36233 w 37905"/>
                  <a:gd name="connsiteY22" fmla="*/ 3771 h 46720"/>
                  <a:gd name="connsiteX23" fmla="*/ 36233 w 37905"/>
                  <a:gd name="connsiteY23" fmla="*/ 14945 h 46720"/>
                  <a:gd name="connsiteX24" fmla="*/ 35122 w 37905"/>
                  <a:gd name="connsiteY24" fmla="*/ 14945 h 46720"/>
                  <a:gd name="connsiteX25" fmla="*/ 32847 w 37905"/>
                  <a:gd name="connsiteY25" fmla="*/ 13479 h 46720"/>
                  <a:gd name="connsiteX26" fmla="*/ 29865 w 37905"/>
                  <a:gd name="connsiteY26" fmla="*/ 11861 h 46720"/>
                  <a:gd name="connsiteX27" fmla="*/ 25974 w 37905"/>
                  <a:gd name="connsiteY27" fmla="*/ 10597 h 46720"/>
                  <a:gd name="connsiteX28" fmla="*/ 21577 w 37905"/>
                  <a:gd name="connsiteY28" fmla="*/ 10091 h 46720"/>
                  <a:gd name="connsiteX29" fmla="*/ 16522 w 37905"/>
                  <a:gd name="connsiteY29" fmla="*/ 11102 h 46720"/>
                  <a:gd name="connsiteX30" fmla="*/ 14450 w 37905"/>
                  <a:gd name="connsiteY30" fmla="*/ 13833 h 46720"/>
                  <a:gd name="connsiteX31" fmla="*/ 15461 w 37905"/>
                  <a:gd name="connsiteY31" fmla="*/ 16159 h 46720"/>
                  <a:gd name="connsiteX32" fmla="*/ 19959 w 37905"/>
                  <a:gd name="connsiteY32" fmla="*/ 17878 h 46720"/>
                  <a:gd name="connsiteX33" fmla="*/ 24003 w 37905"/>
                  <a:gd name="connsiteY33" fmla="*/ 18737 h 46720"/>
                  <a:gd name="connsiteX34" fmla="*/ 28450 w 37905"/>
                  <a:gd name="connsiteY34" fmla="*/ 19850 h 46720"/>
                  <a:gd name="connsiteX35" fmla="*/ 35678 w 37905"/>
                  <a:gd name="connsiteY35" fmla="*/ 24350 h 46720"/>
                  <a:gd name="connsiteX36" fmla="*/ 38154 w 37905"/>
                  <a:gd name="connsiteY36" fmla="*/ 32238 h 46720"/>
                  <a:gd name="connsiteX37" fmla="*/ 36688 w 37905"/>
                  <a:gd name="connsiteY37" fmla="*/ 38204 h 46720"/>
                  <a:gd name="connsiteX38" fmla="*/ 32544 w 37905"/>
                  <a:gd name="connsiteY38" fmla="*/ 42957 h 46720"/>
                  <a:gd name="connsiteX39" fmla="*/ 25873 w 37905"/>
                  <a:gd name="connsiteY39" fmla="*/ 46143 h 46720"/>
                  <a:gd name="connsiteX40" fmla="*/ 16674 w 37905"/>
                  <a:gd name="connsiteY40" fmla="*/ 47306 h 4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7905" h="46720">
                    <a:moveTo>
                      <a:pt x="16674" y="47306"/>
                    </a:moveTo>
                    <a:cubicBezTo>
                      <a:pt x="13338" y="47306"/>
                      <a:pt x="10255" y="46952"/>
                      <a:pt x="7425" y="46244"/>
                    </a:cubicBezTo>
                    <a:cubicBezTo>
                      <a:pt x="4494" y="45536"/>
                      <a:pt x="2118" y="44727"/>
                      <a:pt x="248" y="43766"/>
                    </a:cubicBezTo>
                    <a:lnTo>
                      <a:pt x="248" y="32086"/>
                    </a:lnTo>
                    <a:lnTo>
                      <a:pt x="1411" y="32086"/>
                    </a:lnTo>
                    <a:cubicBezTo>
                      <a:pt x="2017" y="32642"/>
                      <a:pt x="2725" y="33199"/>
                      <a:pt x="3635" y="33755"/>
                    </a:cubicBezTo>
                    <a:cubicBezTo>
                      <a:pt x="4443" y="34412"/>
                      <a:pt x="5606" y="35019"/>
                      <a:pt x="7122" y="35626"/>
                    </a:cubicBezTo>
                    <a:cubicBezTo>
                      <a:pt x="8385" y="36232"/>
                      <a:pt x="9851" y="36789"/>
                      <a:pt x="11468" y="37193"/>
                    </a:cubicBezTo>
                    <a:cubicBezTo>
                      <a:pt x="13035" y="37699"/>
                      <a:pt x="14804" y="37901"/>
                      <a:pt x="16775" y="37850"/>
                    </a:cubicBezTo>
                    <a:cubicBezTo>
                      <a:pt x="18645" y="37901"/>
                      <a:pt x="20364" y="37598"/>
                      <a:pt x="21880" y="36940"/>
                    </a:cubicBezTo>
                    <a:cubicBezTo>
                      <a:pt x="23346" y="36384"/>
                      <a:pt x="24053" y="35423"/>
                      <a:pt x="24104" y="34058"/>
                    </a:cubicBezTo>
                    <a:cubicBezTo>
                      <a:pt x="24053" y="33097"/>
                      <a:pt x="23750" y="32339"/>
                      <a:pt x="23093" y="31783"/>
                    </a:cubicBezTo>
                    <a:cubicBezTo>
                      <a:pt x="22385" y="31277"/>
                      <a:pt x="21021" y="30772"/>
                      <a:pt x="19100" y="30266"/>
                    </a:cubicBezTo>
                    <a:cubicBezTo>
                      <a:pt x="17988" y="30013"/>
                      <a:pt x="16674" y="29710"/>
                      <a:pt x="15107" y="29406"/>
                    </a:cubicBezTo>
                    <a:cubicBezTo>
                      <a:pt x="13490" y="29103"/>
                      <a:pt x="12075" y="28749"/>
                      <a:pt x="10862" y="28344"/>
                    </a:cubicBezTo>
                    <a:cubicBezTo>
                      <a:pt x="7375" y="27283"/>
                      <a:pt x="4797" y="25715"/>
                      <a:pt x="3079" y="23591"/>
                    </a:cubicBezTo>
                    <a:cubicBezTo>
                      <a:pt x="1310" y="21518"/>
                      <a:pt x="400" y="18737"/>
                      <a:pt x="450" y="15249"/>
                    </a:cubicBezTo>
                    <a:cubicBezTo>
                      <a:pt x="400" y="13277"/>
                      <a:pt x="855" y="11406"/>
                      <a:pt x="1815" y="9636"/>
                    </a:cubicBezTo>
                    <a:cubicBezTo>
                      <a:pt x="2674" y="7917"/>
                      <a:pt x="4039" y="6349"/>
                      <a:pt x="5808" y="4984"/>
                    </a:cubicBezTo>
                    <a:cubicBezTo>
                      <a:pt x="7526" y="3669"/>
                      <a:pt x="9699" y="2608"/>
                      <a:pt x="12328" y="1799"/>
                    </a:cubicBezTo>
                    <a:cubicBezTo>
                      <a:pt x="14905" y="990"/>
                      <a:pt x="17786" y="585"/>
                      <a:pt x="21071" y="585"/>
                    </a:cubicBezTo>
                    <a:cubicBezTo>
                      <a:pt x="24104" y="585"/>
                      <a:pt x="26984" y="939"/>
                      <a:pt x="29613" y="1546"/>
                    </a:cubicBezTo>
                    <a:cubicBezTo>
                      <a:pt x="32241" y="2203"/>
                      <a:pt x="34414" y="2911"/>
                      <a:pt x="36233" y="3771"/>
                    </a:cubicBezTo>
                    <a:lnTo>
                      <a:pt x="36233" y="14945"/>
                    </a:lnTo>
                    <a:lnTo>
                      <a:pt x="35122" y="14945"/>
                    </a:lnTo>
                    <a:cubicBezTo>
                      <a:pt x="34616" y="14591"/>
                      <a:pt x="33858" y="14086"/>
                      <a:pt x="32847" y="13479"/>
                    </a:cubicBezTo>
                    <a:cubicBezTo>
                      <a:pt x="31786" y="12872"/>
                      <a:pt x="30775" y="12366"/>
                      <a:pt x="29865" y="11861"/>
                    </a:cubicBezTo>
                    <a:cubicBezTo>
                      <a:pt x="28652" y="11406"/>
                      <a:pt x="27389" y="10951"/>
                      <a:pt x="25974" y="10597"/>
                    </a:cubicBezTo>
                    <a:cubicBezTo>
                      <a:pt x="24559" y="10293"/>
                      <a:pt x="23093" y="10142"/>
                      <a:pt x="21577" y="10091"/>
                    </a:cubicBezTo>
                    <a:cubicBezTo>
                      <a:pt x="19555" y="10142"/>
                      <a:pt x="17837" y="10496"/>
                      <a:pt x="16522" y="11102"/>
                    </a:cubicBezTo>
                    <a:cubicBezTo>
                      <a:pt x="15107" y="11810"/>
                      <a:pt x="14450" y="12720"/>
                      <a:pt x="14450" y="13833"/>
                    </a:cubicBezTo>
                    <a:cubicBezTo>
                      <a:pt x="14450" y="14844"/>
                      <a:pt x="14754" y="15602"/>
                      <a:pt x="15461" y="16159"/>
                    </a:cubicBezTo>
                    <a:cubicBezTo>
                      <a:pt x="16118" y="16765"/>
                      <a:pt x="17634" y="17322"/>
                      <a:pt x="19959" y="17878"/>
                    </a:cubicBezTo>
                    <a:cubicBezTo>
                      <a:pt x="21122" y="18181"/>
                      <a:pt x="22486" y="18485"/>
                      <a:pt x="24003" y="18737"/>
                    </a:cubicBezTo>
                    <a:cubicBezTo>
                      <a:pt x="25519" y="19041"/>
                      <a:pt x="26984" y="19395"/>
                      <a:pt x="28450" y="19850"/>
                    </a:cubicBezTo>
                    <a:cubicBezTo>
                      <a:pt x="31584" y="20861"/>
                      <a:pt x="34010" y="22378"/>
                      <a:pt x="35678" y="24350"/>
                    </a:cubicBezTo>
                    <a:cubicBezTo>
                      <a:pt x="37295" y="26372"/>
                      <a:pt x="38103" y="29002"/>
                      <a:pt x="38154" y="32238"/>
                    </a:cubicBezTo>
                    <a:cubicBezTo>
                      <a:pt x="38103" y="34362"/>
                      <a:pt x="37598" y="36334"/>
                      <a:pt x="36688" y="38204"/>
                    </a:cubicBezTo>
                    <a:cubicBezTo>
                      <a:pt x="35678" y="40075"/>
                      <a:pt x="34313" y="41693"/>
                      <a:pt x="32544" y="42957"/>
                    </a:cubicBezTo>
                    <a:cubicBezTo>
                      <a:pt x="30623" y="44373"/>
                      <a:pt x="28400" y="45384"/>
                      <a:pt x="25873" y="46143"/>
                    </a:cubicBezTo>
                    <a:cubicBezTo>
                      <a:pt x="23295" y="46901"/>
                      <a:pt x="20212" y="47306"/>
                      <a:pt x="16674" y="473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9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65" name="任意多边形: 形状 464">
              <a:extLst>
                <a:ext uri="{FF2B5EF4-FFF2-40B4-BE49-F238E27FC236}">
                  <a16:creationId xmlns:a16="http://schemas.microsoft.com/office/drawing/2014/main" id="{CF5F3D92-BD04-4501-9AA7-3103101E8F4E}"/>
                </a:ext>
              </a:extLst>
            </p:cNvPr>
            <p:cNvSpPr/>
            <p:nvPr/>
          </p:nvSpPr>
          <p:spPr>
            <a:xfrm>
              <a:off x="5216169" y="5386242"/>
              <a:ext cx="58678" cy="66036"/>
            </a:xfrm>
            <a:custGeom>
              <a:avLst/>
              <a:gdLst>
                <a:gd name="connsiteX0" fmla="*/ 0 w 58678"/>
                <a:gd name="connsiteY0" fmla="*/ 0 h 66036"/>
                <a:gd name="connsiteX1" fmla="*/ 58678 w 58678"/>
                <a:gd name="connsiteY1" fmla="*/ 33018 h 66036"/>
                <a:gd name="connsiteX2" fmla="*/ 0 w 58678"/>
                <a:gd name="connsiteY2" fmla="*/ 66036 h 6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78" h="66036">
                  <a:moveTo>
                    <a:pt x="0" y="0"/>
                  </a:moveTo>
                  <a:lnTo>
                    <a:pt x="58678" y="33018"/>
                  </a:lnTo>
                  <a:lnTo>
                    <a:pt x="0" y="66036"/>
                  </a:lnTo>
                  <a:close/>
                </a:path>
              </a:pathLst>
            </a:custGeom>
            <a:solidFill>
              <a:srgbClr val="666666"/>
            </a:solidFill>
            <a:ln w="129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6" name="任意多边形: 形状 465">
              <a:extLst>
                <a:ext uri="{FF2B5EF4-FFF2-40B4-BE49-F238E27FC236}">
                  <a16:creationId xmlns:a16="http://schemas.microsoft.com/office/drawing/2014/main" id="{71C14261-79A1-4FC6-BC33-B52295699238}"/>
                </a:ext>
              </a:extLst>
            </p:cNvPr>
            <p:cNvSpPr/>
            <p:nvPr/>
          </p:nvSpPr>
          <p:spPr>
            <a:xfrm>
              <a:off x="4592646" y="5500010"/>
              <a:ext cx="740879" cy="58704"/>
            </a:xfrm>
            <a:custGeom>
              <a:avLst/>
              <a:gdLst>
                <a:gd name="connsiteX0" fmla="*/ 741080 w 740879"/>
                <a:gd name="connsiteY0" fmla="*/ 545 h 58704"/>
                <a:gd name="connsiteX1" fmla="*/ 741080 w 740879"/>
                <a:gd name="connsiteY1" fmla="*/ 545 h 58704"/>
                <a:gd name="connsiteX2" fmla="*/ 682402 w 740879"/>
                <a:gd name="connsiteY2" fmla="*/ 59249 h 58704"/>
                <a:gd name="connsiteX3" fmla="*/ 58879 w 740879"/>
                <a:gd name="connsiteY3" fmla="*/ 59249 h 58704"/>
                <a:gd name="connsiteX4" fmla="*/ 201 w 740879"/>
                <a:gd name="connsiteY4" fmla="*/ 545 h 5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879" h="58704">
                  <a:moveTo>
                    <a:pt x="741080" y="545"/>
                  </a:moveTo>
                  <a:lnTo>
                    <a:pt x="741080" y="545"/>
                  </a:lnTo>
                  <a:cubicBezTo>
                    <a:pt x="741080" y="32956"/>
                    <a:pt x="714799" y="59249"/>
                    <a:pt x="682402" y="59249"/>
                  </a:cubicBezTo>
                  <a:lnTo>
                    <a:pt x="58879" y="59249"/>
                  </a:lnTo>
                  <a:cubicBezTo>
                    <a:pt x="26482" y="59249"/>
                    <a:pt x="201" y="32956"/>
                    <a:pt x="201" y="545"/>
                  </a:cubicBezTo>
                  <a:close/>
                </a:path>
              </a:pathLst>
            </a:custGeom>
            <a:solidFill>
              <a:srgbClr val="98BFDA"/>
            </a:solidFill>
            <a:ln w="7332" cap="flat">
              <a:solidFill>
                <a:srgbClr val="B2B2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800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398E8-4A4D-48D0-90BD-8B63F4BD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3C185-27C4-4741-8382-ACF7AA0B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Vue.js </a:t>
            </a:r>
            <a:r>
              <a:rPr lang="en-US" altLang="zh-CN" dirty="0">
                <a:hlinkClick r:id="rId2"/>
              </a:rPr>
              <a:t>https://cn.vuejs.org/v2/guide/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>
                <a:hlinkClick r:id="rId3"/>
              </a:rPr>
              <a:t>Vuex</a:t>
            </a:r>
            <a:r>
              <a:rPr lang="zh-CN" altLang="en-US" dirty="0"/>
              <a:t>、</a:t>
            </a:r>
            <a:r>
              <a:rPr lang="en-US" altLang="zh-CN" dirty="0">
                <a:hlinkClick r:id="rId4"/>
              </a:rPr>
              <a:t>Vue Router</a:t>
            </a:r>
            <a:r>
              <a:rPr lang="zh-CN" altLang="en-US" dirty="0"/>
              <a:t>、</a:t>
            </a:r>
            <a:r>
              <a:rPr lang="en-US" altLang="zh-CN" dirty="0">
                <a:hlinkClick r:id="rId5"/>
              </a:rPr>
              <a:t>Ant Design of Vue</a:t>
            </a:r>
            <a:endParaRPr lang="en-US" altLang="zh-CN" dirty="0"/>
          </a:p>
          <a:p>
            <a:r>
              <a:rPr lang="en-US" altLang="zh-CN" dirty="0"/>
              <a:t>IDE</a:t>
            </a:r>
          </a:p>
          <a:p>
            <a:pPr marL="457200" lvl="1" indent="0">
              <a:buNone/>
            </a:pPr>
            <a:r>
              <a:rPr lang="en-US" altLang="zh-CN" dirty="0"/>
              <a:t>WebStorm</a:t>
            </a:r>
            <a:r>
              <a:rPr lang="zh-CN" altLang="en-US" dirty="0"/>
              <a:t>、</a:t>
            </a:r>
            <a:r>
              <a:rPr lang="en-US" altLang="zh-CN" dirty="0"/>
              <a:t>VS Code…</a:t>
            </a:r>
          </a:p>
          <a:p>
            <a:r>
              <a:rPr lang="zh-CN" altLang="en-US" dirty="0"/>
              <a:t>安装依赖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npm</a:t>
            </a:r>
            <a:r>
              <a:rPr lang="en-US" altLang="zh-CN" dirty="0"/>
              <a:t> install</a:t>
            </a:r>
          </a:p>
          <a:p>
            <a:r>
              <a:rPr lang="zh-CN" altLang="en-US" dirty="0"/>
              <a:t>启动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npm</a:t>
            </a:r>
            <a:r>
              <a:rPr lang="en-US" altLang="zh-CN" dirty="0"/>
              <a:t> run serve</a:t>
            </a:r>
          </a:p>
          <a:p>
            <a:r>
              <a:rPr lang="zh-CN" altLang="en-US" dirty="0"/>
              <a:t>检查代码风格（每次提交代码时都要保证没有</a:t>
            </a:r>
            <a:r>
              <a:rPr lang="en-US" altLang="zh-CN" dirty="0"/>
              <a:t>error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npm</a:t>
            </a:r>
            <a:r>
              <a:rPr lang="en-US" altLang="zh-CN" dirty="0"/>
              <a:t> run lint</a:t>
            </a:r>
          </a:p>
        </p:txBody>
      </p:sp>
    </p:spTree>
    <p:extLst>
      <p:ext uri="{BB962C8B-B14F-4D97-AF65-F5344CB8AC3E}">
        <p14:creationId xmlns:p14="http://schemas.microsoft.com/office/powerpoint/2010/main" val="62656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398E8-4A4D-48D0-90BD-8B63F4BD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3C185-27C4-4741-8382-ACF7AA0B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Proxy</a:t>
            </a:r>
            <a:r>
              <a:rPr lang="zh-CN" altLang="en-US" dirty="0"/>
              <a:t>说明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前端调用后端</a:t>
            </a:r>
            <a:r>
              <a:rPr lang="en-US" altLang="zh-CN" dirty="0"/>
              <a:t>API</a:t>
            </a:r>
            <a:r>
              <a:rPr lang="zh-CN" altLang="en-US" dirty="0"/>
              <a:t>隔了个</a:t>
            </a:r>
            <a:r>
              <a:rPr lang="en-US" altLang="zh-CN" dirty="0"/>
              <a:t>proxy</a:t>
            </a:r>
            <a:r>
              <a:rPr lang="zh-CN" altLang="en-US" dirty="0"/>
              <a:t>，主要是解决跨域问题（尽管后端接口已经配置好了，不存在这个问题）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当你执行</a:t>
            </a:r>
            <a:r>
              <a:rPr lang="en-US" altLang="zh-CN" dirty="0" err="1"/>
              <a:t>npm</a:t>
            </a:r>
            <a:r>
              <a:rPr lang="en-US" altLang="zh-CN" dirty="0"/>
              <a:t> run serve</a:t>
            </a:r>
            <a:r>
              <a:rPr lang="zh-CN" altLang="en-US" dirty="0"/>
              <a:t>时使用的是</a:t>
            </a:r>
            <a:r>
              <a:rPr lang="en-US" altLang="zh-CN" dirty="0"/>
              <a:t>Vue CLI</a:t>
            </a:r>
            <a:r>
              <a:rPr lang="zh-CN" altLang="en-US" dirty="0"/>
              <a:t>自带的</a:t>
            </a:r>
            <a:r>
              <a:rPr lang="en-US" altLang="zh-CN" dirty="0"/>
              <a:t>proxy</a:t>
            </a:r>
            <a:r>
              <a:rPr lang="zh-CN" altLang="en-US" dirty="0"/>
              <a:t>中间件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/>
              <a:t>Build</a:t>
            </a:r>
            <a:r>
              <a:rPr lang="zh-CN" altLang="en-US" dirty="0"/>
              <a:t>后执行</a:t>
            </a:r>
            <a:r>
              <a:rPr lang="en-US" altLang="zh-CN" dirty="0" err="1"/>
              <a:t>npm</a:t>
            </a:r>
            <a:r>
              <a:rPr lang="en-US" altLang="zh-CN" dirty="0"/>
              <a:t> run start</a:t>
            </a:r>
            <a:r>
              <a:rPr lang="zh-CN" altLang="en-US" dirty="0"/>
              <a:t>启动了</a:t>
            </a:r>
            <a:r>
              <a:rPr lang="en-US" altLang="zh-CN" dirty="0"/>
              <a:t>express</a:t>
            </a:r>
            <a:r>
              <a:rPr lang="zh-CN" altLang="en-US" dirty="0"/>
              <a:t>，使用的</a:t>
            </a:r>
            <a:r>
              <a:rPr lang="en-US" altLang="zh-CN" dirty="0"/>
              <a:t>proxy</a:t>
            </a:r>
            <a:r>
              <a:rPr lang="zh-CN" altLang="en-US" dirty="0"/>
              <a:t>跟上面一样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在服务器上部署时使用的</a:t>
            </a:r>
            <a:r>
              <a:rPr lang="en-US" altLang="zh-CN" dirty="0"/>
              <a:t>proxy</a:t>
            </a:r>
            <a:r>
              <a:rPr lang="zh-CN" altLang="en-US" dirty="0"/>
              <a:t>是</a:t>
            </a:r>
            <a:r>
              <a:rPr lang="en-US" altLang="zh-CN" dirty="0"/>
              <a:t>Nginx</a:t>
            </a:r>
          </a:p>
        </p:txBody>
      </p:sp>
    </p:spTree>
    <p:extLst>
      <p:ext uri="{BB962C8B-B14F-4D97-AF65-F5344CB8AC3E}">
        <p14:creationId xmlns:p14="http://schemas.microsoft.com/office/powerpoint/2010/main" val="94377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5A04B-8FFC-45B2-8D8E-260C54D4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DE666-D186-4063-B10E-D7CE9411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</a:p>
          <a:p>
            <a:pPr marL="457200" lvl="1" indent="0">
              <a:buNone/>
            </a:pPr>
            <a:r>
              <a:rPr lang="zh-CN" altLang="en-US" dirty="0"/>
              <a:t>前端：</a:t>
            </a:r>
            <a:r>
              <a:rPr lang="en-US" altLang="zh-CN" dirty="0">
                <a:hlinkClick r:id="rId2"/>
              </a:rPr>
              <a:t>https://github.com/ReGetALife/spme.fe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后端：</a:t>
            </a:r>
            <a:r>
              <a:rPr lang="en-US" altLang="zh-CN" dirty="0">
                <a:hlinkClick r:id="rId3"/>
              </a:rPr>
              <a:t>https://github.com/ReGetALife/spme.be</a:t>
            </a:r>
            <a:endParaRPr lang="en-US" altLang="zh-CN" dirty="0"/>
          </a:p>
          <a:p>
            <a:r>
              <a:rPr lang="zh-CN" altLang="en-US" dirty="0"/>
              <a:t>工作流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创建</a:t>
            </a:r>
            <a:r>
              <a:rPr lang="en-US" altLang="zh-CN" dirty="0"/>
              <a:t>branch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作出改动，</a:t>
            </a:r>
            <a:r>
              <a:rPr lang="en-US" altLang="zh-CN" dirty="0"/>
              <a:t>commit</a:t>
            </a:r>
            <a:r>
              <a:rPr lang="zh-CN" altLang="en-US" dirty="0"/>
              <a:t>到创建</a:t>
            </a:r>
            <a:r>
              <a:rPr lang="en-US" altLang="zh-CN" dirty="0"/>
              <a:t>branch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在</a:t>
            </a:r>
            <a:r>
              <a:rPr lang="en-US" altLang="zh-CN" dirty="0"/>
              <a:t>GitHub</a:t>
            </a:r>
            <a:r>
              <a:rPr lang="zh-CN" altLang="en-US" dirty="0"/>
              <a:t>上创建</a:t>
            </a:r>
            <a:r>
              <a:rPr lang="en-US" altLang="zh-CN" dirty="0"/>
              <a:t>merge request</a:t>
            </a:r>
            <a:r>
              <a:rPr lang="zh-CN" altLang="en-US" dirty="0"/>
              <a:t>到</a:t>
            </a:r>
            <a:r>
              <a:rPr lang="en-US" altLang="zh-CN" dirty="0"/>
              <a:t>master branch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经过</a:t>
            </a:r>
            <a:r>
              <a:rPr lang="en-US" altLang="zh-CN" dirty="0"/>
              <a:t>code review</a:t>
            </a:r>
            <a:r>
              <a:rPr lang="zh-CN" altLang="en-US" dirty="0"/>
              <a:t>和通过</a:t>
            </a:r>
            <a:r>
              <a:rPr lang="en-US" altLang="zh-CN" dirty="0"/>
              <a:t>status checks</a:t>
            </a:r>
            <a:r>
              <a:rPr lang="zh-CN" altLang="en-US" dirty="0"/>
              <a:t>后，合并到</a:t>
            </a:r>
            <a:r>
              <a:rPr lang="en-US" altLang="zh-CN" dirty="0"/>
              <a:t>master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删除</a:t>
            </a:r>
            <a:r>
              <a:rPr lang="en-US" altLang="zh-CN" dirty="0"/>
              <a:t>branch</a:t>
            </a:r>
            <a:r>
              <a:rPr lang="zh-CN" altLang="en-US" dirty="0"/>
              <a:t>（可选）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5A04B-8FFC-45B2-8D8E-260C54D4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DE666-D186-4063-B10E-D7CE9411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贡献代码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参与项目的同学可以把</a:t>
            </a:r>
            <a:r>
              <a:rPr lang="en-US" altLang="zh-CN" dirty="0"/>
              <a:t>GitHub</a:t>
            </a:r>
            <a:r>
              <a:rPr lang="zh-CN" altLang="en-US" dirty="0"/>
              <a:t>的账号或者邮箱告诉我，我把账号加到</a:t>
            </a:r>
            <a:r>
              <a:rPr lang="en-US" altLang="zh-CN" dirty="0"/>
              <a:t>Repository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10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5A04B-8FFC-45B2-8D8E-260C54D4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持续集成（</a:t>
            </a:r>
            <a:r>
              <a:rPr lang="en-US" altLang="zh-CN" dirty="0"/>
              <a:t>CI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DE666-D186-4063-B10E-D7CE9411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Travis CI</a:t>
            </a:r>
          </a:p>
          <a:p>
            <a:pPr marL="457200" lvl="1" indent="0">
              <a:buNone/>
            </a:pPr>
            <a:r>
              <a:rPr lang="en-US" altLang="zh-CN" dirty="0"/>
              <a:t>GitHub</a:t>
            </a:r>
            <a:r>
              <a:rPr lang="zh-CN" altLang="en-US" dirty="0"/>
              <a:t>自带的，每次提交都会触发</a:t>
            </a:r>
            <a:r>
              <a:rPr lang="en-US" altLang="zh-CN" dirty="0"/>
              <a:t>Travis</a:t>
            </a:r>
            <a:r>
              <a:rPr lang="zh-CN" altLang="en-US" dirty="0"/>
              <a:t>脚本，作为一个</a:t>
            </a:r>
            <a:r>
              <a:rPr lang="en-US" altLang="zh-CN" dirty="0"/>
              <a:t>status check</a:t>
            </a:r>
            <a:r>
              <a:rPr lang="zh-CN" altLang="en-US" dirty="0"/>
              <a:t>，执行不成功则不能</a:t>
            </a:r>
            <a:r>
              <a:rPr lang="en-US" altLang="zh-CN" dirty="0"/>
              <a:t>merge</a:t>
            </a:r>
            <a:r>
              <a:rPr lang="zh-CN" altLang="en-US" dirty="0"/>
              <a:t>到</a:t>
            </a:r>
            <a:r>
              <a:rPr lang="en-US" altLang="zh-CN" dirty="0"/>
              <a:t>master branch</a:t>
            </a:r>
            <a:r>
              <a:rPr lang="zh-CN" altLang="en-US" dirty="0"/>
              <a:t>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0566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5A04B-8FFC-45B2-8D8E-260C54D4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持续部署（</a:t>
            </a:r>
            <a:r>
              <a:rPr lang="en-US" altLang="zh-CN" dirty="0"/>
              <a:t>CD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DE666-D186-4063-B10E-D7CE9411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Jenkins</a:t>
            </a:r>
          </a:p>
          <a:p>
            <a:pPr marL="457200" lvl="1" indent="0">
              <a:buNone/>
            </a:pPr>
            <a:r>
              <a:rPr lang="en-US" altLang="zh-CN" dirty="0">
                <a:hlinkClick r:id="rId2"/>
              </a:rPr>
              <a:t>http://10.60.43.40:20201/login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由于服务器在学校内网，</a:t>
            </a:r>
            <a:r>
              <a:rPr lang="en-US" altLang="zh-CN" dirty="0"/>
              <a:t>GitHub</a:t>
            </a:r>
            <a:r>
              <a:rPr lang="zh-CN" altLang="en-US" dirty="0"/>
              <a:t>的</a:t>
            </a:r>
            <a:r>
              <a:rPr lang="en-US" altLang="zh-CN" dirty="0"/>
              <a:t>webhooks</a:t>
            </a:r>
            <a:r>
              <a:rPr lang="zh-CN" altLang="en-US" dirty="0"/>
              <a:t>访问不到，也就不能在每次提交时自动触发构建并部署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需要部署时进入上述网址找到相应项目点击立即构建即可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753F09-618F-4158-B4A0-CF33A2411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64" y="3835185"/>
            <a:ext cx="6088908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67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5A04B-8FFC-45B2-8D8E-260C54D4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持续部署（</a:t>
            </a:r>
            <a:r>
              <a:rPr lang="en-US" altLang="zh-CN" dirty="0"/>
              <a:t>CD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DE666-D186-4063-B10E-D7CE9411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Jenkins</a:t>
            </a:r>
          </a:p>
          <a:p>
            <a:pPr marL="457200" lvl="1" indent="0">
              <a:buNone/>
            </a:pPr>
            <a:r>
              <a:rPr lang="en-US" altLang="zh-CN" dirty="0"/>
              <a:t>Jenkins</a:t>
            </a:r>
            <a:r>
              <a:rPr lang="zh-CN" altLang="en-US" dirty="0"/>
              <a:t>、数据库和前后端均部署在服务器的</a:t>
            </a:r>
            <a:r>
              <a:rPr lang="en-US" altLang="zh-CN" dirty="0"/>
              <a:t>docker</a:t>
            </a:r>
            <a:r>
              <a:rPr lang="zh-CN" altLang="en-US" dirty="0"/>
              <a:t>中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ABAF13-4406-4320-83FC-BF2871A22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33" y="3117506"/>
            <a:ext cx="6799752" cy="101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7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83226-583A-4072-8B20-754B2416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软件架构图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9B74A1E-E12A-461A-8AEF-99E90AB62A95}"/>
              </a:ext>
            </a:extLst>
          </p:cNvPr>
          <p:cNvGrpSpPr/>
          <p:nvPr/>
        </p:nvGrpSpPr>
        <p:grpSpPr>
          <a:xfrm>
            <a:off x="3520299" y="1517284"/>
            <a:ext cx="5151402" cy="4280504"/>
            <a:chOff x="1996299" y="1291041"/>
            <a:chExt cx="5151402" cy="4280504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4F61075-CB24-489A-80B0-A7602B608C96}"/>
                </a:ext>
              </a:extLst>
            </p:cNvPr>
            <p:cNvSpPr/>
            <p:nvPr/>
          </p:nvSpPr>
          <p:spPr>
            <a:xfrm>
              <a:off x="1996299" y="2315545"/>
              <a:ext cx="5151402" cy="3256000"/>
            </a:xfrm>
            <a:custGeom>
              <a:avLst/>
              <a:gdLst/>
              <a:ahLst/>
              <a:cxnLst/>
              <a:rect l="0" t="0" r="0" b="0"/>
              <a:pathLst>
                <a:path w="5151402" h="3256000">
                  <a:moveTo>
                    <a:pt x="0" y="0"/>
                  </a:moveTo>
                  <a:lnTo>
                    <a:pt x="5151402" y="0"/>
                  </a:lnTo>
                  <a:lnTo>
                    <a:pt x="5151402" y="3256000"/>
                  </a:lnTo>
                  <a:lnTo>
                    <a:pt x="3429165" y="3256000"/>
                  </a:lnTo>
                  <a:lnTo>
                    <a:pt x="3429165" y="2136000"/>
                  </a:lnTo>
                  <a:lnTo>
                    <a:pt x="0" y="211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000" cap="flat">
              <a:solidFill>
                <a:srgbClr val="000000"/>
              </a:solidFill>
              <a:custDash>
                <a:ds d="1100000" sp="500000"/>
              </a:custDash>
              <a:bevel/>
            </a:ln>
          </p:spPr>
        </p:sp>
        <p:sp>
          <p:nvSpPr>
            <p:cNvPr id="7" name="数据存储">
              <a:extLst>
                <a:ext uri="{FF2B5EF4-FFF2-40B4-BE49-F238E27FC236}">
                  <a16:creationId xmlns:a16="http://schemas.microsoft.com/office/drawing/2014/main" id="{12BDD73F-AAAC-4DA3-8FBD-2B6F0B235F6B}"/>
                </a:ext>
              </a:extLst>
            </p:cNvPr>
            <p:cNvSpPr/>
            <p:nvPr/>
          </p:nvSpPr>
          <p:spPr>
            <a:xfrm>
              <a:off x="5932701" y="4591041"/>
              <a:ext cx="760000" cy="760000"/>
            </a:xfrm>
            <a:custGeom>
              <a:avLst/>
              <a:gdLst>
                <a:gd name="connsiteX0" fmla="*/ 380000 w 760000"/>
                <a:gd name="connsiteY0" fmla="*/ 760000 h 760000"/>
                <a:gd name="connsiteX1" fmla="*/ 380000 w 760000"/>
                <a:gd name="connsiteY1" fmla="*/ 0 h 760000"/>
                <a:gd name="connsiteX2" fmla="*/ 760000 w 760000"/>
                <a:gd name="connsiteY2" fmla="*/ 380000 h 760000"/>
                <a:gd name="connsiteX3" fmla="*/ 0 w 760000"/>
                <a:gd name="connsiteY3" fmla="*/ 380000 h 760000"/>
                <a:gd name="connsiteX4" fmla="*/ 380000 w 760000"/>
                <a:gd name="connsiteY4" fmla="*/ 380000 h 760000"/>
                <a:gd name="rtt" fmla="*/ 245351 h 760000"/>
                <a:gd name="rtb" fmla="*/ 760000 h 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rtt" r="r" b="rtb"/>
              <a:pathLst>
                <a:path w="760000" h="760000" stroke="0">
                  <a:moveTo>
                    <a:pt x="0" y="121503"/>
                  </a:moveTo>
                  <a:lnTo>
                    <a:pt x="0" y="638497"/>
                  </a:lnTo>
                  <a:cubicBezTo>
                    <a:pt x="0" y="705601"/>
                    <a:pt x="170132" y="760000"/>
                    <a:pt x="380000" y="760000"/>
                  </a:cubicBezTo>
                  <a:cubicBezTo>
                    <a:pt x="589868" y="760000"/>
                    <a:pt x="760000" y="705601"/>
                    <a:pt x="760000" y="638497"/>
                  </a:cubicBezTo>
                  <a:lnTo>
                    <a:pt x="760000" y="121503"/>
                  </a:lnTo>
                  <a:cubicBezTo>
                    <a:pt x="760000" y="54399"/>
                    <a:pt x="589868" y="0"/>
                    <a:pt x="380000" y="0"/>
                  </a:cubicBezTo>
                  <a:cubicBezTo>
                    <a:pt x="170132" y="0"/>
                    <a:pt x="0" y="54399"/>
                    <a:pt x="0" y="121503"/>
                  </a:cubicBezTo>
                  <a:close/>
                </a:path>
                <a:path w="760000" h="760000" fill="none">
                  <a:moveTo>
                    <a:pt x="0" y="121503"/>
                  </a:moveTo>
                  <a:lnTo>
                    <a:pt x="0" y="638497"/>
                  </a:lnTo>
                  <a:cubicBezTo>
                    <a:pt x="0" y="705601"/>
                    <a:pt x="170132" y="760000"/>
                    <a:pt x="380000" y="760000"/>
                  </a:cubicBezTo>
                  <a:cubicBezTo>
                    <a:pt x="589868" y="760000"/>
                    <a:pt x="760000" y="705601"/>
                    <a:pt x="760000" y="638497"/>
                  </a:cubicBezTo>
                  <a:lnTo>
                    <a:pt x="760000" y="121503"/>
                  </a:lnTo>
                  <a:cubicBezTo>
                    <a:pt x="760000" y="54399"/>
                    <a:pt x="589868" y="0"/>
                    <a:pt x="380000" y="0"/>
                  </a:cubicBezTo>
                  <a:cubicBezTo>
                    <a:pt x="170132" y="0"/>
                    <a:pt x="0" y="54399"/>
                    <a:pt x="0" y="121503"/>
                  </a:cubicBezTo>
                  <a:close/>
                  <a:moveTo>
                    <a:pt x="0" y="121503"/>
                  </a:moveTo>
                  <a:cubicBezTo>
                    <a:pt x="0" y="188607"/>
                    <a:pt x="170132" y="243006"/>
                    <a:pt x="380000" y="243006"/>
                  </a:cubicBezTo>
                  <a:cubicBezTo>
                    <a:pt x="589868" y="243006"/>
                    <a:pt x="760000" y="188607"/>
                    <a:pt x="760000" y="121503"/>
                  </a:cubicBezTo>
                </a:path>
              </a:pathLst>
            </a:custGeom>
            <a:solidFill>
              <a:srgbClr val="FFFFFF"/>
            </a:solidFill>
            <a:ln w="10000" cap="flat">
              <a:solidFill>
                <a:srgbClr val="00000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000">
                  <a:solidFill>
                    <a:srgbClr val="000000"/>
                  </a:solidFill>
                  <a:latin typeface="宋体"/>
                </a:rPr>
                <a:t>MySQL</a:t>
              </a:r>
            </a:p>
          </p:txBody>
        </p:sp>
        <p:sp>
          <p:nvSpPr>
            <p:cNvPr id="8" name="进程">
              <a:extLst>
                <a:ext uri="{FF2B5EF4-FFF2-40B4-BE49-F238E27FC236}">
                  <a16:creationId xmlns:a16="http://schemas.microsoft.com/office/drawing/2014/main" id="{B729A31B-DE68-456B-893C-C60189127932}"/>
                </a:ext>
              </a:extLst>
            </p:cNvPr>
            <p:cNvSpPr/>
            <p:nvPr/>
          </p:nvSpPr>
          <p:spPr>
            <a:xfrm>
              <a:off x="2147701" y="3551041"/>
              <a:ext cx="4820000" cy="620000"/>
            </a:xfrm>
            <a:custGeom>
              <a:avLst/>
              <a:gdLst>
                <a:gd name="connsiteX0" fmla="*/ 0 w 4820000"/>
                <a:gd name="connsiteY0" fmla="*/ 310000 h 620000"/>
                <a:gd name="connsiteX1" fmla="*/ 2410000 w 4820000"/>
                <a:gd name="connsiteY1" fmla="*/ 0 h 620000"/>
                <a:gd name="connsiteX2" fmla="*/ 4820000 w 4820000"/>
                <a:gd name="connsiteY2" fmla="*/ 310000 h 620000"/>
                <a:gd name="connsiteX3" fmla="*/ 2410000 w 4820000"/>
                <a:gd name="connsiteY3" fmla="*/ 620000 h 620000"/>
                <a:gd name="connsiteX4" fmla="*/ 1205000 w 4820000"/>
                <a:gd name="connsiteY4" fmla="*/ 0 h 620000"/>
                <a:gd name="connsiteX5" fmla="*/ 3615000 w 4820000"/>
                <a:gd name="connsiteY5" fmla="*/ 0 h 620000"/>
                <a:gd name="connsiteX6" fmla="*/ 1205000 w 4820000"/>
                <a:gd name="connsiteY6" fmla="*/ 620000 h 620000"/>
                <a:gd name="connsiteX7" fmla="*/ 3615000 w 4820000"/>
                <a:gd name="connsiteY7" fmla="*/ 620000 h 620000"/>
                <a:gd name="connsiteX8" fmla="*/ 0 w 4820000"/>
                <a:gd name="connsiteY8" fmla="*/ 155000 h 620000"/>
                <a:gd name="connsiteX9" fmla="*/ 0 w 4820000"/>
                <a:gd name="connsiteY9" fmla="*/ 465000 h 620000"/>
                <a:gd name="connsiteX10" fmla="*/ 4820000 w 4820000"/>
                <a:gd name="connsiteY10" fmla="*/ 155000 h 620000"/>
                <a:gd name="connsiteX11" fmla="*/ 4820000 w 4820000"/>
                <a:gd name="connsiteY11" fmla="*/ 465000 h 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20000" h="620000">
                  <a:moveTo>
                    <a:pt x="0" y="0"/>
                  </a:moveTo>
                  <a:lnTo>
                    <a:pt x="4820000" y="0"/>
                  </a:lnTo>
                  <a:lnTo>
                    <a:pt x="4820000" y="620000"/>
                  </a:lnTo>
                  <a:lnTo>
                    <a:pt x="0" y="6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000" cap="flat">
              <a:solidFill>
                <a:srgbClr val="00000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000">
                  <a:solidFill>
                    <a:srgbClr val="000000"/>
                  </a:solidFill>
                  <a:latin typeface="宋体"/>
                </a:rPr>
                <a:t>Spring Boot</a:t>
              </a:r>
            </a:p>
          </p:txBody>
        </p:sp>
        <p:sp>
          <p:nvSpPr>
            <p:cNvPr id="9" name="进程">
              <a:extLst>
                <a:ext uri="{FF2B5EF4-FFF2-40B4-BE49-F238E27FC236}">
                  <a16:creationId xmlns:a16="http://schemas.microsoft.com/office/drawing/2014/main" id="{599CB51B-D5CD-45A5-AC32-FDB916CF1D54}"/>
                </a:ext>
              </a:extLst>
            </p:cNvPr>
            <p:cNvSpPr/>
            <p:nvPr/>
          </p:nvSpPr>
          <p:spPr>
            <a:xfrm>
              <a:off x="5947701" y="3634741"/>
              <a:ext cx="730000" cy="452600"/>
            </a:xfrm>
            <a:custGeom>
              <a:avLst/>
              <a:gdLst>
                <a:gd name="connsiteX0" fmla="*/ 0 w 730000"/>
                <a:gd name="connsiteY0" fmla="*/ 226300 h 452600"/>
                <a:gd name="connsiteX1" fmla="*/ 365000 w 730000"/>
                <a:gd name="connsiteY1" fmla="*/ 0 h 452600"/>
                <a:gd name="connsiteX2" fmla="*/ 730000 w 730000"/>
                <a:gd name="connsiteY2" fmla="*/ 226300 h 452600"/>
                <a:gd name="connsiteX3" fmla="*/ 365000 w 730000"/>
                <a:gd name="connsiteY3" fmla="*/ 452600 h 452600"/>
                <a:gd name="connsiteX4" fmla="*/ 182500 w 730000"/>
                <a:gd name="connsiteY4" fmla="*/ 0 h 452600"/>
                <a:gd name="connsiteX5" fmla="*/ 547500 w 730000"/>
                <a:gd name="connsiteY5" fmla="*/ 0 h 452600"/>
                <a:gd name="connsiteX6" fmla="*/ 182500 w 730000"/>
                <a:gd name="connsiteY6" fmla="*/ 452600 h 452600"/>
                <a:gd name="connsiteX7" fmla="*/ 547500 w 730000"/>
                <a:gd name="connsiteY7" fmla="*/ 452600 h 452600"/>
                <a:gd name="connsiteX8" fmla="*/ 0 w 730000"/>
                <a:gd name="connsiteY8" fmla="*/ 113150 h 452600"/>
                <a:gd name="connsiteX9" fmla="*/ 0 w 730000"/>
                <a:gd name="connsiteY9" fmla="*/ 339450 h 452600"/>
                <a:gd name="connsiteX10" fmla="*/ 730000 w 730000"/>
                <a:gd name="connsiteY10" fmla="*/ 113150 h 452600"/>
                <a:gd name="connsiteX11" fmla="*/ 730000 w 730000"/>
                <a:gd name="connsiteY11" fmla="*/ 339450 h 4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0000" h="452600">
                  <a:moveTo>
                    <a:pt x="0" y="0"/>
                  </a:moveTo>
                  <a:lnTo>
                    <a:pt x="730000" y="0"/>
                  </a:lnTo>
                  <a:lnTo>
                    <a:pt x="730000" y="452600"/>
                  </a:lnTo>
                  <a:lnTo>
                    <a:pt x="0" y="452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000" cap="flat">
              <a:solidFill>
                <a:srgbClr val="00000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000">
                  <a:solidFill>
                    <a:srgbClr val="000000"/>
                  </a:solidFill>
                  <a:latin typeface="宋体"/>
                </a:rPr>
                <a:t>JDBC</a:t>
              </a:r>
            </a:p>
          </p:txBody>
        </p:sp>
        <p:sp>
          <p:nvSpPr>
            <p:cNvPr id="10" name="进程">
              <a:extLst>
                <a:ext uri="{FF2B5EF4-FFF2-40B4-BE49-F238E27FC236}">
                  <a16:creationId xmlns:a16="http://schemas.microsoft.com/office/drawing/2014/main" id="{E641B001-575E-4523-95C7-06345CEF9665}"/>
                </a:ext>
              </a:extLst>
            </p:cNvPr>
            <p:cNvSpPr/>
            <p:nvPr/>
          </p:nvSpPr>
          <p:spPr>
            <a:xfrm>
              <a:off x="3967701" y="2501041"/>
              <a:ext cx="3000000" cy="620000"/>
            </a:xfrm>
            <a:custGeom>
              <a:avLst/>
              <a:gdLst>
                <a:gd name="connsiteX0" fmla="*/ 0 w 3000000"/>
                <a:gd name="connsiteY0" fmla="*/ 310000 h 620000"/>
                <a:gd name="connsiteX1" fmla="*/ 1500000 w 3000000"/>
                <a:gd name="connsiteY1" fmla="*/ 0 h 620000"/>
                <a:gd name="connsiteX2" fmla="*/ 3000000 w 3000000"/>
                <a:gd name="connsiteY2" fmla="*/ 310000 h 620000"/>
                <a:gd name="connsiteX3" fmla="*/ 1500000 w 3000000"/>
                <a:gd name="connsiteY3" fmla="*/ 620000 h 620000"/>
                <a:gd name="connsiteX4" fmla="*/ 750000 w 3000000"/>
                <a:gd name="connsiteY4" fmla="*/ 0 h 620000"/>
                <a:gd name="connsiteX5" fmla="*/ 2250000 w 3000000"/>
                <a:gd name="connsiteY5" fmla="*/ 0 h 620000"/>
                <a:gd name="connsiteX6" fmla="*/ 750000 w 3000000"/>
                <a:gd name="connsiteY6" fmla="*/ 620000 h 620000"/>
                <a:gd name="connsiteX7" fmla="*/ 2250000 w 3000000"/>
                <a:gd name="connsiteY7" fmla="*/ 620000 h 620000"/>
                <a:gd name="connsiteX8" fmla="*/ 0 w 3000000"/>
                <a:gd name="connsiteY8" fmla="*/ 155000 h 620000"/>
                <a:gd name="connsiteX9" fmla="*/ 0 w 3000000"/>
                <a:gd name="connsiteY9" fmla="*/ 465000 h 620000"/>
                <a:gd name="connsiteX10" fmla="*/ 3000000 w 3000000"/>
                <a:gd name="connsiteY10" fmla="*/ 155000 h 620000"/>
                <a:gd name="connsiteX11" fmla="*/ 3000000 w 3000000"/>
                <a:gd name="connsiteY11" fmla="*/ 465000 h 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00000" h="620000">
                  <a:moveTo>
                    <a:pt x="0" y="0"/>
                  </a:moveTo>
                  <a:lnTo>
                    <a:pt x="3000000" y="0"/>
                  </a:lnTo>
                  <a:lnTo>
                    <a:pt x="3000000" y="620000"/>
                  </a:lnTo>
                  <a:lnTo>
                    <a:pt x="0" y="6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000" cap="flat">
              <a:solidFill>
                <a:srgbClr val="00000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000">
                  <a:solidFill>
                    <a:srgbClr val="000000"/>
                  </a:solidFill>
                  <a:latin typeface="宋体"/>
                </a:rPr>
                <a:t>Vue.js</a:t>
              </a:r>
            </a:p>
          </p:txBody>
        </p:sp>
        <p:sp>
          <p:nvSpPr>
            <p:cNvPr id="11" name="进程">
              <a:extLst>
                <a:ext uri="{FF2B5EF4-FFF2-40B4-BE49-F238E27FC236}">
                  <a16:creationId xmlns:a16="http://schemas.microsoft.com/office/drawing/2014/main" id="{40984E38-1A31-48CF-BFFF-5DCDED856407}"/>
                </a:ext>
              </a:extLst>
            </p:cNvPr>
            <p:cNvSpPr/>
            <p:nvPr/>
          </p:nvSpPr>
          <p:spPr>
            <a:xfrm>
              <a:off x="2147701" y="2501041"/>
              <a:ext cx="1000000" cy="620000"/>
            </a:xfrm>
            <a:custGeom>
              <a:avLst/>
              <a:gdLst>
                <a:gd name="connsiteX0" fmla="*/ 0 w 1000000"/>
                <a:gd name="connsiteY0" fmla="*/ 310000 h 620000"/>
                <a:gd name="connsiteX1" fmla="*/ 500000 w 1000000"/>
                <a:gd name="connsiteY1" fmla="*/ 0 h 620000"/>
                <a:gd name="connsiteX2" fmla="*/ 1000000 w 1000000"/>
                <a:gd name="connsiteY2" fmla="*/ 310000 h 620000"/>
                <a:gd name="connsiteX3" fmla="*/ 500000 w 1000000"/>
                <a:gd name="connsiteY3" fmla="*/ 620000 h 620000"/>
                <a:gd name="connsiteX4" fmla="*/ 250000 w 1000000"/>
                <a:gd name="connsiteY4" fmla="*/ 0 h 620000"/>
                <a:gd name="connsiteX5" fmla="*/ 750000 w 1000000"/>
                <a:gd name="connsiteY5" fmla="*/ 0 h 620000"/>
                <a:gd name="connsiteX6" fmla="*/ 250000 w 1000000"/>
                <a:gd name="connsiteY6" fmla="*/ 620000 h 620000"/>
                <a:gd name="connsiteX7" fmla="*/ 750000 w 1000000"/>
                <a:gd name="connsiteY7" fmla="*/ 620000 h 620000"/>
                <a:gd name="connsiteX8" fmla="*/ 0 w 1000000"/>
                <a:gd name="connsiteY8" fmla="*/ 155000 h 620000"/>
                <a:gd name="connsiteX9" fmla="*/ 0 w 1000000"/>
                <a:gd name="connsiteY9" fmla="*/ 465000 h 620000"/>
                <a:gd name="connsiteX10" fmla="*/ 1000000 w 1000000"/>
                <a:gd name="connsiteY10" fmla="*/ 155000 h 620000"/>
                <a:gd name="connsiteX11" fmla="*/ 1000000 w 1000000"/>
                <a:gd name="connsiteY11" fmla="*/ 465000 h 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0000" h="620000">
                  <a:moveTo>
                    <a:pt x="0" y="0"/>
                  </a:moveTo>
                  <a:lnTo>
                    <a:pt x="1000000" y="0"/>
                  </a:lnTo>
                  <a:lnTo>
                    <a:pt x="1000000" y="620000"/>
                  </a:lnTo>
                  <a:lnTo>
                    <a:pt x="0" y="6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000" cap="flat">
              <a:solidFill>
                <a:srgbClr val="00000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000">
                  <a:solidFill>
                    <a:srgbClr val="000000"/>
                  </a:solidFill>
                  <a:latin typeface="宋体"/>
                </a:rPr>
                <a:t>Proxy</a:t>
              </a:r>
            </a:p>
          </p:txBody>
        </p:sp>
        <p:sp>
          <p:nvSpPr>
            <p:cNvPr id="12" name="ConnectLine">
              <a:extLst>
                <a:ext uri="{FF2B5EF4-FFF2-40B4-BE49-F238E27FC236}">
                  <a16:creationId xmlns:a16="http://schemas.microsoft.com/office/drawing/2014/main" id="{0F6D45EA-1BC6-4B10-A157-843410FC22C1}"/>
                </a:ext>
              </a:extLst>
            </p:cNvPr>
            <p:cNvSpPr/>
            <p:nvPr/>
          </p:nvSpPr>
          <p:spPr>
            <a:xfrm>
              <a:off x="3147701" y="2811041"/>
              <a:ext cx="820000" cy="0"/>
            </a:xfrm>
            <a:custGeom>
              <a:avLst/>
              <a:gdLst/>
              <a:ahLst/>
              <a:cxnLst/>
              <a:rect l="0" t="0" r="0" b="0"/>
              <a:pathLst>
                <a:path w="820000" fill="none">
                  <a:moveTo>
                    <a:pt x="0" y="0"/>
                  </a:moveTo>
                  <a:lnTo>
                    <a:pt x="820000" y="0"/>
                  </a:lnTo>
                </a:path>
              </a:pathLst>
            </a:custGeom>
            <a:noFill/>
            <a:ln w="10000" cap="flat">
              <a:solidFill>
                <a:srgbClr val="000000"/>
              </a:solidFill>
              <a:bevel/>
              <a:headEnd type="triangle" w="med" len="med"/>
            </a:ln>
          </p:spPr>
        </p:sp>
        <p:sp>
          <p:nvSpPr>
            <p:cNvPr id="13" name="ConnectLine">
              <a:extLst>
                <a:ext uri="{FF2B5EF4-FFF2-40B4-BE49-F238E27FC236}">
                  <a16:creationId xmlns:a16="http://schemas.microsoft.com/office/drawing/2014/main" id="{E706C101-F2B7-4E2B-99C6-6FC488DBE61B}"/>
                </a:ext>
              </a:extLst>
            </p:cNvPr>
            <p:cNvSpPr/>
            <p:nvPr/>
          </p:nvSpPr>
          <p:spPr>
            <a:xfrm>
              <a:off x="2647701" y="3121041"/>
              <a:ext cx="1910000" cy="430000"/>
            </a:xfrm>
            <a:custGeom>
              <a:avLst/>
              <a:gdLst/>
              <a:ahLst/>
              <a:cxnLst/>
              <a:rect l="0" t="0" r="0" b="0"/>
              <a:pathLst>
                <a:path w="1910000" h="430000" fill="none">
                  <a:moveTo>
                    <a:pt x="0" y="0"/>
                  </a:moveTo>
                  <a:lnTo>
                    <a:pt x="0" y="270000"/>
                  </a:lnTo>
                  <a:lnTo>
                    <a:pt x="1910000" y="270000"/>
                  </a:lnTo>
                  <a:lnTo>
                    <a:pt x="1910000" y="430000"/>
                  </a:lnTo>
                </a:path>
              </a:pathLst>
            </a:custGeom>
            <a:noFill/>
            <a:ln w="10000" cap="flat">
              <a:solidFill>
                <a:srgbClr val="000000"/>
              </a:solidFill>
              <a:bevel/>
              <a:tailEnd type="triangle" w="med" len="med"/>
            </a:ln>
          </p:spPr>
        </p:sp>
        <p:sp>
          <p:nvSpPr>
            <p:cNvPr id="14" name="ConnectLine">
              <a:extLst>
                <a:ext uri="{FF2B5EF4-FFF2-40B4-BE49-F238E27FC236}">
                  <a16:creationId xmlns:a16="http://schemas.microsoft.com/office/drawing/2014/main" id="{FC7BB257-676E-4CAC-B59F-BD6C60FCA001}"/>
                </a:ext>
              </a:extLst>
            </p:cNvPr>
            <p:cNvSpPr/>
            <p:nvPr/>
          </p:nvSpPr>
          <p:spPr>
            <a:xfrm>
              <a:off x="6312701" y="4087341"/>
              <a:ext cx="0" cy="503700"/>
            </a:xfrm>
            <a:custGeom>
              <a:avLst/>
              <a:gdLst/>
              <a:ahLst/>
              <a:cxnLst/>
              <a:rect l="0" t="0" r="0" b="0"/>
              <a:pathLst>
                <a:path h="503700" fill="none">
                  <a:moveTo>
                    <a:pt x="0" y="0"/>
                  </a:moveTo>
                  <a:lnTo>
                    <a:pt x="0" y="503700"/>
                  </a:lnTo>
                </a:path>
              </a:pathLst>
            </a:custGeom>
            <a:noFill/>
            <a:ln w="10000" cap="flat">
              <a:solidFill>
                <a:srgbClr val="000000"/>
              </a:solidFill>
              <a:bevel/>
              <a:tailEnd type="stealth" w="med" len="med"/>
            </a:ln>
          </p:spPr>
        </p:sp>
        <p:grpSp>
          <p:nvGrpSpPr>
            <p:cNvPr id="15" name="用户">
              <a:extLst>
                <a:ext uri="{FF2B5EF4-FFF2-40B4-BE49-F238E27FC236}">
                  <a16:creationId xmlns:a16="http://schemas.microsoft.com/office/drawing/2014/main" id="{B86590A4-186B-4530-9EEA-B6CCFF5ED9D1}"/>
                </a:ext>
              </a:extLst>
            </p:cNvPr>
            <p:cNvGrpSpPr/>
            <p:nvPr/>
          </p:nvGrpSpPr>
          <p:grpSpPr>
            <a:xfrm>
              <a:off x="4402701" y="1291041"/>
              <a:ext cx="300000" cy="780000"/>
              <a:chOff x="4402701" y="1291041"/>
              <a:chExt cx="300000" cy="780000"/>
            </a:xfrm>
          </p:grpSpPr>
          <p:sp>
            <p:nvSpPr>
              <p:cNvPr id="21" name="Ellipse">
                <a:extLst>
                  <a:ext uri="{FF2B5EF4-FFF2-40B4-BE49-F238E27FC236}">
                    <a16:creationId xmlns:a16="http://schemas.microsoft.com/office/drawing/2014/main" id="{BC232AF0-04C4-4FE3-AD00-115962F4252E}"/>
                  </a:ext>
                </a:extLst>
              </p:cNvPr>
              <p:cNvSpPr/>
              <p:nvPr/>
            </p:nvSpPr>
            <p:spPr>
              <a:xfrm>
                <a:off x="4474943" y="1286455"/>
                <a:ext cx="145161" cy="140964"/>
              </a:xfrm>
              <a:custGeom>
                <a:avLst/>
                <a:gdLst/>
                <a:ahLst/>
                <a:cxnLst/>
                <a:rect l="0" t="0" r="0" b="0"/>
                <a:pathLst>
                  <a:path w="145161" h="140964">
                    <a:moveTo>
                      <a:pt x="457" y="70482"/>
                    </a:moveTo>
                    <a:cubicBezTo>
                      <a:pt x="457" y="31556"/>
                      <a:pt x="32952" y="0"/>
                      <a:pt x="73038" y="0"/>
                    </a:cubicBezTo>
                    <a:cubicBezTo>
                      <a:pt x="113123" y="0"/>
                      <a:pt x="145619" y="31556"/>
                      <a:pt x="145619" y="70482"/>
                    </a:cubicBezTo>
                    <a:cubicBezTo>
                      <a:pt x="145619" y="109408"/>
                      <a:pt x="113123" y="140964"/>
                      <a:pt x="73038" y="140964"/>
                    </a:cubicBezTo>
                    <a:cubicBezTo>
                      <a:pt x="32952" y="140964"/>
                      <a:pt x="457" y="109408"/>
                      <a:pt x="457" y="704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flat">
                <a:solidFill>
                  <a:srgbClr val="000000"/>
                </a:solidFill>
                <a:bevel/>
              </a:ln>
            </p:spPr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99DB78A-56D7-40D5-BFBA-A497E8E35D41}"/>
                  </a:ext>
                </a:extLst>
              </p:cNvPr>
              <p:cNvSpPr/>
              <p:nvPr/>
            </p:nvSpPr>
            <p:spPr>
              <a:xfrm>
                <a:off x="4402701" y="1497788"/>
                <a:ext cx="300000" cy="9398"/>
              </a:xfrm>
              <a:custGeom>
                <a:avLst/>
                <a:gdLst/>
                <a:ahLst/>
                <a:cxnLst/>
                <a:rect l="0" t="0" r="0" b="0"/>
                <a:pathLst>
                  <a:path w="300000" h="9398" fill="none">
                    <a:moveTo>
                      <a:pt x="457" y="0"/>
                    </a:moveTo>
                    <a:lnTo>
                      <a:pt x="300456" y="0"/>
                    </a:lnTo>
                  </a:path>
                </a:pathLst>
              </a:custGeom>
              <a:solidFill>
                <a:srgbClr val="FFFFFF"/>
              </a:solidFill>
              <a:ln w="10000" cap="flat">
                <a:solidFill>
                  <a:srgbClr val="000000"/>
                </a:solidFill>
                <a:bevel/>
              </a:ln>
            </p:spPr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EC0F4BC1-E256-4E5A-9D22-B721B2BD0EF8}"/>
                  </a:ext>
                </a:extLst>
              </p:cNvPr>
              <p:cNvSpPr/>
              <p:nvPr/>
            </p:nvSpPr>
            <p:spPr>
              <a:xfrm>
                <a:off x="4412378" y="1432005"/>
                <a:ext cx="135484" cy="639036"/>
              </a:xfrm>
              <a:custGeom>
                <a:avLst/>
                <a:gdLst/>
                <a:ahLst/>
                <a:cxnLst/>
                <a:rect l="0" t="0" r="0" b="0"/>
                <a:pathLst>
                  <a:path w="135484" h="639036" fill="none">
                    <a:moveTo>
                      <a:pt x="135484" y="-4586"/>
                    </a:moveTo>
                    <a:lnTo>
                      <a:pt x="135484" y="366506"/>
                    </a:lnTo>
                    <a:lnTo>
                      <a:pt x="457" y="639036"/>
                    </a:lnTo>
                  </a:path>
                </a:pathLst>
              </a:custGeom>
              <a:solidFill>
                <a:srgbClr val="FFFFFF"/>
              </a:solidFill>
              <a:ln w="10000" cap="flat">
                <a:solidFill>
                  <a:srgbClr val="000000"/>
                </a:solidFill>
                <a:bevel/>
              </a:ln>
            </p:spPr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07B24E36-DA56-42B9-8189-71F330561E62}"/>
                  </a:ext>
                </a:extLst>
              </p:cNvPr>
              <p:cNvSpPr/>
              <p:nvPr/>
            </p:nvSpPr>
            <p:spPr>
              <a:xfrm>
                <a:off x="4555722" y="1798511"/>
                <a:ext cx="137298" cy="272530"/>
              </a:xfrm>
              <a:custGeom>
                <a:avLst/>
                <a:gdLst/>
                <a:ahLst/>
                <a:cxnLst/>
                <a:rect l="0" t="0" r="0" b="0"/>
                <a:pathLst>
                  <a:path w="137298" h="272530" fill="none">
                    <a:moveTo>
                      <a:pt x="2274" y="0"/>
                    </a:moveTo>
                    <a:cubicBezTo>
                      <a:pt x="-17538" y="0"/>
                      <a:pt x="137758" y="272530"/>
                      <a:pt x="137758" y="272530"/>
                    </a:cubicBezTo>
                  </a:path>
                </a:pathLst>
              </a:custGeom>
              <a:solidFill>
                <a:srgbClr val="FFFFFF"/>
              </a:solidFill>
              <a:ln w="10000" cap="flat">
                <a:solidFill>
                  <a:srgbClr val="000000"/>
                </a:solidFill>
                <a:bevel/>
              </a:ln>
            </p:spPr>
          </p:sp>
        </p:grpSp>
        <p:sp>
          <p:nvSpPr>
            <p:cNvPr id="16" name="ConnectLine">
              <a:extLst>
                <a:ext uri="{FF2B5EF4-FFF2-40B4-BE49-F238E27FC236}">
                  <a16:creationId xmlns:a16="http://schemas.microsoft.com/office/drawing/2014/main" id="{D7047AAC-65AF-4BED-BC23-C55B20559769}"/>
                </a:ext>
              </a:extLst>
            </p:cNvPr>
            <p:cNvSpPr/>
            <p:nvPr/>
          </p:nvSpPr>
          <p:spPr>
            <a:xfrm>
              <a:off x="4702701" y="1681041"/>
              <a:ext cx="765000" cy="820000"/>
            </a:xfrm>
            <a:custGeom>
              <a:avLst/>
              <a:gdLst/>
              <a:ahLst/>
              <a:cxnLst/>
              <a:rect l="0" t="0" r="0" b="0"/>
              <a:pathLst>
                <a:path w="765000" h="820000" fill="none">
                  <a:moveTo>
                    <a:pt x="0" y="0"/>
                  </a:moveTo>
                  <a:lnTo>
                    <a:pt x="765000" y="0"/>
                  </a:lnTo>
                  <a:lnTo>
                    <a:pt x="765000" y="820000"/>
                  </a:lnTo>
                </a:path>
              </a:pathLst>
            </a:custGeom>
            <a:noFill/>
            <a:ln w="10000" cap="flat">
              <a:solidFill>
                <a:srgbClr val="000000"/>
              </a:solidFill>
              <a:bevel/>
              <a:tailEnd type="stealth" w="med" len="med"/>
            </a:ln>
          </p:spPr>
        </p:sp>
        <p:sp>
          <p:nvSpPr>
            <p:cNvPr id="17" name="进程">
              <a:extLst>
                <a:ext uri="{FF2B5EF4-FFF2-40B4-BE49-F238E27FC236}">
                  <a16:creationId xmlns:a16="http://schemas.microsoft.com/office/drawing/2014/main" id="{D644D1FB-F8A1-4185-A045-DE93E3EE59C6}"/>
                </a:ext>
              </a:extLst>
            </p:cNvPr>
            <p:cNvSpPr/>
            <p:nvPr/>
          </p:nvSpPr>
          <p:spPr>
            <a:xfrm>
              <a:off x="2147701" y="4661041"/>
              <a:ext cx="1280000" cy="620000"/>
            </a:xfrm>
            <a:custGeom>
              <a:avLst/>
              <a:gdLst>
                <a:gd name="connsiteX0" fmla="*/ 0 w 1280000"/>
                <a:gd name="connsiteY0" fmla="*/ 310000 h 620000"/>
                <a:gd name="connsiteX1" fmla="*/ 640000 w 1280000"/>
                <a:gd name="connsiteY1" fmla="*/ 0 h 620000"/>
                <a:gd name="connsiteX2" fmla="*/ 1280000 w 1280000"/>
                <a:gd name="connsiteY2" fmla="*/ 310000 h 620000"/>
                <a:gd name="connsiteX3" fmla="*/ 640000 w 1280000"/>
                <a:gd name="connsiteY3" fmla="*/ 620000 h 620000"/>
                <a:gd name="connsiteX4" fmla="*/ 320000 w 1280000"/>
                <a:gd name="connsiteY4" fmla="*/ 0 h 620000"/>
                <a:gd name="connsiteX5" fmla="*/ 960000 w 1280000"/>
                <a:gd name="connsiteY5" fmla="*/ 0 h 620000"/>
                <a:gd name="connsiteX6" fmla="*/ 320000 w 1280000"/>
                <a:gd name="connsiteY6" fmla="*/ 620000 h 620000"/>
                <a:gd name="connsiteX7" fmla="*/ 960000 w 1280000"/>
                <a:gd name="connsiteY7" fmla="*/ 620000 h 620000"/>
                <a:gd name="connsiteX8" fmla="*/ 0 w 1280000"/>
                <a:gd name="connsiteY8" fmla="*/ 155000 h 620000"/>
                <a:gd name="connsiteX9" fmla="*/ 0 w 1280000"/>
                <a:gd name="connsiteY9" fmla="*/ 465000 h 620000"/>
                <a:gd name="connsiteX10" fmla="*/ 1280000 w 1280000"/>
                <a:gd name="connsiteY10" fmla="*/ 155000 h 620000"/>
                <a:gd name="connsiteX11" fmla="*/ 1280000 w 1280000"/>
                <a:gd name="connsiteY11" fmla="*/ 465000 h 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0000" h="620000">
                  <a:moveTo>
                    <a:pt x="0" y="0"/>
                  </a:moveTo>
                  <a:lnTo>
                    <a:pt x="1280000" y="0"/>
                  </a:lnTo>
                  <a:lnTo>
                    <a:pt x="1280000" y="620000"/>
                  </a:lnTo>
                  <a:lnTo>
                    <a:pt x="0" y="6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000" cap="flat">
              <a:solidFill>
                <a:srgbClr val="00000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000">
                  <a:solidFill>
                    <a:srgbClr val="000000"/>
                  </a:solidFill>
                  <a:latin typeface="宋体"/>
                </a:rPr>
                <a:t>z/OS</a:t>
              </a:r>
            </a:p>
          </p:txBody>
        </p:sp>
        <p:sp>
          <p:nvSpPr>
            <p:cNvPr id="18" name="进程">
              <a:extLst>
                <a:ext uri="{FF2B5EF4-FFF2-40B4-BE49-F238E27FC236}">
                  <a16:creationId xmlns:a16="http://schemas.microsoft.com/office/drawing/2014/main" id="{23F97280-4277-4340-8B3E-079F623D429B}"/>
                </a:ext>
              </a:extLst>
            </p:cNvPr>
            <p:cNvSpPr/>
            <p:nvPr/>
          </p:nvSpPr>
          <p:spPr>
            <a:xfrm>
              <a:off x="4189797" y="4746041"/>
              <a:ext cx="725806" cy="450000"/>
            </a:xfrm>
            <a:custGeom>
              <a:avLst/>
              <a:gdLst>
                <a:gd name="connsiteX0" fmla="*/ 0 w 725806"/>
                <a:gd name="connsiteY0" fmla="*/ 225000 h 450000"/>
                <a:gd name="connsiteX1" fmla="*/ 362903 w 725806"/>
                <a:gd name="connsiteY1" fmla="*/ 0 h 450000"/>
                <a:gd name="connsiteX2" fmla="*/ 725806 w 725806"/>
                <a:gd name="connsiteY2" fmla="*/ 225000 h 450000"/>
                <a:gd name="connsiteX3" fmla="*/ 362903 w 725806"/>
                <a:gd name="connsiteY3" fmla="*/ 450000 h 450000"/>
                <a:gd name="connsiteX4" fmla="*/ 181452 w 725806"/>
                <a:gd name="connsiteY4" fmla="*/ 0 h 450000"/>
                <a:gd name="connsiteX5" fmla="*/ 544355 w 725806"/>
                <a:gd name="connsiteY5" fmla="*/ 0 h 450000"/>
                <a:gd name="connsiteX6" fmla="*/ 181452 w 725806"/>
                <a:gd name="connsiteY6" fmla="*/ 450000 h 450000"/>
                <a:gd name="connsiteX7" fmla="*/ 544355 w 725806"/>
                <a:gd name="connsiteY7" fmla="*/ 450000 h 450000"/>
                <a:gd name="connsiteX8" fmla="*/ 0 w 725806"/>
                <a:gd name="connsiteY8" fmla="*/ 112500 h 450000"/>
                <a:gd name="connsiteX9" fmla="*/ 0 w 725806"/>
                <a:gd name="connsiteY9" fmla="*/ 337500 h 450000"/>
                <a:gd name="connsiteX10" fmla="*/ 725806 w 725806"/>
                <a:gd name="connsiteY10" fmla="*/ 112500 h 450000"/>
                <a:gd name="connsiteX11" fmla="*/ 725806 w 725806"/>
                <a:gd name="connsiteY11" fmla="*/ 337500 h 45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5806" h="450000">
                  <a:moveTo>
                    <a:pt x="0" y="0"/>
                  </a:moveTo>
                  <a:lnTo>
                    <a:pt x="725806" y="0"/>
                  </a:lnTo>
                  <a:lnTo>
                    <a:pt x="725806" y="450000"/>
                  </a:lnTo>
                  <a:lnTo>
                    <a:pt x="0" y="45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000" cap="flat">
              <a:solidFill>
                <a:srgbClr val="00000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000">
                  <a:solidFill>
                    <a:srgbClr val="000000"/>
                  </a:solidFill>
                  <a:latin typeface="宋体"/>
                </a:rPr>
                <a:t>z/OSMF</a:t>
              </a:r>
            </a:p>
          </p:txBody>
        </p:sp>
        <p:sp>
          <p:nvSpPr>
            <p:cNvPr id="19" name="ConnectLine">
              <a:extLst>
                <a:ext uri="{FF2B5EF4-FFF2-40B4-BE49-F238E27FC236}">
                  <a16:creationId xmlns:a16="http://schemas.microsoft.com/office/drawing/2014/main" id="{00E03D1C-2A3B-4627-B3E8-D419B8B0E753}"/>
                </a:ext>
              </a:extLst>
            </p:cNvPr>
            <p:cNvSpPr/>
            <p:nvPr/>
          </p:nvSpPr>
          <p:spPr>
            <a:xfrm>
              <a:off x="4557701" y="4171041"/>
              <a:ext cx="5000" cy="575000"/>
            </a:xfrm>
            <a:custGeom>
              <a:avLst/>
              <a:gdLst/>
              <a:ahLst/>
              <a:cxnLst/>
              <a:rect l="0" t="0" r="0" b="0"/>
              <a:pathLst>
                <a:path w="5000" h="575000" fill="none">
                  <a:moveTo>
                    <a:pt x="0" y="0"/>
                  </a:moveTo>
                  <a:lnTo>
                    <a:pt x="0" y="370000"/>
                  </a:lnTo>
                  <a:lnTo>
                    <a:pt x="-5000" y="575000"/>
                  </a:lnTo>
                </a:path>
              </a:pathLst>
            </a:custGeom>
            <a:noFill/>
            <a:ln w="10000" cap="flat">
              <a:solidFill>
                <a:srgbClr val="000000"/>
              </a:solidFill>
              <a:bevel/>
              <a:tailEnd type="stealth" w="med" len="med"/>
            </a:ln>
          </p:spPr>
        </p:sp>
        <p:sp>
          <p:nvSpPr>
            <p:cNvPr id="20" name="ConnectLine">
              <a:extLst>
                <a:ext uri="{FF2B5EF4-FFF2-40B4-BE49-F238E27FC236}">
                  <a16:creationId xmlns:a16="http://schemas.microsoft.com/office/drawing/2014/main" id="{EFFEB1C1-F60E-4C09-800C-7349F7806839}"/>
                </a:ext>
              </a:extLst>
            </p:cNvPr>
            <p:cNvSpPr/>
            <p:nvPr/>
          </p:nvSpPr>
          <p:spPr>
            <a:xfrm>
              <a:off x="4189797" y="4971041"/>
              <a:ext cx="762097" cy="0"/>
            </a:xfrm>
            <a:custGeom>
              <a:avLst/>
              <a:gdLst/>
              <a:ahLst/>
              <a:cxnLst/>
              <a:rect l="0" t="0" r="0" b="0"/>
              <a:pathLst>
                <a:path w="762097" fill="none">
                  <a:moveTo>
                    <a:pt x="0" y="0"/>
                  </a:moveTo>
                  <a:lnTo>
                    <a:pt x="-762097" y="0"/>
                  </a:lnTo>
                </a:path>
              </a:pathLst>
            </a:custGeom>
            <a:noFill/>
            <a:ln w="10000" cap="flat">
              <a:solidFill>
                <a:srgbClr val="000000"/>
              </a:solidFill>
              <a:bevel/>
              <a:tailEnd type="stealth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82224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33264-B669-45BC-B74D-0F74D8BC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z/OSMF RESTful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84A96-8895-4454-BF78-94D223AF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z/OSMF</a:t>
            </a:r>
            <a:r>
              <a:rPr lang="zh-CN" altLang="en-US" dirty="0"/>
              <a:t>地址 </a:t>
            </a:r>
            <a:r>
              <a:rPr lang="en-US" altLang="zh-CN" dirty="0"/>
              <a:t>https://10.60.43.8:8800/zosmf</a:t>
            </a:r>
          </a:p>
          <a:p>
            <a:r>
              <a:rPr lang="en-US" altLang="zh-CN" dirty="0"/>
              <a:t>API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0168E7-127D-494D-93AC-DAC26BCC3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5027"/>
            <a:ext cx="9045724" cy="37036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95537F-8FDE-4808-812A-44A97D4EEF78}"/>
              </a:ext>
            </a:extLst>
          </p:cNvPr>
          <p:cNvSpPr txBox="1"/>
          <p:nvPr/>
        </p:nvSpPr>
        <p:spPr>
          <a:xfrm>
            <a:off x="838200" y="6488668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Ref: </a:t>
            </a:r>
            <a:r>
              <a:rPr lang="en-US" altLang="zh-CN" dirty="0">
                <a:hlinkClick r:id="rId3"/>
              </a:rPr>
              <a:t>IBM z/OS Management Facility Programming Guide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75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33264-B669-45BC-B74D-0F74D8BC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z/OSMF RESTful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84A96-8895-4454-BF78-94D223AF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API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登录</a:t>
            </a:r>
            <a:r>
              <a:rPr lang="en-US" altLang="zh-CN" dirty="0"/>
              <a:t>z/OSMF</a:t>
            </a:r>
            <a:r>
              <a:rPr lang="zh-CN" altLang="en-US" dirty="0"/>
              <a:t>得到</a:t>
            </a:r>
            <a:r>
              <a:rPr lang="en-US" altLang="zh-CN" dirty="0"/>
              <a:t>JSESSIONID</a:t>
            </a:r>
            <a:r>
              <a:rPr lang="zh-CN" altLang="en-US" dirty="0"/>
              <a:t>和</a:t>
            </a:r>
            <a:r>
              <a:rPr lang="en-US" altLang="zh-CN" dirty="0"/>
              <a:t>LtpaToken2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在</a:t>
            </a:r>
            <a:r>
              <a:rPr lang="en-US" altLang="zh-CN" dirty="0"/>
              <a:t>header</a:t>
            </a:r>
            <a:r>
              <a:rPr lang="zh-CN" altLang="en-US" dirty="0"/>
              <a:t>的</a:t>
            </a:r>
            <a:r>
              <a:rPr lang="en-US" altLang="zh-CN" dirty="0"/>
              <a:t>cookie</a:t>
            </a:r>
            <a:r>
              <a:rPr lang="zh-CN" altLang="en-US" dirty="0"/>
              <a:t>中加入</a:t>
            </a:r>
            <a:r>
              <a:rPr lang="en-US" altLang="zh-CN" dirty="0"/>
              <a:t>JSESSIONID</a:t>
            </a:r>
            <a:r>
              <a:rPr lang="zh-CN" altLang="en-US" dirty="0"/>
              <a:t>和</a:t>
            </a:r>
            <a:r>
              <a:rPr lang="en-US" altLang="zh-CN" dirty="0"/>
              <a:t>LtpaToken2</a:t>
            </a:r>
          </a:p>
          <a:p>
            <a:pPr marL="514350" indent="-514350">
              <a:buFont typeface="+mj-ea"/>
              <a:buAutoNum type="circleNumDbPlain"/>
            </a:pP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发送请求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95537F-8FDE-4808-812A-44A97D4EEF78}"/>
              </a:ext>
            </a:extLst>
          </p:cNvPr>
          <p:cNvSpPr txBox="1"/>
          <p:nvPr/>
        </p:nvSpPr>
        <p:spPr>
          <a:xfrm>
            <a:off x="838200" y="6488668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Ref: </a:t>
            </a:r>
            <a:r>
              <a:rPr lang="en-US" altLang="zh-CN" dirty="0">
                <a:hlinkClick r:id="rId2"/>
              </a:rPr>
              <a:t>IBM z/OS Management Facility Programming Guide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A3ED52-8BA1-4A50-A5B9-8488D44E5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2511"/>
            <a:ext cx="7508501" cy="185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2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B9DE-C316-4156-94B6-7E273F47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D5307-6B6C-4ABE-95A0-B209275B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Boot</a:t>
            </a:r>
          </a:p>
          <a:p>
            <a:r>
              <a:rPr lang="en-US" altLang="zh-CN" dirty="0"/>
              <a:t>IDE:</a:t>
            </a:r>
            <a:r>
              <a:rPr lang="zh-CN" altLang="en-US" dirty="0"/>
              <a:t> </a:t>
            </a:r>
            <a:r>
              <a:rPr lang="en-US" altLang="zh-CN" dirty="0"/>
              <a:t>IntelliJ</a:t>
            </a:r>
            <a:r>
              <a:rPr lang="zh-CN" altLang="zh-CN" dirty="0"/>
              <a:t> </a:t>
            </a:r>
            <a:r>
              <a:rPr lang="en-US" altLang="zh-CN" dirty="0"/>
              <a:t>IDEA</a:t>
            </a:r>
          </a:p>
          <a:p>
            <a:r>
              <a:rPr lang="zh-CN" altLang="en-US" dirty="0"/>
              <a:t>启动项目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7E7CF1-1E33-4DC7-B8AE-26945485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136325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5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B9DE-C316-4156-94B6-7E273F47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D5307-6B6C-4ABE-95A0-B209275B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启动项目（使用开发配置）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CBAC47-3BB5-4BE1-AF6E-3CB635C9C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727"/>
            <a:ext cx="6317527" cy="16765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2103D1-5AE0-4312-BD37-A686E34B1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32374"/>
            <a:ext cx="6889077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8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B9DE-C316-4156-94B6-7E273F47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D5307-6B6C-4ABE-95A0-B209275B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config</a:t>
            </a:r>
            <a:r>
              <a:rPr lang="zh-CN" altLang="en-US" dirty="0"/>
              <a:t>：配置相关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controller</a:t>
            </a:r>
            <a:r>
              <a:rPr lang="zh-CN" altLang="en-US" dirty="0"/>
              <a:t>：定义接口路径映射，处理请求，调用</a:t>
            </a:r>
            <a:r>
              <a:rPr lang="en-US" altLang="zh-CN" dirty="0"/>
              <a:t>service</a:t>
            </a:r>
            <a:r>
              <a:rPr lang="zh-CN" altLang="en-US" dirty="0"/>
              <a:t>然后返回数据。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domain</a:t>
            </a:r>
            <a:r>
              <a:rPr lang="zh-CN" altLang="en-US" dirty="0"/>
              <a:t>：实体类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service</a:t>
            </a:r>
            <a:r>
              <a:rPr lang="zh-CN" altLang="en-US" dirty="0"/>
              <a:t>：业务逻辑代码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utils</a:t>
            </a:r>
            <a:r>
              <a:rPr lang="zh-CN" altLang="en-US" dirty="0"/>
              <a:t>：工具类，包装了权限鉴定方法，与主机通信的方法等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522B61-4E4B-469A-AE8D-6819CF38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286" y="1109283"/>
            <a:ext cx="3284505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4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B9DE-C316-4156-94B6-7E273F47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D5307-6B6C-4ABE-95A0-B209275B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接口测试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工具：</a:t>
            </a:r>
            <a:r>
              <a:rPr lang="en-US" altLang="zh-CN" dirty="0"/>
              <a:t>postman</a:t>
            </a:r>
          </a:p>
          <a:p>
            <a:pPr marL="0" indent="0">
              <a:buNone/>
            </a:pPr>
            <a:r>
              <a:rPr lang="zh-CN" altLang="en-US" dirty="0"/>
              <a:t>测试步骤：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登录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POST http://localhost:20202/login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调用接口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如</a:t>
            </a:r>
            <a:r>
              <a:rPr lang="en-US" altLang="zh-CN" dirty="0"/>
              <a:t>POST http://localhost:20202/jcl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407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B9DE-C316-4156-94B6-7E273F47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D5307-6B6C-4ABE-95A0-B209275B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接口管理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工具：</a:t>
            </a:r>
            <a:r>
              <a:rPr lang="en-US" altLang="zh-CN" dirty="0" err="1"/>
              <a:t>Yapi</a:t>
            </a:r>
            <a:r>
              <a:rPr lang="en-US" altLang="zh-CN" dirty="0"/>
              <a:t> </a:t>
            </a:r>
            <a:r>
              <a:rPr lang="zh-CN" altLang="en-US" dirty="0"/>
              <a:t>（从下面的地址进去，不要进到</a:t>
            </a:r>
            <a:r>
              <a:rPr lang="en-US" altLang="zh-CN" dirty="0" err="1"/>
              <a:t>Yapi</a:t>
            </a:r>
            <a:r>
              <a:rPr lang="zh-CN" altLang="en-US" dirty="0"/>
              <a:t>的官网去了）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http://139.199.75.41:3000/project/11/interface/api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账号（只有查看权限）：</a:t>
            </a:r>
            <a:r>
              <a:rPr lang="en-US" altLang="zh-CN" dirty="0">
                <a:hlinkClick r:id="rId3"/>
              </a:rPr>
              <a:t>zosmf@zosmf.com</a:t>
            </a:r>
            <a:r>
              <a:rPr lang="zh-CN" altLang="en-US" dirty="0"/>
              <a:t>密码：</a:t>
            </a:r>
            <a:r>
              <a:rPr lang="en-US" altLang="zh-CN" dirty="0" err="1"/>
              <a:t>zosmf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接口开发的同学要更新</a:t>
            </a:r>
            <a:r>
              <a:rPr lang="en-US" altLang="zh-CN" sz="2000" dirty="0" err="1"/>
              <a:t>api</a:t>
            </a:r>
            <a:r>
              <a:rPr lang="zh-CN" altLang="en-US" sz="2000" dirty="0"/>
              <a:t>信息可以注册个账号（不用验证邮箱）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然后联系我把账号加到项目里</a:t>
            </a:r>
            <a:endParaRPr lang="en-US" altLang="zh-CN" sz="20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054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616</Words>
  <Application>Microsoft Office PowerPoint</Application>
  <PresentationFormat>宽屏</PresentationFormat>
  <Paragraphs>122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Office 主题​​</vt:lpstr>
      <vt:lpstr>http://10.60.43.40:20201/login</vt:lpstr>
      <vt:lpstr>软件架构图</vt:lpstr>
      <vt:lpstr>z/OSMF RESTful API</vt:lpstr>
      <vt:lpstr>z/OSMF RESTful API</vt:lpstr>
      <vt:lpstr>后端</vt:lpstr>
      <vt:lpstr>后端</vt:lpstr>
      <vt:lpstr>后端</vt:lpstr>
      <vt:lpstr>后端</vt:lpstr>
      <vt:lpstr>后端</vt:lpstr>
      <vt:lpstr>数据库</vt:lpstr>
      <vt:lpstr>前端</vt:lpstr>
      <vt:lpstr>前端</vt:lpstr>
      <vt:lpstr>版本控制</vt:lpstr>
      <vt:lpstr>版本控制</vt:lpstr>
      <vt:lpstr>持续集成（CI）</vt:lpstr>
      <vt:lpstr>持续部署（CD）</vt:lpstr>
      <vt:lpstr>持续部署（CD）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1340482017@qq.com</dc:creator>
  <cp:lastModifiedBy>1340482017@qq.com</cp:lastModifiedBy>
  <cp:revision>36</cp:revision>
  <dcterms:created xsi:type="dcterms:W3CDTF">2020-05-17T03:59:20Z</dcterms:created>
  <dcterms:modified xsi:type="dcterms:W3CDTF">2020-05-17T11:08:02Z</dcterms:modified>
</cp:coreProperties>
</file>