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91" r:id="rId3"/>
    <p:sldId id="282" r:id="rId4"/>
    <p:sldId id="293" r:id="rId5"/>
    <p:sldId id="302" r:id="rId6"/>
    <p:sldId id="29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1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3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7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0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3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7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12/15/2017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2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2E26F-4AF4-466E-A5FB-DBD72F231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038" y="1371894"/>
            <a:ext cx="7543800" cy="2687698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컴퓨터프로그래밍</a:t>
            </a:r>
            <a:r>
              <a:rPr lang="en-US" altLang="ko-KR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br>
              <a:rPr lang="en-US" altLang="ko-KR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기말 프로젝트 </a:t>
            </a:r>
            <a:r>
              <a:rPr lang="en-US" altLang="ko-KR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br>
              <a:rPr lang="en-US" altLang="ko-KR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6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선수목록 관리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EE0FB9-ADE4-4496-A35A-5BA393823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551314"/>
            <a:ext cx="7543800" cy="11430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컴퓨터공학과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201321232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강기종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2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B1F581-A51F-409B-AAF3-EE92AD72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4" y="1145494"/>
            <a:ext cx="8737692" cy="4210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75997-880A-42E6-A49C-F5FBA30F6E30}"/>
              </a:ext>
            </a:extLst>
          </p:cNvPr>
          <p:cNvSpPr txBox="1"/>
          <p:nvPr/>
        </p:nvSpPr>
        <p:spPr>
          <a:xfrm>
            <a:off x="5447413" y="1502229"/>
            <a:ext cx="179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선수 정보 출력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7865-F65E-4BD2-8ECA-06FEACC19453}"/>
              </a:ext>
            </a:extLst>
          </p:cNvPr>
          <p:cNvSpPr txBox="1"/>
          <p:nvPr/>
        </p:nvSpPr>
        <p:spPr>
          <a:xfrm>
            <a:off x="5447413" y="2869077"/>
            <a:ext cx="326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그동안 입력된 선수들의 정보를 모두 출력함</a:t>
            </a:r>
          </a:p>
        </p:txBody>
      </p:sp>
    </p:spTree>
    <p:extLst>
      <p:ext uri="{BB962C8B-B14F-4D97-AF65-F5344CB8AC3E}">
        <p14:creationId xmlns:p14="http://schemas.microsoft.com/office/powerpoint/2010/main" val="40461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7721C6-2284-483A-B07A-C4AF1855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0" y="266919"/>
            <a:ext cx="8793260" cy="5825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54907-3F87-47D6-BB7A-DB5C3F1E4A66}"/>
              </a:ext>
            </a:extLst>
          </p:cNvPr>
          <p:cNvSpPr txBox="1"/>
          <p:nvPr/>
        </p:nvSpPr>
        <p:spPr>
          <a:xfrm>
            <a:off x="5819552" y="627046"/>
            <a:ext cx="179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선수 정보 검색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CB46-79A2-4E68-A1CB-96F3B23D628D}"/>
              </a:ext>
            </a:extLst>
          </p:cNvPr>
          <p:cNvSpPr txBox="1"/>
          <p:nvPr/>
        </p:nvSpPr>
        <p:spPr>
          <a:xfrm>
            <a:off x="5819552" y="2103534"/>
            <a:ext cx="26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검색할 선수의 이름을 </a:t>
            </a:r>
            <a:r>
              <a:rPr lang="ko-KR" altLang="en-US" sz="1200" dirty="0" err="1">
                <a:solidFill>
                  <a:schemeClr val="bg1"/>
                </a:solidFill>
              </a:rPr>
              <a:t>입력받음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5C166-DE50-49F4-AB11-B2389065885B}"/>
              </a:ext>
            </a:extLst>
          </p:cNvPr>
          <p:cNvSpPr txBox="1"/>
          <p:nvPr/>
        </p:nvSpPr>
        <p:spPr>
          <a:xfrm>
            <a:off x="5819552" y="2740660"/>
            <a:ext cx="247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입력한 선수의 이름이 기존에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</a:rPr>
              <a:t>저장된 선수의 이름과 매칭되면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F1D0E-6F01-4E25-884C-68D02E2C513B}"/>
              </a:ext>
            </a:extLst>
          </p:cNvPr>
          <p:cNvSpPr txBox="1"/>
          <p:nvPr/>
        </p:nvSpPr>
        <p:spPr>
          <a:xfrm>
            <a:off x="5819552" y="3202325"/>
            <a:ext cx="2473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인식된 선수 정보를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1E9AB-1E57-43E8-AD00-A874ECD59B71}"/>
              </a:ext>
            </a:extLst>
          </p:cNvPr>
          <p:cNvSpPr txBox="1"/>
          <p:nvPr/>
        </p:nvSpPr>
        <p:spPr>
          <a:xfrm>
            <a:off x="776173" y="5805826"/>
            <a:ext cx="594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입력한 선수의 이름이 기존에 저장된 선수와 매칭되지 않는다면 안내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72502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F7494A-31DE-450A-B0DF-F70722914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9" y="586994"/>
            <a:ext cx="8756141" cy="5282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D3EF7-35F3-48E1-8961-1743AE8C514D}"/>
              </a:ext>
            </a:extLst>
          </p:cNvPr>
          <p:cNvSpPr txBox="1"/>
          <p:nvPr/>
        </p:nvSpPr>
        <p:spPr>
          <a:xfrm>
            <a:off x="4814772" y="890670"/>
            <a:ext cx="27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선수 정보를 파일에 저장하는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D7458-FD75-4D55-A074-0DC7E8086FE2}"/>
              </a:ext>
            </a:extLst>
          </p:cNvPr>
          <p:cNvSpPr txBox="1"/>
          <p:nvPr/>
        </p:nvSpPr>
        <p:spPr>
          <a:xfrm>
            <a:off x="4814772" y="1547607"/>
            <a:ext cx="3786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en-US" altLang="ko-KR" sz="1200" dirty="0" err="1">
                <a:solidFill>
                  <a:schemeClr val="bg1"/>
                </a:solidFill>
              </a:rPr>
              <a:t>fp</a:t>
            </a:r>
            <a:r>
              <a:rPr lang="ko-KR" altLang="en-US" sz="1200" dirty="0">
                <a:solidFill>
                  <a:schemeClr val="bg1"/>
                </a:solidFill>
              </a:rPr>
              <a:t>가 </a:t>
            </a:r>
            <a:r>
              <a:rPr lang="ko-KR" altLang="en-US" sz="1200" dirty="0" err="1">
                <a:solidFill>
                  <a:schemeClr val="bg1"/>
                </a:solidFill>
              </a:rPr>
              <a:t>널포인터면</a:t>
            </a:r>
            <a:r>
              <a:rPr lang="ko-KR" altLang="en-US" sz="1200" dirty="0">
                <a:solidFill>
                  <a:schemeClr val="bg1"/>
                </a:solidFill>
              </a:rPr>
              <a:t> 파일 개방 실패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파일 개방 확인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6B702-2CCE-440F-998D-906E70DFA3A0}"/>
              </a:ext>
            </a:extLst>
          </p:cNvPr>
          <p:cNvSpPr txBox="1"/>
          <p:nvPr/>
        </p:nvSpPr>
        <p:spPr>
          <a:xfrm>
            <a:off x="4814772" y="1908040"/>
            <a:ext cx="321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파일을 만들지 못했다는 안내메시지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4B3F2-1F03-4EA1-A7A1-5A05425C14C7}"/>
              </a:ext>
            </a:extLst>
          </p:cNvPr>
          <p:cNvSpPr txBox="1"/>
          <p:nvPr/>
        </p:nvSpPr>
        <p:spPr>
          <a:xfrm>
            <a:off x="4797052" y="1378589"/>
            <a:ext cx="5100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파일 포인터 선언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파일 끝에 내용을 추가하기 위한 개방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CDE79-9DB8-47DC-AB93-BEB870C92A4A}"/>
              </a:ext>
            </a:extLst>
          </p:cNvPr>
          <p:cNvSpPr txBox="1"/>
          <p:nvPr/>
        </p:nvSpPr>
        <p:spPr>
          <a:xfrm>
            <a:off x="4814772" y="2606510"/>
            <a:ext cx="2729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입력한 선수 정보들을 파일에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0D428-F2BE-4453-B35B-FA4BFC42A69C}"/>
              </a:ext>
            </a:extLst>
          </p:cNvPr>
          <p:cNvSpPr txBox="1"/>
          <p:nvPr/>
        </p:nvSpPr>
        <p:spPr>
          <a:xfrm>
            <a:off x="843515" y="5537023"/>
            <a:ext cx="5961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data.txt</a:t>
            </a:r>
            <a:r>
              <a:rPr lang="ko-KR" altLang="en-US" sz="1200" dirty="0">
                <a:solidFill>
                  <a:schemeClr val="bg1"/>
                </a:solidFill>
              </a:rPr>
              <a:t>에 선수정보가 저장되었다는 안내메시지 출력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B608B-224B-405A-A45F-61DE408B74A3}"/>
              </a:ext>
            </a:extLst>
          </p:cNvPr>
          <p:cNvSpPr txBox="1"/>
          <p:nvPr/>
        </p:nvSpPr>
        <p:spPr>
          <a:xfrm>
            <a:off x="4814771" y="4519653"/>
            <a:ext cx="2473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파일 닫기</a:t>
            </a:r>
          </a:p>
        </p:txBody>
      </p:sp>
    </p:spTree>
    <p:extLst>
      <p:ext uri="{BB962C8B-B14F-4D97-AF65-F5344CB8AC3E}">
        <p14:creationId xmlns:p14="http://schemas.microsoft.com/office/powerpoint/2010/main" val="354708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177D-573E-4BEB-8145-DB9A7789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프로그램 시연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1449B-E800-4380-A7B9-EA15625A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5685D6-39A3-4722-BF3A-CDE1ED9E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30" y="1982409"/>
            <a:ext cx="6585857" cy="41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0BA3E216-BFA1-4EB9-9A84-B5AD8510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81" y="1410329"/>
            <a:ext cx="603408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1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F3F21-FA1C-4560-A287-2A7F2B16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DF15F-29CC-4C93-868E-0521A1F7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pPr algn="ctr"/>
            <a:r>
              <a:rPr lang="en-US" altLang="ko-KR" dirty="0"/>
              <a:t>1. </a:t>
            </a:r>
            <a:r>
              <a:rPr lang="ko-KR" altLang="en-US" dirty="0"/>
              <a:t>팀 소개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프로그램 소개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3. </a:t>
            </a:r>
            <a:r>
              <a:rPr lang="ko-KR" altLang="en-US" dirty="0"/>
              <a:t>프로그램 구성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4. </a:t>
            </a:r>
            <a:r>
              <a:rPr lang="ko-KR" altLang="en-US" dirty="0"/>
              <a:t>소스코드 설명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algn="ctr"/>
            <a:r>
              <a:rPr lang="en-US" altLang="ko-KR" dirty="0"/>
              <a:t>5. </a:t>
            </a:r>
            <a:r>
              <a:rPr lang="ko-KR" altLang="en-US" dirty="0"/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335408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177D-573E-4BEB-8145-DB9A7789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팀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1449B-E800-4380-A7B9-EA15625A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컴퓨터공학과 </a:t>
            </a:r>
            <a:r>
              <a:rPr lang="en-US" altLang="ko-KR" sz="1800" dirty="0"/>
              <a:t>201321232 </a:t>
            </a:r>
            <a:r>
              <a:rPr lang="ko-KR" altLang="en-US" sz="1800" dirty="0"/>
              <a:t>강기종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팀원 없이 개인으로 진행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프로그램 전체 코딩 담당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1100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177D-573E-4BEB-8145-DB9A7789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프로그램 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1449B-E800-4380-A7B9-EA15625A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평소에 축구에 관심이 많아 축구 선수들의 정보를 많이 알고자 함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이 세상에 존재하는 축구선수는 엄청 많은데 모두 알기엔 기억력이 부족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축구선수의 정보를 입력하고 저장할 수 있는 프로그램을 개발하고자 함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이 프로그램은 선수의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국가</a:t>
            </a:r>
            <a:r>
              <a:rPr lang="en-US" altLang="ko-KR" sz="1800" dirty="0"/>
              <a:t>, </a:t>
            </a:r>
            <a:r>
              <a:rPr lang="ko-KR" altLang="en-US" sz="1800" dirty="0"/>
              <a:t>리그</a:t>
            </a:r>
            <a:r>
              <a:rPr lang="en-US" altLang="ko-KR" sz="1800" dirty="0"/>
              <a:t>, </a:t>
            </a:r>
            <a:r>
              <a:rPr lang="ko-KR" altLang="en-US" sz="1800" dirty="0"/>
              <a:t>팀</a:t>
            </a:r>
            <a:r>
              <a:rPr lang="en-US" altLang="ko-KR" sz="1800" dirty="0"/>
              <a:t>, </a:t>
            </a:r>
            <a:r>
              <a:rPr lang="ko-KR" altLang="en-US" sz="1800" dirty="0"/>
              <a:t>포지션</a:t>
            </a:r>
            <a:r>
              <a:rPr lang="en-US" altLang="ko-KR" sz="1800" dirty="0"/>
              <a:t>, </a:t>
            </a:r>
            <a:r>
              <a:rPr lang="ko-KR" altLang="en-US" sz="1800" dirty="0"/>
              <a:t>나이</a:t>
            </a:r>
            <a:r>
              <a:rPr lang="en-US" altLang="ko-KR" sz="1800" dirty="0"/>
              <a:t>, </a:t>
            </a:r>
            <a:r>
              <a:rPr lang="ko-KR" altLang="en-US" sz="1800" dirty="0"/>
              <a:t>키</a:t>
            </a:r>
            <a:r>
              <a:rPr lang="en-US" altLang="ko-KR" sz="1800" dirty="0"/>
              <a:t>, </a:t>
            </a:r>
            <a:r>
              <a:rPr lang="ko-KR" altLang="en-US" sz="1800" dirty="0"/>
              <a:t>등번호 등을 입력하여 등록하고</a:t>
            </a:r>
            <a:r>
              <a:rPr lang="en-US" altLang="ko-KR" sz="1800" dirty="0"/>
              <a:t>, </a:t>
            </a:r>
            <a:r>
              <a:rPr lang="ko-KR" altLang="en-US" sz="1800" dirty="0"/>
              <a:t>등록된 선수의 목록 출력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검색</a:t>
            </a:r>
            <a:r>
              <a:rPr lang="en-US" altLang="ko-KR" sz="1800" dirty="0"/>
              <a:t>, </a:t>
            </a:r>
            <a:r>
              <a:rPr lang="ko-KR" altLang="en-US" sz="1800" dirty="0"/>
              <a:t>파일에 저장하는 기능을 지원함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9770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177D-573E-4BEB-8145-DB9A7789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프로그램 구성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1449B-E800-4380-A7B9-EA15625A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선수정보를 깔끔하게 정리하기 위해 </a:t>
            </a:r>
            <a:r>
              <a:rPr lang="ko-KR" altLang="en-US" sz="1800" u="sng" dirty="0"/>
              <a:t>구조체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u="sng" dirty="0"/>
              <a:t>함수</a:t>
            </a:r>
            <a:r>
              <a:rPr lang="ko-KR" altLang="en-US" sz="1800" dirty="0"/>
              <a:t>를 사용하여 각 함수에 기능을 부여 </a:t>
            </a:r>
            <a:r>
              <a:rPr lang="en-US" altLang="ko-KR" sz="1800" dirty="0"/>
              <a:t>(</a:t>
            </a:r>
            <a:r>
              <a:rPr lang="ko-KR" altLang="en-US" sz="1800" dirty="0"/>
              <a:t>등록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, </a:t>
            </a:r>
            <a:r>
              <a:rPr lang="ko-KR" altLang="en-US" sz="1800" dirty="0"/>
              <a:t>목록 출력</a:t>
            </a:r>
            <a:r>
              <a:rPr lang="en-US" altLang="ko-KR" sz="1800" dirty="0"/>
              <a:t>, </a:t>
            </a:r>
            <a:r>
              <a:rPr lang="ko-KR" altLang="en-US" sz="1800" dirty="0"/>
              <a:t>검색 등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u="sng" dirty="0"/>
              <a:t>파일 입출력</a:t>
            </a:r>
            <a:r>
              <a:rPr lang="ko-KR" altLang="en-US" sz="1800" dirty="0"/>
              <a:t>을 통해 등록한 선수들의 정보를 파일에 저장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7561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177D-573E-4BEB-8145-DB9A7789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소스코드 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1449B-E800-4380-A7B9-EA15625A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007BF-7AE6-4349-B4EB-6BFB9289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1" y="1845734"/>
            <a:ext cx="7610475" cy="4276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B6585-8DE0-4B57-B857-47A274079116}"/>
              </a:ext>
            </a:extLst>
          </p:cNvPr>
          <p:cNvSpPr txBox="1"/>
          <p:nvPr/>
        </p:nvSpPr>
        <p:spPr>
          <a:xfrm>
            <a:off x="4125432" y="2679407"/>
            <a:ext cx="2424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구조체 사용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(typedef</a:t>
            </a:r>
            <a:r>
              <a:rPr lang="ko-KR" altLang="en-US" sz="1200" dirty="0">
                <a:solidFill>
                  <a:schemeClr val="bg1"/>
                </a:solidFill>
              </a:rPr>
              <a:t>를 사용한 형 재정의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A25EE-1B24-4960-9CD8-CDD5609F42D9}"/>
              </a:ext>
            </a:extLst>
          </p:cNvPr>
          <p:cNvSpPr txBox="1"/>
          <p:nvPr/>
        </p:nvSpPr>
        <p:spPr>
          <a:xfrm>
            <a:off x="4125432" y="4481423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뒤에 나올 함수들을 선언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49EAC-309A-473B-8CF7-EF7F923F32A8}"/>
              </a:ext>
            </a:extLst>
          </p:cNvPr>
          <p:cNvSpPr txBox="1"/>
          <p:nvPr/>
        </p:nvSpPr>
        <p:spPr>
          <a:xfrm>
            <a:off x="4125431" y="5700468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전역변수 선언</a:t>
            </a:r>
          </a:p>
        </p:txBody>
      </p:sp>
    </p:spTree>
    <p:extLst>
      <p:ext uri="{BB962C8B-B14F-4D97-AF65-F5344CB8AC3E}">
        <p14:creationId xmlns:p14="http://schemas.microsoft.com/office/powerpoint/2010/main" val="365885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A45699-FF3E-4ECA-BEBC-D20A1E5E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15" y="101815"/>
            <a:ext cx="6546169" cy="616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5BB0C3-60CF-448B-B780-FC4F299C91B2}"/>
              </a:ext>
            </a:extLst>
          </p:cNvPr>
          <p:cNvSpPr txBox="1"/>
          <p:nvPr/>
        </p:nvSpPr>
        <p:spPr>
          <a:xfrm>
            <a:off x="2743200" y="318086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main</a:t>
            </a:r>
            <a:r>
              <a:rPr lang="ko-KR" altLang="en-US" sz="1200" dirty="0">
                <a:solidFill>
                  <a:schemeClr val="bg1"/>
                </a:solidFill>
              </a:rPr>
              <a:t>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6F429-BB2E-489C-898C-F524D053E8CC}"/>
              </a:ext>
            </a:extLst>
          </p:cNvPr>
          <p:cNvSpPr txBox="1"/>
          <p:nvPr/>
        </p:nvSpPr>
        <p:spPr>
          <a:xfrm>
            <a:off x="5539563" y="1201482"/>
            <a:ext cx="1913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메뉴 안내 메시지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83913-072D-4EF0-A4DE-2375FA314792}"/>
              </a:ext>
            </a:extLst>
          </p:cNvPr>
          <p:cNvSpPr txBox="1"/>
          <p:nvPr/>
        </p:nvSpPr>
        <p:spPr>
          <a:xfrm>
            <a:off x="3482162" y="2301149"/>
            <a:ext cx="164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메뉴를 입력 받음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E2E48-B1B3-41D0-A28C-D719EF85CE80}"/>
              </a:ext>
            </a:extLst>
          </p:cNvPr>
          <p:cNvSpPr txBox="1"/>
          <p:nvPr/>
        </p:nvSpPr>
        <p:spPr>
          <a:xfrm>
            <a:off x="3482161" y="2655919"/>
            <a:ext cx="3056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 err="1">
                <a:solidFill>
                  <a:schemeClr val="bg1"/>
                </a:solidFill>
              </a:rPr>
              <a:t>입력받은</a:t>
            </a:r>
            <a:r>
              <a:rPr lang="ko-KR" altLang="en-US" sz="1200" dirty="0">
                <a:solidFill>
                  <a:schemeClr val="bg1"/>
                </a:solidFill>
              </a:rPr>
              <a:t> 메뉴를 함수를 호출하여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F66A3-782D-4793-B1C2-D4EADBD26B13}"/>
              </a:ext>
            </a:extLst>
          </p:cNvPr>
          <p:cNvSpPr txBox="1"/>
          <p:nvPr/>
        </p:nvSpPr>
        <p:spPr>
          <a:xfrm>
            <a:off x="4359348" y="304386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1</a:t>
            </a:r>
            <a:r>
              <a:rPr lang="ko-KR" altLang="en-US" sz="1200" dirty="0">
                <a:solidFill>
                  <a:schemeClr val="bg1"/>
                </a:solidFill>
              </a:rPr>
              <a:t>번 메뉴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선수 정보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FFF91-EF2F-4457-B27C-FB16076CF7A1}"/>
              </a:ext>
            </a:extLst>
          </p:cNvPr>
          <p:cNvSpPr txBox="1"/>
          <p:nvPr/>
        </p:nvSpPr>
        <p:spPr>
          <a:xfrm>
            <a:off x="4359348" y="3430740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2</a:t>
            </a:r>
            <a:r>
              <a:rPr lang="ko-KR" altLang="en-US" sz="1200" dirty="0">
                <a:solidFill>
                  <a:schemeClr val="bg1"/>
                </a:solidFill>
              </a:rPr>
              <a:t>번 메뉴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선수 정보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5BCDD-087E-4D73-954B-18DFB8E222A9}"/>
              </a:ext>
            </a:extLst>
          </p:cNvPr>
          <p:cNvSpPr txBox="1"/>
          <p:nvPr/>
        </p:nvSpPr>
        <p:spPr>
          <a:xfrm>
            <a:off x="4359348" y="3817615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3</a:t>
            </a:r>
            <a:r>
              <a:rPr lang="ko-KR" altLang="en-US" sz="1200" dirty="0">
                <a:solidFill>
                  <a:schemeClr val="bg1"/>
                </a:solidFill>
              </a:rPr>
              <a:t>번 메뉴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선수 정보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3CF8C-23F4-4542-A6E8-D9D14796713F}"/>
              </a:ext>
            </a:extLst>
          </p:cNvPr>
          <p:cNvSpPr txBox="1"/>
          <p:nvPr/>
        </p:nvSpPr>
        <p:spPr>
          <a:xfrm>
            <a:off x="4359348" y="4198487"/>
            <a:ext cx="217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4</a:t>
            </a:r>
            <a:r>
              <a:rPr lang="ko-KR" altLang="en-US" sz="1200" dirty="0">
                <a:solidFill>
                  <a:schemeClr val="bg1"/>
                </a:solidFill>
              </a:rPr>
              <a:t>번 메뉴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선수 정보 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647203-3F09-4C7A-BC53-A1CAA66290C7}"/>
              </a:ext>
            </a:extLst>
          </p:cNvPr>
          <p:cNvSpPr txBox="1"/>
          <p:nvPr/>
        </p:nvSpPr>
        <p:spPr>
          <a:xfrm>
            <a:off x="4359347" y="4579359"/>
            <a:ext cx="2721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5</a:t>
            </a:r>
            <a:r>
              <a:rPr lang="ko-KR" altLang="en-US" sz="1200" dirty="0">
                <a:solidFill>
                  <a:schemeClr val="bg1"/>
                </a:solidFill>
              </a:rPr>
              <a:t>번 메뉴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선수 정보를 파일에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688923-1266-44D1-86E5-62A5ABE8AC60}"/>
              </a:ext>
            </a:extLst>
          </p:cNvPr>
          <p:cNvSpPr txBox="1"/>
          <p:nvPr/>
        </p:nvSpPr>
        <p:spPr>
          <a:xfrm>
            <a:off x="5720315" y="4960231"/>
            <a:ext cx="204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6</a:t>
            </a:r>
            <a:r>
              <a:rPr lang="ko-KR" altLang="en-US" sz="1200" dirty="0">
                <a:solidFill>
                  <a:schemeClr val="bg1"/>
                </a:solidFill>
              </a:rPr>
              <a:t>번 메뉴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프로그램 종료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C062C-4E4B-4417-9004-F476D84C155A}"/>
              </a:ext>
            </a:extLst>
          </p:cNvPr>
          <p:cNvSpPr txBox="1"/>
          <p:nvPr/>
        </p:nvSpPr>
        <p:spPr>
          <a:xfrm>
            <a:off x="5720315" y="5379519"/>
            <a:ext cx="204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그 외의 값 입력 시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</a:rPr>
              <a:t>오류 안내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291077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95BB71-69E3-4457-9079-4E4E1615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02" y="102468"/>
            <a:ext cx="6626396" cy="6137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05611-AF29-4EF4-A9A8-C3D8F60AAC82}"/>
              </a:ext>
            </a:extLst>
          </p:cNvPr>
          <p:cNvSpPr txBox="1"/>
          <p:nvPr/>
        </p:nvSpPr>
        <p:spPr>
          <a:xfrm>
            <a:off x="4309729" y="341444"/>
            <a:ext cx="175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선수 정보 입력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145B2-E0B8-42A5-8372-BAF6C9E7EB49}"/>
              </a:ext>
            </a:extLst>
          </p:cNvPr>
          <p:cNvSpPr txBox="1"/>
          <p:nvPr/>
        </p:nvSpPr>
        <p:spPr>
          <a:xfrm>
            <a:off x="4309729" y="683699"/>
            <a:ext cx="175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배열 </a:t>
            </a:r>
            <a:r>
              <a:rPr lang="ko-KR" altLang="en-US" sz="1200" dirty="0" err="1">
                <a:solidFill>
                  <a:schemeClr val="bg1"/>
                </a:solidFill>
              </a:rPr>
              <a:t>선언부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BCE7D-CCAD-4A23-9FB4-98441AB0CA65}"/>
              </a:ext>
            </a:extLst>
          </p:cNvPr>
          <p:cNvSpPr txBox="1"/>
          <p:nvPr/>
        </p:nvSpPr>
        <p:spPr>
          <a:xfrm>
            <a:off x="4309729" y="1710053"/>
            <a:ext cx="175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화면 초기화 </a:t>
            </a:r>
            <a:r>
              <a:rPr lang="en-US" altLang="ko-KR" sz="1200" dirty="0">
                <a:solidFill>
                  <a:schemeClr val="bg1"/>
                </a:solidFill>
              </a:rPr>
              <a:t>(clear)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050DD-4A7B-47CE-9414-5A7A4886636D}"/>
              </a:ext>
            </a:extLst>
          </p:cNvPr>
          <p:cNvSpPr txBox="1"/>
          <p:nvPr/>
        </p:nvSpPr>
        <p:spPr>
          <a:xfrm>
            <a:off x="4309729" y="2394563"/>
            <a:ext cx="335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선수의 이름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국가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포지션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나이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</a:rPr>
              <a:t>등번호를 입력 받음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7389C-F6BB-415A-B4AA-EE73D225C158}"/>
              </a:ext>
            </a:extLst>
          </p:cNvPr>
          <p:cNvSpPr txBox="1"/>
          <p:nvPr/>
        </p:nvSpPr>
        <p:spPr>
          <a:xfrm>
            <a:off x="4309729" y="4398842"/>
            <a:ext cx="326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입력 받은 정보들을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</a:rPr>
              <a:t>선수 정보 배열에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B9A83-5B26-4E85-93BC-10D10957EF69}"/>
              </a:ext>
            </a:extLst>
          </p:cNvPr>
          <p:cNvSpPr txBox="1"/>
          <p:nvPr/>
        </p:nvSpPr>
        <p:spPr>
          <a:xfrm>
            <a:off x="4309728" y="5476275"/>
            <a:ext cx="3575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다음 선수의 정보를 받을 수 있게 </a:t>
            </a:r>
            <a:r>
              <a:rPr lang="en-US" altLang="ko-KR" sz="1200" dirty="0" err="1">
                <a:solidFill>
                  <a:schemeClr val="bg1"/>
                </a:solidFill>
              </a:rPr>
              <a:t>pnum</a:t>
            </a:r>
            <a:r>
              <a:rPr lang="ko-KR" altLang="en-US" sz="1200" dirty="0">
                <a:solidFill>
                  <a:schemeClr val="bg1"/>
                </a:solidFill>
              </a:rPr>
              <a:t>값을 증가</a:t>
            </a:r>
          </a:p>
        </p:txBody>
      </p:sp>
    </p:spTree>
    <p:extLst>
      <p:ext uri="{BB962C8B-B14F-4D97-AF65-F5344CB8AC3E}">
        <p14:creationId xmlns:p14="http://schemas.microsoft.com/office/powerpoint/2010/main" val="171208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C1B319-9F64-4B97-AB6F-2CF3018D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359455"/>
            <a:ext cx="7591425" cy="5819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E8221-1FB6-40D3-B0F8-5EE332249F9A}"/>
              </a:ext>
            </a:extLst>
          </p:cNvPr>
          <p:cNvSpPr txBox="1"/>
          <p:nvPr/>
        </p:nvSpPr>
        <p:spPr>
          <a:xfrm>
            <a:off x="4447953" y="678770"/>
            <a:ext cx="179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선수 정보 삭제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D1854-1CC1-4244-A912-D0BD61B31377}"/>
              </a:ext>
            </a:extLst>
          </p:cNvPr>
          <p:cNvSpPr txBox="1"/>
          <p:nvPr/>
        </p:nvSpPr>
        <p:spPr>
          <a:xfrm>
            <a:off x="4447952" y="1032366"/>
            <a:ext cx="179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변수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배열 </a:t>
            </a:r>
            <a:r>
              <a:rPr lang="ko-KR" altLang="en-US" sz="1200" dirty="0" err="1">
                <a:solidFill>
                  <a:schemeClr val="bg1"/>
                </a:solidFill>
              </a:rPr>
              <a:t>선언부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6650C-B611-4F8D-9C56-B16A60233DD7}"/>
              </a:ext>
            </a:extLst>
          </p:cNvPr>
          <p:cNvSpPr txBox="1"/>
          <p:nvPr/>
        </p:nvSpPr>
        <p:spPr>
          <a:xfrm>
            <a:off x="4447950" y="1982276"/>
            <a:ext cx="328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정보를 삭제할 선수의 이름을 입력 받음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87CDF-B57C-46D7-A89C-72DB3C61F8DC}"/>
              </a:ext>
            </a:extLst>
          </p:cNvPr>
          <p:cNvSpPr txBox="1"/>
          <p:nvPr/>
        </p:nvSpPr>
        <p:spPr>
          <a:xfrm>
            <a:off x="4447952" y="2638747"/>
            <a:ext cx="3537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삭제할 선수 정보 구역으로 기존 선수 정보를 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복사 후 </a:t>
            </a:r>
            <a:r>
              <a:rPr lang="en-US" altLang="ko-KR" sz="1200" dirty="0" err="1">
                <a:solidFill>
                  <a:schemeClr val="bg1"/>
                </a:solidFill>
              </a:rPr>
              <a:t>pnum</a:t>
            </a:r>
            <a:r>
              <a:rPr lang="ko-KR" altLang="en-US" sz="1200" dirty="0">
                <a:solidFill>
                  <a:schemeClr val="bg1"/>
                </a:solidFill>
              </a:rPr>
              <a:t>값을 하나 빼는 방식으로 삭제를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45C09-DCC7-432E-BBC4-FFA0AE76BDEC}"/>
              </a:ext>
            </a:extLst>
          </p:cNvPr>
          <p:cNvSpPr txBox="1"/>
          <p:nvPr/>
        </p:nvSpPr>
        <p:spPr>
          <a:xfrm>
            <a:off x="1321978" y="5902231"/>
            <a:ext cx="6407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삭제할 선수의 이름을 입력했는데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해당 선수가 존재하지 않을 시 안내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39474947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1083</TotalTime>
  <Words>466</Words>
  <Application>Microsoft Office PowerPoint</Application>
  <PresentationFormat>화면 슬라이드 쇼(4:3)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나눔스퀘어</vt:lpstr>
      <vt:lpstr>맑은 고딕</vt:lpstr>
      <vt:lpstr>Calibri</vt:lpstr>
      <vt:lpstr>Calibri Light</vt:lpstr>
      <vt:lpstr>추억</vt:lpstr>
      <vt:lpstr>컴퓨터프로그래밍2 기말 프로젝트 -  선수목록 관리 프로그램</vt:lpstr>
      <vt:lpstr>목차</vt:lpstr>
      <vt:lpstr>1. 팀 소개</vt:lpstr>
      <vt:lpstr>2. 프로그램 소개</vt:lpstr>
      <vt:lpstr>3. 프로그램 구성</vt:lpstr>
      <vt:lpstr>4. 소스코드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프로그램 시연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디지털영상처리 HW#5</dc:title>
  <dc:creator>강기종</dc:creator>
  <cp:lastModifiedBy>강기종</cp:lastModifiedBy>
  <cp:revision>97</cp:revision>
  <dcterms:created xsi:type="dcterms:W3CDTF">2017-06-11T13:07:29Z</dcterms:created>
  <dcterms:modified xsi:type="dcterms:W3CDTF">2017-12-14T21:25:39Z</dcterms:modified>
</cp:coreProperties>
</file>