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91"/>
  </p:notesMasterIdLst>
  <p:handoutMasterIdLst>
    <p:handoutMasterId r:id="rId192"/>
  </p:handoutMasterIdLst>
  <p:sldIdLst>
    <p:sldId id="656" r:id="rId2"/>
    <p:sldId id="612" r:id="rId3"/>
    <p:sldId id="370" r:id="rId4"/>
    <p:sldId id="516" r:id="rId5"/>
    <p:sldId id="260" r:id="rId6"/>
    <p:sldId id="261" r:id="rId7"/>
    <p:sldId id="648" r:id="rId8"/>
    <p:sldId id="667" r:id="rId9"/>
    <p:sldId id="668" r:id="rId10"/>
    <p:sldId id="669" r:id="rId11"/>
    <p:sldId id="666" r:id="rId12"/>
    <p:sldId id="670" r:id="rId13"/>
    <p:sldId id="671" r:id="rId14"/>
    <p:sldId id="672" r:id="rId15"/>
    <p:sldId id="673" r:id="rId16"/>
    <p:sldId id="674" r:id="rId17"/>
    <p:sldId id="624" r:id="rId18"/>
    <p:sldId id="646" r:id="rId19"/>
    <p:sldId id="683" r:id="rId20"/>
    <p:sldId id="625" r:id="rId21"/>
    <p:sldId id="262" r:id="rId22"/>
    <p:sldId id="658" r:id="rId23"/>
    <p:sldId id="615" r:id="rId24"/>
    <p:sldId id="395" r:id="rId25"/>
    <p:sldId id="387" r:id="rId26"/>
    <p:sldId id="389" r:id="rId27"/>
    <p:sldId id="386" r:id="rId28"/>
    <p:sldId id="622" r:id="rId29"/>
    <p:sldId id="414" r:id="rId30"/>
    <p:sldId id="439" r:id="rId31"/>
    <p:sldId id="438" r:id="rId32"/>
    <p:sldId id="440" r:id="rId33"/>
    <p:sldId id="441" r:id="rId34"/>
    <p:sldId id="398" r:id="rId35"/>
    <p:sldId id="272" r:id="rId36"/>
    <p:sldId id="442" r:id="rId37"/>
    <p:sldId id="443" r:id="rId38"/>
    <p:sldId id="444" r:id="rId39"/>
    <p:sldId id="391" r:id="rId40"/>
    <p:sldId id="392" r:id="rId41"/>
    <p:sldId id="397" r:id="rId42"/>
    <p:sldId id="445" r:id="rId43"/>
    <p:sldId id="519" r:id="rId44"/>
    <p:sldId id="676" r:id="rId45"/>
    <p:sldId id="675" r:id="rId46"/>
    <p:sldId id="618" r:id="rId47"/>
    <p:sldId id="394" r:id="rId48"/>
    <p:sldId id="520" r:id="rId49"/>
    <p:sldId id="355" r:id="rId50"/>
    <p:sldId id="446" r:id="rId51"/>
    <p:sldId id="448" r:id="rId52"/>
    <p:sldId id="449" r:id="rId53"/>
    <p:sldId id="450" r:id="rId54"/>
    <p:sldId id="447" r:id="rId55"/>
    <p:sldId id="521" r:id="rId56"/>
    <p:sldId id="356" r:id="rId57"/>
    <p:sldId id="452" r:id="rId58"/>
    <p:sldId id="453" r:id="rId59"/>
    <p:sldId id="454" r:id="rId60"/>
    <p:sldId id="451" r:id="rId61"/>
    <p:sldId id="522" r:id="rId62"/>
    <p:sldId id="280" r:id="rId63"/>
    <p:sldId id="456" r:id="rId64"/>
    <p:sldId id="458" r:id="rId65"/>
    <p:sldId id="457" r:id="rId66"/>
    <p:sldId id="459" r:id="rId67"/>
    <p:sldId id="424" r:id="rId68"/>
    <p:sldId id="461" r:id="rId69"/>
    <p:sldId id="460" r:id="rId70"/>
    <p:sldId id="462" r:id="rId71"/>
    <p:sldId id="420" r:id="rId72"/>
    <p:sldId id="358" r:id="rId73"/>
    <p:sldId id="463" r:id="rId74"/>
    <p:sldId id="464" r:id="rId75"/>
    <p:sldId id="523" r:id="rId76"/>
    <p:sldId id="524" r:id="rId77"/>
    <p:sldId id="369" r:id="rId78"/>
    <p:sldId id="465" r:id="rId79"/>
    <p:sldId id="416" r:id="rId80"/>
    <p:sldId id="467" r:id="rId81"/>
    <p:sldId id="468" r:id="rId82"/>
    <p:sldId id="368" r:id="rId83"/>
    <p:sldId id="470" r:id="rId84"/>
    <p:sldId id="469" r:id="rId85"/>
    <p:sldId id="471" r:id="rId86"/>
    <p:sldId id="525" r:id="rId87"/>
    <p:sldId id="284" r:id="rId88"/>
    <p:sldId id="400" r:id="rId89"/>
    <p:sldId id="285" r:id="rId90"/>
    <p:sldId id="472" r:id="rId91"/>
    <p:sldId id="473" r:id="rId92"/>
    <p:sldId id="474" r:id="rId93"/>
    <p:sldId id="475" r:id="rId94"/>
    <p:sldId id="286" r:id="rId95"/>
    <p:sldId id="476" r:id="rId96"/>
    <p:sldId id="526" r:id="rId97"/>
    <p:sldId id="527" r:id="rId98"/>
    <p:sldId id="478" r:id="rId99"/>
    <p:sldId id="528" r:id="rId100"/>
    <p:sldId id="406" r:id="rId101"/>
    <p:sldId id="289" r:id="rId102"/>
    <p:sldId id="402" r:id="rId103"/>
    <p:sldId id="403" r:id="rId104"/>
    <p:sldId id="409" r:id="rId105"/>
    <p:sldId id="404" r:id="rId106"/>
    <p:sldId id="418" r:id="rId107"/>
    <p:sldId id="412" r:id="rId108"/>
    <p:sldId id="484" r:id="rId109"/>
    <p:sldId id="483" r:id="rId110"/>
    <p:sldId id="295" r:id="rId111"/>
    <p:sldId id="485" r:id="rId112"/>
    <p:sldId id="486" r:id="rId113"/>
    <p:sldId id="487" r:id="rId114"/>
    <p:sldId id="488" r:id="rId115"/>
    <p:sldId id="529" r:id="rId116"/>
    <p:sldId id="296" r:id="rId117"/>
    <p:sldId id="491" r:id="rId118"/>
    <p:sldId id="489" r:id="rId119"/>
    <p:sldId id="417" r:id="rId120"/>
    <p:sldId id="299" r:id="rId121"/>
    <p:sldId id="300" r:id="rId122"/>
    <p:sldId id="543" r:id="rId123"/>
    <p:sldId id="544" r:id="rId124"/>
    <p:sldId id="545" r:id="rId125"/>
    <p:sldId id="546" r:id="rId126"/>
    <p:sldId id="623" r:id="rId127"/>
    <p:sldId id="547" r:id="rId128"/>
    <p:sldId id="548" r:id="rId129"/>
    <p:sldId id="549" r:id="rId130"/>
    <p:sldId id="640" r:id="rId131"/>
    <p:sldId id="641" r:id="rId132"/>
    <p:sldId id="642" r:id="rId133"/>
    <p:sldId id="553" r:id="rId134"/>
    <p:sldId id="643" r:id="rId135"/>
    <p:sldId id="644" r:id="rId136"/>
    <p:sldId id="556" r:id="rId137"/>
    <p:sldId id="557" r:id="rId138"/>
    <p:sldId id="558" r:id="rId139"/>
    <p:sldId id="559" r:id="rId140"/>
    <p:sldId id="560" r:id="rId141"/>
    <p:sldId id="561" r:id="rId142"/>
    <p:sldId id="562" r:id="rId143"/>
    <p:sldId id="677" r:id="rId144"/>
    <p:sldId id="678" r:id="rId145"/>
    <p:sldId id="686" r:id="rId146"/>
    <p:sldId id="685" r:id="rId147"/>
    <p:sldId id="570" r:id="rId148"/>
    <p:sldId id="631" r:id="rId149"/>
    <p:sldId id="571" r:id="rId150"/>
    <p:sldId id="619" r:id="rId151"/>
    <p:sldId id="632" r:id="rId152"/>
    <p:sldId id="633" r:id="rId153"/>
    <p:sldId id="634" r:id="rId154"/>
    <p:sldId id="635" r:id="rId155"/>
    <p:sldId id="636" r:id="rId156"/>
    <p:sldId id="637" r:id="rId157"/>
    <p:sldId id="638" r:id="rId158"/>
    <p:sldId id="572" r:id="rId159"/>
    <p:sldId id="573" r:id="rId160"/>
    <p:sldId id="574" r:id="rId161"/>
    <p:sldId id="575" r:id="rId162"/>
    <p:sldId id="576" r:id="rId163"/>
    <p:sldId id="577" r:id="rId164"/>
    <p:sldId id="578" r:id="rId165"/>
    <p:sldId id="579" r:id="rId166"/>
    <p:sldId id="580" r:id="rId167"/>
    <p:sldId id="655" r:id="rId168"/>
    <p:sldId id="582" r:id="rId169"/>
    <p:sldId id="583" r:id="rId170"/>
    <p:sldId id="584" r:id="rId171"/>
    <p:sldId id="585" r:id="rId172"/>
    <p:sldId id="586" r:id="rId173"/>
    <p:sldId id="587" r:id="rId174"/>
    <p:sldId id="588" r:id="rId175"/>
    <p:sldId id="589" r:id="rId176"/>
    <p:sldId id="590" r:id="rId177"/>
    <p:sldId id="591" r:id="rId178"/>
    <p:sldId id="592" r:id="rId179"/>
    <p:sldId id="593" r:id="rId180"/>
    <p:sldId id="594" r:id="rId181"/>
    <p:sldId id="595" r:id="rId182"/>
    <p:sldId id="596" r:id="rId183"/>
    <p:sldId id="604" r:id="rId184"/>
    <p:sldId id="605" r:id="rId185"/>
    <p:sldId id="659" r:id="rId186"/>
    <p:sldId id="662" r:id="rId187"/>
    <p:sldId id="663" r:id="rId188"/>
    <p:sldId id="664" r:id="rId189"/>
    <p:sldId id="657" r:id="rId190"/>
  </p:sldIdLst>
  <p:sldSz cx="9144000" cy="6858000" type="overhead"/>
  <p:notesSz cx="6858000" cy="9144000"/>
  <p:defaultTextStyle>
    <a:defPPr>
      <a:defRPr lang="en-US"/>
    </a:defPPr>
    <a:lvl1pPr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1pPr>
    <a:lvl2pPr marL="4572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2pPr>
    <a:lvl3pPr marL="9144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3pPr>
    <a:lvl4pPr marL="13716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4pPr>
    <a:lvl5pPr marL="18288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5pPr>
    <a:lvl6pPr marL="2286000" algn="l" defTabSz="914400" rtl="0" eaLnBrk="1" latinLnBrk="0" hangingPunct="1">
      <a:defRPr sz="2400" b="1" kern="1200">
        <a:solidFill>
          <a:srgbClr val="FF0000"/>
        </a:solidFill>
        <a:latin typeface="Lucida Console" pitchFamily="49" charset="0"/>
        <a:ea typeface="+mn-ea"/>
        <a:cs typeface="Arial" pitchFamily="34" charset="0"/>
      </a:defRPr>
    </a:lvl6pPr>
    <a:lvl7pPr marL="2743200" algn="l" defTabSz="914400" rtl="0" eaLnBrk="1" latinLnBrk="0" hangingPunct="1">
      <a:defRPr sz="2400" b="1" kern="1200">
        <a:solidFill>
          <a:srgbClr val="FF0000"/>
        </a:solidFill>
        <a:latin typeface="Lucida Console" pitchFamily="49" charset="0"/>
        <a:ea typeface="+mn-ea"/>
        <a:cs typeface="Arial" pitchFamily="34" charset="0"/>
      </a:defRPr>
    </a:lvl7pPr>
    <a:lvl8pPr marL="3200400" algn="l" defTabSz="914400" rtl="0" eaLnBrk="1" latinLnBrk="0" hangingPunct="1">
      <a:defRPr sz="2400" b="1" kern="1200">
        <a:solidFill>
          <a:srgbClr val="FF0000"/>
        </a:solidFill>
        <a:latin typeface="Lucida Console" pitchFamily="49" charset="0"/>
        <a:ea typeface="+mn-ea"/>
        <a:cs typeface="Arial" pitchFamily="34" charset="0"/>
      </a:defRPr>
    </a:lvl8pPr>
    <a:lvl9pPr marL="3657600" algn="l" defTabSz="914400" rtl="0" eaLnBrk="1" latinLnBrk="0" hangingPunct="1">
      <a:defRPr sz="2400" b="1" kern="1200">
        <a:solidFill>
          <a:srgbClr val="FF0000"/>
        </a:solidFill>
        <a:latin typeface="Lucida Console" pitchFamily="49"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DDDDD"/>
    <a:srgbClr val="66FF33"/>
    <a:srgbClr val="FF9900"/>
    <a:srgbClr val="FFFF00"/>
    <a:srgbClr val="FF7C8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82011" autoAdjust="0"/>
  </p:normalViewPr>
  <p:slideViewPr>
    <p:cSldViewPr snapToGrid="0">
      <p:cViewPr>
        <p:scale>
          <a:sx n="75" d="100"/>
          <a:sy n="75" d="100"/>
        </p:scale>
        <p:origin x="-2646" y="-480"/>
      </p:cViewPr>
      <p:guideLst>
        <p:guide orient="horz" pos="1536"/>
        <p:guide pos="46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0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notesMaster" Target="notesMasters/notesMaster1.xml"/><Relationship Id="rId196"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b="0">
                <a:solidFill>
                  <a:srgbClr val="0000FF"/>
                </a:solidFill>
                <a:latin typeface="Comic Sans MS" pitchFamily="66" charset="0"/>
                <a:cs typeface="+mn-cs"/>
              </a:defRPr>
            </a:lvl1pPr>
          </a:lstStyle>
          <a:p>
            <a:pPr>
              <a:defRPr/>
            </a:pPr>
            <a:endParaRPr lang="en-US"/>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b="0">
                <a:solidFill>
                  <a:srgbClr val="0000FF"/>
                </a:solidFill>
                <a:latin typeface="Comic Sans MS" pitchFamily="66" charset="0"/>
                <a:cs typeface="+mn-cs"/>
              </a:defRPr>
            </a:lvl1pPr>
          </a:lstStyle>
          <a:p>
            <a:pPr>
              <a:defRPr/>
            </a:pPr>
            <a:endParaRPr lang="en-US"/>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b="0">
                <a:solidFill>
                  <a:srgbClr val="0000FF"/>
                </a:solidFill>
                <a:latin typeface="Comic Sans MS" pitchFamily="66" charset="0"/>
                <a:cs typeface="+mn-cs"/>
              </a:defRPr>
            </a:lvl1pPr>
          </a:lstStyle>
          <a:p>
            <a:pPr>
              <a:defRPr/>
            </a:pPr>
            <a:endParaRPr lang="en-US"/>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b="0">
                <a:solidFill>
                  <a:srgbClr val="0000FF"/>
                </a:solidFill>
                <a:latin typeface="Comic Sans MS" pitchFamily="66" charset="0"/>
                <a:cs typeface="+mn-cs"/>
              </a:defRPr>
            </a:lvl1pPr>
          </a:lstStyle>
          <a:p>
            <a:pPr>
              <a:defRPr/>
            </a:pPr>
            <a:fld id="{E7752B6D-74F0-461A-A299-A7B0A1143280}" type="slidenum">
              <a:rPr lang="ar-SA"/>
              <a:pPr>
                <a:defRPr/>
              </a:pPr>
              <a:t>‹#›</a:t>
            </a:fld>
            <a:endParaRPr lang="en-US"/>
          </a:p>
        </p:txBody>
      </p:sp>
    </p:spTree>
    <p:extLst>
      <p:ext uri="{BB962C8B-B14F-4D97-AF65-F5344CB8AC3E}">
        <p14:creationId xmlns:p14="http://schemas.microsoft.com/office/powerpoint/2010/main" val="226534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rgbClr val="0000FF"/>
                </a:solidFill>
                <a:latin typeface="Marlett" pitchFamily="2" charset="2"/>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0000FF"/>
                </a:solidFill>
                <a:latin typeface="Marlett" pitchFamily="2" charset="2"/>
                <a:cs typeface="+mn-cs"/>
              </a:defRPr>
            </a:lvl1pPr>
          </a:lstStyle>
          <a:p>
            <a:pPr>
              <a:defRPr/>
            </a:pPr>
            <a:endParaRPr lang="en-US"/>
          </a:p>
        </p:txBody>
      </p:sp>
      <p:sp>
        <p:nvSpPr>
          <p:cNvPr id="195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rgbClr val="0000FF"/>
                </a:solidFill>
                <a:latin typeface="Marlett" pitchFamily="2" charset="2"/>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rgbClr val="0000FF"/>
                </a:solidFill>
                <a:latin typeface="Marlett" pitchFamily="2" charset="2"/>
                <a:cs typeface="+mn-cs"/>
              </a:defRPr>
            </a:lvl1pPr>
          </a:lstStyle>
          <a:p>
            <a:pPr>
              <a:defRPr/>
            </a:pPr>
            <a:fld id="{D61F3122-B3E0-4292-A2B7-52E3A6A97772}" type="slidenum">
              <a:rPr lang="ar-SA"/>
              <a:pPr>
                <a:defRPr/>
              </a:pPr>
              <a:t>‹#›</a:t>
            </a:fld>
            <a:endParaRPr lang="en-US"/>
          </a:p>
        </p:txBody>
      </p:sp>
    </p:spTree>
    <p:extLst>
      <p:ext uri="{BB962C8B-B14F-4D97-AF65-F5344CB8AC3E}">
        <p14:creationId xmlns:p14="http://schemas.microsoft.com/office/powerpoint/2010/main" val="2238638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p:txBody>
          <a:bodyPr/>
          <a:lstStyle/>
          <a:p>
            <a:pPr>
              <a:defRPr/>
            </a:pPr>
            <a:fld id="{62A729F6-6B31-460B-9FE5-7971BE939696}" type="slidenum">
              <a:rPr lang="ar-SA" smtClean="0"/>
              <a:pPr>
                <a:defRPr/>
              </a:pPr>
              <a:t>1</a:t>
            </a:fld>
            <a:endParaRPr lang="en-US" smtClean="0">
              <a:cs typeface="Arial" charset="0"/>
            </a:endParaRPr>
          </a:p>
        </p:txBody>
      </p:sp>
      <p:sp>
        <p:nvSpPr>
          <p:cNvPr id="196611" name="Rectangle 2"/>
          <p:cNvSpPr>
            <a:spLocks noGrp="1" noRot="1" noChangeAspect="1" noChangeArrowheads="1" noTextEdit="1"/>
          </p:cNvSpPr>
          <p:nvPr>
            <p:ph type="sldImg"/>
          </p:nvPr>
        </p:nvSpPr>
        <p:spPr>
          <a:xfrm>
            <a:off x="1144588" y="685800"/>
            <a:ext cx="4572000" cy="3429000"/>
          </a:xfrm>
          <a:ln/>
        </p:spPr>
      </p:sp>
      <p:sp>
        <p:nvSpPr>
          <p:cNvPr id="196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454796A1-5DC6-40A5-B962-5A00A8B038EB}" type="slidenum">
              <a:rPr lang="ar-SA" smtClean="0"/>
              <a:pPr>
                <a:defRPr/>
              </a:pPr>
              <a:t>10</a:t>
            </a:fld>
            <a:endParaRPr lang="en-US" smtClean="0">
              <a:cs typeface="Arial"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p:txBody>
          <a:bodyPr/>
          <a:lstStyle/>
          <a:p>
            <a:pPr>
              <a:defRPr/>
            </a:pPr>
            <a:fld id="{3E1F5039-434B-4564-9BE8-B23012D229F2}" type="slidenum">
              <a:rPr lang="ar-SA" smtClean="0"/>
              <a:pPr>
                <a:defRPr/>
              </a:pPr>
              <a:t>100</a:t>
            </a:fld>
            <a:endParaRPr lang="en-US" smtClean="0">
              <a:cs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p:txBody>
          <a:bodyPr/>
          <a:lstStyle/>
          <a:p>
            <a:pPr>
              <a:defRPr/>
            </a:pPr>
            <a:fld id="{D60733E3-E624-43EB-A1C8-6DB7EDF074B8}" type="slidenum">
              <a:rPr lang="ar-SA" smtClean="0"/>
              <a:pPr>
                <a:defRPr/>
              </a:pPr>
              <a:t>101</a:t>
            </a:fld>
            <a:endParaRPr lang="en-US" smtClean="0">
              <a:cs typeface="Arial" charset="0"/>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p:txBody>
          <a:bodyPr/>
          <a:lstStyle/>
          <a:p>
            <a:pPr>
              <a:defRPr/>
            </a:pPr>
            <a:fld id="{C6F7C302-3E3B-476C-8A09-ADDF0E4BD8F9}" type="slidenum">
              <a:rPr lang="ar-SA" smtClean="0"/>
              <a:pPr>
                <a:defRPr/>
              </a:pPr>
              <a:t>102</a:t>
            </a:fld>
            <a:endParaRPr lang="en-US" smtClean="0">
              <a:cs typeface="Arial"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p:txBody>
          <a:bodyPr/>
          <a:lstStyle/>
          <a:p>
            <a:pPr>
              <a:defRPr/>
            </a:pPr>
            <a:fld id="{A3D50956-C525-402B-A02C-018D63997213}" type="slidenum">
              <a:rPr lang="ar-SA" smtClean="0"/>
              <a:pPr>
                <a:defRPr/>
              </a:pPr>
              <a:t>103</a:t>
            </a:fld>
            <a:endParaRPr lang="en-US" smtClean="0">
              <a:cs typeface="Arial" charset="0"/>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p:txBody>
          <a:bodyPr/>
          <a:lstStyle/>
          <a:p>
            <a:pPr>
              <a:defRPr/>
            </a:pPr>
            <a:fld id="{7FF6C46B-51CD-4847-8D69-8E5209FC7E58}" type="slidenum">
              <a:rPr lang="ar-SA" smtClean="0"/>
              <a:pPr>
                <a:defRPr/>
              </a:pPr>
              <a:t>104</a:t>
            </a:fld>
            <a:endParaRPr lang="en-US" smtClean="0">
              <a:cs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p:txBody>
          <a:bodyPr/>
          <a:lstStyle/>
          <a:p>
            <a:pPr>
              <a:defRPr/>
            </a:pPr>
            <a:fld id="{430B0224-E4BA-4EBD-86F6-879A8DA3BFFE}" type="slidenum">
              <a:rPr lang="ar-SA" smtClean="0"/>
              <a:pPr>
                <a:defRPr/>
              </a:pPr>
              <a:t>105</a:t>
            </a:fld>
            <a:endParaRPr lang="en-US" smtClean="0">
              <a:cs typeface="Arial" charset="0"/>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p:txBody>
          <a:bodyPr/>
          <a:lstStyle/>
          <a:p>
            <a:pPr>
              <a:defRPr/>
            </a:pPr>
            <a:fld id="{432C2D88-731F-42F1-9BA8-F94A1E2C782A}" type="slidenum">
              <a:rPr lang="ar-SA" smtClean="0"/>
              <a:pPr>
                <a:defRPr/>
              </a:pPr>
              <a:t>106</a:t>
            </a:fld>
            <a:endParaRPr lang="en-US" smtClean="0">
              <a:cs typeface="Arial" charset="0"/>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p:txBody>
          <a:bodyPr/>
          <a:lstStyle/>
          <a:p>
            <a:pPr>
              <a:defRPr/>
            </a:pPr>
            <a:fld id="{7974F1BC-816E-4256-99E2-190FBDCD19D0}" type="slidenum">
              <a:rPr lang="ar-SA" smtClean="0"/>
              <a:pPr>
                <a:defRPr/>
              </a:pPr>
              <a:t>107</a:t>
            </a:fld>
            <a:endParaRPr lang="en-US" smtClean="0">
              <a:cs typeface="Arial" charset="0"/>
            </a:endParaRPr>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p:txBody>
          <a:bodyPr/>
          <a:lstStyle/>
          <a:p>
            <a:pPr>
              <a:defRPr/>
            </a:pPr>
            <a:fld id="{0640164E-C9DE-4321-A130-7169C01A33D7}" type="slidenum">
              <a:rPr lang="ar-SA" smtClean="0"/>
              <a:pPr>
                <a:defRPr/>
              </a:pPr>
              <a:t>108</a:t>
            </a:fld>
            <a:endParaRPr lang="en-US" smtClean="0">
              <a:cs typeface="Arial" charset="0"/>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p:txBody>
          <a:bodyPr/>
          <a:lstStyle/>
          <a:p>
            <a:pPr>
              <a:defRPr/>
            </a:pPr>
            <a:fld id="{E247122F-38B1-4791-AB82-449B4A69EAE2}" type="slidenum">
              <a:rPr lang="ar-SA" smtClean="0"/>
              <a:pPr>
                <a:defRPr/>
              </a:pPr>
              <a:t>109</a:t>
            </a:fld>
            <a:endParaRPr lang="en-US" smtClean="0">
              <a:cs typeface="Arial" charset="0"/>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E75DC9CA-391B-43C0-95DF-88437A5A4463}" type="slidenum">
              <a:rPr lang="ar-SA" smtClean="0"/>
              <a:pPr>
                <a:defRPr/>
              </a:pPr>
              <a:t>11</a:t>
            </a:fld>
            <a:endParaRPr lang="en-US" smtClean="0">
              <a:cs typeface="Arial"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p:txBody>
          <a:bodyPr/>
          <a:lstStyle/>
          <a:p>
            <a:pPr>
              <a:defRPr/>
            </a:pPr>
            <a:fld id="{94105144-88FF-4201-B43A-D954879AE4A7}" type="slidenum">
              <a:rPr lang="ar-SA" smtClean="0"/>
              <a:pPr>
                <a:defRPr/>
              </a:pPr>
              <a:t>110</a:t>
            </a:fld>
            <a:endParaRPr lang="en-US" smtClean="0">
              <a:cs typeface="Arial" charset="0"/>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p:txBody>
          <a:bodyPr/>
          <a:lstStyle/>
          <a:p>
            <a:pPr>
              <a:defRPr/>
            </a:pPr>
            <a:fld id="{B45077DE-619E-4967-BE87-9BC943C0731B}" type="slidenum">
              <a:rPr lang="ar-SA" smtClean="0"/>
              <a:pPr>
                <a:defRPr/>
              </a:pPr>
              <a:t>111</a:t>
            </a:fld>
            <a:endParaRPr lang="en-US" smtClean="0">
              <a:cs typeface="Arial" charset="0"/>
            </a:endParaRPr>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p:txBody>
          <a:bodyPr/>
          <a:lstStyle/>
          <a:p>
            <a:pPr>
              <a:defRPr/>
            </a:pPr>
            <a:fld id="{DE273D02-DA91-4C61-BC8D-BADD81C740F4}" type="slidenum">
              <a:rPr lang="ar-SA" smtClean="0"/>
              <a:pPr>
                <a:defRPr/>
              </a:pPr>
              <a:t>112</a:t>
            </a:fld>
            <a:endParaRPr lang="en-US" smtClean="0">
              <a:cs typeface="Arial"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p:txBody>
          <a:bodyPr/>
          <a:lstStyle/>
          <a:p>
            <a:pPr>
              <a:defRPr/>
            </a:pPr>
            <a:fld id="{5423B2D4-9C51-4E0F-9C39-75427748B82A}" type="slidenum">
              <a:rPr lang="ar-SA" smtClean="0"/>
              <a:pPr>
                <a:defRPr/>
              </a:pPr>
              <a:t>113</a:t>
            </a:fld>
            <a:endParaRPr lang="en-US" smtClean="0">
              <a:cs typeface="Arial" charset="0"/>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p:txBody>
          <a:bodyPr/>
          <a:lstStyle/>
          <a:p>
            <a:pPr>
              <a:defRPr/>
            </a:pPr>
            <a:fld id="{23572884-7856-4EBF-832C-440A7A4BD962}" type="slidenum">
              <a:rPr lang="ar-SA" smtClean="0"/>
              <a:pPr>
                <a:defRPr/>
              </a:pPr>
              <a:t>114</a:t>
            </a:fld>
            <a:endParaRPr lang="en-US" smtClean="0">
              <a:cs typeface="Arial"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p:txBody>
          <a:bodyPr/>
          <a:lstStyle/>
          <a:p>
            <a:pPr>
              <a:defRPr/>
            </a:pPr>
            <a:fld id="{42EFE438-05A9-42E1-BD8B-59A01C5E67BD}" type="slidenum">
              <a:rPr lang="ar-SA" smtClean="0"/>
              <a:pPr>
                <a:defRPr/>
              </a:pPr>
              <a:t>115</a:t>
            </a:fld>
            <a:endParaRPr lang="en-US" smtClean="0">
              <a:cs typeface="Arial" charset="0"/>
            </a:endParaRPr>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p:txBody>
          <a:bodyPr/>
          <a:lstStyle/>
          <a:p>
            <a:pPr>
              <a:defRPr/>
            </a:pPr>
            <a:fld id="{EE27373B-5827-4AAF-8495-0C7FFC4C0FC8}" type="slidenum">
              <a:rPr lang="ar-SA" smtClean="0"/>
              <a:pPr>
                <a:defRPr/>
              </a:pPr>
              <a:t>116</a:t>
            </a:fld>
            <a:endParaRPr lang="en-US" smtClean="0">
              <a:cs typeface="Arial" charset="0"/>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p:txBody>
          <a:bodyPr/>
          <a:lstStyle/>
          <a:p>
            <a:pPr>
              <a:defRPr/>
            </a:pPr>
            <a:fld id="{8FC5D931-09B0-420D-8D4B-7320DF9735D9}" type="slidenum">
              <a:rPr lang="ar-SA" smtClean="0"/>
              <a:pPr>
                <a:defRPr/>
              </a:pPr>
              <a:t>117</a:t>
            </a:fld>
            <a:endParaRPr lang="en-US" smtClean="0">
              <a:cs typeface="Arial" charset="0"/>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p:txBody>
          <a:bodyPr/>
          <a:lstStyle/>
          <a:p>
            <a:pPr>
              <a:defRPr/>
            </a:pPr>
            <a:fld id="{AB23BD5B-F410-45AD-9AE7-22404A5D73B2}" type="slidenum">
              <a:rPr lang="ar-SA" smtClean="0"/>
              <a:pPr>
                <a:defRPr/>
              </a:pPr>
              <a:t>118</a:t>
            </a:fld>
            <a:endParaRPr lang="en-US" smtClean="0">
              <a:cs typeface="Arial" charset="0"/>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p:txBody>
          <a:bodyPr/>
          <a:lstStyle/>
          <a:p>
            <a:pPr>
              <a:defRPr/>
            </a:pPr>
            <a:fld id="{7848F6F4-5E57-4337-A6CC-0C48CF2110FA}" type="slidenum">
              <a:rPr lang="ar-SA" smtClean="0"/>
              <a:pPr>
                <a:defRPr/>
              </a:pPr>
              <a:t>119</a:t>
            </a:fld>
            <a:endParaRPr lang="en-US" smtClean="0">
              <a:cs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7F6D9602-36A5-4010-8156-32AFFE0C2B39}" type="slidenum">
              <a:rPr lang="ar-SA" smtClean="0"/>
              <a:pPr>
                <a:defRPr/>
              </a:pPr>
              <a:t>12</a:t>
            </a:fld>
            <a:endParaRPr lang="en-US" smtClean="0">
              <a:cs typeface="Arial"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p:txBody>
          <a:bodyPr/>
          <a:lstStyle/>
          <a:p>
            <a:pPr>
              <a:defRPr/>
            </a:pPr>
            <a:fld id="{863F6109-7A4C-445E-BDBF-E667489D9392}" type="slidenum">
              <a:rPr lang="ar-SA" smtClean="0"/>
              <a:pPr>
                <a:defRPr/>
              </a:pPr>
              <a:t>120</a:t>
            </a:fld>
            <a:endParaRPr lang="en-US" smtClean="0">
              <a:cs typeface="Arial"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p:txBody>
          <a:bodyPr/>
          <a:lstStyle/>
          <a:p>
            <a:pPr>
              <a:defRPr/>
            </a:pPr>
            <a:fld id="{BB195BEA-F0DE-471E-BFC8-DA54CC753930}" type="slidenum">
              <a:rPr lang="ar-SA" smtClean="0"/>
              <a:pPr>
                <a:defRPr/>
              </a:pPr>
              <a:t>121</a:t>
            </a:fld>
            <a:endParaRPr lang="en-US" smtClean="0">
              <a:cs typeface="Arial" charset="0"/>
            </a:endParaRPr>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p:txBody>
          <a:bodyPr/>
          <a:lstStyle/>
          <a:p>
            <a:pPr>
              <a:defRPr/>
            </a:pPr>
            <a:fld id="{A13A6A54-23FB-4CC0-B156-DB9E84583BFA}" type="slidenum">
              <a:rPr lang="ar-SA" smtClean="0"/>
              <a:pPr>
                <a:defRPr/>
              </a:pPr>
              <a:t>122</a:t>
            </a:fld>
            <a:endParaRPr lang="en-US" smtClean="0">
              <a:cs typeface="Arial"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p:txBody>
          <a:bodyPr/>
          <a:lstStyle/>
          <a:p>
            <a:pPr>
              <a:defRPr/>
            </a:pPr>
            <a:fld id="{4D6B34A0-79DB-462F-8A8E-29E024E4C47A}" type="slidenum">
              <a:rPr lang="ar-SA" smtClean="0"/>
              <a:pPr>
                <a:defRPr/>
              </a:pPr>
              <a:t>123</a:t>
            </a:fld>
            <a:endParaRPr lang="en-US" smtClean="0">
              <a:cs typeface="Arial" charset="0"/>
            </a:endParaRPr>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p:spPr>
        <p:txBody>
          <a:bodyPr/>
          <a:lstStyle/>
          <a:p>
            <a:pPr eaLnBrk="1" hangingPunct="1"/>
            <a:r>
              <a:rPr lang="en-US" smtClean="0"/>
              <a:t>.</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p:txBody>
          <a:bodyPr/>
          <a:lstStyle/>
          <a:p>
            <a:pPr>
              <a:defRPr/>
            </a:pPr>
            <a:fld id="{F17D595B-3B44-499B-883E-541CBFEBE8CB}" type="slidenum">
              <a:rPr lang="ar-SA" smtClean="0"/>
              <a:pPr>
                <a:defRPr/>
              </a:pPr>
              <a:t>124</a:t>
            </a:fld>
            <a:endParaRPr lang="en-US" smtClean="0">
              <a:cs typeface="Arial"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r>
              <a:rPr lang="en-US" smtClean="0"/>
              <a:t>Maybe the main point to notice is that in general, given a history, precedence only defines a partial order – because we have methods that overlaps. So in a sequential history, this is a total order, because we have no overlapping methods. The fact that this is only partial, is exactly the ambiguity about the order that we do not like, and that linearizability comes to fix. So what we really want, is to take the partial order, and somehow complete it to a total order – and that’s how we’ll define linearizability in the next slide.</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p:txBody>
          <a:bodyPr/>
          <a:lstStyle/>
          <a:p>
            <a:pPr>
              <a:defRPr/>
            </a:pPr>
            <a:fld id="{72F04828-6BE0-4157-9807-59CA29E699AE}" type="slidenum">
              <a:rPr lang="ar-SA" smtClean="0"/>
              <a:pPr>
                <a:defRPr/>
              </a:pPr>
              <a:t>125</a:t>
            </a:fld>
            <a:endParaRPr lang="en-US" smtClean="0">
              <a:cs typeface="Arial" charset="0"/>
            </a:endParaRPr>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p:spPr>
        <p:txBody>
          <a:bodyPr/>
          <a:lstStyle/>
          <a:p>
            <a:pPr eaLnBrk="1" hangingPunct="1"/>
            <a:r>
              <a:rPr lang="en-US" smtClean="0"/>
              <a:t>First part: takes care of pending invocations. If the operation took effect, we want to append a response, otherwise, let’s drop it.</a:t>
            </a:r>
          </a:p>
          <a:p>
            <a:pPr eaLnBrk="1" hangingPunct="1"/>
            <a:r>
              <a:rPr lang="en-US" smtClean="0"/>
              <a:t>Second part, takes care of completing the missing part in the partial order – it tells us to find an equivalent legal sequential history (in which precedence relation defines total order), such that this total order respects the partial order in the original history. Of course, the correctness part hides in the fact that the sequential history is legal.</a:t>
            </a:r>
          </a:p>
          <a:p>
            <a:pPr eaLnBrk="1" hangingPunct="1"/>
            <a:endParaRPr lang="en-US" smtClean="0"/>
          </a:p>
          <a:p>
            <a:pPr eaLnBrk="1" hangingPunct="1"/>
            <a:r>
              <a:rPr lang="en-US" smtClean="0"/>
              <a:t>Explain that equivalence captures, apart from the ordering, the fact that the input/output relation of the methods must be the same as in the sequential execution. The ordering part is also covered by the G \subset S requirement but the fac that the values must be the same is captured only by the equivalence requirement. </a:t>
            </a:r>
          </a:p>
          <a:p>
            <a:pPr eaLnBrk="1" hangingPunct="1"/>
            <a:endParaRPr lang="en-US" smtClean="0"/>
          </a:p>
          <a:p>
            <a:pPr eaLnBrk="1" hangingPunct="1"/>
            <a:r>
              <a:rPr lang="en-US" smtClean="0"/>
              <a:t>When we later go to seq consistency the only ordering property will come from the equivalence property.  </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p:txBody>
          <a:bodyPr/>
          <a:lstStyle/>
          <a:p>
            <a:pPr>
              <a:defRPr/>
            </a:pPr>
            <a:fld id="{B25AD83E-4403-4CC1-BDFD-FC8041B63171}" type="slidenum">
              <a:rPr lang="ar-SA" smtClean="0"/>
              <a:pPr>
                <a:defRPr/>
              </a:pPr>
              <a:t>126</a:t>
            </a:fld>
            <a:endParaRPr lang="en-US" smtClean="0">
              <a:cs typeface="Arial"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p:spPr>
        <p:txBody>
          <a:bodyPr/>
          <a:lstStyle/>
          <a:p>
            <a:pPr eaLnBrk="1" hangingPunct="1"/>
            <a:r>
              <a:rPr lang="en-US" smtClean="0"/>
              <a:t>The </a:t>
            </a:r>
            <a:r>
              <a:rPr lang="en-US" smtClean="0">
                <a:sym typeface="Wingdings" pitchFamily="2" charset="2"/>
              </a:rPr>
              <a:t></a:t>
            </a:r>
            <a:r>
              <a:rPr lang="en-US" baseline="-25000" smtClean="0">
                <a:sym typeface="Symbol" pitchFamily="18" charset="2"/>
              </a:rPr>
              <a:t>G</a:t>
            </a:r>
            <a:r>
              <a:rPr lang="en-US" smtClean="0">
                <a:latin typeface="Symbol" pitchFamily="18" charset="2"/>
                <a:sym typeface="Symbol" pitchFamily="18" charset="2"/>
              </a:rPr>
              <a:t> </a:t>
            </a:r>
            <a:r>
              <a:rPr lang="en-US" smtClean="0">
                <a:sym typeface="Symbol" pitchFamily="18" charset="2"/>
              </a:rPr>
              <a:t></a:t>
            </a:r>
            <a:r>
              <a:rPr lang="en-US" baseline="-25000" smtClean="0"/>
              <a:t> </a:t>
            </a:r>
            <a:r>
              <a:rPr lang="en-US" smtClean="0">
                <a:sym typeface="Wingdings" pitchFamily="2" charset="2"/>
              </a:rPr>
              <a:t></a:t>
            </a:r>
            <a:r>
              <a:rPr lang="en-US" baseline="-25000" smtClean="0">
                <a:sym typeface="Symbol" pitchFamily="18" charset="2"/>
              </a:rPr>
              <a:t>S </a:t>
            </a:r>
            <a:r>
              <a:rPr lang="en-US" smtClean="0">
                <a:sym typeface="Symbol" pitchFamily="18" charset="2"/>
              </a:rPr>
              <a:t>is a limitation on S NOT ON G! Its saying that you can just pick any </a:t>
            </a:r>
            <a:r>
              <a:rPr lang="en-US" smtClean="0">
                <a:sym typeface="Wingdings" pitchFamily="2" charset="2"/>
              </a:rPr>
              <a:t></a:t>
            </a:r>
            <a:r>
              <a:rPr lang="en-US" smtClean="0">
                <a:sym typeface="Symbol" pitchFamily="18" charset="2"/>
              </a:rPr>
              <a:t>S, you must pick an </a:t>
            </a:r>
            <a:r>
              <a:rPr lang="en-US" smtClean="0">
                <a:sym typeface="Wingdings" pitchFamily="2" charset="2"/>
              </a:rPr>
              <a:t> </a:t>
            </a:r>
            <a:r>
              <a:rPr lang="en-US" smtClean="0">
                <a:sym typeface="Symbol" pitchFamily="18" charset="2"/>
              </a:rPr>
              <a:t>S so that it contains </a:t>
            </a:r>
            <a:r>
              <a:rPr lang="en-US" smtClean="0">
                <a:sym typeface="Wingdings" pitchFamily="2" charset="2"/>
              </a:rPr>
              <a:t></a:t>
            </a:r>
            <a:r>
              <a:rPr lang="en-US" smtClean="0">
                <a:sym typeface="Symbol" pitchFamily="18" charset="2"/>
              </a:rPr>
              <a:t>G, that is, its saying that when we pick the linearization points, they have got to be within the intervals, and we can only pick an arbitrary order when the intervals are unordered</a:t>
            </a:r>
            <a:r>
              <a:rPr lang="en-US" b="1" smtClean="0">
                <a:sym typeface="Symbol" pitchFamily="18" charset="2"/>
              </a:rPr>
              <a:t>. </a:t>
            </a:r>
            <a:endParaRPr lang="en-US" b="1" baseline="-25000" smtClean="0">
              <a:sym typeface="Symbol" pitchFamily="18" charset="2"/>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p:txBody>
          <a:bodyPr/>
          <a:lstStyle/>
          <a:p>
            <a:pPr>
              <a:defRPr/>
            </a:pPr>
            <a:fld id="{9150FFD8-FCD9-4670-A144-E71B02E8EDA9}" type="slidenum">
              <a:rPr lang="ar-SA" smtClean="0"/>
              <a:pPr>
                <a:defRPr/>
              </a:pPr>
              <a:t>127</a:t>
            </a:fld>
            <a:endParaRPr lang="en-US" smtClean="0">
              <a:cs typeface="Arial" charset="0"/>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p:txBody>
          <a:bodyPr/>
          <a:lstStyle/>
          <a:p>
            <a:pPr>
              <a:defRPr/>
            </a:pPr>
            <a:fld id="{40892FCF-8A31-4D6B-8094-5BF5ABE7574C}" type="slidenum">
              <a:rPr lang="ar-SA" smtClean="0"/>
              <a:pPr>
                <a:defRPr/>
              </a:pPr>
              <a:t>128</a:t>
            </a:fld>
            <a:endParaRPr lang="en-US" smtClean="0">
              <a:cs typeface="Arial" charset="0"/>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p:txBody>
          <a:bodyPr/>
          <a:lstStyle/>
          <a:p>
            <a:pPr>
              <a:defRPr/>
            </a:pPr>
            <a:fld id="{E959D6B0-26AC-4E8B-905A-E6C7F93EA5C1}" type="slidenum">
              <a:rPr lang="ar-SA" smtClean="0"/>
              <a:pPr>
                <a:defRPr/>
              </a:pPr>
              <a:t>129</a:t>
            </a:fld>
            <a:endParaRPr lang="en-US" smtClean="0">
              <a:cs typeface="Arial" charset="0"/>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841DF0A-2CAA-4B77-9A65-A501AB7D95AA}" type="slidenum">
              <a:rPr lang="ar-SA" smtClean="0"/>
              <a:pPr>
                <a:defRPr/>
              </a:pPr>
              <a:t>13</a:t>
            </a:fld>
            <a:endParaRPr lang="en-US" smtClean="0">
              <a:cs typeface="Arial"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p:txBody>
          <a:bodyPr/>
          <a:lstStyle/>
          <a:p>
            <a:pPr>
              <a:defRPr/>
            </a:pPr>
            <a:fld id="{12510DF9-9E50-478D-BDB9-28A928F4202B}" type="slidenum">
              <a:rPr lang="ar-SA" smtClean="0"/>
              <a:pPr>
                <a:defRPr/>
              </a:pPr>
              <a:t>130</a:t>
            </a:fld>
            <a:endParaRPr lang="en-US" smtClean="0">
              <a:cs typeface="Arial"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p:txBody>
          <a:bodyPr/>
          <a:lstStyle/>
          <a:p>
            <a:pPr>
              <a:defRPr/>
            </a:pPr>
            <a:fld id="{C9D485C1-B433-4FFE-AAB1-EE1C77276719}" type="slidenum">
              <a:rPr lang="ar-SA" smtClean="0"/>
              <a:pPr>
                <a:defRPr/>
              </a:pPr>
              <a:t>131</a:t>
            </a:fld>
            <a:endParaRPr lang="en-US" smtClean="0">
              <a:cs typeface="Arial" charset="0"/>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p:txBody>
          <a:bodyPr/>
          <a:lstStyle/>
          <a:p>
            <a:pPr>
              <a:defRPr/>
            </a:pPr>
            <a:fld id="{F9E98B23-E148-42F5-97FF-75508510BE62}" type="slidenum">
              <a:rPr lang="ar-SA" smtClean="0"/>
              <a:pPr>
                <a:defRPr/>
              </a:pPr>
              <a:t>132</a:t>
            </a:fld>
            <a:endParaRPr lang="en-US" smtClean="0">
              <a:cs typeface="Arial" charset="0"/>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p:txBody>
          <a:bodyPr/>
          <a:lstStyle/>
          <a:p>
            <a:pPr>
              <a:defRPr/>
            </a:pPr>
            <a:fld id="{4D9CACE2-A462-4489-85E5-1CC60547A947}" type="slidenum">
              <a:rPr lang="ar-SA" smtClean="0"/>
              <a:pPr>
                <a:defRPr/>
              </a:pPr>
              <a:t>133</a:t>
            </a:fld>
            <a:endParaRPr lang="en-US" smtClean="0">
              <a:cs typeface="Arial" charset="0"/>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p:txBody>
          <a:bodyPr/>
          <a:lstStyle/>
          <a:p>
            <a:pPr>
              <a:defRPr/>
            </a:pPr>
            <a:fld id="{F6289612-36AF-4076-8DDA-C6250A5391CA}" type="slidenum">
              <a:rPr lang="ar-SA" smtClean="0"/>
              <a:pPr>
                <a:defRPr/>
              </a:pPr>
              <a:t>134</a:t>
            </a:fld>
            <a:endParaRPr lang="en-US" smtClean="0">
              <a:cs typeface="Arial" charset="0"/>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p:txBody>
          <a:bodyPr/>
          <a:lstStyle/>
          <a:p>
            <a:pPr>
              <a:defRPr/>
            </a:pPr>
            <a:fld id="{2C117135-2D7E-49F1-8BF1-F70A4440B37C}" type="slidenum">
              <a:rPr lang="ar-SA" smtClean="0"/>
              <a:pPr>
                <a:defRPr/>
              </a:pPr>
              <a:t>135</a:t>
            </a:fld>
            <a:endParaRPr lang="en-US" smtClean="0">
              <a:cs typeface="Arial" charset="0"/>
            </a:endParaRPr>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p:txBody>
          <a:bodyPr/>
          <a:lstStyle/>
          <a:p>
            <a:pPr>
              <a:defRPr/>
            </a:pPr>
            <a:fld id="{279AE678-1E4B-44DE-AF4C-E8FF7C6EDB4F}" type="slidenum">
              <a:rPr lang="ar-SA" smtClean="0"/>
              <a:pPr>
                <a:defRPr/>
              </a:pPr>
              <a:t>136</a:t>
            </a:fld>
            <a:endParaRPr lang="en-US" smtClean="0">
              <a:cs typeface="Arial"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p:spPr>
        <p:txBody>
          <a:bodyPr/>
          <a:lstStyle/>
          <a:p>
            <a:pPr eaLnBrk="1" hangingPunct="1"/>
            <a:r>
              <a:rPr lang="en-US" smtClean="0"/>
              <a:t>The following slides about non-blocking can be presented to graduate student sbut not clear its needed for undergradutes</a:t>
            </a: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p:txBody>
          <a:bodyPr/>
          <a:lstStyle/>
          <a:p>
            <a:pPr>
              <a:defRPr/>
            </a:pPr>
            <a:fld id="{B3FC9DD3-1DE5-497E-B120-02396A2B59EE}" type="slidenum">
              <a:rPr lang="ar-SA" smtClean="0"/>
              <a:pPr>
                <a:defRPr/>
              </a:pPr>
              <a:t>137</a:t>
            </a:fld>
            <a:endParaRPr lang="en-US" smtClean="0">
              <a:cs typeface="Arial" charset="0"/>
            </a:endParaRPr>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p:txBody>
          <a:bodyPr/>
          <a:lstStyle/>
          <a:p>
            <a:pPr>
              <a:defRPr/>
            </a:pPr>
            <a:fld id="{F2560BEA-FAD2-4C33-B0EE-BCBF3DDB8156}" type="slidenum">
              <a:rPr lang="ar-SA" smtClean="0"/>
              <a:pPr>
                <a:defRPr/>
              </a:pPr>
              <a:t>138</a:t>
            </a:fld>
            <a:endParaRPr lang="en-US" smtClean="0">
              <a:cs typeface="Arial"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p:txBody>
          <a:bodyPr/>
          <a:lstStyle/>
          <a:p>
            <a:pPr>
              <a:defRPr/>
            </a:pPr>
            <a:fld id="{13FBE95E-7F31-40D2-A7D2-53624FD931E1}" type="slidenum">
              <a:rPr lang="ar-SA" smtClean="0"/>
              <a:pPr>
                <a:defRPr/>
              </a:pPr>
              <a:t>139</a:t>
            </a:fld>
            <a:endParaRPr lang="en-US" smtClean="0">
              <a:cs typeface="Arial" charset="0"/>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p:spPr>
        <p:txBody>
          <a:bodyPr/>
          <a:lstStyle/>
          <a:p>
            <a:pPr eaLnBrk="1" hangingPunct="1"/>
            <a:r>
              <a:rPr lang="en-US" smtClean="0"/>
              <a:t>This is important because consistency conditions such as serializability do not provide it, transactions may have to be rolled back to </a:t>
            </a:r>
          </a:p>
          <a:p>
            <a:pPr eaLnBrk="1" hangingPunct="1"/>
            <a:r>
              <a:rPr lang="en-US" smtClean="0"/>
              <a:t>work but linearizability means you don’t need to role back.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83B480A-F04A-41A6-898A-1CB73793F540}" type="slidenum">
              <a:rPr lang="ar-SA" smtClean="0"/>
              <a:pPr>
                <a:defRPr/>
              </a:pPr>
              <a:t>14</a:t>
            </a:fld>
            <a:endParaRPr lang="en-US" smtClean="0">
              <a:cs typeface="Arial"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p:txBody>
          <a:bodyPr/>
          <a:lstStyle/>
          <a:p>
            <a:pPr>
              <a:defRPr/>
            </a:pPr>
            <a:fld id="{E36121EE-C447-4119-974D-8ACDCCD7E387}" type="slidenum">
              <a:rPr lang="ar-SA" smtClean="0"/>
              <a:pPr>
                <a:defRPr/>
              </a:pPr>
              <a:t>140</a:t>
            </a:fld>
            <a:endParaRPr lang="en-US" smtClean="0">
              <a:cs typeface="Arial" charset="0"/>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p:spPr>
        <p:txBody>
          <a:bodyPr/>
          <a:lstStyle/>
          <a:p>
            <a:pPr marL="228600" indent="-228600" eaLnBrk="1" hangingPunct="1"/>
            <a:r>
              <a:rPr lang="en-US" smtClean="0"/>
              <a:t>Since H is linearizable, let’s pick up the sequential history S that defines the linearization of H.</a:t>
            </a:r>
          </a:p>
          <a:p>
            <a:pPr marL="228600" indent="-228600" eaLnBrk="1" hangingPunct="1"/>
            <a:r>
              <a:rPr lang="en-US" smtClean="0"/>
              <a:t>If S contains the pending invocation and a response – then we’re done (I want to prove that we don’t need to throw it away in order to be linearizable, so if the linearization S did not through it away – there is nothing to do).</a:t>
            </a:r>
          </a:p>
          <a:p>
            <a:pPr marL="228600" indent="-228600" eaLnBrk="1" hangingPunct="1"/>
            <a:r>
              <a:rPr lang="en-US" smtClean="0"/>
              <a:t>If it did throw it away – then we need to show we can add it somewhere – so what we’ll do is adding it at the end of S. It is possible because all methods are total – so they are defined in the state at the end of S (meaning that we make the operation take effect last).</a:t>
            </a:r>
          </a:p>
          <a:p>
            <a:pPr marL="228600" indent="-228600" eaLnBrk="1" hangingPunct="1"/>
            <a:endParaRPr lang="en-US" smtClean="0"/>
          </a:p>
          <a:p>
            <a:pPr marL="228600" indent="-228600" eaLnBrk="1" hangingPunct="1"/>
            <a:r>
              <a:rPr lang="en-US" smtClean="0"/>
              <a:t>I claim that what I ended up with is a valid linearization of H:</a:t>
            </a:r>
          </a:p>
          <a:p>
            <a:pPr marL="228600" indent="-228600" eaLnBrk="1" hangingPunct="1">
              <a:buFontTx/>
              <a:buAutoNum type="arabicPeriod"/>
            </a:pPr>
            <a:r>
              <a:rPr lang="en-US" smtClean="0"/>
              <a:t>It is still equivalent – I only added the invocation as it was in the original history, with the same arguments, and an appropriate response for both the original and the new sequential histories.</a:t>
            </a:r>
            <a:br>
              <a:rPr lang="en-US" smtClean="0"/>
            </a:br>
            <a:r>
              <a:rPr lang="en-US" smtClean="0"/>
              <a:t>These invocation and response are the last operation done by thread A in H, and it is the last operation done by thread A in the new sequential history we’ve created. So each thread’s view of the two histories is the same.</a:t>
            </a:r>
          </a:p>
          <a:p>
            <a:pPr marL="228600" indent="-228600" eaLnBrk="1" hangingPunct="1">
              <a:buFontTx/>
              <a:buAutoNum type="arabicPeriod"/>
            </a:pPr>
            <a:r>
              <a:rPr lang="en-US" smtClean="0"/>
              <a:t>It is legal: because we added it up at the end, it cannot effect the returned values of previous calls.</a:t>
            </a:r>
          </a:p>
          <a:p>
            <a:pPr marL="228600" indent="-228600" eaLnBrk="1" hangingPunct="1">
              <a:buFontTx/>
              <a:buAutoNum type="arabicPeriod"/>
            </a:pPr>
            <a:r>
              <a:rPr lang="en-US" smtClean="0"/>
              <a:t>Finally, it does not violate the partial order, because we can linearize that operation anywhere between it’s invocation and response, and in this case there was no response – so we can definitely linearize it last without violating any ordering.</a:t>
            </a: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p:txBody>
          <a:bodyPr/>
          <a:lstStyle/>
          <a:p>
            <a:pPr>
              <a:defRPr/>
            </a:pPr>
            <a:fld id="{522F6BC7-1999-4519-8416-E47327750CD9}" type="slidenum">
              <a:rPr lang="ar-SA" smtClean="0"/>
              <a:pPr>
                <a:defRPr/>
              </a:pPr>
              <a:t>141</a:t>
            </a:fld>
            <a:endParaRPr lang="en-US" smtClean="0">
              <a:cs typeface="Arial" charset="0"/>
            </a:endParaRPr>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p:txBody>
          <a:bodyPr/>
          <a:lstStyle/>
          <a:p>
            <a:pPr>
              <a:defRPr/>
            </a:pPr>
            <a:fld id="{D831E675-AB16-42A0-8C8C-4B663A909490}" type="slidenum">
              <a:rPr lang="ar-SA" smtClean="0"/>
              <a:pPr>
                <a:defRPr/>
              </a:pPr>
              <a:t>142</a:t>
            </a:fld>
            <a:endParaRPr lang="en-US" smtClean="0">
              <a:cs typeface="Arial" charset="0"/>
            </a:endParaRPr>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D081A31-94D0-42FB-9863-0358F4CADF19}" type="slidenum">
              <a:rPr lang="ar-SA" smtClean="0"/>
              <a:pPr>
                <a:defRPr/>
              </a:pPr>
              <a:t>143</a:t>
            </a:fld>
            <a:endParaRPr lang="en-US" smtClean="0">
              <a:cs typeface="Arial" charset="0"/>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2EA6489-D1B8-4AF1-8012-5F3F9E1C3CDF}" type="slidenum">
              <a:rPr lang="ar-SA" smtClean="0"/>
              <a:pPr>
                <a:defRPr/>
              </a:pPr>
              <a:t>144</a:t>
            </a:fld>
            <a:endParaRPr lang="en-US" smtClean="0">
              <a:cs typeface="Arial" charset="0"/>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AE6DD5B1-C084-4E91-9029-3D6EDEB7C43B}" type="slidenum">
              <a:rPr lang="ar-SA" smtClean="0"/>
              <a:pPr>
                <a:defRPr/>
              </a:pPr>
              <a:t>145</a:t>
            </a:fld>
            <a:endParaRPr lang="en-US" smtClean="0">
              <a:cs typeface="Arial" charset="0"/>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A1305B3B-ABC1-4689-8EC7-863CCA89677A}" type="slidenum">
              <a:rPr lang="ar-SA" smtClean="0"/>
              <a:pPr>
                <a:defRPr/>
              </a:pPr>
              <a:t>146</a:t>
            </a:fld>
            <a:endParaRPr lang="en-US" smtClean="0">
              <a:cs typeface="Arial" charset="0"/>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p:txBody>
          <a:bodyPr/>
          <a:lstStyle/>
          <a:p>
            <a:pPr>
              <a:defRPr/>
            </a:pPr>
            <a:fld id="{C4940F09-AF84-4A9F-84B8-D7B8417B0223}" type="slidenum">
              <a:rPr lang="ar-SA" smtClean="0"/>
              <a:pPr>
                <a:defRPr/>
              </a:pPr>
              <a:t>147</a:t>
            </a:fld>
            <a:endParaRPr lang="en-US" smtClean="0">
              <a:cs typeface="Arial" charset="0"/>
            </a:endParaRPr>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p:spPr>
        <p:txBody>
          <a:bodyPr/>
          <a:lstStyle/>
          <a:p>
            <a:pPr eaLnBrk="1" hangingPunct="1"/>
            <a:r>
              <a:rPr lang="en-US" smtClean="0"/>
              <a:t>We will see this phenomena that you might need different steps for different executions in lists chapter. </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p:txBody>
          <a:bodyPr/>
          <a:lstStyle/>
          <a:p>
            <a:pPr>
              <a:defRPr/>
            </a:pPr>
            <a:fld id="{CEC113F3-B602-4C3D-B909-9B48FBA972EF}" type="slidenum">
              <a:rPr lang="ar-SA" smtClean="0"/>
              <a:pPr>
                <a:defRPr/>
              </a:pPr>
              <a:t>148</a:t>
            </a:fld>
            <a:endParaRPr lang="en-US" smtClean="0">
              <a:cs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p:spPr>
        <p:txBody>
          <a:bodyPr/>
          <a:lstStyle/>
          <a:p>
            <a:pPr eaLnBrk="1" hangingPunct="1"/>
            <a:r>
              <a:rPr lang="en-US" smtClean="0"/>
              <a:t>We will see this phenomena that you might need different steps for different executions in lists chapter. </a:t>
            </a: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p:txBody>
          <a:bodyPr/>
          <a:lstStyle/>
          <a:p>
            <a:pPr>
              <a:defRPr/>
            </a:pPr>
            <a:fld id="{387D23EF-E587-4F8A-BE1D-91B61A7CA1BA}" type="slidenum">
              <a:rPr lang="ar-SA" smtClean="0"/>
              <a:pPr>
                <a:defRPr/>
              </a:pPr>
              <a:t>149</a:t>
            </a:fld>
            <a:endParaRPr lang="en-US" smtClean="0">
              <a:cs typeface="Arial" charset="0"/>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p:spPr>
        <p:txBody>
          <a:bodyPr/>
          <a:lstStyle/>
          <a:p>
            <a:pPr eaLnBrk="1" hangingPunct="1"/>
            <a:r>
              <a:rPr lang="en-US" smtClean="0"/>
              <a:t>The difference from linearizability is in the second property, that it preserves the real time order…notice that the fact that G is EQUIVALENT to S implies that S must preserve the PROGRAM ORDER in each thread. So dropping </a:t>
            </a:r>
            <a:r>
              <a:rPr lang="en-US" smtClean="0">
                <a:solidFill>
                  <a:srgbClr val="0000FF"/>
                </a:solidFill>
              </a:rPr>
              <a:t>Where </a:t>
            </a:r>
            <a:r>
              <a:rPr lang="en-US" smtClean="0">
                <a:sym typeface="Wingdings" pitchFamily="2" charset="2"/>
              </a:rPr>
              <a:t></a:t>
            </a:r>
            <a:r>
              <a:rPr lang="en-US" b="1" smtClean="0">
                <a:sym typeface="Symbol" pitchFamily="18" charset="2"/>
              </a:rPr>
              <a:t>G</a:t>
            </a:r>
            <a:r>
              <a:rPr lang="en-US" smtClean="0">
                <a:sym typeface="Symbol" pitchFamily="18" charset="2"/>
              </a:rPr>
              <a:t> </a:t>
            </a:r>
            <a:r>
              <a:rPr lang="en-US" smtClean="0"/>
              <a:t> </a:t>
            </a:r>
            <a:r>
              <a:rPr lang="en-US" smtClean="0">
                <a:sym typeface="Wingdings" pitchFamily="2" charset="2"/>
              </a:rPr>
              <a:t></a:t>
            </a:r>
            <a:r>
              <a:rPr lang="en-US" b="1" smtClean="0">
                <a:sym typeface="Symbol" pitchFamily="18" charset="2"/>
              </a:rPr>
              <a:t>S </a:t>
            </a:r>
            <a:r>
              <a:rPr lang="en-US" smtClean="0">
                <a:sym typeface="Symbol" pitchFamily="18" charset="2"/>
              </a:rPr>
              <a:t>only allows reordering operations by different threads in order to establish a global total (sequential) order.</a:t>
            </a:r>
            <a:r>
              <a:rPr lang="en-US" b="1" smtClean="0">
                <a:sym typeface="Symbol" pitchFamily="18" charset="2"/>
              </a:rPr>
              <a:t> </a:t>
            </a:r>
            <a:r>
              <a:rPr lang="en-US" smtClean="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99B5A54-9640-4531-8EEC-6C221179C3B7}" type="slidenum">
              <a:rPr lang="ar-SA" smtClean="0"/>
              <a:pPr>
                <a:defRPr/>
              </a:pPr>
              <a:t>15</a:t>
            </a:fld>
            <a:endParaRPr lang="en-US" smtClean="0">
              <a:cs typeface="Arial"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p:txBody>
          <a:bodyPr/>
          <a:lstStyle/>
          <a:p>
            <a:pPr>
              <a:defRPr/>
            </a:pPr>
            <a:fld id="{52AC5107-4159-4429-8506-A83A9A077670}" type="slidenum">
              <a:rPr lang="ar-SA" smtClean="0"/>
              <a:pPr>
                <a:defRPr/>
              </a:pPr>
              <a:t>150</a:t>
            </a:fld>
            <a:endParaRPr lang="en-US" smtClean="0">
              <a:cs typeface="Arial"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p:txBody>
          <a:bodyPr/>
          <a:lstStyle/>
          <a:p>
            <a:pPr>
              <a:defRPr/>
            </a:pPr>
            <a:fld id="{FEA29682-B520-4720-8DEE-4EBC0E25DDFC}" type="slidenum">
              <a:rPr lang="ar-SA" smtClean="0"/>
              <a:pPr>
                <a:defRPr/>
              </a:pPr>
              <a:t>151</a:t>
            </a:fld>
            <a:endParaRPr lang="en-US" smtClean="0">
              <a:cs typeface="Arial" charset="0"/>
            </a:endParaRPr>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p:txBody>
          <a:bodyPr/>
          <a:lstStyle/>
          <a:p>
            <a:pPr>
              <a:defRPr/>
            </a:pPr>
            <a:fld id="{104FCAFF-0B27-4E96-A53B-0B7B40341DF4}" type="slidenum">
              <a:rPr lang="ar-SA" smtClean="0"/>
              <a:pPr>
                <a:defRPr/>
              </a:pPr>
              <a:t>152</a:t>
            </a:fld>
            <a:endParaRPr lang="en-US" smtClean="0">
              <a:cs typeface="Arial"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p:txBody>
          <a:bodyPr/>
          <a:lstStyle/>
          <a:p>
            <a:pPr>
              <a:defRPr/>
            </a:pPr>
            <a:fld id="{C58803EB-A2E0-4EEE-93A0-3BD0A055D663}" type="slidenum">
              <a:rPr lang="ar-SA" smtClean="0"/>
              <a:pPr>
                <a:defRPr/>
              </a:pPr>
              <a:t>153</a:t>
            </a:fld>
            <a:endParaRPr lang="en-US" smtClean="0">
              <a:cs typeface="Arial" charset="0"/>
            </a:endParaRPr>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p:txBody>
          <a:bodyPr/>
          <a:lstStyle/>
          <a:p>
            <a:pPr>
              <a:defRPr/>
            </a:pPr>
            <a:fld id="{18053AE2-2FDF-43BD-8BBE-F421A6BD944A}" type="slidenum">
              <a:rPr lang="ar-SA" smtClean="0"/>
              <a:pPr>
                <a:defRPr/>
              </a:pPr>
              <a:t>154</a:t>
            </a:fld>
            <a:endParaRPr lang="en-US" smtClean="0">
              <a:cs typeface="Arial"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p:txBody>
          <a:bodyPr/>
          <a:lstStyle/>
          <a:p>
            <a:pPr>
              <a:defRPr/>
            </a:pPr>
            <a:fld id="{2E53837C-8CC1-498A-93AC-42E508905D39}" type="slidenum">
              <a:rPr lang="ar-SA" smtClean="0"/>
              <a:pPr>
                <a:defRPr/>
              </a:pPr>
              <a:t>155</a:t>
            </a:fld>
            <a:endParaRPr lang="en-US" smtClean="0">
              <a:cs typeface="Arial" charset="0"/>
            </a:endParaRPr>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p:txBody>
          <a:bodyPr/>
          <a:lstStyle/>
          <a:p>
            <a:pPr>
              <a:defRPr/>
            </a:pPr>
            <a:fld id="{4ED371F0-F831-4DFA-B5A9-CCAC76E1F18E}" type="slidenum">
              <a:rPr lang="ar-SA" smtClean="0"/>
              <a:pPr>
                <a:defRPr/>
              </a:pPr>
              <a:t>156</a:t>
            </a:fld>
            <a:endParaRPr lang="en-US" smtClean="0">
              <a:cs typeface="Arial"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p:txBody>
          <a:bodyPr/>
          <a:lstStyle/>
          <a:p>
            <a:pPr>
              <a:defRPr/>
            </a:pPr>
            <a:fld id="{C8BE9D98-57F8-448E-AF49-D0FF9E8A7AA5}" type="slidenum">
              <a:rPr lang="ar-SA" smtClean="0"/>
              <a:pPr>
                <a:defRPr/>
              </a:pPr>
              <a:t>157</a:t>
            </a:fld>
            <a:endParaRPr lang="en-US" smtClean="0">
              <a:cs typeface="Arial" charset="0"/>
            </a:endParaRPr>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p:txBody>
          <a:bodyPr/>
          <a:lstStyle/>
          <a:p>
            <a:pPr>
              <a:defRPr/>
            </a:pPr>
            <a:fld id="{E82C5060-AC4D-4B9C-A2F6-7984FD4A6733}" type="slidenum">
              <a:rPr lang="ar-SA" smtClean="0"/>
              <a:pPr>
                <a:defRPr/>
              </a:pPr>
              <a:t>158</a:t>
            </a:fld>
            <a:endParaRPr lang="en-US" smtClean="0">
              <a:cs typeface="Arial" charset="0"/>
            </a:endParaRPr>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p:txBody>
          <a:bodyPr/>
          <a:lstStyle/>
          <a:p>
            <a:pPr>
              <a:defRPr/>
            </a:pPr>
            <a:fld id="{4C13F089-A4EC-4E3A-B828-282275291E66}" type="slidenum">
              <a:rPr lang="ar-SA" smtClean="0"/>
              <a:pPr>
                <a:defRPr/>
              </a:pPr>
              <a:t>159</a:t>
            </a:fld>
            <a:endParaRPr lang="en-US" smtClean="0">
              <a:cs typeface="Arial" charset="0"/>
            </a:endParaRPr>
          </a:p>
        </p:txBody>
      </p:sp>
      <p:sp>
        <p:nvSpPr>
          <p:cNvPr id="358403" name="Rectangle 2"/>
          <p:cNvSpPr>
            <a:spLocks noGrp="1" noRot="1" noChangeAspect="1" noChangeArrowheads="1" noTextEdit="1"/>
          </p:cNvSpPr>
          <p:nvPr>
            <p:ph type="sldImg"/>
          </p:nvPr>
        </p:nvSpPr>
        <p:spPr>
          <a:ln/>
        </p:spPr>
      </p:sp>
      <p:sp>
        <p:nvSpPr>
          <p:cNvPr id="358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3EA61C87-9526-4CFD-9BA1-EC6267E18123}" type="slidenum">
              <a:rPr lang="ar-SA" smtClean="0"/>
              <a:pPr>
                <a:defRPr/>
              </a:pPr>
              <a:t>16</a:t>
            </a:fld>
            <a:endParaRPr lang="en-US" smtClean="0">
              <a:cs typeface="Arial"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p:txBody>
          <a:bodyPr/>
          <a:lstStyle/>
          <a:p>
            <a:pPr>
              <a:defRPr/>
            </a:pPr>
            <a:fld id="{C7BD2454-70FE-448A-A6A8-C75C78EDC341}" type="slidenum">
              <a:rPr lang="ar-SA" smtClean="0"/>
              <a:pPr>
                <a:defRPr/>
              </a:pPr>
              <a:t>160</a:t>
            </a:fld>
            <a:endParaRPr lang="en-US" smtClean="0">
              <a:cs typeface="Arial"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p:txBody>
          <a:bodyPr/>
          <a:lstStyle/>
          <a:p>
            <a:pPr>
              <a:defRPr/>
            </a:pPr>
            <a:fld id="{27971C70-CC4B-456E-BB52-BE3F9D947357}" type="slidenum">
              <a:rPr lang="ar-SA" smtClean="0"/>
              <a:pPr>
                <a:defRPr/>
              </a:pPr>
              <a:t>161</a:t>
            </a:fld>
            <a:endParaRPr lang="en-US" smtClean="0">
              <a:cs typeface="Arial" charset="0"/>
            </a:endParaRPr>
          </a:p>
        </p:txBody>
      </p:sp>
      <p:sp>
        <p:nvSpPr>
          <p:cNvPr id="360451" name="Rectangle 2"/>
          <p:cNvSpPr>
            <a:spLocks noGrp="1" noRot="1" noChangeAspect="1" noChangeArrowheads="1" noTextEdit="1"/>
          </p:cNvSpPr>
          <p:nvPr>
            <p:ph type="sldImg"/>
          </p:nvPr>
        </p:nvSpPr>
        <p:spPr>
          <a:ln/>
        </p:spPr>
      </p:sp>
      <p:sp>
        <p:nvSpPr>
          <p:cNvPr id="360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p:txBody>
          <a:bodyPr/>
          <a:lstStyle/>
          <a:p>
            <a:pPr>
              <a:defRPr/>
            </a:pPr>
            <a:fld id="{B326CF5C-D1CA-4F41-8321-92DC2CFA3E5A}" type="slidenum">
              <a:rPr lang="ar-SA" smtClean="0"/>
              <a:pPr>
                <a:defRPr/>
              </a:pPr>
              <a:t>162</a:t>
            </a:fld>
            <a:endParaRPr lang="en-US" smtClean="0">
              <a:cs typeface="Arial" charset="0"/>
            </a:endParaRPr>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p:txBody>
          <a:bodyPr/>
          <a:lstStyle/>
          <a:p>
            <a:pPr>
              <a:defRPr/>
            </a:pPr>
            <a:fld id="{0358B643-13E2-47D8-B834-18FDA8066DCA}" type="slidenum">
              <a:rPr lang="ar-SA" smtClean="0"/>
              <a:pPr>
                <a:defRPr/>
              </a:pPr>
              <a:t>163</a:t>
            </a:fld>
            <a:endParaRPr lang="en-US" smtClean="0">
              <a:cs typeface="Arial" charset="0"/>
            </a:endParaRPr>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p:txBody>
          <a:bodyPr/>
          <a:lstStyle/>
          <a:p>
            <a:pPr>
              <a:defRPr/>
            </a:pPr>
            <a:fld id="{02B4A156-449B-4AC8-8C23-393C84E6EA8F}" type="slidenum">
              <a:rPr lang="ar-SA" smtClean="0"/>
              <a:pPr>
                <a:defRPr/>
              </a:pPr>
              <a:t>164</a:t>
            </a:fld>
            <a:endParaRPr lang="en-US" smtClean="0">
              <a:cs typeface="Arial"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p:txBody>
          <a:bodyPr/>
          <a:lstStyle/>
          <a:p>
            <a:pPr>
              <a:defRPr/>
            </a:pPr>
            <a:fld id="{68B72602-0C94-49ED-B048-4DBB97FA7DF4}" type="slidenum">
              <a:rPr lang="ar-SA" smtClean="0"/>
              <a:pPr>
                <a:defRPr/>
              </a:pPr>
              <a:t>165</a:t>
            </a:fld>
            <a:endParaRPr lang="en-US" smtClean="0">
              <a:cs typeface="Arial" charset="0"/>
            </a:endParaRPr>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p:txBody>
          <a:bodyPr/>
          <a:lstStyle/>
          <a:p>
            <a:pPr>
              <a:defRPr/>
            </a:pPr>
            <a:fld id="{B6F414DB-6999-4D51-BFF0-035C0F067D8E}" type="slidenum">
              <a:rPr lang="ar-SA" smtClean="0"/>
              <a:pPr>
                <a:defRPr/>
              </a:pPr>
              <a:t>166</a:t>
            </a:fld>
            <a:endParaRPr lang="en-US" smtClean="0">
              <a:cs typeface="Arial" charset="0"/>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p:txBody>
          <a:bodyPr/>
          <a:lstStyle/>
          <a:p>
            <a:pPr>
              <a:defRPr/>
            </a:pPr>
            <a:fld id="{2319C9BB-03E9-46BD-80CC-01BC54417175}" type="slidenum">
              <a:rPr lang="ar-SA" smtClean="0"/>
              <a:pPr>
                <a:defRPr/>
              </a:pPr>
              <a:t>167</a:t>
            </a:fld>
            <a:endParaRPr lang="en-US" smtClean="0">
              <a:cs typeface="Arial" charset="0"/>
            </a:endParaRPr>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p:txBody>
          <a:bodyPr/>
          <a:lstStyle/>
          <a:p>
            <a:pPr>
              <a:defRPr/>
            </a:pPr>
            <a:fld id="{CD8405AE-6253-495C-9BEC-07F7E4880E98}" type="slidenum">
              <a:rPr lang="ar-SA" smtClean="0"/>
              <a:pPr>
                <a:defRPr/>
              </a:pPr>
              <a:t>168</a:t>
            </a:fld>
            <a:endParaRPr lang="en-US" smtClean="0">
              <a:cs typeface="Arial"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p:txBody>
          <a:bodyPr/>
          <a:lstStyle/>
          <a:p>
            <a:pPr>
              <a:defRPr/>
            </a:pPr>
            <a:fld id="{A38F412D-C95A-44E4-88A6-CC3BC181A412}" type="slidenum">
              <a:rPr lang="ar-SA" smtClean="0"/>
              <a:pPr>
                <a:defRPr/>
              </a:pPr>
              <a:t>169</a:t>
            </a:fld>
            <a:endParaRPr lang="en-US" smtClean="0">
              <a:cs typeface="Arial" charset="0"/>
            </a:endParaRPr>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p:txBody>
          <a:bodyPr/>
          <a:lstStyle/>
          <a:p>
            <a:pPr>
              <a:defRPr/>
            </a:pPr>
            <a:fld id="{A32E7C19-7940-430E-827B-743ED8F69963}" type="slidenum">
              <a:rPr lang="ar-SA" smtClean="0"/>
              <a:pPr>
                <a:defRPr/>
              </a:pPr>
              <a:t>17</a:t>
            </a:fld>
            <a:endParaRPr lang="en-US" smtClean="0">
              <a:cs typeface="Arial"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r>
              <a:rPr lang="en-US" smtClean="0"/>
              <a:t>This is sometimes called a producer-consumer channel or buffer. </a:t>
            </a: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p:txBody>
          <a:bodyPr/>
          <a:lstStyle/>
          <a:p>
            <a:pPr>
              <a:defRPr/>
            </a:pPr>
            <a:fld id="{45D87496-B054-4E4B-8F80-FBC048CACED6}" type="slidenum">
              <a:rPr lang="ar-SA" smtClean="0"/>
              <a:pPr>
                <a:defRPr/>
              </a:pPr>
              <a:t>170</a:t>
            </a:fld>
            <a:endParaRPr lang="en-US" smtClean="0">
              <a:cs typeface="Arial"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p:txBody>
          <a:bodyPr/>
          <a:lstStyle/>
          <a:p>
            <a:pPr>
              <a:defRPr/>
            </a:pPr>
            <a:fld id="{4F6979E3-C0A9-4767-BFAC-D6696C4635F0}" type="slidenum">
              <a:rPr lang="ar-SA" smtClean="0"/>
              <a:pPr>
                <a:defRPr/>
              </a:pPr>
              <a:t>171</a:t>
            </a:fld>
            <a:endParaRPr lang="en-US" smtClean="0">
              <a:cs typeface="Arial" charset="0"/>
            </a:endParaRPr>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p:txBody>
          <a:bodyPr/>
          <a:lstStyle/>
          <a:p>
            <a:pPr>
              <a:defRPr/>
            </a:pPr>
            <a:fld id="{68B95A5E-F7AD-4236-B0C9-EA0EE5989782}" type="slidenum">
              <a:rPr lang="ar-SA" smtClean="0"/>
              <a:pPr>
                <a:defRPr/>
              </a:pPr>
              <a:t>172</a:t>
            </a:fld>
            <a:endParaRPr lang="en-US" smtClean="0">
              <a:cs typeface="Arial"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p:txBody>
          <a:bodyPr/>
          <a:lstStyle/>
          <a:p>
            <a:pPr>
              <a:defRPr/>
            </a:pPr>
            <a:fld id="{0B827047-8502-46FD-B7FD-B052C79AAE35}" type="slidenum">
              <a:rPr lang="ar-SA" smtClean="0"/>
              <a:pPr>
                <a:defRPr/>
              </a:pPr>
              <a:t>173</a:t>
            </a:fld>
            <a:endParaRPr lang="en-US" smtClean="0">
              <a:cs typeface="Arial" charset="0"/>
            </a:endParaRPr>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p:txBody>
          <a:bodyPr/>
          <a:lstStyle/>
          <a:p>
            <a:pPr>
              <a:defRPr/>
            </a:pPr>
            <a:fld id="{A278C67C-9A2A-4712-806D-5EDBF720AF2E}" type="slidenum">
              <a:rPr lang="ar-SA" smtClean="0"/>
              <a:pPr>
                <a:defRPr/>
              </a:pPr>
              <a:t>174</a:t>
            </a:fld>
            <a:endParaRPr lang="en-US" smtClean="0">
              <a:cs typeface="Arial"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p:txBody>
          <a:bodyPr/>
          <a:lstStyle/>
          <a:p>
            <a:pPr>
              <a:defRPr/>
            </a:pPr>
            <a:fld id="{0789BBFD-5224-48B3-BCFC-BEE96CC8549A}" type="slidenum">
              <a:rPr lang="ar-SA" smtClean="0"/>
              <a:pPr>
                <a:defRPr/>
              </a:pPr>
              <a:t>175</a:t>
            </a:fld>
            <a:endParaRPr lang="en-US" smtClean="0">
              <a:cs typeface="Arial" charset="0"/>
            </a:endParaRPr>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noFill/>
          <a:ln/>
        </p:spPr>
        <p:txBody>
          <a:bodyPr/>
          <a:lstStyle/>
          <a:p>
            <a:pPr eaLnBrk="1" hangingPunct="1"/>
            <a:r>
              <a:rPr lang="en-US" smtClean="0"/>
              <a:t>Read chapter notes. Explain to students that they can raed the hardware chapter in the book for more details. </a:t>
            </a: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p:txBody>
          <a:bodyPr/>
          <a:lstStyle/>
          <a:p>
            <a:pPr>
              <a:defRPr/>
            </a:pPr>
            <a:fld id="{9494DAC5-F6EC-4A7F-B684-82FA8A35CB0E}" type="slidenum">
              <a:rPr lang="ar-SA" smtClean="0"/>
              <a:pPr>
                <a:defRPr/>
              </a:pPr>
              <a:t>176</a:t>
            </a:fld>
            <a:endParaRPr lang="en-US" smtClean="0">
              <a:cs typeface="Arial" charset="0"/>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p:txBody>
          <a:bodyPr/>
          <a:lstStyle/>
          <a:p>
            <a:pPr>
              <a:defRPr/>
            </a:pPr>
            <a:fld id="{739FED9D-E441-437C-B96E-14778F526591}" type="slidenum">
              <a:rPr lang="ar-SA" smtClean="0"/>
              <a:pPr>
                <a:defRPr/>
              </a:pPr>
              <a:t>177</a:t>
            </a:fld>
            <a:endParaRPr lang="en-US" smtClean="0">
              <a:cs typeface="Arial" charset="0"/>
            </a:endParaRPr>
          </a:p>
        </p:txBody>
      </p:sp>
      <p:sp>
        <p:nvSpPr>
          <p:cNvPr id="376835" name="Rectangle 2"/>
          <p:cNvSpPr>
            <a:spLocks noGrp="1" noRot="1" noChangeAspect="1" noChangeArrowheads="1" noTextEdit="1"/>
          </p:cNvSpPr>
          <p:nvPr>
            <p:ph type="sldImg"/>
          </p:nvPr>
        </p:nvSpPr>
        <p:spPr>
          <a:ln/>
        </p:spPr>
      </p:sp>
      <p:sp>
        <p:nvSpPr>
          <p:cNvPr id="376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p:txBody>
          <a:bodyPr/>
          <a:lstStyle/>
          <a:p>
            <a:pPr>
              <a:defRPr/>
            </a:pPr>
            <a:fld id="{94CD9D56-D8EC-4217-891A-12FD703F9643}" type="slidenum">
              <a:rPr lang="ar-SA" smtClean="0"/>
              <a:pPr>
                <a:defRPr/>
              </a:pPr>
              <a:t>178</a:t>
            </a:fld>
            <a:endParaRPr lang="en-US" smtClean="0">
              <a:cs typeface="Arial" charset="0"/>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p:txBody>
          <a:bodyPr/>
          <a:lstStyle/>
          <a:p>
            <a:pPr>
              <a:defRPr/>
            </a:pPr>
            <a:fld id="{D1B3012F-CF60-4DFB-97DB-F8B9CCEE2DB5}" type="slidenum">
              <a:rPr lang="ar-SA" smtClean="0"/>
              <a:pPr>
                <a:defRPr/>
              </a:pPr>
              <a:t>179</a:t>
            </a:fld>
            <a:endParaRPr lang="en-US" smtClean="0">
              <a:cs typeface="Arial" charset="0"/>
            </a:endParaRPr>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EA96722B-11EF-454A-BCCD-57B1DDF979CA}" type="slidenum">
              <a:rPr lang="ar-SA" smtClean="0"/>
              <a:pPr>
                <a:defRPr/>
              </a:pPr>
              <a:t>18</a:t>
            </a:fld>
            <a:endParaRPr lang="en-US" smtClean="0">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p:txBody>
          <a:bodyPr/>
          <a:lstStyle/>
          <a:p>
            <a:pPr>
              <a:defRPr/>
            </a:pPr>
            <a:fld id="{794558B7-3021-4E5E-BF51-4255F9AE9954}" type="slidenum">
              <a:rPr lang="ar-SA" smtClean="0"/>
              <a:pPr>
                <a:defRPr/>
              </a:pPr>
              <a:t>180</a:t>
            </a:fld>
            <a:endParaRPr lang="en-US" smtClean="0">
              <a:cs typeface="Arial" charset="0"/>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p:txBody>
          <a:bodyPr/>
          <a:lstStyle/>
          <a:p>
            <a:pPr>
              <a:defRPr/>
            </a:pPr>
            <a:fld id="{F30333ED-3C67-47A4-A4DE-6D0AE77B65A1}" type="slidenum">
              <a:rPr lang="ar-SA" smtClean="0"/>
              <a:pPr>
                <a:defRPr/>
              </a:pPr>
              <a:t>181</a:t>
            </a:fld>
            <a:endParaRPr lang="en-US" smtClean="0">
              <a:cs typeface="Arial"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p:txBody>
          <a:bodyPr/>
          <a:lstStyle/>
          <a:p>
            <a:pPr>
              <a:defRPr/>
            </a:pPr>
            <a:fld id="{E8543FB6-2241-493F-ABA8-E4CC9D30AB5A}" type="slidenum">
              <a:rPr lang="ar-SA" smtClean="0"/>
              <a:pPr>
                <a:defRPr/>
              </a:pPr>
              <a:t>182</a:t>
            </a:fld>
            <a:endParaRPr lang="en-US" smtClean="0">
              <a:cs typeface="Arial" charset="0"/>
            </a:endParaRPr>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p:txBody>
          <a:bodyPr/>
          <a:lstStyle/>
          <a:p>
            <a:pPr>
              <a:defRPr/>
            </a:pPr>
            <a:fld id="{84B33809-4131-4445-902B-63691491E7F4}" type="slidenum">
              <a:rPr lang="ar-SA" smtClean="0"/>
              <a:pPr>
                <a:defRPr/>
              </a:pPr>
              <a:t>183</a:t>
            </a:fld>
            <a:endParaRPr lang="en-US" smtClean="0">
              <a:cs typeface="Arial" charset="0"/>
            </a:endParaRPr>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p:txBody>
          <a:bodyPr/>
          <a:lstStyle/>
          <a:p>
            <a:pPr>
              <a:defRPr/>
            </a:pPr>
            <a:fld id="{D1DBE75C-0DC3-4101-BEB5-47E4B59772EE}" type="slidenum">
              <a:rPr lang="ar-SA" smtClean="0"/>
              <a:pPr>
                <a:defRPr/>
              </a:pPr>
              <a:t>184</a:t>
            </a:fld>
            <a:endParaRPr lang="en-US" smtClean="0">
              <a:cs typeface="Arial" charset="0"/>
            </a:endParaRPr>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noFill/>
          <a:ln/>
        </p:spPr>
        <p:txBody>
          <a:bodyPr/>
          <a:lstStyle/>
          <a:p>
            <a:pPr eaLnBrk="1" hangingPunct="1"/>
            <a:r>
              <a:rPr lang="en-US" smtClean="0"/>
              <a:t>So far we have talked about correctness. Now its time to discuss progress. </a:t>
            </a: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a:ln/>
        </p:spPr>
      </p:sp>
      <p:sp>
        <p:nvSpPr>
          <p:cNvPr id="386051" name="Notes Placeholder 2"/>
          <p:cNvSpPr>
            <a:spLocks noGrp="1"/>
          </p:cNvSpPr>
          <p:nvPr>
            <p:ph type="body" idx="1"/>
          </p:nvPr>
        </p:nvSpPr>
        <p:spPr>
          <a:noFill/>
          <a:ln/>
        </p:spPr>
        <p:txBody>
          <a:bodyPr/>
          <a:lstStyle/>
          <a:p>
            <a:pPr eaLnBrk="1" hangingPunct="1"/>
            <a:r>
              <a:rPr lang="en-US" smtClean="0"/>
              <a:t>The above are definitions of progress conditions we have used and will use in the coming lectures. </a:t>
            </a:r>
          </a:p>
          <a:p>
            <a:pPr eaLnBrk="1" hangingPunct="1"/>
            <a:r>
              <a:rPr lang="en-US" smtClean="0"/>
              <a:t>We give here </a:t>
            </a:r>
            <a:r>
              <a:rPr lang="en-US" u="sng" smtClean="0"/>
              <a:t>informal</a:t>
            </a:r>
            <a:r>
              <a:rPr lang="en-US" smtClean="0"/>
              <a:t> definitions of progress conditions…formal ones need to talk about fair histories which is beyond the scope of this lecture…for the above conditions:</a:t>
            </a:r>
          </a:p>
          <a:p>
            <a:pPr eaLnBrk="1" hangingPunct="1"/>
            <a:endParaRPr lang="en-US" smtClean="0"/>
          </a:p>
          <a:p>
            <a:pPr eaLnBrk="1" hangingPunct="1"/>
            <a:r>
              <a:rPr lang="en-US" i="1" smtClean="0"/>
              <a:t>A method implementation is deadlock-free if it guarantees min-</a:t>
            </a:r>
          </a:p>
          <a:p>
            <a:pPr eaLnBrk="1" hangingPunct="1"/>
            <a:r>
              <a:rPr lang="en-US" i="1" smtClean="0"/>
              <a:t>imal progress in every fair history, and maximal progress in some fair history.</a:t>
            </a:r>
          </a:p>
          <a:p>
            <a:pPr eaLnBrk="1" hangingPunct="1"/>
            <a:endParaRPr lang="en-US" i="1" smtClean="0"/>
          </a:p>
          <a:p>
            <a:pPr eaLnBrk="1" hangingPunct="1"/>
            <a:r>
              <a:rPr lang="en-US" i="1" smtClean="0"/>
              <a:t>A method implementation is starvation-free if it guarantees</a:t>
            </a:r>
          </a:p>
          <a:p>
            <a:pPr eaLnBrk="1" hangingPunct="1"/>
            <a:r>
              <a:rPr lang="en-US" i="1" smtClean="0"/>
              <a:t>maximal progress in every fair history.</a:t>
            </a:r>
          </a:p>
          <a:p>
            <a:pPr eaLnBrk="1" hangingPunct="1"/>
            <a:endParaRPr lang="en-US" i="1" smtClean="0"/>
          </a:p>
          <a:p>
            <a:pPr eaLnBrk="1" hangingPunct="1"/>
            <a:r>
              <a:rPr lang="en-US" i="1" smtClean="0"/>
              <a:t>A method implementation is lock-free if it guarantees minimal</a:t>
            </a:r>
          </a:p>
          <a:p>
            <a:pPr eaLnBrk="1" hangingPunct="1"/>
            <a:r>
              <a:rPr lang="en-US" i="1" smtClean="0"/>
              <a:t>progress in every history and maximal progress in some history.</a:t>
            </a:r>
          </a:p>
          <a:p>
            <a:pPr eaLnBrk="1" hangingPunct="1"/>
            <a:endParaRPr lang="en-US" i="1" smtClean="0"/>
          </a:p>
          <a:p>
            <a:pPr eaLnBrk="1" hangingPunct="1"/>
            <a:r>
              <a:rPr lang="en-US" i="1" smtClean="0"/>
              <a:t>A method implementation is wait-free if it guarantees maximal</a:t>
            </a:r>
          </a:p>
          <a:p>
            <a:pPr eaLnBrk="1" hangingPunct="1"/>
            <a:r>
              <a:rPr lang="en-US" i="1" smtClean="0"/>
              <a:t>progress in every history.</a:t>
            </a:r>
          </a:p>
          <a:p>
            <a:pPr eaLnBrk="1" hangingPunct="1"/>
            <a:endParaRPr lang="en-US" i="1" smtClean="0"/>
          </a:p>
          <a:p>
            <a:pPr eaLnBrk="1" hangingPunct="1"/>
            <a:endParaRPr lang="en-US" smtClean="0"/>
          </a:p>
        </p:txBody>
      </p:sp>
      <p:sp>
        <p:nvSpPr>
          <p:cNvPr id="4" name="Slide Number Placeholder 3"/>
          <p:cNvSpPr>
            <a:spLocks noGrp="1"/>
          </p:cNvSpPr>
          <p:nvPr>
            <p:ph type="sldNum" sz="quarter" idx="5"/>
          </p:nvPr>
        </p:nvSpPr>
        <p:spPr/>
        <p:txBody>
          <a:bodyPr/>
          <a:lstStyle/>
          <a:p>
            <a:pPr>
              <a:defRPr/>
            </a:pPr>
            <a:fld id="{75286C99-0B4B-4868-A8B9-795A51756BCC}" type="slidenum">
              <a:rPr lang="ar-SA" smtClean="0"/>
              <a:pPr>
                <a:defRPr/>
              </a:pPr>
              <a:t>186</a:t>
            </a:fld>
            <a:endParaRPr 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a:ln/>
        </p:spPr>
      </p:sp>
      <p:sp>
        <p:nvSpPr>
          <p:cNvPr id="387075" name="Notes Placeholder 2"/>
          <p:cNvSpPr>
            <a:spLocks noGrp="1"/>
          </p:cNvSpPr>
          <p:nvPr>
            <p:ph type="body" idx="1"/>
          </p:nvPr>
        </p:nvSpPr>
        <p:spPr>
          <a:noFill/>
          <a:ln/>
        </p:spPr>
        <p:txBody>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6E29961-1775-40AA-9490-09D505B898AC}" type="slidenum">
              <a:rPr lang="ar-SA" smtClean="0"/>
              <a:pPr>
                <a:defRPr/>
              </a:pPr>
              <a:t>187</a:t>
            </a:fld>
            <a:endParaRPr 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p:txBody>
          <a:bodyPr/>
          <a:lstStyle/>
          <a:p>
            <a:pPr>
              <a:defRPr/>
            </a:pPr>
            <a:fld id="{586F4AAB-C224-41E2-B311-CC3F4C2012A9}" type="slidenum">
              <a:rPr lang="ar-SA" smtClean="0"/>
              <a:pPr>
                <a:defRPr/>
              </a:pPr>
              <a:t>188</a:t>
            </a:fld>
            <a:endParaRPr lang="en-US" smtClean="0">
              <a:cs typeface="Arial" charset="0"/>
            </a:endParaRPr>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p:txBody>
          <a:bodyPr/>
          <a:lstStyle/>
          <a:p>
            <a:pPr>
              <a:defRPr/>
            </a:pPr>
            <a:fld id="{C396AA5A-347B-4516-99E4-0A09F61F56C8}" type="slidenum">
              <a:rPr lang="ar-SA" smtClean="0"/>
              <a:pPr>
                <a:defRPr/>
              </a:pPr>
              <a:t>189</a:t>
            </a:fld>
            <a:endParaRPr lang="en-US" smtClean="0">
              <a:cs typeface="Arial" charset="0"/>
            </a:endParaRPr>
          </a:p>
        </p:txBody>
      </p:sp>
      <p:sp>
        <p:nvSpPr>
          <p:cNvPr id="389123" name="Rectangle 2"/>
          <p:cNvSpPr>
            <a:spLocks noGrp="1" noRot="1" noChangeAspect="1" noChangeArrowheads="1" noTextEdit="1"/>
          </p:cNvSpPr>
          <p:nvPr>
            <p:ph type="sldImg"/>
          </p:nvPr>
        </p:nvSpPr>
        <p:spPr>
          <a:ln/>
        </p:spPr>
      </p:sp>
      <p:sp>
        <p:nvSpPr>
          <p:cNvPr id="389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ar-SA" smtClean="0"/>
              <a:pPr>
                <a:defRPr/>
              </a:pPr>
              <a:t>19</a:t>
            </a:fld>
            <a:endParaRPr lang="en-US" smtClean="0">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p:txBody>
          <a:bodyPr/>
          <a:lstStyle/>
          <a:p>
            <a:pPr>
              <a:defRPr/>
            </a:pPr>
            <a:fld id="{B059DFF1-FEA6-44AD-B0F6-CF8CBEBF7FA7}" type="slidenum">
              <a:rPr lang="ar-SA" smtClean="0"/>
              <a:pPr>
                <a:defRPr/>
              </a:pPr>
              <a:t>2</a:t>
            </a:fld>
            <a:endParaRPr lang="en-US" smtClean="0">
              <a:cs typeface="Arial"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18D2FB95-81BF-4E34-99FA-566254A1A18A}" type="slidenum">
              <a:rPr lang="ar-SA" smtClean="0"/>
              <a:pPr>
                <a:defRPr/>
              </a:pPr>
              <a:t>20</a:t>
            </a:fld>
            <a:endParaRPr lang="en-US" smtClean="0">
              <a:cs typeface="Arial"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p:txBody>
          <a:bodyPr/>
          <a:lstStyle/>
          <a:p>
            <a:pPr>
              <a:defRPr/>
            </a:pPr>
            <a:fld id="{A2316CFC-1AF8-4B46-9D8A-FCC37C8B7FDA}" type="slidenum">
              <a:rPr lang="ar-SA" smtClean="0"/>
              <a:pPr>
                <a:defRPr/>
              </a:pPr>
              <a:t>21</a:t>
            </a:fld>
            <a:endParaRPr lang="en-US" smtClean="0">
              <a:cs typeface="Arial"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r>
              <a:rPr lang="en-US" smtClean="0"/>
              <a:t>In general, to make our intuitive understanding that the algorithm is correct we need a way to </a:t>
            </a:r>
            <a:r>
              <a:rPr lang="en-US" u="sng" smtClean="0"/>
              <a:t>specify</a:t>
            </a:r>
            <a:r>
              <a:rPr lang="en-US" smtClean="0"/>
              <a:t> a concurrent queue object. Need a way to prove that the algorithm </a:t>
            </a:r>
            <a:r>
              <a:rPr lang="en-US" u="sng" smtClean="0"/>
              <a:t>implements</a:t>
            </a:r>
            <a:r>
              <a:rPr lang="en-US" smtClean="0"/>
              <a:t> the object’s specification.</a:t>
            </a:r>
          </a:p>
          <a:p>
            <a:pPr eaLnBrk="1" hangingPunct="1"/>
            <a:endParaRPr lang="en-US" smtClean="0"/>
          </a:p>
          <a:p>
            <a:pPr eaLnBrk="1" hangingPunct="1"/>
            <a:r>
              <a:rPr lang="en-US" smtClean="0"/>
              <a:t>We saw two types of object implementations, one that used locks and intuitively felt like a queue, and one that did not use locks, it was infact, wait-free. What properties are they actually providing, are they both implementations of a concurrent queue? In what ways are they similar and in what ways do they differ? </a:t>
            </a:r>
          </a:p>
          <a:p>
            <a:pPr eaLnBrk="1" hangingPunct="1"/>
            <a:endParaRPr lang="en-US" smtClean="0"/>
          </a:p>
          <a:p>
            <a:pPr eaLnBrk="1" hangingPunct="1"/>
            <a:r>
              <a:rPr lang="en-US" smtClean="0"/>
              <a:t>Lets try and answer these questions. </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ln/>
        </p:spPr>
      </p:sp>
      <p:sp>
        <p:nvSpPr>
          <p:cNvPr id="218115" name="Notes Placeholder 2"/>
          <p:cNvSpPr>
            <a:spLocks noGrp="1"/>
          </p:cNvSpPr>
          <p:nvPr>
            <p:ph type="body" idx="1"/>
          </p:nvPr>
        </p:nvSpPr>
        <p:spPr>
          <a:noFill/>
          <a:ln/>
        </p:spPr>
        <p:txBody>
          <a:bodyPr/>
          <a:lstStyle/>
          <a:p>
            <a:pPr eaLnBrk="1" hangingPunct="1"/>
            <a:r>
              <a:rPr lang="en-US" smtClean="0"/>
              <a:t>There are two elements in which a concurrent specification imposes terms on the implementation: safety and liveness, or, in our case, correctness and progress. </a:t>
            </a:r>
          </a:p>
        </p:txBody>
      </p:sp>
      <p:sp>
        <p:nvSpPr>
          <p:cNvPr id="212996" name="Slide Number Placeholder 3"/>
          <p:cNvSpPr>
            <a:spLocks noGrp="1"/>
          </p:cNvSpPr>
          <p:nvPr>
            <p:ph type="sldNum" sz="quarter" idx="5"/>
          </p:nvPr>
        </p:nvSpPr>
        <p:spPr/>
        <p:txBody>
          <a:bodyPr/>
          <a:lstStyle/>
          <a:p>
            <a:pPr>
              <a:defRPr/>
            </a:pPr>
            <a:fld id="{571B6D0A-1820-4F83-ABE7-F3C109FD2FC6}" type="slidenum">
              <a:rPr lang="ar-SA" smtClean="0"/>
              <a:pPr>
                <a:defRPr/>
              </a:pPr>
              <a:t>22</a:t>
            </a:fld>
            <a:endParaRPr lang="en-US" smtClean="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p:txBody>
          <a:bodyPr/>
          <a:lstStyle/>
          <a:p>
            <a:pPr>
              <a:defRPr/>
            </a:pPr>
            <a:fld id="{E5CB3E08-A2A2-4375-A7F2-D0D3BCEF2FD0}" type="slidenum">
              <a:rPr lang="ar-SA" smtClean="0"/>
              <a:pPr>
                <a:defRPr/>
              </a:pPr>
              <a:t>23</a:t>
            </a:fld>
            <a:endParaRPr lang="en-US" smtClean="0">
              <a:cs typeface="Arial"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en-US" smtClean="0"/>
              <a:t>Keep going back to the queue example throughout this lecture. Later, if you need to talk about multiple objects, give as an example a program that uses a stack and a queue.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p:txBody>
          <a:bodyPr/>
          <a:lstStyle/>
          <a:p>
            <a:pPr>
              <a:defRPr/>
            </a:pPr>
            <a:fld id="{4AA926AD-48F9-4367-92FA-9D196E7244F8}" type="slidenum">
              <a:rPr lang="ar-SA" smtClean="0"/>
              <a:pPr>
                <a:defRPr/>
              </a:pPr>
              <a:t>24</a:t>
            </a:fld>
            <a:endParaRPr lang="en-US" smtClean="0">
              <a:cs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p:txBody>
          <a:bodyPr/>
          <a:lstStyle/>
          <a:p>
            <a:pPr>
              <a:defRPr/>
            </a:pPr>
            <a:fld id="{1C7DB2E3-8C11-4643-9B67-06B5A75EF389}" type="slidenum">
              <a:rPr lang="ar-SA" smtClean="0"/>
              <a:pPr>
                <a:defRPr/>
              </a:pPr>
              <a:t>25</a:t>
            </a:fld>
            <a:endParaRPr lang="en-US" smtClean="0">
              <a:cs typeface="Arial"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p:txBody>
          <a:bodyPr/>
          <a:lstStyle/>
          <a:p>
            <a:pPr>
              <a:defRPr/>
            </a:pPr>
            <a:fld id="{E1DF559C-C420-4AAF-9B72-D82036844706}" type="slidenum">
              <a:rPr lang="ar-SA" smtClean="0"/>
              <a:pPr>
                <a:defRPr/>
              </a:pPr>
              <a:t>26</a:t>
            </a:fld>
            <a:endParaRPr lang="en-US" smtClean="0">
              <a:cs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p:txBody>
          <a:bodyPr/>
          <a:lstStyle/>
          <a:p>
            <a:pPr>
              <a:defRPr/>
            </a:pPr>
            <a:fld id="{BAEAEEAA-D685-49D6-A326-B0E25C62020E}" type="slidenum">
              <a:rPr lang="ar-SA" smtClean="0"/>
              <a:pPr>
                <a:defRPr/>
              </a:pPr>
              <a:t>27</a:t>
            </a:fld>
            <a:endParaRPr lang="en-US" smtClean="0">
              <a:cs typeface="Arial"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p:txBody>
          <a:bodyPr/>
          <a:lstStyle/>
          <a:p>
            <a:pPr>
              <a:defRPr/>
            </a:pPr>
            <a:fld id="{FE108A61-F278-43E9-A784-606A363C8AA8}" type="slidenum">
              <a:rPr lang="ar-SA" smtClean="0"/>
              <a:pPr>
                <a:defRPr/>
              </a:pPr>
              <a:t>28</a:t>
            </a:fld>
            <a:endParaRPr lang="en-US" smtClean="0">
              <a:cs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p:txBody>
          <a:bodyPr/>
          <a:lstStyle/>
          <a:p>
            <a:pPr>
              <a:defRPr/>
            </a:pPr>
            <a:fld id="{E06ABE80-E359-4EB0-AFD5-8D578E619969}" type="slidenum">
              <a:rPr lang="ar-SA" smtClean="0"/>
              <a:pPr>
                <a:defRPr/>
              </a:pPr>
              <a:t>29</a:t>
            </a:fld>
            <a:endParaRPr lang="en-US" smtClean="0">
              <a:cs typeface="Arial"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p:txBody>
          <a:bodyPr/>
          <a:lstStyle/>
          <a:p>
            <a:pPr>
              <a:defRPr/>
            </a:pPr>
            <a:fld id="{71A03819-5535-49DC-919F-32D29E271ADF}" type="slidenum">
              <a:rPr lang="ar-SA" smtClean="0"/>
              <a:pPr>
                <a:defRPr/>
              </a:pPr>
              <a:t>3</a:t>
            </a:fld>
            <a:endParaRPr lang="en-US" smtClean="0">
              <a:cs typeface="Arial"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r>
              <a:rPr lang="en-US" smtClean="0"/>
              <a:t>In this lecture we will focus on the first and last items.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p:txBody>
          <a:bodyPr/>
          <a:lstStyle/>
          <a:p>
            <a:pPr>
              <a:defRPr/>
            </a:pPr>
            <a:fld id="{5A2539AF-5B73-4D52-B8B0-A3A91067BAB8}" type="slidenum">
              <a:rPr lang="ar-SA" smtClean="0"/>
              <a:pPr>
                <a:defRPr/>
              </a:pPr>
              <a:t>30</a:t>
            </a:fld>
            <a:endParaRPr lang="en-US" smtClean="0">
              <a:cs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p:txBody>
          <a:bodyPr/>
          <a:lstStyle/>
          <a:p>
            <a:pPr>
              <a:defRPr/>
            </a:pPr>
            <a:fld id="{E8551C39-8B4B-4980-B456-D469188BE9CC}" type="slidenum">
              <a:rPr lang="ar-SA" smtClean="0"/>
              <a:pPr>
                <a:defRPr/>
              </a:pPr>
              <a:t>31</a:t>
            </a:fld>
            <a:endParaRPr lang="en-US" smtClean="0">
              <a:cs typeface="Arial"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p:txBody>
          <a:bodyPr/>
          <a:lstStyle/>
          <a:p>
            <a:pPr>
              <a:defRPr/>
            </a:pPr>
            <a:fld id="{5659857E-40A2-4F4E-B417-270C8161ABA3}" type="slidenum">
              <a:rPr lang="ar-SA" smtClean="0"/>
              <a:pPr>
                <a:defRPr/>
              </a:pPr>
              <a:t>32</a:t>
            </a:fld>
            <a:endParaRPr lang="en-US" smtClean="0">
              <a:cs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p:txBody>
          <a:bodyPr/>
          <a:lstStyle/>
          <a:p>
            <a:pPr>
              <a:defRPr/>
            </a:pPr>
            <a:fld id="{DD60E0A1-24A6-438D-A1EA-FAF6A043F4E8}" type="slidenum">
              <a:rPr lang="ar-SA" smtClean="0"/>
              <a:pPr>
                <a:defRPr/>
              </a:pPr>
              <a:t>33</a:t>
            </a:fld>
            <a:endParaRPr lang="en-US" smtClean="0">
              <a:cs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p:txBody>
          <a:bodyPr/>
          <a:lstStyle/>
          <a:p>
            <a:pPr>
              <a:defRPr/>
            </a:pPr>
            <a:fld id="{D144CB04-E910-4AAB-A4A3-694CA8805822}" type="slidenum">
              <a:rPr lang="ar-SA" smtClean="0"/>
              <a:pPr>
                <a:defRPr/>
              </a:pPr>
              <a:t>34</a:t>
            </a:fld>
            <a:endParaRPr lang="en-US" smtClean="0">
              <a:cs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p:txBody>
          <a:bodyPr/>
          <a:lstStyle/>
          <a:p>
            <a:pPr>
              <a:defRPr/>
            </a:pPr>
            <a:fld id="{7134DE8A-0E8A-4C24-859D-B382647CA9A1}" type="slidenum">
              <a:rPr lang="ar-SA" smtClean="0"/>
              <a:pPr>
                <a:defRPr/>
              </a:pPr>
              <a:t>35</a:t>
            </a:fld>
            <a:endParaRPr lang="en-US" smtClean="0">
              <a:cs typeface="Arial"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p:txBody>
          <a:bodyPr/>
          <a:lstStyle/>
          <a:p>
            <a:pPr>
              <a:defRPr/>
            </a:pPr>
            <a:fld id="{CB133735-25A4-41B7-ADF1-DDF73A91D349}" type="slidenum">
              <a:rPr lang="ar-SA" smtClean="0"/>
              <a:pPr>
                <a:defRPr/>
              </a:pPr>
              <a:t>36</a:t>
            </a:fld>
            <a:endParaRPr lang="en-US" smtClean="0">
              <a:cs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p:txBody>
          <a:bodyPr/>
          <a:lstStyle/>
          <a:p>
            <a:pPr>
              <a:defRPr/>
            </a:pPr>
            <a:fld id="{8C37A619-E82A-4C8B-B670-593BC13527AB}" type="slidenum">
              <a:rPr lang="ar-SA" smtClean="0"/>
              <a:pPr>
                <a:defRPr/>
              </a:pPr>
              <a:t>37</a:t>
            </a:fld>
            <a:endParaRPr lang="en-US" smtClean="0">
              <a:cs typeface="Arial"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p:txBody>
          <a:bodyPr/>
          <a:lstStyle/>
          <a:p>
            <a:pPr>
              <a:defRPr/>
            </a:pPr>
            <a:fld id="{A4136B16-8B79-48E3-9F8B-0A32A50FF439}" type="slidenum">
              <a:rPr lang="ar-SA" smtClean="0"/>
              <a:pPr>
                <a:defRPr/>
              </a:pPr>
              <a:t>38</a:t>
            </a:fld>
            <a:endParaRPr lang="en-US" smtClean="0">
              <a:cs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p:txBody>
          <a:bodyPr/>
          <a:lstStyle/>
          <a:p>
            <a:pPr>
              <a:defRPr/>
            </a:pPr>
            <a:fld id="{389AE40C-CBB8-47E6-AC4F-23854705E391}" type="slidenum">
              <a:rPr lang="ar-SA" smtClean="0"/>
              <a:pPr>
                <a:defRPr/>
              </a:pPr>
              <a:t>39</a:t>
            </a:fld>
            <a:endParaRPr lang="en-US" smtClean="0">
              <a:cs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p:txBody>
          <a:bodyPr/>
          <a:lstStyle/>
          <a:p>
            <a:pPr>
              <a:defRPr/>
            </a:pPr>
            <a:fld id="{12386FA3-0A58-442A-9846-114F94B538C0}" type="slidenum">
              <a:rPr lang="ar-SA" smtClean="0"/>
              <a:pPr>
                <a:defRPr/>
              </a:pPr>
              <a:t>4</a:t>
            </a:fld>
            <a:endParaRPr lang="en-US" smtClean="0">
              <a:cs typeface="Arial"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p:txBody>
          <a:bodyPr/>
          <a:lstStyle/>
          <a:p>
            <a:pPr>
              <a:defRPr/>
            </a:pPr>
            <a:fld id="{C1F642C6-1D3D-4C1B-9137-A3A20B139A5C}" type="slidenum">
              <a:rPr lang="ar-SA" smtClean="0"/>
              <a:pPr>
                <a:defRPr/>
              </a:pPr>
              <a:t>40</a:t>
            </a:fld>
            <a:endParaRPr lang="en-US" smtClean="0">
              <a:cs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p:txBody>
          <a:bodyPr/>
          <a:lstStyle/>
          <a:p>
            <a:pPr>
              <a:defRPr/>
            </a:pPr>
            <a:fld id="{196304BC-FE19-4B5B-A541-FCEEABE5E753}" type="slidenum">
              <a:rPr lang="ar-SA" smtClean="0"/>
              <a:pPr>
                <a:defRPr/>
              </a:pPr>
              <a:t>41</a:t>
            </a:fld>
            <a:endParaRPr lang="en-US" smtClean="0">
              <a:cs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p:txBody>
          <a:bodyPr/>
          <a:lstStyle/>
          <a:p>
            <a:pPr>
              <a:defRPr/>
            </a:pPr>
            <a:fld id="{DC839B87-D340-4AC7-8D03-1D70B7601FD3}" type="slidenum">
              <a:rPr lang="ar-SA" smtClean="0"/>
              <a:pPr>
                <a:defRPr/>
              </a:pPr>
              <a:t>42</a:t>
            </a:fld>
            <a:endParaRPr lang="en-US" smtClean="0">
              <a:cs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p:txBody>
          <a:bodyPr/>
          <a:lstStyle/>
          <a:p>
            <a:pPr>
              <a:defRPr/>
            </a:pPr>
            <a:fld id="{B838A483-AB30-4A9E-8567-9CE015DB8B64}" type="slidenum">
              <a:rPr lang="ar-SA" smtClean="0"/>
              <a:pPr>
                <a:defRPr/>
              </a:pPr>
              <a:t>43</a:t>
            </a:fld>
            <a:endParaRPr lang="en-US" smtClean="0">
              <a:cs typeface="Arial"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179AA39-7638-4867-9805-569087A04EF8}" type="slidenum">
              <a:rPr lang="ar-SA" smtClean="0"/>
              <a:pPr>
                <a:defRPr/>
              </a:pPr>
              <a:t>44</a:t>
            </a:fld>
            <a:endParaRPr lang="en-US" smtClean="0">
              <a:cs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6F0D71F-35A8-476A-9FE5-9882C23D03F6}" type="slidenum">
              <a:rPr lang="ar-SA" smtClean="0"/>
              <a:pPr>
                <a:defRPr/>
              </a:pPr>
              <a:t>45</a:t>
            </a:fld>
            <a:endParaRPr lang="en-US" smtClean="0">
              <a:cs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p:txBody>
          <a:bodyPr/>
          <a:lstStyle/>
          <a:p>
            <a:pPr>
              <a:defRPr/>
            </a:pPr>
            <a:fld id="{DAC485C8-9A19-4C0A-882B-F4E0CB3CCEF3}" type="slidenum">
              <a:rPr lang="ar-SA" smtClean="0"/>
              <a:pPr>
                <a:defRPr/>
              </a:pPr>
              <a:t>46</a:t>
            </a:fld>
            <a:endParaRPr lang="en-US" smtClean="0">
              <a:cs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r>
              <a:rPr lang="en-US" smtClean="0"/>
              <a:t>On an intuitive level, since we use mutual exclusion locks, then each of the actual updates happens in a non-overlapping interval so the behavior as a whole looks sequential. This fits our intuition, and the question is if we can generalize this intuition. Stress the fact that we understand the concurrent execution because we have a way of mapping it to the sequential one, in which we know how a FIFO queue behaves.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p:txBody>
          <a:bodyPr/>
          <a:lstStyle/>
          <a:p>
            <a:pPr>
              <a:defRPr/>
            </a:pPr>
            <a:fld id="{7AB91B69-C9CB-4DC3-9E47-AA8B48CB91D7}" type="slidenum">
              <a:rPr lang="ar-SA" smtClean="0"/>
              <a:pPr>
                <a:defRPr/>
              </a:pPr>
              <a:t>47</a:t>
            </a:fld>
            <a:endParaRPr lang="en-US" smtClean="0">
              <a:cs typeface="Arial"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r>
              <a:rPr lang="en-US" smtClean="0"/>
              <a:t>Linearizability is the generalization of this intuition to general objects, with our without mutual exclusion.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p:txBody>
          <a:bodyPr/>
          <a:lstStyle/>
          <a:p>
            <a:pPr>
              <a:defRPr/>
            </a:pPr>
            <a:fld id="{9AD2F421-331B-4F65-95B4-A1742A68E574}" type="slidenum">
              <a:rPr lang="ar-SA" smtClean="0"/>
              <a:pPr>
                <a:defRPr/>
              </a:pPr>
              <a:t>48</a:t>
            </a:fld>
            <a:endParaRPr lang="en-US" smtClean="0">
              <a:cs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p:txBody>
          <a:bodyPr/>
          <a:lstStyle/>
          <a:p>
            <a:pPr>
              <a:defRPr/>
            </a:pPr>
            <a:fld id="{D70ABAF3-F995-4024-95BF-F36B77B9ACC5}" type="slidenum">
              <a:rPr lang="ar-SA" smtClean="0"/>
              <a:pPr>
                <a:defRPr/>
              </a:pPr>
              <a:t>49</a:t>
            </a:fld>
            <a:endParaRPr lang="en-US" smtClean="0">
              <a:cs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r>
              <a:rPr lang="en-US" smtClean="0"/>
              <a:t>Take you time with this example…don’t let them guess this one, show them, and let them guess the linearizability of the subsequent ones.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p:txBody>
          <a:bodyPr/>
          <a:lstStyle/>
          <a:p>
            <a:pPr>
              <a:defRPr/>
            </a:pPr>
            <a:fld id="{8D2292F2-32B9-4148-BED7-78A177F84091}" type="slidenum">
              <a:rPr lang="ar-SA" smtClean="0"/>
              <a:pPr>
                <a:defRPr/>
              </a:pPr>
              <a:t>5</a:t>
            </a:fld>
            <a:endParaRPr lang="en-US" smtClean="0">
              <a:cs typeface="Arial"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r>
              <a:rPr lang="en-US" smtClean="0"/>
              <a:t>Consider a FIFO queue.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p:txBody>
          <a:bodyPr/>
          <a:lstStyle/>
          <a:p>
            <a:pPr>
              <a:defRPr/>
            </a:pPr>
            <a:fld id="{EDE75B97-D7BF-47E2-BF1B-B75E7B72BA3B}" type="slidenum">
              <a:rPr lang="ar-SA" smtClean="0"/>
              <a:pPr>
                <a:defRPr/>
              </a:pPr>
              <a:t>50</a:t>
            </a:fld>
            <a:endParaRPr lang="en-US" smtClean="0">
              <a:cs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p:txBody>
          <a:bodyPr/>
          <a:lstStyle/>
          <a:p>
            <a:pPr>
              <a:defRPr/>
            </a:pPr>
            <a:fld id="{BB10BDEE-7BAD-49F0-BC01-D0E928780E6E}" type="slidenum">
              <a:rPr lang="ar-SA" smtClean="0"/>
              <a:pPr>
                <a:defRPr/>
              </a:pPr>
              <a:t>51</a:t>
            </a:fld>
            <a:endParaRPr lang="en-US" smtClean="0">
              <a:cs typeface="Arial"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p:txBody>
          <a:bodyPr/>
          <a:lstStyle/>
          <a:p>
            <a:pPr>
              <a:defRPr/>
            </a:pPr>
            <a:fld id="{33560DFF-C057-4B8C-BC02-3979718AFE4B}" type="slidenum">
              <a:rPr lang="ar-SA" smtClean="0"/>
              <a:pPr>
                <a:defRPr/>
              </a:pPr>
              <a:t>52</a:t>
            </a:fld>
            <a:endParaRPr lang="en-US" smtClean="0">
              <a:cs typeface="Arial"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p:txBody>
          <a:bodyPr/>
          <a:lstStyle/>
          <a:p>
            <a:pPr>
              <a:defRPr/>
            </a:pPr>
            <a:fld id="{EB0486E2-51EA-444C-9AA4-11057DBF2015}" type="slidenum">
              <a:rPr lang="ar-SA" smtClean="0"/>
              <a:pPr>
                <a:defRPr/>
              </a:pPr>
              <a:t>53</a:t>
            </a:fld>
            <a:endParaRPr lang="en-US" smtClean="0">
              <a:cs typeface="Arial" charset="0"/>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p:txBody>
          <a:bodyPr/>
          <a:lstStyle/>
          <a:p>
            <a:pPr>
              <a:defRPr/>
            </a:pPr>
            <a:fld id="{C5061F73-0CD6-4A91-9926-2286ADB4F5BF}" type="slidenum">
              <a:rPr lang="ar-SA" smtClean="0"/>
              <a:pPr>
                <a:defRPr/>
              </a:pPr>
              <a:t>54</a:t>
            </a:fld>
            <a:endParaRPr lang="en-US" smtClean="0">
              <a:cs typeface="Arial"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p:txBody>
          <a:bodyPr/>
          <a:lstStyle/>
          <a:p>
            <a:pPr>
              <a:defRPr/>
            </a:pPr>
            <a:fld id="{1FF57A9F-954D-4EB3-A72C-6FD006B8E92F}" type="slidenum">
              <a:rPr lang="ar-SA" smtClean="0"/>
              <a:pPr>
                <a:defRPr/>
              </a:pPr>
              <a:t>55</a:t>
            </a:fld>
            <a:endParaRPr lang="en-US" smtClean="0">
              <a:cs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p:txBody>
          <a:bodyPr/>
          <a:lstStyle/>
          <a:p>
            <a:pPr>
              <a:defRPr/>
            </a:pPr>
            <a:fld id="{DBD325E2-4CA7-472D-A1CF-0EE206FAD909}" type="slidenum">
              <a:rPr lang="ar-SA" smtClean="0"/>
              <a:pPr>
                <a:defRPr/>
              </a:pPr>
              <a:t>56</a:t>
            </a:fld>
            <a:endParaRPr lang="en-US" smtClean="0">
              <a:cs typeface="Arial"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p:txBody>
          <a:bodyPr/>
          <a:lstStyle/>
          <a:p>
            <a:pPr>
              <a:defRPr/>
            </a:pPr>
            <a:fld id="{9E069226-DEC9-4363-903B-00011B7FED77}" type="slidenum">
              <a:rPr lang="ar-SA" smtClean="0"/>
              <a:pPr>
                <a:defRPr/>
              </a:pPr>
              <a:t>57</a:t>
            </a:fld>
            <a:endParaRPr lang="en-US" smtClean="0">
              <a:cs typeface="Arial"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p:txBody>
          <a:bodyPr/>
          <a:lstStyle/>
          <a:p>
            <a:pPr>
              <a:defRPr/>
            </a:pPr>
            <a:fld id="{395B4735-4B02-4778-A0EA-23A8E50F4A74}" type="slidenum">
              <a:rPr lang="ar-SA" smtClean="0"/>
              <a:pPr>
                <a:defRPr/>
              </a:pPr>
              <a:t>58</a:t>
            </a:fld>
            <a:endParaRPr lang="en-US" smtClean="0">
              <a:cs typeface="Arial"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p:txBody>
          <a:bodyPr/>
          <a:lstStyle/>
          <a:p>
            <a:pPr>
              <a:defRPr/>
            </a:pPr>
            <a:fld id="{F946C1AF-ED15-489B-8657-8078CD8E54B6}" type="slidenum">
              <a:rPr lang="ar-SA" smtClean="0"/>
              <a:pPr>
                <a:defRPr/>
              </a:pPr>
              <a:t>59</a:t>
            </a:fld>
            <a:endParaRPr lang="en-US" smtClean="0">
              <a:cs typeface="Arial"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p:txBody>
          <a:bodyPr/>
          <a:lstStyle/>
          <a:p>
            <a:pPr>
              <a:defRPr/>
            </a:pPr>
            <a:fld id="{7BD2DD4D-1893-4E2C-9837-256ED10E6EB6}" type="slidenum">
              <a:rPr lang="ar-SA" smtClean="0"/>
              <a:pPr>
                <a:defRPr/>
              </a:pPr>
              <a:t>6</a:t>
            </a:fld>
            <a:endParaRPr lang="en-US" smtClean="0">
              <a:cs typeface="Arial"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p:txBody>
          <a:bodyPr/>
          <a:lstStyle/>
          <a:p>
            <a:pPr>
              <a:defRPr/>
            </a:pPr>
            <a:fld id="{975620E3-38D0-47F8-B5AE-F203BB574EF2}" type="slidenum">
              <a:rPr lang="ar-SA" smtClean="0"/>
              <a:pPr>
                <a:defRPr/>
              </a:pPr>
              <a:t>60</a:t>
            </a:fld>
            <a:endParaRPr lang="en-US" smtClean="0">
              <a:cs typeface="Arial"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p:txBody>
          <a:bodyPr/>
          <a:lstStyle/>
          <a:p>
            <a:pPr>
              <a:defRPr/>
            </a:pPr>
            <a:fld id="{8BE98F52-F5D0-48CB-8458-37BF9366285D}" type="slidenum">
              <a:rPr lang="ar-SA" smtClean="0"/>
              <a:pPr>
                <a:defRPr/>
              </a:pPr>
              <a:t>61</a:t>
            </a:fld>
            <a:endParaRPr lang="en-US" smtClean="0">
              <a:cs typeface="Arial" charset="0"/>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p:txBody>
          <a:bodyPr/>
          <a:lstStyle/>
          <a:p>
            <a:pPr>
              <a:defRPr/>
            </a:pPr>
            <a:fld id="{A0F1E75B-BFFD-498D-A6DA-EC037D1130C1}" type="slidenum">
              <a:rPr lang="ar-SA" smtClean="0"/>
              <a:pPr>
                <a:defRPr/>
              </a:pPr>
              <a:t>62</a:t>
            </a:fld>
            <a:endParaRPr lang="en-US" smtClean="0">
              <a:cs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p:txBody>
          <a:bodyPr/>
          <a:lstStyle/>
          <a:p>
            <a:pPr>
              <a:defRPr/>
            </a:pPr>
            <a:fld id="{F820D0B8-0E31-4FF9-8585-083C70FCDD82}" type="slidenum">
              <a:rPr lang="ar-SA" smtClean="0"/>
              <a:pPr>
                <a:defRPr/>
              </a:pPr>
              <a:t>63</a:t>
            </a:fld>
            <a:endParaRPr lang="en-US" smtClean="0">
              <a:cs typeface="Arial"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p:txBody>
          <a:bodyPr/>
          <a:lstStyle/>
          <a:p>
            <a:pPr>
              <a:defRPr/>
            </a:pPr>
            <a:fld id="{1999F463-28AB-49A1-A973-13FF4E1468E8}" type="slidenum">
              <a:rPr lang="ar-SA" smtClean="0"/>
              <a:pPr>
                <a:defRPr/>
              </a:pPr>
              <a:t>64</a:t>
            </a:fld>
            <a:endParaRPr lang="en-US" smtClean="0">
              <a:cs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p:txBody>
          <a:bodyPr/>
          <a:lstStyle/>
          <a:p>
            <a:pPr>
              <a:defRPr/>
            </a:pPr>
            <a:fld id="{D9BCC6BD-4FA0-4CCD-9D31-02FC98B53E40}" type="slidenum">
              <a:rPr lang="ar-SA" smtClean="0"/>
              <a:pPr>
                <a:defRPr/>
              </a:pPr>
              <a:t>65</a:t>
            </a:fld>
            <a:endParaRPr lang="en-US" smtClean="0">
              <a:cs typeface="Arial"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p:txBody>
          <a:bodyPr/>
          <a:lstStyle/>
          <a:p>
            <a:pPr>
              <a:defRPr/>
            </a:pPr>
            <a:fld id="{2844EB7B-0C5A-472C-B135-06DF23076087}" type="slidenum">
              <a:rPr lang="ar-SA" smtClean="0"/>
              <a:pPr>
                <a:defRPr/>
              </a:pPr>
              <a:t>66</a:t>
            </a:fld>
            <a:endParaRPr lang="en-US" smtClean="0">
              <a:cs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p:txBody>
          <a:bodyPr/>
          <a:lstStyle/>
          <a:p>
            <a:pPr>
              <a:defRPr/>
            </a:pPr>
            <a:fld id="{E1D734B9-82B3-4788-8CCF-361D5FC031FC}" type="slidenum">
              <a:rPr lang="ar-SA" smtClean="0"/>
              <a:pPr>
                <a:defRPr/>
              </a:pPr>
              <a:t>67</a:t>
            </a:fld>
            <a:endParaRPr lang="en-US" smtClean="0">
              <a:cs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p:txBody>
          <a:bodyPr/>
          <a:lstStyle/>
          <a:p>
            <a:pPr>
              <a:defRPr/>
            </a:pPr>
            <a:fld id="{3B7C0AD3-2203-46F8-8E9E-1E25CFF39CE1}" type="slidenum">
              <a:rPr lang="ar-SA" smtClean="0"/>
              <a:pPr>
                <a:defRPr/>
              </a:pPr>
              <a:t>68</a:t>
            </a:fld>
            <a:endParaRPr lang="en-US" smtClean="0">
              <a:cs typeface="Arial"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p:txBody>
          <a:bodyPr/>
          <a:lstStyle/>
          <a:p>
            <a:pPr>
              <a:defRPr/>
            </a:pPr>
            <a:fld id="{FFBF490D-42BF-48F7-9CD3-5353A4005D8E}" type="slidenum">
              <a:rPr lang="ar-SA" smtClean="0"/>
              <a:pPr>
                <a:defRPr/>
              </a:pPr>
              <a:t>69</a:t>
            </a:fld>
            <a:endParaRPr lang="en-US" smtClean="0">
              <a:cs typeface="Arial" charset="0"/>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C889A28A-B1D2-427E-B23F-30689965F6C9}" type="slidenum">
              <a:rPr lang="ar-SA" smtClean="0"/>
              <a:pPr>
                <a:defRPr/>
              </a:pPr>
              <a:t>7</a:t>
            </a:fld>
            <a:endParaRPr lang="en-US" smtClean="0">
              <a:cs typeface="Arial"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r>
              <a:rPr lang="en-US" smtClean="0"/>
              <a:t>Here is code for implementing a concurrent FIFO queue. Explain it IN DETAIL to the students. It’s the first algorithm they see which is not a mutual exclusion algorithm. </a:t>
            </a:r>
          </a:p>
          <a:p>
            <a:pPr eaLnBrk="1" hangingPunct="1"/>
            <a:r>
              <a:rPr lang="en-US" smtClean="0"/>
              <a:t>The queue is implemented in an array.</a:t>
            </a:r>
          </a:p>
          <a:p>
            <a:pPr eaLnBrk="1" hangingPunct="1"/>
            <a:r>
              <a:rPr lang="en-US" smtClean="0"/>
              <a:t>Initially the Head and Tail fields are equal and the queue is empty. All operations are synchronized </a:t>
            </a:r>
          </a:p>
          <a:p>
            <a:pPr eaLnBrk="1" hangingPunct="1"/>
            <a:r>
              <a:rPr lang="en-US" smtClean="0"/>
              <a:t>Via the objects lock. </a:t>
            </a:r>
          </a:p>
          <a:p>
            <a:pPr eaLnBrk="1" hangingPunct="1"/>
            <a:r>
              <a:rPr lang="en-US" smtClean="0"/>
              <a:t>If the Head and Tail differ by the queue size, then the</a:t>
            </a:r>
          </a:p>
          <a:p>
            <a:pPr eaLnBrk="1" hangingPunct="1"/>
            <a:r>
              <a:rPr lang="en-US" smtClean="0"/>
              <a:t>queue is full. The Enq() method reads the Head()</a:t>
            </a:r>
          </a:p>
          <a:p>
            <a:pPr eaLnBrk="1" hangingPunct="1"/>
            <a:r>
              <a:rPr lang="en-US" smtClean="0"/>
              <a:t>field, and if the queue is full, it waits until the queue is no longer full. It then stores</a:t>
            </a:r>
          </a:p>
          <a:p>
            <a:pPr eaLnBrk="1" hangingPunct="1"/>
            <a:r>
              <a:rPr lang="en-US" smtClean="0"/>
              <a:t>the object in the array, and increments the Tail() field.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p:txBody>
          <a:bodyPr/>
          <a:lstStyle/>
          <a:p>
            <a:pPr>
              <a:defRPr/>
            </a:pPr>
            <a:fld id="{42A6537F-1150-40C4-B379-8EB99CB62B0C}" type="slidenum">
              <a:rPr lang="ar-SA" smtClean="0"/>
              <a:pPr>
                <a:defRPr/>
              </a:pPr>
              <a:t>70</a:t>
            </a:fld>
            <a:endParaRPr lang="en-US" smtClean="0">
              <a:cs typeface="Arial"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p:txBody>
          <a:bodyPr/>
          <a:lstStyle/>
          <a:p>
            <a:pPr>
              <a:defRPr/>
            </a:pPr>
            <a:fld id="{5D1CFB1B-604C-4D20-8D58-DDED1D4571D2}" type="slidenum">
              <a:rPr lang="ar-SA" smtClean="0"/>
              <a:pPr>
                <a:defRPr/>
              </a:pPr>
              <a:t>71</a:t>
            </a:fld>
            <a:endParaRPr lang="en-US" smtClean="0">
              <a:cs typeface="Arial"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p:txBody>
          <a:bodyPr/>
          <a:lstStyle/>
          <a:p>
            <a:pPr>
              <a:defRPr/>
            </a:pPr>
            <a:fld id="{2099CDF1-ACB4-4BC6-B270-94B350AC96EA}" type="slidenum">
              <a:rPr lang="ar-SA" smtClean="0"/>
              <a:pPr>
                <a:defRPr/>
              </a:pPr>
              <a:t>72</a:t>
            </a:fld>
            <a:endParaRPr lang="en-US" smtClean="0">
              <a:cs typeface="Arial"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p:txBody>
          <a:bodyPr/>
          <a:lstStyle/>
          <a:p>
            <a:pPr>
              <a:defRPr/>
            </a:pPr>
            <a:fld id="{D3850E08-24A3-4A44-9352-54CCACFA1A28}" type="slidenum">
              <a:rPr lang="ar-SA" smtClean="0"/>
              <a:pPr>
                <a:defRPr/>
              </a:pPr>
              <a:t>73</a:t>
            </a:fld>
            <a:endParaRPr lang="en-US" smtClean="0">
              <a:cs typeface="Arial"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p:txBody>
          <a:bodyPr/>
          <a:lstStyle/>
          <a:p>
            <a:pPr>
              <a:defRPr/>
            </a:pPr>
            <a:fld id="{DEB2CED8-6F52-4E43-9B76-D8F4AAF4CCB2}" type="slidenum">
              <a:rPr lang="ar-SA" smtClean="0"/>
              <a:pPr>
                <a:defRPr/>
              </a:pPr>
              <a:t>74</a:t>
            </a:fld>
            <a:endParaRPr lang="en-US" smtClean="0">
              <a:cs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p:txBody>
          <a:bodyPr/>
          <a:lstStyle/>
          <a:p>
            <a:pPr>
              <a:defRPr/>
            </a:pPr>
            <a:fld id="{41823FEB-067E-4F09-845D-0ADB3C4F9509}" type="slidenum">
              <a:rPr lang="ar-SA" smtClean="0"/>
              <a:pPr>
                <a:defRPr/>
              </a:pPr>
              <a:t>75</a:t>
            </a:fld>
            <a:endParaRPr lang="en-US" smtClean="0">
              <a:cs typeface="Arial"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p:txBody>
          <a:bodyPr/>
          <a:lstStyle/>
          <a:p>
            <a:pPr>
              <a:defRPr/>
            </a:pPr>
            <a:fld id="{2BA796D9-7857-4160-A780-B942360DD482}" type="slidenum">
              <a:rPr lang="ar-SA" smtClean="0"/>
              <a:pPr>
                <a:defRPr/>
              </a:pPr>
              <a:t>76</a:t>
            </a:fld>
            <a:endParaRPr lang="en-US" smtClean="0">
              <a:cs typeface="Arial" charset="0"/>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p:txBody>
          <a:bodyPr/>
          <a:lstStyle/>
          <a:p>
            <a:pPr>
              <a:defRPr/>
            </a:pPr>
            <a:fld id="{EA619521-EE8D-4C2F-8A78-F80FF18E0D97}" type="slidenum">
              <a:rPr lang="ar-SA" smtClean="0"/>
              <a:pPr>
                <a:defRPr/>
              </a:pPr>
              <a:t>77</a:t>
            </a:fld>
            <a:endParaRPr lang="en-US" smtClean="0">
              <a:cs typeface="Arial"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p:txBody>
          <a:bodyPr/>
          <a:lstStyle/>
          <a:p>
            <a:pPr>
              <a:defRPr/>
            </a:pPr>
            <a:fld id="{D052EE31-C373-46BD-A2DC-2674D9C5187C}" type="slidenum">
              <a:rPr lang="ar-SA" smtClean="0"/>
              <a:pPr>
                <a:defRPr/>
              </a:pPr>
              <a:t>78</a:t>
            </a:fld>
            <a:endParaRPr lang="en-US" smtClean="0">
              <a:cs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p:txBody>
          <a:bodyPr/>
          <a:lstStyle/>
          <a:p>
            <a:pPr>
              <a:defRPr/>
            </a:pPr>
            <a:fld id="{1C0BFC13-23FD-4C73-8C44-8CC21757424D}" type="slidenum">
              <a:rPr lang="ar-SA" smtClean="0"/>
              <a:pPr>
                <a:defRPr/>
              </a:pPr>
              <a:t>79</a:t>
            </a:fld>
            <a:endParaRPr lang="en-US" smtClean="0">
              <a:cs typeface="Arial"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DF96E9E-5246-4191-BABA-4C0C7BC6E386}" type="slidenum">
              <a:rPr lang="ar-SA" smtClean="0"/>
              <a:pPr>
                <a:defRPr/>
              </a:pPr>
              <a:t>8</a:t>
            </a:fld>
            <a:endParaRPr lang="en-US" smtClean="0">
              <a:cs typeface="Arial"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r>
              <a:rPr lang="en-US" smtClean="0"/>
              <a:t>Here is code for implementing a concurrent FIFO queue. Explain it IN DETAIL to the students. It’s the first algorithm they see which is not a mutual exclusion algorithm. </a:t>
            </a:r>
          </a:p>
          <a:p>
            <a:pPr eaLnBrk="1" hangingPunct="1"/>
            <a:r>
              <a:rPr lang="en-US" smtClean="0"/>
              <a:t>The queue is implemented in an array.</a:t>
            </a:r>
          </a:p>
          <a:p>
            <a:pPr eaLnBrk="1" hangingPunct="1"/>
            <a:r>
              <a:rPr lang="en-US" smtClean="0"/>
              <a:t>Initially the Head and Tail fields are equal and the queue is empty. All operations are synchronized </a:t>
            </a:r>
          </a:p>
          <a:p>
            <a:pPr eaLnBrk="1" hangingPunct="1"/>
            <a:r>
              <a:rPr lang="en-US" smtClean="0"/>
              <a:t>Via the objects lock. </a:t>
            </a:r>
          </a:p>
          <a:p>
            <a:pPr eaLnBrk="1" hangingPunct="1"/>
            <a:r>
              <a:rPr lang="en-US" smtClean="0"/>
              <a:t>If the Head and Tail differ by the queue size, then the</a:t>
            </a:r>
          </a:p>
          <a:p>
            <a:pPr eaLnBrk="1" hangingPunct="1"/>
            <a:r>
              <a:rPr lang="en-US" smtClean="0"/>
              <a:t>queue is full. The Enq() method reads the Head()</a:t>
            </a:r>
          </a:p>
          <a:p>
            <a:pPr eaLnBrk="1" hangingPunct="1"/>
            <a:r>
              <a:rPr lang="en-US" smtClean="0"/>
              <a:t>field, and if the queue is full, it waits until the queue is no longer full. It then stores</a:t>
            </a:r>
          </a:p>
          <a:p>
            <a:pPr eaLnBrk="1" hangingPunct="1"/>
            <a:r>
              <a:rPr lang="en-US" smtClean="0"/>
              <a:t>the object in the array, and increments the Tail() field.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p:txBody>
          <a:bodyPr/>
          <a:lstStyle/>
          <a:p>
            <a:pPr>
              <a:defRPr/>
            </a:pPr>
            <a:fld id="{9F799A51-BE8B-492A-8EB6-5CA8240AABFD}" type="slidenum">
              <a:rPr lang="ar-SA" smtClean="0"/>
              <a:pPr>
                <a:defRPr/>
              </a:pPr>
              <a:t>80</a:t>
            </a:fld>
            <a:endParaRPr lang="en-US" smtClean="0">
              <a:cs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p:txBody>
          <a:bodyPr/>
          <a:lstStyle/>
          <a:p>
            <a:pPr>
              <a:defRPr/>
            </a:pPr>
            <a:fld id="{5D3ECBC1-89A5-41F5-A8EC-7660DCE7EFA4}" type="slidenum">
              <a:rPr lang="ar-SA" smtClean="0"/>
              <a:pPr>
                <a:defRPr/>
              </a:pPr>
              <a:t>81</a:t>
            </a:fld>
            <a:endParaRPr lang="en-US" smtClean="0">
              <a:cs typeface="Arial"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p:txBody>
          <a:bodyPr/>
          <a:lstStyle/>
          <a:p>
            <a:pPr>
              <a:defRPr/>
            </a:pPr>
            <a:fld id="{8565D5B0-7DC9-4863-B42F-6402B84D05D7}" type="slidenum">
              <a:rPr lang="ar-SA" smtClean="0"/>
              <a:pPr>
                <a:defRPr/>
              </a:pPr>
              <a:t>82</a:t>
            </a:fld>
            <a:endParaRPr lang="en-US" smtClean="0">
              <a:cs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p:txBody>
          <a:bodyPr/>
          <a:lstStyle/>
          <a:p>
            <a:pPr>
              <a:defRPr/>
            </a:pPr>
            <a:fld id="{AEC2255E-38DC-42BD-BD54-35D46190DA92}" type="slidenum">
              <a:rPr lang="ar-SA" smtClean="0"/>
              <a:pPr>
                <a:defRPr/>
              </a:pPr>
              <a:t>83</a:t>
            </a:fld>
            <a:endParaRPr lang="en-US" smtClean="0">
              <a:cs typeface="Arial"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p:txBody>
          <a:bodyPr/>
          <a:lstStyle/>
          <a:p>
            <a:pPr>
              <a:defRPr/>
            </a:pPr>
            <a:fld id="{E7998ECB-01B1-4B50-B167-A3095C4E3177}" type="slidenum">
              <a:rPr lang="ar-SA" smtClean="0"/>
              <a:pPr>
                <a:defRPr/>
              </a:pPr>
              <a:t>84</a:t>
            </a:fld>
            <a:endParaRPr lang="en-US" smtClean="0">
              <a:cs typeface="Arial"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p:txBody>
          <a:bodyPr/>
          <a:lstStyle/>
          <a:p>
            <a:pPr>
              <a:defRPr/>
            </a:pPr>
            <a:fld id="{33BDF429-807B-47EA-93B6-C76E72FFF9B5}" type="slidenum">
              <a:rPr lang="ar-SA" smtClean="0"/>
              <a:pPr>
                <a:defRPr/>
              </a:pPr>
              <a:t>85</a:t>
            </a:fld>
            <a:endParaRPr lang="en-US" smtClean="0">
              <a:cs typeface="Arial" charset="0"/>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p:txBody>
          <a:bodyPr/>
          <a:lstStyle/>
          <a:p>
            <a:pPr>
              <a:defRPr/>
            </a:pPr>
            <a:fld id="{432860C7-C221-4708-8AA0-567678BAEA0A}" type="slidenum">
              <a:rPr lang="ar-SA" smtClean="0"/>
              <a:pPr>
                <a:defRPr/>
              </a:pPr>
              <a:t>86</a:t>
            </a:fld>
            <a:endParaRPr lang="en-US" smtClean="0">
              <a:cs typeface="Arial"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p:txBody>
          <a:bodyPr/>
          <a:lstStyle/>
          <a:p>
            <a:pPr>
              <a:defRPr/>
            </a:pPr>
            <a:fld id="{7EEEB77D-CC4D-4AC6-9777-B8DA71A7B725}" type="slidenum">
              <a:rPr lang="ar-SA" smtClean="0"/>
              <a:pPr>
                <a:defRPr/>
              </a:pPr>
              <a:t>87</a:t>
            </a:fld>
            <a:endParaRPr lang="en-US" smtClean="0">
              <a:cs typeface="Arial"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r>
              <a:rPr lang="en-US" smtClean="0"/>
              <a:t>We now define a formal model to allow us to precisely define linearizability and other consistency conditions.</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p:txBody>
          <a:bodyPr/>
          <a:lstStyle/>
          <a:p>
            <a:pPr>
              <a:defRPr/>
            </a:pPr>
            <a:fld id="{A80B455F-365C-4E9E-A800-46345B9DC6E6}" type="slidenum">
              <a:rPr lang="ar-SA" smtClean="0"/>
              <a:pPr>
                <a:defRPr/>
              </a:pPr>
              <a:t>88</a:t>
            </a:fld>
            <a:endParaRPr lang="en-US" smtClean="0">
              <a:cs typeface="Arial"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p:txBody>
          <a:bodyPr/>
          <a:lstStyle/>
          <a:p>
            <a:pPr>
              <a:defRPr/>
            </a:pPr>
            <a:fld id="{AF8F2644-9480-45E7-9148-6E26ED52A06F}" type="slidenum">
              <a:rPr lang="ar-SA" smtClean="0"/>
              <a:pPr>
                <a:defRPr/>
              </a:pPr>
              <a:t>89</a:t>
            </a:fld>
            <a:endParaRPr lang="en-US" smtClean="0">
              <a:cs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E6A2B13-2157-4DE7-A6B4-68A0DE9D4F8A}" type="slidenum">
              <a:rPr lang="ar-SA" smtClean="0"/>
              <a:pPr>
                <a:defRPr/>
              </a:pPr>
              <a:t>9</a:t>
            </a:fld>
            <a:endParaRPr lang="en-US" smtClean="0">
              <a:cs typeface="Arial"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r>
              <a:rPr lang="en-US" smtClean="0"/>
              <a:t>Here is code for implementing a concurrent FIFO queue. Explain it IN DETAIL to the students. It’s the first algorithm they see which is not a mutual exclusion algorithm. </a:t>
            </a:r>
          </a:p>
          <a:p>
            <a:pPr eaLnBrk="1" hangingPunct="1"/>
            <a:r>
              <a:rPr lang="en-US" smtClean="0"/>
              <a:t>The queue is implemented in an array.</a:t>
            </a:r>
          </a:p>
          <a:p>
            <a:pPr eaLnBrk="1" hangingPunct="1"/>
            <a:r>
              <a:rPr lang="en-US" smtClean="0"/>
              <a:t>Initially the Head and Tail fields are equal and the queue is empty. All operations are synchronized </a:t>
            </a:r>
          </a:p>
          <a:p>
            <a:pPr eaLnBrk="1" hangingPunct="1"/>
            <a:r>
              <a:rPr lang="en-US" smtClean="0"/>
              <a:t>Via the objects lock. </a:t>
            </a:r>
          </a:p>
          <a:p>
            <a:pPr eaLnBrk="1" hangingPunct="1"/>
            <a:r>
              <a:rPr lang="en-US" smtClean="0"/>
              <a:t>If the Head and Tail differ by the queue size, then the</a:t>
            </a:r>
          </a:p>
          <a:p>
            <a:pPr eaLnBrk="1" hangingPunct="1"/>
            <a:r>
              <a:rPr lang="en-US" smtClean="0"/>
              <a:t>queue is full. The Enq() method reads the Head()</a:t>
            </a:r>
          </a:p>
          <a:p>
            <a:pPr eaLnBrk="1" hangingPunct="1"/>
            <a:r>
              <a:rPr lang="en-US" smtClean="0"/>
              <a:t>field, and if the queue is full, it waits until the queue is no longer full. It then stores</a:t>
            </a:r>
          </a:p>
          <a:p>
            <a:pPr eaLnBrk="1" hangingPunct="1"/>
            <a:r>
              <a:rPr lang="en-US" smtClean="0"/>
              <a:t>the object in the array, and increments the Tail() field.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p:txBody>
          <a:bodyPr/>
          <a:lstStyle/>
          <a:p>
            <a:pPr>
              <a:defRPr/>
            </a:pPr>
            <a:fld id="{F4B87540-29DE-4F11-AAD9-FE906407686A}" type="slidenum">
              <a:rPr lang="ar-SA" smtClean="0"/>
              <a:pPr>
                <a:defRPr/>
              </a:pPr>
              <a:t>90</a:t>
            </a:fld>
            <a:endParaRPr lang="en-US" smtClean="0">
              <a:cs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p:txBody>
          <a:bodyPr/>
          <a:lstStyle/>
          <a:p>
            <a:pPr>
              <a:defRPr/>
            </a:pPr>
            <a:fld id="{AD4242DD-F492-4327-A0FA-AB71726CD49F}" type="slidenum">
              <a:rPr lang="ar-SA" smtClean="0"/>
              <a:pPr>
                <a:defRPr/>
              </a:pPr>
              <a:t>91</a:t>
            </a:fld>
            <a:endParaRPr lang="en-US" smtClean="0">
              <a:cs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p:txBody>
          <a:bodyPr/>
          <a:lstStyle/>
          <a:p>
            <a:pPr>
              <a:defRPr/>
            </a:pPr>
            <a:fld id="{DD50C314-2284-4E10-94B3-67231A3CBC3D}" type="slidenum">
              <a:rPr lang="ar-SA" smtClean="0"/>
              <a:pPr>
                <a:defRPr/>
              </a:pPr>
              <a:t>92</a:t>
            </a:fld>
            <a:endParaRPr lang="en-US" smtClean="0">
              <a:cs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p:txBody>
          <a:bodyPr/>
          <a:lstStyle/>
          <a:p>
            <a:pPr>
              <a:defRPr/>
            </a:pPr>
            <a:fld id="{2BDB84E9-6260-45A2-9C86-0C705136AFBD}" type="slidenum">
              <a:rPr lang="ar-SA" smtClean="0"/>
              <a:pPr>
                <a:defRPr/>
              </a:pPr>
              <a:t>93</a:t>
            </a:fld>
            <a:endParaRPr lang="en-US" smtClean="0">
              <a:cs typeface="Arial"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p:txBody>
          <a:bodyPr/>
          <a:lstStyle/>
          <a:p>
            <a:pPr>
              <a:defRPr/>
            </a:pPr>
            <a:fld id="{0DDBD9C1-5DEF-421B-9D91-196DEC00413E}" type="slidenum">
              <a:rPr lang="ar-SA" smtClean="0"/>
              <a:pPr>
                <a:defRPr/>
              </a:pPr>
              <a:t>94</a:t>
            </a:fld>
            <a:endParaRPr lang="en-US" smtClean="0">
              <a:cs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p:txBody>
          <a:bodyPr/>
          <a:lstStyle/>
          <a:p>
            <a:pPr>
              <a:defRPr/>
            </a:pPr>
            <a:fld id="{A6A9A674-2F8A-481C-AE2E-57659DA99BB9}" type="slidenum">
              <a:rPr lang="ar-SA" smtClean="0"/>
              <a:pPr>
                <a:defRPr/>
              </a:pPr>
              <a:t>95</a:t>
            </a:fld>
            <a:endParaRPr lang="en-US" smtClean="0">
              <a:cs typeface="Arial" charset="0"/>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p:txBody>
          <a:bodyPr/>
          <a:lstStyle/>
          <a:p>
            <a:pPr>
              <a:defRPr/>
            </a:pPr>
            <a:fld id="{D2506FBC-894F-4566-8F4D-A37FDA826492}" type="slidenum">
              <a:rPr lang="ar-SA" smtClean="0"/>
              <a:pPr>
                <a:defRPr/>
              </a:pPr>
              <a:t>96</a:t>
            </a:fld>
            <a:endParaRPr lang="en-US" smtClean="0">
              <a:cs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p:txBody>
          <a:bodyPr/>
          <a:lstStyle/>
          <a:p>
            <a:pPr>
              <a:defRPr/>
            </a:pPr>
            <a:fld id="{E8288FFD-38D1-4CAE-8B54-5A5ADC126879}" type="slidenum">
              <a:rPr lang="ar-SA" smtClean="0"/>
              <a:pPr>
                <a:defRPr/>
              </a:pPr>
              <a:t>97</a:t>
            </a:fld>
            <a:endParaRPr lang="en-US" smtClean="0">
              <a:cs typeface="Arial" charset="0"/>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p:txBody>
          <a:bodyPr/>
          <a:lstStyle/>
          <a:p>
            <a:pPr>
              <a:defRPr/>
            </a:pPr>
            <a:fld id="{1F65D55F-E757-41DD-ABC3-8441B5EDAA57}" type="slidenum">
              <a:rPr lang="ar-SA" smtClean="0"/>
              <a:pPr>
                <a:defRPr/>
              </a:pPr>
              <a:t>98</a:t>
            </a:fld>
            <a:endParaRPr lang="en-US" smtClean="0">
              <a:cs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p:txBody>
          <a:bodyPr/>
          <a:lstStyle/>
          <a:p>
            <a:pPr>
              <a:defRPr/>
            </a:pPr>
            <a:fld id="{ECB32172-9853-4D9F-9DCD-FED2F9BD00F1}" type="slidenum">
              <a:rPr lang="ar-SA" smtClean="0"/>
              <a:pPr>
                <a:defRPr/>
              </a:pPr>
              <a:t>99</a:t>
            </a:fld>
            <a:endParaRPr lang="en-US" smtClean="0">
              <a:cs typeface="Arial" charset="0"/>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354E22AB-7A7F-4BE8-828E-5FBE84396A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DAC39C84-E547-4BA6-A45E-1212198D85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1681B7CE-C60D-4A85-A22B-618C8CDB96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604A86F2-76C3-4933-951E-63A6BD3BDA4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53ECD41-366B-4E33-B284-7F507E392B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2556DFB-7F12-4216-901F-2E8442D37EE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17E15ADC-58FD-4ECB-BC8A-2E0FCC00AB1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0E299FA3-7DED-4229-AB7C-A013EC7B677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02CB1867-0414-47DD-B3B3-1520BC48BD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FAE110DD-EF4A-4CDC-BD76-2F68DF0DC2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2DA8CA29-EF4E-4FC2-8065-52ABB545C5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249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Arial" charset="0"/>
              </a:defRPr>
            </a:lvl1pPr>
          </a:lstStyle>
          <a:p>
            <a:pPr>
              <a:defRPr/>
            </a:pPr>
            <a:r>
              <a:rPr lang="en-US"/>
              <a:t>Art of Multiprocessor Programming</a:t>
            </a:r>
          </a:p>
        </p:txBody>
      </p:sp>
      <p:sp>
        <p:nvSpPr>
          <p:cNvPr id="4249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Arial" charset="0"/>
              </a:defRPr>
            </a:lvl1pPr>
          </a:lstStyle>
          <a:p>
            <a:pPr>
              <a:defRPr/>
            </a:pPr>
            <a:fld id="{2E1397A3-567A-4CC2-B808-DAC2EBFEA66C}" type="slidenum">
              <a:rPr lang="en-US"/>
              <a:pPr>
                <a:defRPr/>
              </a:pPr>
              <a:t>‹#›</a:t>
            </a:fld>
            <a:endParaRPr lang="en-US"/>
          </a:p>
        </p:txBody>
      </p:sp>
      <p:pic>
        <p:nvPicPr>
          <p:cNvPr id="1030" name="Picture 7"/>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4.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5.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6.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7.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8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2051"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052" name="Rectangle 4"/>
          <p:cNvSpPr>
            <a:spLocks noGrp="1" noChangeArrowheads="1"/>
          </p:cNvSpPr>
          <p:nvPr>
            <p:ph type="ctrTitle" idx="4294967295"/>
          </p:nvPr>
        </p:nvSpPr>
        <p:spPr>
          <a:xfrm>
            <a:off x="754856" y="2667000"/>
            <a:ext cx="7772400" cy="1143000"/>
          </a:xfrm>
        </p:spPr>
        <p:txBody>
          <a:bodyPr/>
          <a:lstStyle/>
          <a:p>
            <a:pPr eaLnBrk="1" hangingPunct="1"/>
            <a:r>
              <a:rPr lang="en-US" altLang="en-US" smtClean="0"/>
              <a:t>Concurrent Objects</a:t>
            </a:r>
            <a:endParaRPr lang="en-US" smtClean="0"/>
          </a:p>
        </p:txBody>
      </p:sp>
      <p:sp>
        <p:nvSpPr>
          <p:cNvPr id="2054" name="Rectangle 6"/>
          <p:cNvSpPr>
            <a:spLocks noChangeArrowheads="1"/>
          </p:cNvSpPr>
          <p:nvPr/>
        </p:nvSpPr>
        <p:spPr bwMode="auto">
          <a:xfrm>
            <a:off x="0" y="5927725"/>
            <a:ext cx="1509713" cy="930275"/>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0F01F260-B211-43E4-B575-4FBA4EE91A07}" type="slidenum">
              <a:rPr lang="ar-SA" b="0">
                <a:solidFill>
                  <a:schemeClr val="tx1"/>
                </a:solidFill>
                <a:latin typeface="+mn-lt"/>
                <a:cs typeface="+mn-cs"/>
              </a:rPr>
              <a:pPr>
                <a:defRPr/>
              </a:pPr>
              <a:t>10</a:t>
            </a:fld>
            <a:endParaRPr lang="en-US" b="0">
              <a:solidFill>
                <a:schemeClr val="tx1"/>
              </a:solidFill>
              <a:latin typeface="+mn-lt"/>
              <a:cs typeface="+mn-cs"/>
            </a:endParaRPr>
          </a:p>
        </p:txBody>
      </p:sp>
      <p:pic>
        <p:nvPicPr>
          <p:cNvPr id="112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269"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1127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grpSp>
        <p:nvGrpSpPr>
          <p:cNvPr id="11272" name="Group 6"/>
          <p:cNvGrpSpPr>
            <a:grpSpLocks/>
          </p:cNvGrpSpPr>
          <p:nvPr/>
        </p:nvGrpSpPr>
        <p:grpSpPr bwMode="auto">
          <a:xfrm>
            <a:off x="5413375" y="1296988"/>
            <a:ext cx="2590800" cy="1735137"/>
            <a:chOff x="3650" y="1105"/>
            <a:chExt cx="1632" cy="1093"/>
          </a:xfrm>
        </p:grpSpPr>
        <p:grpSp>
          <p:nvGrpSpPr>
            <p:cNvPr id="11273" name="Group 7"/>
            <p:cNvGrpSpPr>
              <a:grpSpLocks/>
            </p:cNvGrpSpPr>
            <p:nvPr/>
          </p:nvGrpSpPr>
          <p:grpSpPr bwMode="auto">
            <a:xfrm>
              <a:off x="4068" y="1412"/>
              <a:ext cx="813" cy="786"/>
              <a:chOff x="3740" y="1372"/>
              <a:chExt cx="813" cy="786"/>
            </a:xfrm>
          </p:grpSpPr>
          <p:sp>
            <p:nvSpPr>
              <p:cNvPr id="11290"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1291"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1292"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1293"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1294"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1295"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1296"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1297"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1298"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1299"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1300"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1301"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1274"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1275"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1276"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1277"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1278"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1279"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1280"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1281"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1282"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1283"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1284" name="Group 30"/>
            <p:cNvGrpSpPr>
              <a:grpSpLocks/>
            </p:cNvGrpSpPr>
            <p:nvPr/>
          </p:nvGrpSpPr>
          <p:grpSpPr bwMode="auto">
            <a:xfrm>
              <a:off x="3686" y="1604"/>
              <a:ext cx="219" cy="362"/>
              <a:chOff x="3686" y="1604"/>
              <a:chExt cx="219" cy="362"/>
            </a:xfrm>
          </p:grpSpPr>
          <p:sp>
            <p:nvSpPr>
              <p:cNvPr id="11285"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1286"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1287"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1288"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1289"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26E3F374-5A1E-43DF-9557-8869C2D27032}" type="slidenum">
              <a:rPr lang="ar-SA" b="0">
                <a:solidFill>
                  <a:schemeClr val="tx1"/>
                </a:solidFill>
                <a:latin typeface="+mn-lt"/>
                <a:cs typeface="+mn-cs"/>
              </a:rPr>
              <a:pPr>
                <a:defRPr/>
              </a:pPr>
              <a:t>100</a:t>
            </a:fld>
            <a:endParaRPr lang="en-US" b="0">
              <a:solidFill>
                <a:schemeClr val="tx1"/>
              </a:solidFill>
              <a:latin typeface="+mn-lt"/>
              <a:cs typeface="+mn-cs"/>
            </a:endParaRPr>
          </a:p>
        </p:txBody>
      </p:sp>
      <p:pic>
        <p:nvPicPr>
          <p:cNvPr id="10342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3429" name="Rectangle 2"/>
          <p:cNvSpPr>
            <a:spLocks noGrp="1" noChangeArrowheads="1"/>
          </p:cNvSpPr>
          <p:nvPr>
            <p:ph type="title" idx="4294967295"/>
          </p:nvPr>
        </p:nvSpPr>
        <p:spPr/>
        <p:txBody>
          <a:bodyPr/>
          <a:lstStyle/>
          <a:p>
            <a:pPr eaLnBrk="1" hangingPunct="1"/>
            <a:r>
              <a:rPr lang="en-US" sz="4000" smtClean="0"/>
              <a:t>History - Describing an Execution</a:t>
            </a:r>
          </a:p>
        </p:txBody>
      </p:sp>
      <p:sp>
        <p:nvSpPr>
          <p:cNvPr id="103430" name="Text Box 3"/>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03431" name="Text Box 5"/>
          <p:cNvSpPr txBox="1">
            <a:spLocks noChangeArrowheads="1"/>
          </p:cNvSpPr>
          <p:nvPr/>
        </p:nvSpPr>
        <p:spPr bwMode="auto">
          <a:xfrm>
            <a:off x="5137150" y="4679950"/>
            <a:ext cx="3687763" cy="1373188"/>
          </a:xfrm>
          <a:prstGeom prst="rect">
            <a:avLst/>
          </a:prstGeom>
          <a:noFill/>
          <a:ln w="9525">
            <a:noFill/>
            <a:miter lim="800000"/>
            <a:headEnd/>
            <a:tailEnd/>
          </a:ln>
        </p:spPr>
        <p:txBody>
          <a:bodyPr>
            <a:spAutoFit/>
          </a:bodyPr>
          <a:lstStyle/>
          <a:p>
            <a:pPr algn="ctr"/>
            <a:r>
              <a:rPr lang="en-US" sz="2800">
                <a:latin typeface="Comic Sans MS" pitchFamily="66" charset="0"/>
              </a:rPr>
              <a:t>Sequence of invocations and responses</a:t>
            </a:r>
          </a:p>
        </p:txBody>
      </p:sp>
      <p:sp>
        <p:nvSpPr>
          <p:cNvPr id="103432" name="Text Box 6"/>
          <p:cNvSpPr txBox="1">
            <a:spLocks noChangeArrowheads="1"/>
          </p:cNvSpPr>
          <p:nvPr/>
        </p:nvSpPr>
        <p:spPr bwMode="auto">
          <a:xfrm>
            <a:off x="1993900" y="3740150"/>
            <a:ext cx="828675" cy="519113"/>
          </a:xfrm>
          <a:prstGeom prst="rect">
            <a:avLst/>
          </a:prstGeom>
          <a:noFill/>
          <a:ln w="9525" algn="ctr">
            <a:noFill/>
            <a:miter lim="800000"/>
            <a:headEnd/>
            <a:tailEnd/>
          </a:ln>
        </p:spPr>
        <p:txBody>
          <a:bodyPr wrap="none">
            <a:spAutoFit/>
          </a:bodyPr>
          <a:lstStyle/>
          <a:p>
            <a:pPr algn="ctr">
              <a:spcBef>
                <a:spcPct val="50000"/>
              </a:spcBef>
            </a:pPr>
            <a:r>
              <a:rPr lang="en-US" sz="2800">
                <a:latin typeface="Comic Sans MS" pitchFamily="66" charset="0"/>
              </a:rPr>
              <a:t>H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4" name="Slide Number Placeholder 4"/>
          <p:cNvSpPr>
            <a:spLocks noGrp="1"/>
          </p:cNvSpPr>
          <p:nvPr>
            <p:ph type="sldNum" sz="quarter" idx="11"/>
          </p:nvPr>
        </p:nvSpPr>
        <p:spPr>
          <a:xfrm>
            <a:off x="6553200" y="6248400"/>
            <a:ext cx="1905000" cy="457200"/>
          </a:xfrm>
        </p:spPr>
        <p:txBody>
          <a:bodyPr/>
          <a:lstStyle/>
          <a:p>
            <a:pPr>
              <a:defRPr/>
            </a:pPr>
            <a:fld id="{64411B87-3E9C-4D92-8239-EA8A445129EA}" type="slidenum">
              <a:rPr lang="ar-SA" b="0">
                <a:solidFill>
                  <a:schemeClr val="tx1"/>
                </a:solidFill>
                <a:latin typeface="+mn-lt"/>
                <a:cs typeface="+mn-cs"/>
              </a:rPr>
              <a:pPr>
                <a:defRPr/>
              </a:pPr>
              <a:t>101</a:t>
            </a:fld>
            <a:endParaRPr lang="en-US" b="0">
              <a:solidFill>
                <a:schemeClr val="tx1"/>
              </a:solidFill>
              <a:latin typeface="+mn-lt"/>
              <a:cs typeface="+mn-cs"/>
            </a:endParaRPr>
          </a:p>
        </p:txBody>
      </p:sp>
      <p:pic>
        <p:nvPicPr>
          <p:cNvPr id="104452"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4453" name="Rectangle 2"/>
          <p:cNvSpPr>
            <a:spLocks noGrp="1" noChangeArrowheads="1"/>
          </p:cNvSpPr>
          <p:nvPr>
            <p:ph type="title" idx="4294967295"/>
          </p:nvPr>
        </p:nvSpPr>
        <p:spPr/>
        <p:txBody>
          <a:bodyPr/>
          <a:lstStyle/>
          <a:p>
            <a:pPr eaLnBrk="1" hangingPunct="1"/>
            <a:r>
              <a:rPr lang="en-US" smtClean="0"/>
              <a:t>Definition</a:t>
            </a:r>
          </a:p>
        </p:txBody>
      </p:sp>
      <p:sp>
        <p:nvSpPr>
          <p:cNvPr id="104454" name="Rectangle 3"/>
          <p:cNvSpPr>
            <a:spLocks noGrp="1" noChangeArrowheads="1"/>
          </p:cNvSpPr>
          <p:nvPr>
            <p:ph type="body" idx="4294967295"/>
          </p:nvPr>
        </p:nvSpPr>
        <p:spPr/>
        <p:txBody>
          <a:bodyPr/>
          <a:lstStyle/>
          <a:p>
            <a:pPr eaLnBrk="1" hangingPunct="1"/>
            <a:r>
              <a:rPr lang="en-US" smtClean="0"/>
              <a:t>Invocation &amp; response </a:t>
            </a:r>
            <a:r>
              <a:rPr lang="en-US" i="1" smtClean="0">
                <a:solidFill>
                  <a:srgbClr val="FF0000"/>
                </a:solidFill>
              </a:rPr>
              <a:t>match</a:t>
            </a:r>
            <a:r>
              <a:rPr lang="en-US" smtClean="0"/>
              <a:t> if</a:t>
            </a:r>
          </a:p>
          <a:p>
            <a:pPr lvl="1" eaLnBrk="1" hangingPunct="1"/>
            <a:endParaRPr lang="en-US" smtClean="0"/>
          </a:p>
        </p:txBody>
      </p:sp>
      <p:sp>
        <p:nvSpPr>
          <p:cNvPr id="104455" name="Rectangle 4"/>
          <p:cNvSpPr>
            <a:spLocks noChangeArrowheads="1"/>
          </p:cNvSpPr>
          <p:nvPr/>
        </p:nvSpPr>
        <p:spPr bwMode="auto">
          <a:xfrm>
            <a:off x="2133600" y="4114800"/>
            <a:ext cx="4572000" cy="1311275"/>
          </a:xfrm>
          <a:prstGeom prst="rect">
            <a:avLst/>
          </a:prstGeom>
          <a:noFill/>
          <a:ln w="9525">
            <a:noFill/>
            <a:miter lim="800000"/>
            <a:headEnd/>
            <a:tailEnd/>
          </a:ln>
        </p:spPr>
        <p:txBody>
          <a:bodyPr>
            <a:spAutoFit/>
          </a:bodyPr>
          <a:lstStyle/>
          <a:p>
            <a:pPr>
              <a:spcBef>
                <a:spcPct val="50000"/>
              </a:spcBef>
            </a:pPr>
            <a:r>
              <a:rPr lang="en-US" sz="3200">
                <a:solidFill>
                  <a:schemeClr val="tx1"/>
                </a:solidFill>
              </a:rPr>
              <a:t>A q.enq(3)</a:t>
            </a:r>
          </a:p>
          <a:p>
            <a:pPr>
              <a:spcBef>
                <a:spcPct val="50000"/>
              </a:spcBef>
            </a:pPr>
            <a:r>
              <a:rPr lang="en-US" sz="3200">
                <a:solidFill>
                  <a:schemeClr val="tx1"/>
                </a:solidFill>
              </a:rPr>
              <a:t>A q:void</a:t>
            </a:r>
          </a:p>
        </p:txBody>
      </p:sp>
      <p:sp>
        <p:nvSpPr>
          <p:cNvPr id="104456" name="AutoShape 5"/>
          <p:cNvSpPr>
            <a:spLocks/>
          </p:cNvSpPr>
          <p:nvPr/>
        </p:nvSpPr>
        <p:spPr bwMode="auto">
          <a:xfrm>
            <a:off x="4876800" y="4191000"/>
            <a:ext cx="533400" cy="1219200"/>
          </a:xfrm>
          <a:prstGeom prst="rightBrace">
            <a:avLst>
              <a:gd name="adj1" fmla="val 19048"/>
              <a:gd name="adj2" fmla="val 50000"/>
            </a:avLst>
          </a:prstGeom>
          <a:noFill/>
          <a:ln w="38100">
            <a:solidFill>
              <a:srgbClr val="FF0000"/>
            </a:solidFill>
            <a:round/>
            <a:headEnd/>
            <a:tailEnd/>
          </a:ln>
        </p:spPr>
        <p:txBody>
          <a:bodyPr wrap="none" anchor="ctr"/>
          <a:lstStyle/>
          <a:p>
            <a:endParaRPr lang="en-US"/>
          </a:p>
        </p:txBody>
      </p:sp>
      <p:sp>
        <p:nvSpPr>
          <p:cNvPr id="104457" name="AutoShape 6"/>
          <p:cNvSpPr>
            <a:spLocks noChangeArrowheads="1"/>
          </p:cNvSpPr>
          <p:nvPr/>
        </p:nvSpPr>
        <p:spPr bwMode="auto">
          <a:xfrm>
            <a:off x="2133600" y="4038600"/>
            <a:ext cx="457200" cy="1600200"/>
          </a:xfrm>
          <a:prstGeom prst="wedgeRoundRectCallout">
            <a:avLst>
              <a:gd name="adj1" fmla="val -151042"/>
              <a:gd name="adj2" fmla="val -55259"/>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04458" name="AutoShape 7"/>
          <p:cNvSpPr>
            <a:spLocks noChangeArrowheads="1"/>
          </p:cNvSpPr>
          <p:nvPr/>
        </p:nvSpPr>
        <p:spPr bwMode="auto">
          <a:xfrm>
            <a:off x="2667000" y="4114800"/>
            <a:ext cx="457200" cy="1600200"/>
          </a:xfrm>
          <a:prstGeom prst="wedgeRoundRectCallout">
            <a:avLst>
              <a:gd name="adj1" fmla="val 486458"/>
              <a:gd name="adj2" fmla="val -89880"/>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04459" name="Text Box 8"/>
          <p:cNvSpPr txBox="1">
            <a:spLocks noChangeArrowheads="1"/>
          </p:cNvSpPr>
          <p:nvPr/>
        </p:nvSpPr>
        <p:spPr bwMode="auto">
          <a:xfrm>
            <a:off x="304800" y="2971800"/>
            <a:ext cx="2590800" cy="1066800"/>
          </a:xfrm>
          <a:prstGeom prst="rect">
            <a:avLst/>
          </a:prstGeom>
          <a:noFill/>
          <a:ln w="9525">
            <a:noFill/>
            <a:miter lim="800000"/>
            <a:headEnd/>
            <a:tailEnd/>
          </a:ln>
        </p:spPr>
        <p:txBody>
          <a:bodyPr>
            <a:spAutoFit/>
          </a:bodyPr>
          <a:lstStyle/>
          <a:p>
            <a:pPr algn="ctr"/>
            <a:r>
              <a:rPr lang="en-US" sz="3200" b="0">
                <a:solidFill>
                  <a:srgbClr val="0000FF"/>
                </a:solidFill>
                <a:latin typeface="Comic Sans MS" pitchFamily="66" charset="0"/>
              </a:rPr>
              <a:t>Thread names agree</a:t>
            </a:r>
          </a:p>
        </p:txBody>
      </p:sp>
      <p:sp>
        <p:nvSpPr>
          <p:cNvPr id="104460" name="Text Box 9"/>
          <p:cNvSpPr txBox="1">
            <a:spLocks noChangeArrowheads="1"/>
          </p:cNvSpPr>
          <p:nvPr/>
        </p:nvSpPr>
        <p:spPr bwMode="auto">
          <a:xfrm>
            <a:off x="3581400" y="2819400"/>
            <a:ext cx="4343400" cy="1066800"/>
          </a:xfrm>
          <a:prstGeom prst="rect">
            <a:avLst/>
          </a:prstGeom>
          <a:noFill/>
          <a:ln w="9525">
            <a:noFill/>
            <a:miter lim="800000"/>
            <a:headEnd/>
            <a:tailEnd/>
          </a:ln>
        </p:spPr>
        <p:txBody>
          <a:bodyPr>
            <a:spAutoFit/>
          </a:bodyPr>
          <a:lstStyle/>
          <a:p>
            <a:pPr lvl="1" algn="ctr">
              <a:spcBef>
                <a:spcPct val="20000"/>
              </a:spcBef>
            </a:pPr>
            <a:r>
              <a:rPr lang="en-US" sz="3200" b="0">
                <a:solidFill>
                  <a:srgbClr val="0000FF"/>
                </a:solidFill>
                <a:latin typeface="Comic Sans MS" pitchFamily="66" charset="0"/>
              </a:rPr>
              <a:t>Object names agree</a:t>
            </a:r>
            <a:endParaRPr lang="en-US" sz="3200">
              <a:solidFill>
                <a:srgbClr val="0000FF"/>
              </a:solidFill>
              <a:latin typeface="Comic Sans MS" pitchFamily="66" charset="0"/>
            </a:endParaRPr>
          </a:p>
        </p:txBody>
      </p:sp>
      <p:sp>
        <p:nvSpPr>
          <p:cNvPr id="104461" name="AutoShape 10"/>
          <p:cNvSpPr>
            <a:spLocks noChangeArrowheads="1"/>
          </p:cNvSpPr>
          <p:nvPr/>
        </p:nvSpPr>
        <p:spPr bwMode="auto">
          <a:xfrm>
            <a:off x="5532438" y="4327525"/>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sp>
        <p:nvSpPr>
          <p:cNvPr id="104462" name="Text Box 12"/>
          <p:cNvSpPr txBox="1">
            <a:spLocks noChangeArrowheads="1"/>
          </p:cNvSpPr>
          <p:nvPr/>
        </p:nvSpPr>
        <p:spPr bwMode="auto">
          <a:xfrm>
            <a:off x="1625600" y="6243638"/>
            <a:ext cx="3635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(1)</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29374DC9-D88C-49E6-9971-82C0383E77CB}" type="slidenum">
              <a:rPr lang="ar-SA" b="0">
                <a:solidFill>
                  <a:schemeClr val="tx1"/>
                </a:solidFill>
                <a:latin typeface="+mn-lt"/>
                <a:cs typeface="+mn-cs"/>
              </a:rPr>
              <a:pPr>
                <a:defRPr/>
              </a:pPr>
              <a:t>102</a:t>
            </a:fld>
            <a:endParaRPr lang="en-US" b="0">
              <a:solidFill>
                <a:schemeClr val="tx1"/>
              </a:solidFill>
              <a:latin typeface="+mn-lt"/>
              <a:cs typeface="+mn-cs"/>
            </a:endParaRPr>
          </a:p>
        </p:txBody>
      </p:sp>
      <p:pic>
        <p:nvPicPr>
          <p:cNvPr id="10547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5477" name="Rectangle 2"/>
          <p:cNvSpPr>
            <a:spLocks noGrp="1" noChangeArrowheads="1"/>
          </p:cNvSpPr>
          <p:nvPr>
            <p:ph type="title" idx="4294967295"/>
          </p:nvPr>
        </p:nvSpPr>
        <p:spPr/>
        <p:txBody>
          <a:bodyPr/>
          <a:lstStyle/>
          <a:p>
            <a:pPr eaLnBrk="1" hangingPunct="1"/>
            <a:r>
              <a:rPr lang="en-US" smtClean="0"/>
              <a:t>Object Projections</a:t>
            </a:r>
          </a:p>
        </p:txBody>
      </p:sp>
      <p:sp>
        <p:nvSpPr>
          <p:cNvPr id="105478"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5479" name="Text Box 5"/>
          <p:cNvSpPr txBox="1">
            <a:spLocks noChangeArrowheads="1"/>
          </p:cNvSpPr>
          <p:nvPr/>
        </p:nvSpPr>
        <p:spPr bwMode="auto">
          <a:xfrm>
            <a:off x="1555750" y="3556000"/>
            <a:ext cx="1065213" cy="762000"/>
          </a:xfrm>
          <a:prstGeom prst="rect">
            <a:avLst/>
          </a:prstGeom>
          <a:noFill/>
          <a:ln w="9525" algn="ctr">
            <a:noFill/>
            <a:miter lim="800000"/>
            <a:headEnd/>
            <a:tailEnd/>
          </a:ln>
        </p:spPr>
        <p:txBody>
          <a:bodyPr wrap="none">
            <a:spAutoFit/>
          </a:bodyPr>
          <a:lstStyle/>
          <a:p>
            <a:pPr algn="ctr">
              <a:spcBef>
                <a:spcPct val="50000"/>
              </a:spcBef>
            </a:pPr>
            <a:r>
              <a:rPr lang="en-US" sz="4400" b="0">
                <a:solidFill>
                  <a:srgbClr val="3366FF"/>
                </a:solidFill>
                <a:latin typeface="Comic Sans MS" pitchFamily="66" charset="0"/>
              </a:rPr>
              <a:t>H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8" name="Slide Number Placeholder 4"/>
          <p:cNvSpPr>
            <a:spLocks noGrp="1"/>
          </p:cNvSpPr>
          <p:nvPr>
            <p:ph type="sldNum" sz="quarter" idx="11"/>
          </p:nvPr>
        </p:nvSpPr>
        <p:spPr>
          <a:xfrm>
            <a:off x="6553200" y="6248400"/>
            <a:ext cx="1905000" cy="457200"/>
          </a:xfrm>
        </p:spPr>
        <p:txBody>
          <a:bodyPr/>
          <a:lstStyle/>
          <a:p>
            <a:pPr>
              <a:defRPr/>
            </a:pPr>
            <a:fld id="{7A7EFE91-45A9-4AEE-8E9B-5A451042B689}" type="slidenum">
              <a:rPr lang="ar-SA" b="0">
                <a:solidFill>
                  <a:schemeClr val="tx1"/>
                </a:solidFill>
                <a:latin typeface="+mn-lt"/>
                <a:cs typeface="+mn-cs"/>
              </a:rPr>
              <a:pPr>
                <a:defRPr/>
              </a:pPr>
              <a:t>103</a:t>
            </a:fld>
            <a:endParaRPr lang="en-US" b="0">
              <a:solidFill>
                <a:schemeClr val="tx1"/>
              </a:solidFill>
              <a:latin typeface="+mn-lt"/>
              <a:cs typeface="+mn-cs"/>
            </a:endParaRPr>
          </a:p>
        </p:txBody>
      </p:sp>
      <p:pic>
        <p:nvPicPr>
          <p:cNvPr id="106500"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6501" name="Rectangle 2"/>
          <p:cNvSpPr>
            <a:spLocks noGrp="1" noChangeArrowheads="1"/>
          </p:cNvSpPr>
          <p:nvPr>
            <p:ph type="title" idx="4294967295"/>
          </p:nvPr>
        </p:nvSpPr>
        <p:spPr/>
        <p:txBody>
          <a:bodyPr/>
          <a:lstStyle/>
          <a:p>
            <a:pPr eaLnBrk="1" hangingPunct="1"/>
            <a:r>
              <a:rPr lang="en-US" smtClean="0"/>
              <a:t>Object Projections</a:t>
            </a:r>
          </a:p>
        </p:txBody>
      </p:sp>
      <p:sp>
        <p:nvSpPr>
          <p:cNvPr id="106502"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6503" name="Text Box 5"/>
          <p:cNvSpPr txBox="1">
            <a:spLocks noChangeArrowheads="1"/>
          </p:cNvSpPr>
          <p:nvPr/>
        </p:nvSpPr>
        <p:spPr bwMode="auto">
          <a:xfrm>
            <a:off x="1293813" y="3556000"/>
            <a:ext cx="1590675" cy="762000"/>
          </a:xfrm>
          <a:prstGeom prst="rect">
            <a:avLst/>
          </a:prstGeom>
          <a:noFill/>
          <a:ln w="9525" algn="ctr">
            <a:noFill/>
            <a:miter lim="800000"/>
            <a:headEnd/>
            <a:tailEnd/>
          </a:ln>
        </p:spPr>
        <p:txBody>
          <a:bodyPr wrap="none">
            <a:spAutoFit/>
          </a:bodyPr>
          <a:lstStyle/>
          <a:p>
            <a:pPr algn="ctr">
              <a:spcBef>
                <a:spcPct val="50000"/>
              </a:spcBef>
            </a:pPr>
            <a:r>
              <a:rPr lang="en-US" sz="4400" b="0">
                <a:solidFill>
                  <a:srgbClr val="3366FF"/>
                </a:solidFill>
                <a:latin typeface="Comic Sans MS" pitchFamily="66" charset="0"/>
              </a:rPr>
              <a:t>H|q =</a:t>
            </a:r>
          </a:p>
        </p:txBody>
      </p:sp>
      <p:sp>
        <p:nvSpPr>
          <p:cNvPr id="106504" name="Rectangle 6"/>
          <p:cNvSpPr>
            <a:spLocks noChangeArrowheads="1"/>
          </p:cNvSpPr>
          <p:nvPr/>
        </p:nvSpPr>
        <p:spPr bwMode="auto">
          <a:xfrm>
            <a:off x="2847975" y="3606800"/>
            <a:ext cx="2787650" cy="900113"/>
          </a:xfrm>
          <a:prstGeom prst="rect">
            <a:avLst/>
          </a:prstGeom>
          <a:solidFill>
            <a:schemeClr val="bg1"/>
          </a:solidFill>
          <a:ln w="9525" algn="ctr">
            <a:solidFill>
              <a:schemeClr val="bg1"/>
            </a:solidFill>
            <a:miter lim="800000"/>
            <a:headEnd/>
            <a:tailEnd/>
          </a:ln>
        </p:spPr>
        <p:txBody>
          <a:bodyPr anchor="ctr">
            <a:spAutoFit/>
          </a:bodyPr>
          <a:lstStyle/>
          <a:p>
            <a:endParaRPr lang="en-US"/>
          </a:p>
        </p:txBody>
      </p:sp>
    </p:spTree>
  </p:cSld>
  <p:clrMapOvr>
    <a:masterClrMapping/>
  </p:clrMapOvr>
  <p:transition>
    <p:blinds/>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4C8C6ADD-F42D-46AA-8A3A-A01EDE0E2D64}" type="slidenum">
              <a:rPr lang="ar-SA" b="0">
                <a:solidFill>
                  <a:schemeClr val="tx1"/>
                </a:solidFill>
                <a:latin typeface="+mn-lt"/>
                <a:cs typeface="+mn-cs"/>
              </a:rPr>
              <a:pPr>
                <a:defRPr/>
              </a:pPr>
              <a:t>104</a:t>
            </a:fld>
            <a:endParaRPr lang="en-US" b="0">
              <a:solidFill>
                <a:schemeClr val="tx1"/>
              </a:solidFill>
              <a:latin typeface="+mn-lt"/>
              <a:cs typeface="+mn-cs"/>
            </a:endParaRPr>
          </a:p>
        </p:txBody>
      </p:sp>
      <p:pic>
        <p:nvPicPr>
          <p:cNvPr id="107524"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7525" name="Rectangle 2"/>
          <p:cNvSpPr>
            <a:spLocks noGrp="1" noChangeArrowheads="1"/>
          </p:cNvSpPr>
          <p:nvPr>
            <p:ph type="title" idx="4294967295"/>
          </p:nvPr>
        </p:nvSpPr>
        <p:spPr/>
        <p:txBody>
          <a:bodyPr/>
          <a:lstStyle/>
          <a:p>
            <a:pPr eaLnBrk="1" hangingPunct="1"/>
            <a:r>
              <a:rPr lang="en-US" smtClean="0"/>
              <a:t>Thread Projections</a:t>
            </a:r>
          </a:p>
        </p:txBody>
      </p:sp>
      <p:sp>
        <p:nvSpPr>
          <p:cNvPr id="107526"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7527" name="Text Box 5"/>
          <p:cNvSpPr txBox="1">
            <a:spLocks noChangeArrowheads="1"/>
          </p:cNvSpPr>
          <p:nvPr/>
        </p:nvSpPr>
        <p:spPr bwMode="auto">
          <a:xfrm>
            <a:off x="1555750" y="3556000"/>
            <a:ext cx="1065213" cy="762000"/>
          </a:xfrm>
          <a:prstGeom prst="rect">
            <a:avLst/>
          </a:prstGeom>
          <a:noFill/>
          <a:ln w="9525" algn="ctr">
            <a:noFill/>
            <a:miter lim="800000"/>
            <a:headEnd/>
            <a:tailEnd/>
          </a:ln>
        </p:spPr>
        <p:txBody>
          <a:bodyPr wrap="none">
            <a:spAutoFit/>
          </a:bodyPr>
          <a:lstStyle/>
          <a:p>
            <a:pPr algn="ctr">
              <a:spcBef>
                <a:spcPct val="50000"/>
              </a:spcBef>
            </a:pPr>
            <a:r>
              <a:rPr lang="en-US" sz="4400" b="0">
                <a:solidFill>
                  <a:srgbClr val="3366FF"/>
                </a:solidFill>
                <a:latin typeface="Comic Sans MS" pitchFamily="66" charset="0"/>
              </a:rPr>
              <a:t>H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8" name="Slide Number Placeholder 4"/>
          <p:cNvSpPr>
            <a:spLocks noGrp="1"/>
          </p:cNvSpPr>
          <p:nvPr>
            <p:ph type="sldNum" sz="quarter" idx="11"/>
          </p:nvPr>
        </p:nvSpPr>
        <p:spPr>
          <a:xfrm>
            <a:off x="6553200" y="6248400"/>
            <a:ext cx="1905000" cy="457200"/>
          </a:xfrm>
        </p:spPr>
        <p:txBody>
          <a:bodyPr/>
          <a:lstStyle/>
          <a:p>
            <a:pPr>
              <a:defRPr/>
            </a:pPr>
            <a:fld id="{30605C15-FF07-4851-B643-87ADF3739764}" type="slidenum">
              <a:rPr lang="ar-SA" b="0">
                <a:solidFill>
                  <a:schemeClr val="tx1"/>
                </a:solidFill>
                <a:latin typeface="+mn-lt"/>
                <a:cs typeface="+mn-cs"/>
              </a:rPr>
              <a:pPr>
                <a:defRPr/>
              </a:pPr>
              <a:t>105</a:t>
            </a:fld>
            <a:endParaRPr lang="en-US" b="0">
              <a:solidFill>
                <a:schemeClr val="tx1"/>
              </a:solidFill>
              <a:latin typeface="+mn-lt"/>
              <a:cs typeface="+mn-cs"/>
            </a:endParaRPr>
          </a:p>
        </p:txBody>
      </p:sp>
      <p:pic>
        <p:nvPicPr>
          <p:cNvPr id="10854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8549" name="Rectangle 2"/>
          <p:cNvSpPr>
            <a:spLocks noGrp="1" noChangeArrowheads="1"/>
          </p:cNvSpPr>
          <p:nvPr>
            <p:ph type="title" idx="4294967295"/>
          </p:nvPr>
        </p:nvSpPr>
        <p:spPr/>
        <p:txBody>
          <a:bodyPr/>
          <a:lstStyle/>
          <a:p>
            <a:pPr eaLnBrk="1" hangingPunct="1"/>
            <a:r>
              <a:rPr lang="en-US" smtClean="0"/>
              <a:t>Thread Projections</a:t>
            </a:r>
          </a:p>
        </p:txBody>
      </p:sp>
      <p:sp>
        <p:nvSpPr>
          <p:cNvPr id="108550"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8551" name="Text Box 5"/>
          <p:cNvSpPr txBox="1">
            <a:spLocks noChangeArrowheads="1"/>
          </p:cNvSpPr>
          <p:nvPr/>
        </p:nvSpPr>
        <p:spPr bwMode="auto">
          <a:xfrm>
            <a:off x="1263650" y="3556000"/>
            <a:ext cx="1652588" cy="762000"/>
          </a:xfrm>
          <a:prstGeom prst="rect">
            <a:avLst/>
          </a:prstGeom>
          <a:noFill/>
          <a:ln w="9525" algn="ctr">
            <a:noFill/>
            <a:miter lim="800000"/>
            <a:headEnd/>
            <a:tailEnd/>
          </a:ln>
        </p:spPr>
        <p:txBody>
          <a:bodyPr wrap="none">
            <a:spAutoFit/>
          </a:bodyPr>
          <a:lstStyle/>
          <a:p>
            <a:pPr algn="ctr">
              <a:spcBef>
                <a:spcPct val="50000"/>
              </a:spcBef>
            </a:pPr>
            <a:r>
              <a:rPr lang="en-US" sz="4400" b="0">
                <a:solidFill>
                  <a:srgbClr val="3366FF"/>
                </a:solidFill>
                <a:latin typeface="Comic Sans MS" pitchFamily="66" charset="0"/>
              </a:rPr>
              <a:t>H|B =</a:t>
            </a:r>
          </a:p>
        </p:txBody>
      </p:sp>
      <p:sp>
        <p:nvSpPr>
          <p:cNvPr id="108552" name="Rectangle 6"/>
          <p:cNvSpPr>
            <a:spLocks noChangeArrowheads="1"/>
          </p:cNvSpPr>
          <p:nvPr/>
        </p:nvSpPr>
        <p:spPr bwMode="auto">
          <a:xfrm>
            <a:off x="2835275" y="2632075"/>
            <a:ext cx="2787650" cy="900113"/>
          </a:xfrm>
          <a:prstGeom prst="rect">
            <a:avLst/>
          </a:prstGeom>
          <a:solidFill>
            <a:schemeClr val="bg1"/>
          </a:solidFill>
          <a:ln w="9525" algn="ctr">
            <a:solidFill>
              <a:schemeClr val="bg1"/>
            </a:solidFill>
            <a:miter lim="800000"/>
            <a:headEnd/>
            <a:tailEnd/>
          </a:ln>
        </p:spPr>
        <p:txBody>
          <a:bodyPr anchor="ctr">
            <a:spAutoFit/>
          </a:bodyPr>
          <a:lstStyle/>
          <a:p>
            <a:endParaRPr lang="en-US"/>
          </a:p>
        </p:txBody>
      </p:sp>
    </p:spTree>
  </p:cSld>
  <p:clrMapOvr>
    <a:masterClrMapping/>
  </p:clrMapOvr>
  <p:transition>
    <p:blinds/>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D76BD947-4973-4394-B723-B9563F34F9A1}" type="slidenum">
              <a:rPr lang="ar-SA" b="0">
                <a:solidFill>
                  <a:schemeClr val="tx1"/>
                </a:solidFill>
                <a:latin typeface="+mn-lt"/>
                <a:cs typeface="+mn-cs"/>
              </a:rPr>
              <a:pPr>
                <a:defRPr/>
              </a:pPr>
              <a:t>106</a:t>
            </a:fld>
            <a:endParaRPr lang="en-US" b="0">
              <a:solidFill>
                <a:schemeClr val="tx1"/>
              </a:solidFill>
              <a:latin typeface="+mn-lt"/>
              <a:cs typeface="+mn-cs"/>
            </a:endParaRPr>
          </a:p>
        </p:txBody>
      </p:sp>
      <p:pic>
        <p:nvPicPr>
          <p:cNvPr id="1095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9573" name="Rectangle 3"/>
          <p:cNvSpPr>
            <a:spLocks noGrp="1" noChangeArrowheads="1"/>
          </p:cNvSpPr>
          <p:nvPr>
            <p:ph type="title" idx="4294967295"/>
          </p:nvPr>
        </p:nvSpPr>
        <p:spPr/>
        <p:txBody>
          <a:bodyPr/>
          <a:lstStyle/>
          <a:p>
            <a:pPr eaLnBrk="1" hangingPunct="1"/>
            <a:r>
              <a:rPr lang="en-US" smtClean="0"/>
              <a:t>Complete Subhistory</a:t>
            </a:r>
          </a:p>
        </p:txBody>
      </p:sp>
      <p:sp>
        <p:nvSpPr>
          <p:cNvPr id="109574"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09575" name="AutoShape 5"/>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09576" name="Text Box 6"/>
          <p:cNvSpPr txBox="1">
            <a:spLocks noChangeArrowheads="1"/>
          </p:cNvSpPr>
          <p:nvPr/>
        </p:nvSpPr>
        <p:spPr bwMode="auto">
          <a:xfrm>
            <a:off x="5137150" y="4679950"/>
            <a:ext cx="3687763" cy="1373188"/>
          </a:xfrm>
          <a:prstGeom prst="rect">
            <a:avLst/>
          </a:prstGeom>
          <a:noFill/>
          <a:ln w="9525">
            <a:noFill/>
            <a:miter lim="800000"/>
            <a:headEnd/>
            <a:tailEnd/>
          </a:ln>
        </p:spPr>
        <p:txBody>
          <a:bodyPr>
            <a:spAutoFit/>
          </a:bodyPr>
          <a:lstStyle/>
          <a:p>
            <a:pPr algn="ctr"/>
            <a:r>
              <a:rPr lang="en-US" sz="2800">
                <a:latin typeface="Comic Sans MS" pitchFamily="66" charset="0"/>
              </a:rPr>
              <a:t>An invocation is </a:t>
            </a:r>
            <a:r>
              <a:rPr lang="en-US" sz="2800" i="1">
                <a:solidFill>
                  <a:schemeClr val="tx1"/>
                </a:solidFill>
                <a:latin typeface="Comic Sans MS" pitchFamily="66" charset="0"/>
              </a:rPr>
              <a:t>pending</a:t>
            </a:r>
            <a:r>
              <a:rPr lang="en-US" sz="2800">
                <a:latin typeface="Comic Sans MS" pitchFamily="66" charset="0"/>
              </a:rPr>
              <a:t> if it has no matching respnse</a:t>
            </a:r>
          </a:p>
        </p:txBody>
      </p:sp>
      <p:sp>
        <p:nvSpPr>
          <p:cNvPr id="109577" name="Text Box 7"/>
          <p:cNvSpPr txBox="1">
            <a:spLocks noChangeArrowheads="1"/>
          </p:cNvSpPr>
          <p:nvPr/>
        </p:nvSpPr>
        <p:spPr bwMode="auto">
          <a:xfrm>
            <a:off x="1993900" y="3740150"/>
            <a:ext cx="828675" cy="519113"/>
          </a:xfrm>
          <a:prstGeom prst="rect">
            <a:avLst/>
          </a:prstGeom>
          <a:noFill/>
          <a:ln w="9525" algn="ctr">
            <a:noFill/>
            <a:miter lim="800000"/>
            <a:headEnd/>
            <a:tailEnd/>
          </a:ln>
        </p:spPr>
        <p:txBody>
          <a:bodyPr wrap="none">
            <a:spAutoFit/>
          </a:bodyPr>
          <a:lstStyle/>
          <a:p>
            <a:pPr algn="ctr">
              <a:spcBef>
                <a:spcPct val="50000"/>
              </a:spcBef>
            </a:pPr>
            <a:r>
              <a:rPr lang="en-US" sz="2800">
                <a:latin typeface="Comic Sans MS" pitchFamily="66" charset="0"/>
              </a:rPr>
              <a:t>H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89772DC2-DFA1-4F69-90BD-9DF2E9759AEC}" type="slidenum">
              <a:rPr lang="ar-SA" b="0">
                <a:solidFill>
                  <a:schemeClr val="tx1"/>
                </a:solidFill>
                <a:latin typeface="+mn-lt"/>
                <a:cs typeface="+mn-cs"/>
              </a:rPr>
              <a:pPr>
                <a:defRPr/>
              </a:pPr>
              <a:t>107</a:t>
            </a:fld>
            <a:endParaRPr lang="en-US" b="0">
              <a:solidFill>
                <a:schemeClr val="tx1"/>
              </a:solidFill>
              <a:latin typeface="+mn-lt"/>
              <a:cs typeface="+mn-cs"/>
            </a:endParaRPr>
          </a:p>
        </p:txBody>
      </p:sp>
      <p:pic>
        <p:nvPicPr>
          <p:cNvPr id="110596"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0597" name="Rectangle 2"/>
          <p:cNvSpPr>
            <a:spLocks noGrp="1" noChangeArrowheads="1"/>
          </p:cNvSpPr>
          <p:nvPr>
            <p:ph type="title" idx="4294967295"/>
          </p:nvPr>
        </p:nvSpPr>
        <p:spPr/>
        <p:txBody>
          <a:bodyPr/>
          <a:lstStyle/>
          <a:p>
            <a:pPr eaLnBrk="1" hangingPunct="1"/>
            <a:r>
              <a:rPr lang="en-US" smtClean="0"/>
              <a:t>Complete Subhistory</a:t>
            </a:r>
          </a:p>
        </p:txBody>
      </p:sp>
      <p:sp>
        <p:nvSpPr>
          <p:cNvPr id="110598" name="Text Box 3"/>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10599" name="AutoShape 4"/>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0600" name="Text Box 5"/>
          <p:cNvSpPr txBox="1">
            <a:spLocks noChangeArrowheads="1"/>
          </p:cNvSpPr>
          <p:nvPr/>
        </p:nvSpPr>
        <p:spPr bwMode="auto">
          <a:xfrm>
            <a:off x="5137150" y="4679950"/>
            <a:ext cx="3687763" cy="946150"/>
          </a:xfrm>
          <a:prstGeom prst="rect">
            <a:avLst/>
          </a:prstGeom>
          <a:noFill/>
          <a:ln w="9525">
            <a:noFill/>
            <a:miter lim="800000"/>
            <a:headEnd/>
            <a:tailEnd/>
          </a:ln>
        </p:spPr>
        <p:txBody>
          <a:bodyPr>
            <a:spAutoFit/>
          </a:bodyPr>
          <a:lstStyle/>
          <a:p>
            <a:pPr algn="ctr"/>
            <a:r>
              <a:rPr lang="en-US" sz="2800">
                <a:latin typeface="Comic Sans MS" pitchFamily="66" charset="0"/>
              </a:rPr>
              <a:t>May or may not have taken effect</a:t>
            </a:r>
          </a:p>
        </p:txBody>
      </p:sp>
      <p:sp>
        <p:nvSpPr>
          <p:cNvPr id="110601" name="Text Box 6"/>
          <p:cNvSpPr txBox="1">
            <a:spLocks noChangeArrowheads="1"/>
          </p:cNvSpPr>
          <p:nvPr/>
        </p:nvSpPr>
        <p:spPr bwMode="auto">
          <a:xfrm>
            <a:off x="1993900" y="3740150"/>
            <a:ext cx="828675" cy="519113"/>
          </a:xfrm>
          <a:prstGeom prst="rect">
            <a:avLst/>
          </a:prstGeom>
          <a:noFill/>
          <a:ln w="9525" algn="ctr">
            <a:noFill/>
            <a:miter lim="800000"/>
            <a:headEnd/>
            <a:tailEnd/>
          </a:ln>
        </p:spPr>
        <p:txBody>
          <a:bodyPr wrap="none">
            <a:spAutoFit/>
          </a:bodyPr>
          <a:lstStyle/>
          <a:p>
            <a:pPr algn="ctr">
              <a:spcBef>
                <a:spcPct val="50000"/>
              </a:spcBef>
            </a:pPr>
            <a:r>
              <a:rPr lang="en-US" sz="2800">
                <a:latin typeface="Comic Sans MS" pitchFamily="66" charset="0"/>
              </a:rPr>
              <a:t>H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71408C75-C191-48C6-BA32-E9995E2B0E3A}" type="slidenum">
              <a:rPr lang="ar-SA" b="0">
                <a:solidFill>
                  <a:schemeClr val="tx1"/>
                </a:solidFill>
                <a:latin typeface="+mn-lt"/>
                <a:cs typeface="+mn-cs"/>
              </a:rPr>
              <a:pPr>
                <a:defRPr/>
              </a:pPr>
              <a:t>108</a:t>
            </a:fld>
            <a:endParaRPr lang="en-US" b="0">
              <a:solidFill>
                <a:schemeClr val="tx1"/>
              </a:solidFill>
              <a:latin typeface="+mn-lt"/>
              <a:cs typeface="+mn-cs"/>
            </a:endParaRPr>
          </a:p>
        </p:txBody>
      </p:sp>
      <p:pic>
        <p:nvPicPr>
          <p:cNvPr id="1116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1621" name="Rectangle 3"/>
          <p:cNvSpPr>
            <a:spLocks noGrp="1" noChangeArrowheads="1"/>
          </p:cNvSpPr>
          <p:nvPr>
            <p:ph type="title" idx="4294967295"/>
          </p:nvPr>
        </p:nvSpPr>
        <p:spPr/>
        <p:txBody>
          <a:bodyPr/>
          <a:lstStyle/>
          <a:p>
            <a:pPr eaLnBrk="1" hangingPunct="1"/>
            <a:r>
              <a:rPr lang="en-US" smtClean="0"/>
              <a:t>Complete Subhistory</a:t>
            </a:r>
          </a:p>
        </p:txBody>
      </p:sp>
      <p:sp>
        <p:nvSpPr>
          <p:cNvPr id="111622"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11623" name="AutoShape 5"/>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1624" name="Text Box 6"/>
          <p:cNvSpPr txBox="1">
            <a:spLocks noChangeArrowheads="1"/>
          </p:cNvSpPr>
          <p:nvPr/>
        </p:nvSpPr>
        <p:spPr bwMode="auto">
          <a:xfrm>
            <a:off x="5137150" y="4679950"/>
            <a:ext cx="3687763" cy="946150"/>
          </a:xfrm>
          <a:prstGeom prst="rect">
            <a:avLst/>
          </a:prstGeom>
          <a:noFill/>
          <a:ln w="9525">
            <a:noFill/>
            <a:miter lim="800000"/>
            <a:headEnd/>
            <a:tailEnd/>
          </a:ln>
        </p:spPr>
        <p:txBody>
          <a:bodyPr>
            <a:spAutoFit/>
          </a:bodyPr>
          <a:lstStyle/>
          <a:p>
            <a:pPr algn="ctr"/>
            <a:r>
              <a:rPr lang="en-US" sz="2800">
                <a:latin typeface="Comic Sans MS" pitchFamily="66" charset="0"/>
              </a:rPr>
              <a:t>discard pending invocations</a:t>
            </a:r>
          </a:p>
        </p:txBody>
      </p:sp>
      <p:sp>
        <p:nvSpPr>
          <p:cNvPr id="111625" name="Text Box 7"/>
          <p:cNvSpPr txBox="1">
            <a:spLocks noChangeArrowheads="1"/>
          </p:cNvSpPr>
          <p:nvPr/>
        </p:nvSpPr>
        <p:spPr bwMode="auto">
          <a:xfrm>
            <a:off x="1993900" y="3740150"/>
            <a:ext cx="828675" cy="519113"/>
          </a:xfrm>
          <a:prstGeom prst="rect">
            <a:avLst/>
          </a:prstGeom>
          <a:noFill/>
          <a:ln w="9525" algn="ctr">
            <a:noFill/>
            <a:miter lim="800000"/>
            <a:headEnd/>
            <a:tailEnd/>
          </a:ln>
        </p:spPr>
        <p:txBody>
          <a:bodyPr wrap="none">
            <a:spAutoFit/>
          </a:bodyPr>
          <a:lstStyle/>
          <a:p>
            <a:pPr algn="ctr">
              <a:spcBef>
                <a:spcPct val="50000"/>
              </a:spcBef>
            </a:pPr>
            <a:r>
              <a:rPr lang="en-US" sz="2800">
                <a:latin typeface="Comic Sans MS" pitchFamily="66" charset="0"/>
              </a:rPr>
              <a:t>H =</a:t>
            </a:r>
          </a:p>
        </p:txBody>
      </p:sp>
    </p:spTree>
  </p:cSld>
  <p:clrMapOvr>
    <a:masterClrMapping/>
  </p:clrMapOvr>
  <p:transition>
    <p:blinds/>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1036C404-FA5A-4DC3-B4DC-76768F56E399}" type="slidenum">
              <a:rPr lang="ar-SA" b="0">
                <a:solidFill>
                  <a:schemeClr val="tx1"/>
                </a:solidFill>
                <a:latin typeface="+mn-lt"/>
                <a:cs typeface="+mn-cs"/>
              </a:rPr>
              <a:pPr>
                <a:defRPr/>
              </a:pPr>
              <a:t>109</a:t>
            </a:fld>
            <a:endParaRPr lang="en-US" b="0">
              <a:solidFill>
                <a:schemeClr val="tx1"/>
              </a:solidFill>
              <a:latin typeface="+mn-lt"/>
              <a:cs typeface="+mn-cs"/>
            </a:endParaRPr>
          </a:p>
        </p:txBody>
      </p:sp>
      <p:pic>
        <p:nvPicPr>
          <p:cNvPr id="1126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2645" name="Rectangle 3"/>
          <p:cNvSpPr>
            <a:spLocks noGrp="1" noChangeArrowheads="1"/>
          </p:cNvSpPr>
          <p:nvPr>
            <p:ph type="title" idx="4294967295"/>
          </p:nvPr>
        </p:nvSpPr>
        <p:spPr/>
        <p:txBody>
          <a:bodyPr/>
          <a:lstStyle/>
          <a:p>
            <a:pPr eaLnBrk="1" hangingPunct="1"/>
            <a:r>
              <a:rPr lang="en-US" smtClean="0"/>
              <a:t>Complete Subhistory</a:t>
            </a:r>
          </a:p>
        </p:txBody>
      </p:sp>
      <p:sp>
        <p:nvSpPr>
          <p:cNvPr id="112646"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 </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p>
        </p:txBody>
      </p:sp>
      <p:sp>
        <p:nvSpPr>
          <p:cNvPr id="112647" name="Text Box 6"/>
          <p:cNvSpPr txBox="1">
            <a:spLocks noChangeArrowheads="1"/>
          </p:cNvSpPr>
          <p:nvPr/>
        </p:nvSpPr>
        <p:spPr bwMode="auto">
          <a:xfrm>
            <a:off x="352425" y="3744913"/>
            <a:ext cx="2625725" cy="519112"/>
          </a:xfrm>
          <a:prstGeom prst="rect">
            <a:avLst/>
          </a:prstGeom>
          <a:noFill/>
          <a:ln w="9525" algn="ctr">
            <a:noFill/>
            <a:miter lim="800000"/>
            <a:headEnd/>
            <a:tailEnd/>
          </a:ln>
        </p:spPr>
        <p:txBody>
          <a:bodyPr wrap="none">
            <a:spAutoFit/>
          </a:bodyPr>
          <a:lstStyle/>
          <a:p>
            <a:pPr algn="ctr">
              <a:spcBef>
                <a:spcPct val="50000"/>
              </a:spcBef>
            </a:pPr>
            <a:r>
              <a:rPr lang="en-US" sz="2800">
                <a:latin typeface="Comic Sans MS" pitchFamily="66" charset="0"/>
              </a:rPr>
              <a:t>Complete(H) =</a:t>
            </a:r>
          </a:p>
        </p:txBody>
      </p:sp>
    </p:spTree>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C3C1E50F-B53B-4F63-9BC8-097253923637}" type="slidenum">
              <a:rPr lang="ar-SA" b="0">
                <a:solidFill>
                  <a:schemeClr val="tx1"/>
                </a:solidFill>
                <a:latin typeface="+mn-lt"/>
                <a:cs typeface="+mn-cs"/>
              </a:rPr>
              <a:pPr>
                <a:defRPr/>
              </a:pPr>
              <a:t>11</a:t>
            </a:fld>
            <a:endParaRPr lang="en-US" b="0">
              <a:solidFill>
                <a:schemeClr val="tx1"/>
              </a:solidFill>
              <a:latin typeface="+mn-lt"/>
              <a:cs typeface="+mn-cs"/>
            </a:endParaRPr>
          </a:p>
        </p:txBody>
      </p:sp>
      <p:pic>
        <p:nvPicPr>
          <p:cNvPr id="122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293"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2295"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2296" name="AutoShape 6"/>
          <p:cNvSpPr>
            <a:spLocks noChangeArrowheads="1"/>
          </p:cNvSpPr>
          <p:nvPr/>
        </p:nvSpPr>
        <p:spPr bwMode="auto">
          <a:xfrm>
            <a:off x="1054100" y="1898650"/>
            <a:ext cx="1905000" cy="457200"/>
          </a:xfrm>
          <a:prstGeom prst="wedgeRoundRectCallout">
            <a:avLst>
              <a:gd name="adj1" fmla="val 152167"/>
              <a:gd name="adj2" fmla="val 493056"/>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12297" name="Text Box 7"/>
          <p:cNvSpPr txBox="1">
            <a:spLocks noChangeArrowheads="1"/>
          </p:cNvSpPr>
          <p:nvPr/>
        </p:nvSpPr>
        <p:spPr bwMode="auto">
          <a:xfrm>
            <a:off x="4381500" y="4098925"/>
            <a:ext cx="3810000" cy="946150"/>
          </a:xfrm>
          <a:prstGeom prst="rect">
            <a:avLst/>
          </a:prstGeom>
          <a:noFill/>
          <a:ln w="9525">
            <a:noFill/>
            <a:miter lim="800000"/>
            <a:headEnd/>
            <a:tailEnd/>
          </a:ln>
        </p:spPr>
        <p:txBody>
          <a:bodyPr>
            <a:spAutoFit/>
          </a:bodyPr>
          <a:lstStyle/>
          <a:p>
            <a:pPr algn="ctr"/>
            <a:r>
              <a:rPr lang="en-US" sz="2800" b="0">
                <a:latin typeface="Comic Sans MS" pitchFamily="66" charset="0"/>
              </a:rPr>
              <a:t>Method calls  </a:t>
            </a:r>
          </a:p>
          <a:p>
            <a:pPr algn="ctr"/>
            <a:r>
              <a:rPr lang="en-US" sz="2800" b="0">
                <a:latin typeface="Comic Sans MS" pitchFamily="66" charset="0"/>
              </a:rPr>
              <a:t>mutually exclusive</a:t>
            </a:r>
          </a:p>
        </p:txBody>
      </p:sp>
      <p:grpSp>
        <p:nvGrpSpPr>
          <p:cNvPr id="12298" name="Group 6"/>
          <p:cNvGrpSpPr>
            <a:grpSpLocks/>
          </p:cNvGrpSpPr>
          <p:nvPr/>
        </p:nvGrpSpPr>
        <p:grpSpPr bwMode="auto">
          <a:xfrm>
            <a:off x="5413375" y="1296988"/>
            <a:ext cx="2590800" cy="1717675"/>
            <a:chOff x="3650" y="1105"/>
            <a:chExt cx="1632" cy="1082"/>
          </a:xfrm>
        </p:grpSpPr>
        <p:grpSp>
          <p:nvGrpSpPr>
            <p:cNvPr id="12329" name="Group 7"/>
            <p:cNvGrpSpPr>
              <a:grpSpLocks/>
            </p:cNvGrpSpPr>
            <p:nvPr/>
          </p:nvGrpSpPr>
          <p:grpSpPr bwMode="auto">
            <a:xfrm>
              <a:off x="4088" y="1417"/>
              <a:ext cx="781" cy="770"/>
              <a:chOff x="3760" y="1377"/>
              <a:chExt cx="781" cy="770"/>
            </a:xfrm>
          </p:grpSpPr>
          <p:sp>
            <p:nvSpPr>
              <p:cNvPr id="12346"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2347"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2348"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2349"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2350"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2351"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2352"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2353"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2354"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2355"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2356"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2357"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2330"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2331"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2332"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2333"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2334"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2335"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2336"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2337"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2338"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2339"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2340" name="Group 30"/>
            <p:cNvGrpSpPr>
              <a:grpSpLocks/>
            </p:cNvGrpSpPr>
            <p:nvPr/>
          </p:nvGrpSpPr>
          <p:grpSpPr bwMode="auto">
            <a:xfrm>
              <a:off x="3686" y="1604"/>
              <a:ext cx="219" cy="362"/>
              <a:chOff x="3686" y="1604"/>
              <a:chExt cx="219" cy="362"/>
            </a:xfrm>
          </p:grpSpPr>
          <p:sp>
            <p:nvSpPr>
              <p:cNvPr id="12341"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2342"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2343"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2344"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2345"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2299" name="Group 6"/>
          <p:cNvGrpSpPr>
            <a:grpSpLocks/>
          </p:cNvGrpSpPr>
          <p:nvPr/>
        </p:nvGrpSpPr>
        <p:grpSpPr bwMode="auto">
          <a:xfrm>
            <a:off x="5413375" y="1296988"/>
            <a:ext cx="2590800" cy="1735137"/>
            <a:chOff x="3650" y="1105"/>
            <a:chExt cx="1632" cy="1093"/>
          </a:xfrm>
        </p:grpSpPr>
        <p:grpSp>
          <p:nvGrpSpPr>
            <p:cNvPr id="12300" name="Group 7"/>
            <p:cNvGrpSpPr>
              <a:grpSpLocks/>
            </p:cNvGrpSpPr>
            <p:nvPr/>
          </p:nvGrpSpPr>
          <p:grpSpPr bwMode="auto">
            <a:xfrm>
              <a:off x="4068" y="1412"/>
              <a:ext cx="813" cy="786"/>
              <a:chOff x="3740" y="1372"/>
              <a:chExt cx="813" cy="786"/>
            </a:xfrm>
          </p:grpSpPr>
          <p:sp>
            <p:nvSpPr>
              <p:cNvPr id="12317"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2318"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2319"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2320"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2321"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2322"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2323"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2324"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2325"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2326"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2327"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2328"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2301"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2302"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2303"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2304"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2305"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2306"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2307"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2308"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2309"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2310"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2311" name="Group 30"/>
            <p:cNvGrpSpPr>
              <a:grpSpLocks/>
            </p:cNvGrpSpPr>
            <p:nvPr/>
          </p:nvGrpSpPr>
          <p:grpSpPr bwMode="auto">
            <a:xfrm>
              <a:off x="3686" y="1604"/>
              <a:ext cx="219" cy="362"/>
              <a:chOff x="3686" y="1604"/>
              <a:chExt cx="219" cy="362"/>
            </a:xfrm>
          </p:grpSpPr>
          <p:sp>
            <p:nvSpPr>
              <p:cNvPr id="12312"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2313"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2314"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2315"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2316"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68750667-FD47-47C1-94C1-E878E8A70C92}" type="slidenum">
              <a:rPr lang="ar-SA" b="0">
                <a:solidFill>
                  <a:schemeClr val="tx1"/>
                </a:solidFill>
                <a:latin typeface="+mn-lt"/>
                <a:cs typeface="+mn-cs"/>
              </a:rPr>
              <a:pPr>
                <a:defRPr/>
              </a:pPr>
              <a:t>110</a:t>
            </a:fld>
            <a:endParaRPr lang="en-US" b="0">
              <a:solidFill>
                <a:schemeClr val="tx1"/>
              </a:solidFill>
              <a:latin typeface="+mn-lt"/>
              <a:cs typeface="+mn-cs"/>
            </a:endParaRPr>
          </a:p>
        </p:txBody>
      </p:sp>
      <p:pic>
        <p:nvPicPr>
          <p:cNvPr id="113668" name="Picture 2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3669" name="Rectangle 2"/>
          <p:cNvSpPr>
            <a:spLocks noGrp="1" noChangeArrowheads="1"/>
          </p:cNvSpPr>
          <p:nvPr>
            <p:ph type="title" idx="4294967295"/>
          </p:nvPr>
        </p:nvSpPr>
        <p:spPr/>
        <p:txBody>
          <a:bodyPr/>
          <a:lstStyle/>
          <a:p>
            <a:pPr eaLnBrk="1" hangingPunct="1"/>
            <a:r>
              <a:rPr lang="en-US" smtClean="0"/>
              <a:t>Sequential Histories</a:t>
            </a:r>
          </a:p>
        </p:txBody>
      </p:sp>
      <p:sp>
        <p:nvSpPr>
          <p:cNvPr id="113670"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sp>
        <p:nvSpPr>
          <p:cNvPr id="113671" name="Text Box 24"/>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0" name="Slide Number Placeholder 4"/>
          <p:cNvSpPr>
            <a:spLocks noGrp="1"/>
          </p:cNvSpPr>
          <p:nvPr>
            <p:ph type="sldNum" sz="quarter" idx="11"/>
          </p:nvPr>
        </p:nvSpPr>
        <p:spPr>
          <a:xfrm>
            <a:off x="6553200" y="6248400"/>
            <a:ext cx="1905000" cy="457200"/>
          </a:xfrm>
        </p:spPr>
        <p:txBody>
          <a:bodyPr/>
          <a:lstStyle/>
          <a:p>
            <a:pPr>
              <a:defRPr/>
            </a:pPr>
            <a:fld id="{6706E733-938A-4100-874D-603EF4A012A6}" type="slidenum">
              <a:rPr lang="ar-SA" b="0">
                <a:solidFill>
                  <a:schemeClr val="tx1"/>
                </a:solidFill>
                <a:latin typeface="+mn-lt"/>
                <a:cs typeface="+mn-cs"/>
              </a:rPr>
              <a:pPr>
                <a:defRPr/>
              </a:pPr>
              <a:t>111</a:t>
            </a:fld>
            <a:endParaRPr lang="en-US" b="0">
              <a:solidFill>
                <a:schemeClr val="tx1"/>
              </a:solidFill>
              <a:latin typeface="+mn-lt"/>
              <a:cs typeface="+mn-cs"/>
            </a:endParaRPr>
          </a:p>
        </p:txBody>
      </p:sp>
      <p:pic>
        <p:nvPicPr>
          <p:cNvPr id="1146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4693" name="Rectangle 3"/>
          <p:cNvSpPr>
            <a:spLocks noGrp="1" noChangeArrowheads="1"/>
          </p:cNvSpPr>
          <p:nvPr>
            <p:ph type="title" idx="4294967295"/>
          </p:nvPr>
        </p:nvSpPr>
        <p:spPr/>
        <p:txBody>
          <a:bodyPr/>
          <a:lstStyle/>
          <a:p>
            <a:pPr eaLnBrk="1" hangingPunct="1"/>
            <a:r>
              <a:rPr lang="en-US" smtClean="0"/>
              <a:t>Sequential Histories</a:t>
            </a:r>
          </a:p>
        </p:txBody>
      </p:sp>
      <p:sp>
        <p:nvSpPr>
          <p:cNvPr id="114694"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4695" name="Group 8"/>
          <p:cNvGrpSpPr>
            <a:grpSpLocks/>
          </p:cNvGrpSpPr>
          <p:nvPr/>
        </p:nvGrpSpPr>
        <p:grpSpPr bwMode="auto">
          <a:xfrm>
            <a:off x="914400" y="2316163"/>
            <a:ext cx="5476875" cy="1265237"/>
            <a:chOff x="576" y="1459"/>
            <a:chExt cx="3450" cy="797"/>
          </a:xfrm>
        </p:grpSpPr>
        <p:sp>
          <p:nvSpPr>
            <p:cNvPr id="114697"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4698" name="Text Box 10"/>
            <p:cNvSpPr txBox="1">
              <a:spLocks noChangeArrowheads="1"/>
            </p:cNvSpPr>
            <p:nvPr/>
          </p:nvSpPr>
          <p:spPr bwMode="auto">
            <a:xfrm>
              <a:off x="3168" y="1459"/>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sp>
        <p:nvSpPr>
          <p:cNvPr id="114696"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3" name="Slide Number Placeholder 4"/>
          <p:cNvSpPr>
            <a:spLocks noGrp="1"/>
          </p:cNvSpPr>
          <p:nvPr>
            <p:ph type="sldNum" sz="quarter" idx="11"/>
          </p:nvPr>
        </p:nvSpPr>
        <p:spPr>
          <a:xfrm>
            <a:off x="6553200" y="6248400"/>
            <a:ext cx="1905000" cy="457200"/>
          </a:xfrm>
        </p:spPr>
        <p:txBody>
          <a:bodyPr/>
          <a:lstStyle/>
          <a:p>
            <a:pPr>
              <a:defRPr/>
            </a:pPr>
            <a:fld id="{CF3E0511-99DA-4847-9CBA-2C7AD5BCB182}" type="slidenum">
              <a:rPr lang="ar-SA" b="0">
                <a:solidFill>
                  <a:schemeClr val="tx1"/>
                </a:solidFill>
                <a:latin typeface="+mn-lt"/>
                <a:cs typeface="+mn-cs"/>
              </a:rPr>
              <a:pPr>
                <a:defRPr/>
              </a:pPr>
              <a:t>112</a:t>
            </a:fld>
            <a:endParaRPr lang="en-US" b="0">
              <a:solidFill>
                <a:schemeClr val="tx1"/>
              </a:solidFill>
              <a:latin typeface="+mn-lt"/>
              <a:cs typeface="+mn-cs"/>
            </a:endParaRPr>
          </a:p>
        </p:txBody>
      </p:sp>
      <p:pic>
        <p:nvPicPr>
          <p:cNvPr id="1157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5717" name="Rectangle 3"/>
          <p:cNvSpPr>
            <a:spLocks noGrp="1" noChangeArrowheads="1"/>
          </p:cNvSpPr>
          <p:nvPr>
            <p:ph type="title" idx="4294967295"/>
          </p:nvPr>
        </p:nvSpPr>
        <p:spPr/>
        <p:txBody>
          <a:bodyPr/>
          <a:lstStyle/>
          <a:p>
            <a:pPr eaLnBrk="1" hangingPunct="1"/>
            <a:r>
              <a:rPr lang="en-US" smtClean="0"/>
              <a:t>Sequential Histories</a:t>
            </a:r>
          </a:p>
        </p:txBody>
      </p:sp>
      <p:sp>
        <p:nvSpPr>
          <p:cNvPr id="115718"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5719" name="Group 8"/>
          <p:cNvGrpSpPr>
            <a:grpSpLocks/>
          </p:cNvGrpSpPr>
          <p:nvPr/>
        </p:nvGrpSpPr>
        <p:grpSpPr bwMode="auto">
          <a:xfrm>
            <a:off x="914400" y="2316163"/>
            <a:ext cx="5476875" cy="1265237"/>
            <a:chOff x="576" y="1459"/>
            <a:chExt cx="3450" cy="797"/>
          </a:xfrm>
        </p:grpSpPr>
        <p:sp>
          <p:nvSpPr>
            <p:cNvPr id="115724"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5725" name="Text Box 10"/>
            <p:cNvSpPr txBox="1">
              <a:spLocks noChangeArrowheads="1"/>
            </p:cNvSpPr>
            <p:nvPr/>
          </p:nvSpPr>
          <p:spPr bwMode="auto">
            <a:xfrm>
              <a:off x="3168" y="1459"/>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grpSp>
        <p:nvGrpSpPr>
          <p:cNvPr id="115720" name="Group 11"/>
          <p:cNvGrpSpPr>
            <a:grpSpLocks/>
          </p:cNvGrpSpPr>
          <p:nvPr/>
        </p:nvGrpSpPr>
        <p:grpSpPr bwMode="auto">
          <a:xfrm>
            <a:off x="914400" y="3367088"/>
            <a:ext cx="5476875" cy="1128712"/>
            <a:chOff x="576" y="2121"/>
            <a:chExt cx="3450" cy="711"/>
          </a:xfrm>
        </p:grpSpPr>
        <p:sp>
          <p:nvSpPr>
            <p:cNvPr id="115722"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5723" name="Text Box 13"/>
            <p:cNvSpPr txBox="1">
              <a:spLocks noChangeArrowheads="1"/>
            </p:cNvSpPr>
            <p:nvPr/>
          </p:nvSpPr>
          <p:spPr bwMode="auto">
            <a:xfrm>
              <a:off x="3168" y="2121"/>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sp>
        <p:nvSpPr>
          <p:cNvPr id="115721"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6" name="Slide Number Placeholder 4"/>
          <p:cNvSpPr>
            <a:spLocks noGrp="1"/>
          </p:cNvSpPr>
          <p:nvPr>
            <p:ph type="sldNum" sz="quarter" idx="11"/>
          </p:nvPr>
        </p:nvSpPr>
        <p:spPr>
          <a:xfrm>
            <a:off x="6553200" y="6248400"/>
            <a:ext cx="1905000" cy="457200"/>
          </a:xfrm>
        </p:spPr>
        <p:txBody>
          <a:bodyPr/>
          <a:lstStyle/>
          <a:p>
            <a:pPr>
              <a:defRPr/>
            </a:pPr>
            <a:fld id="{40E28AA7-6E00-49F3-9EFD-35515BD5B919}" type="slidenum">
              <a:rPr lang="ar-SA" b="0">
                <a:solidFill>
                  <a:schemeClr val="tx1"/>
                </a:solidFill>
                <a:latin typeface="+mn-lt"/>
                <a:cs typeface="+mn-cs"/>
              </a:rPr>
              <a:pPr>
                <a:defRPr/>
              </a:pPr>
              <a:t>113</a:t>
            </a:fld>
            <a:endParaRPr lang="en-US" b="0">
              <a:solidFill>
                <a:schemeClr val="tx1"/>
              </a:solidFill>
              <a:latin typeface="+mn-lt"/>
              <a:cs typeface="+mn-cs"/>
            </a:endParaRPr>
          </a:p>
        </p:txBody>
      </p:sp>
      <p:pic>
        <p:nvPicPr>
          <p:cNvPr id="1167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6741" name="Rectangle 3"/>
          <p:cNvSpPr>
            <a:spLocks noGrp="1" noChangeArrowheads="1"/>
          </p:cNvSpPr>
          <p:nvPr>
            <p:ph type="title" idx="4294967295"/>
          </p:nvPr>
        </p:nvSpPr>
        <p:spPr/>
        <p:txBody>
          <a:bodyPr/>
          <a:lstStyle/>
          <a:p>
            <a:pPr eaLnBrk="1" hangingPunct="1"/>
            <a:r>
              <a:rPr lang="en-US" smtClean="0"/>
              <a:t>Sequential Histories</a:t>
            </a:r>
          </a:p>
        </p:txBody>
      </p:sp>
      <p:sp>
        <p:nvSpPr>
          <p:cNvPr id="116742"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6743" name="Group 5"/>
          <p:cNvGrpSpPr>
            <a:grpSpLocks/>
          </p:cNvGrpSpPr>
          <p:nvPr/>
        </p:nvGrpSpPr>
        <p:grpSpPr bwMode="auto">
          <a:xfrm>
            <a:off x="914400" y="4191000"/>
            <a:ext cx="5476875" cy="1266825"/>
            <a:chOff x="576" y="2640"/>
            <a:chExt cx="3450" cy="798"/>
          </a:xfrm>
        </p:grpSpPr>
        <p:sp>
          <p:nvSpPr>
            <p:cNvPr id="116751"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6752" name="Text Box 7"/>
            <p:cNvSpPr txBox="1">
              <a:spLocks noChangeArrowheads="1"/>
            </p:cNvSpPr>
            <p:nvPr/>
          </p:nvSpPr>
          <p:spPr bwMode="auto">
            <a:xfrm>
              <a:off x="3168" y="2640"/>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grpSp>
        <p:nvGrpSpPr>
          <p:cNvPr id="116744" name="Group 8"/>
          <p:cNvGrpSpPr>
            <a:grpSpLocks/>
          </p:cNvGrpSpPr>
          <p:nvPr/>
        </p:nvGrpSpPr>
        <p:grpSpPr bwMode="auto">
          <a:xfrm>
            <a:off x="914400" y="2316163"/>
            <a:ext cx="5476875" cy="1265237"/>
            <a:chOff x="576" y="1459"/>
            <a:chExt cx="3450" cy="797"/>
          </a:xfrm>
        </p:grpSpPr>
        <p:sp>
          <p:nvSpPr>
            <p:cNvPr id="116749"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6750" name="Text Box 10"/>
            <p:cNvSpPr txBox="1">
              <a:spLocks noChangeArrowheads="1"/>
            </p:cNvSpPr>
            <p:nvPr/>
          </p:nvSpPr>
          <p:spPr bwMode="auto">
            <a:xfrm>
              <a:off x="3168" y="1459"/>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grpSp>
        <p:nvGrpSpPr>
          <p:cNvPr id="116745" name="Group 11"/>
          <p:cNvGrpSpPr>
            <a:grpSpLocks/>
          </p:cNvGrpSpPr>
          <p:nvPr/>
        </p:nvGrpSpPr>
        <p:grpSpPr bwMode="auto">
          <a:xfrm>
            <a:off x="914400" y="3367088"/>
            <a:ext cx="5476875" cy="1128712"/>
            <a:chOff x="576" y="2121"/>
            <a:chExt cx="3450" cy="711"/>
          </a:xfrm>
        </p:grpSpPr>
        <p:sp>
          <p:nvSpPr>
            <p:cNvPr id="116747"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6748" name="Text Box 13"/>
            <p:cNvSpPr txBox="1">
              <a:spLocks noChangeArrowheads="1"/>
            </p:cNvSpPr>
            <p:nvPr/>
          </p:nvSpPr>
          <p:spPr bwMode="auto">
            <a:xfrm>
              <a:off x="3168" y="2121"/>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sp>
        <p:nvSpPr>
          <p:cNvPr id="116746"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9" name="Slide Number Placeholder 4"/>
          <p:cNvSpPr>
            <a:spLocks noGrp="1"/>
          </p:cNvSpPr>
          <p:nvPr>
            <p:ph type="sldNum" sz="quarter" idx="11"/>
          </p:nvPr>
        </p:nvSpPr>
        <p:spPr>
          <a:xfrm>
            <a:off x="6553200" y="6248400"/>
            <a:ext cx="1905000" cy="457200"/>
          </a:xfrm>
        </p:spPr>
        <p:txBody>
          <a:bodyPr/>
          <a:lstStyle/>
          <a:p>
            <a:pPr>
              <a:defRPr/>
            </a:pPr>
            <a:fld id="{B8DC39A6-519E-4CA2-8BA7-5D63EC79CB02}" type="slidenum">
              <a:rPr lang="ar-SA" b="0">
                <a:solidFill>
                  <a:schemeClr val="tx1"/>
                </a:solidFill>
                <a:latin typeface="+mn-lt"/>
                <a:cs typeface="+mn-cs"/>
              </a:rPr>
              <a:pPr>
                <a:defRPr/>
              </a:pPr>
              <a:t>114</a:t>
            </a:fld>
            <a:endParaRPr lang="en-US" b="0">
              <a:solidFill>
                <a:schemeClr val="tx1"/>
              </a:solidFill>
              <a:latin typeface="+mn-lt"/>
              <a:cs typeface="+mn-cs"/>
            </a:endParaRPr>
          </a:p>
        </p:txBody>
      </p:sp>
      <p:pic>
        <p:nvPicPr>
          <p:cNvPr id="1177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7765" name="Rectangle 3"/>
          <p:cNvSpPr>
            <a:spLocks noGrp="1" noChangeArrowheads="1"/>
          </p:cNvSpPr>
          <p:nvPr>
            <p:ph type="title" idx="4294967295"/>
          </p:nvPr>
        </p:nvSpPr>
        <p:spPr/>
        <p:txBody>
          <a:bodyPr/>
          <a:lstStyle/>
          <a:p>
            <a:pPr eaLnBrk="1" hangingPunct="1"/>
            <a:r>
              <a:rPr lang="en-US" smtClean="0"/>
              <a:t>Sequential Histories</a:t>
            </a:r>
          </a:p>
        </p:txBody>
      </p:sp>
      <p:sp>
        <p:nvSpPr>
          <p:cNvPr id="117766"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7767" name="Group 5"/>
          <p:cNvGrpSpPr>
            <a:grpSpLocks/>
          </p:cNvGrpSpPr>
          <p:nvPr/>
        </p:nvGrpSpPr>
        <p:grpSpPr bwMode="auto">
          <a:xfrm>
            <a:off x="914400" y="4191000"/>
            <a:ext cx="5476875" cy="1266825"/>
            <a:chOff x="576" y="2640"/>
            <a:chExt cx="3450" cy="798"/>
          </a:xfrm>
        </p:grpSpPr>
        <p:sp>
          <p:nvSpPr>
            <p:cNvPr id="117778"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7779" name="Text Box 7"/>
            <p:cNvSpPr txBox="1">
              <a:spLocks noChangeArrowheads="1"/>
            </p:cNvSpPr>
            <p:nvPr/>
          </p:nvSpPr>
          <p:spPr bwMode="auto">
            <a:xfrm>
              <a:off x="3168" y="2640"/>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grpSp>
        <p:nvGrpSpPr>
          <p:cNvPr id="117768" name="Group 8"/>
          <p:cNvGrpSpPr>
            <a:grpSpLocks/>
          </p:cNvGrpSpPr>
          <p:nvPr/>
        </p:nvGrpSpPr>
        <p:grpSpPr bwMode="auto">
          <a:xfrm>
            <a:off x="914400" y="2316163"/>
            <a:ext cx="5476875" cy="1265237"/>
            <a:chOff x="576" y="1459"/>
            <a:chExt cx="3450" cy="797"/>
          </a:xfrm>
        </p:grpSpPr>
        <p:sp>
          <p:nvSpPr>
            <p:cNvPr id="117776"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7777" name="Text Box 10"/>
            <p:cNvSpPr txBox="1">
              <a:spLocks noChangeArrowheads="1"/>
            </p:cNvSpPr>
            <p:nvPr/>
          </p:nvSpPr>
          <p:spPr bwMode="auto">
            <a:xfrm>
              <a:off x="3168" y="1459"/>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grpSp>
        <p:nvGrpSpPr>
          <p:cNvPr id="117769" name="Group 11"/>
          <p:cNvGrpSpPr>
            <a:grpSpLocks/>
          </p:cNvGrpSpPr>
          <p:nvPr/>
        </p:nvGrpSpPr>
        <p:grpSpPr bwMode="auto">
          <a:xfrm>
            <a:off x="914400" y="3367088"/>
            <a:ext cx="5476875" cy="1128712"/>
            <a:chOff x="576" y="2121"/>
            <a:chExt cx="3450" cy="711"/>
          </a:xfrm>
        </p:grpSpPr>
        <p:sp>
          <p:nvSpPr>
            <p:cNvPr id="117774"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7775" name="Text Box 13"/>
            <p:cNvSpPr txBox="1">
              <a:spLocks noChangeArrowheads="1"/>
            </p:cNvSpPr>
            <p:nvPr/>
          </p:nvSpPr>
          <p:spPr bwMode="auto">
            <a:xfrm>
              <a:off x="3168" y="2121"/>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grpSp>
        <p:nvGrpSpPr>
          <p:cNvPr id="117770" name="Group 14"/>
          <p:cNvGrpSpPr>
            <a:grpSpLocks/>
          </p:cNvGrpSpPr>
          <p:nvPr/>
        </p:nvGrpSpPr>
        <p:grpSpPr bwMode="auto">
          <a:xfrm>
            <a:off x="914400" y="5029200"/>
            <a:ext cx="7626350" cy="1066800"/>
            <a:chOff x="576" y="3168"/>
            <a:chExt cx="4804" cy="672"/>
          </a:xfrm>
        </p:grpSpPr>
        <p:sp>
          <p:nvSpPr>
            <p:cNvPr id="117772" name="AutoShape 15"/>
            <p:cNvSpPr>
              <a:spLocks noChangeArrowheads="1"/>
            </p:cNvSpPr>
            <p:nvPr/>
          </p:nvSpPr>
          <p:spPr bwMode="auto">
            <a:xfrm>
              <a:off x="576" y="3456"/>
              <a:ext cx="1728" cy="336"/>
            </a:xfrm>
            <a:prstGeom prst="wedgeRoundRectCallout">
              <a:avLst>
                <a:gd name="adj1" fmla="val 91148"/>
                <a:gd name="adj2" fmla="val -11606"/>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7773" name="Text Box 16"/>
            <p:cNvSpPr txBox="1">
              <a:spLocks noChangeArrowheads="1"/>
            </p:cNvSpPr>
            <p:nvPr/>
          </p:nvSpPr>
          <p:spPr bwMode="auto">
            <a:xfrm>
              <a:off x="2832" y="3168"/>
              <a:ext cx="2548" cy="672"/>
            </a:xfrm>
            <a:prstGeom prst="rect">
              <a:avLst/>
            </a:prstGeom>
            <a:noFill/>
            <a:ln w="9525">
              <a:noFill/>
              <a:miter lim="800000"/>
              <a:headEnd/>
              <a:tailEnd/>
            </a:ln>
          </p:spPr>
          <p:txBody>
            <a:bodyPr>
              <a:spAutoFit/>
            </a:bodyPr>
            <a:lstStyle/>
            <a:p>
              <a:pPr algn="ctr"/>
              <a:r>
                <a:rPr lang="en-US" sz="3200">
                  <a:latin typeface="Comic Sans MS" pitchFamily="66" charset="0"/>
                </a:rPr>
                <a:t>Final pending invocation OK</a:t>
              </a:r>
            </a:p>
          </p:txBody>
        </p:sp>
      </p:grpSp>
      <p:sp>
        <p:nvSpPr>
          <p:cNvPr id="117771"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0" name="Slide Number Placeholder 4"/>
          <p:cNvSpPr>
            <a:spLocks noGrp="1"/>
          </p:cNvSpPr>
          <p:nvPr>
            <p:ph type="sldNum" sz="quarter" idx="11"/>
          </p:nvPr>
        </p:nvSpPr>
        <p:spPr>
          <a:xfrm>
            <a:off x="6553200" y="6248400"/>
            <a:ext cx="1905000" cy="457200"/>
          </a:xfrm>
        </p:spPr>
        <p:txBody>
          <a:bodyPr/>
          <a:lstStyle/>
          <a:p>
            <a:pPr>
              <a:defRPr/>
            </a:pPr>
            <a:fld id="{B7654E20-4B3F-4948-AE54-AC72743587AD}" type="slidenum">
              <a:rPr lang="ar-SA" b="0">
                <a:solidFill>
                  <a:schemeClr val="tx1"/>
                </a:solidFill>
                <a:latin typeface="+mn-lt"/>
                <a:cs typeface="+mn-cs"/>
              </a:rPr>
              <a:pPr>
                <a:defRPr/>
              </a:pPr>
              <a:t>115</a:t>
            </a:fld>
            <a:endParaRPr lang="en-US" b="0">
              <a:solidFill>
                <a:schemeClr val="tx1"/>
              </a:solidFill>
              <a:latin typeface="+mn-lt"/>
              <a:cs typeface="+mn-cs"/>
            </a:endParaRPr>
          </a:p>
        </p:txBody>
      </p:sp>
      <p:pic>
        <p:nvPicPr>
          <p:cNvPr id="1187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8789" name="Rectangle 3"/>
          <p:cNvSpPr>
            <a:spLocks noGrp="1" noChangeArrowheads="1"/>
          </p:cNvSpPr>
          <p:nvPr>
            <p:ph type="title" idx="4294967295"/>
          </p:nvPr>
        </p:nvSpPr>
        <p:spPr/>
        <p:txBody>
          <a:bodyPr/>
          <a:lstStyle/>
          <a:p>
            <a:pPr eaLnBrk="1" hangingPunct="1"/>
            <a:r>
              <a:rPr lang="en-US" smtClean="0"/>
              <a:t>Sequential Histories</a:t>
            </a:r>
          </a:p>
        </p:txBody>
      </p:sp>
      <p:sp>
        <p:nvSpPr>
          <p:cNvPr id="118790"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8791" name="Group 5"/>
          <p:cNvGrpSpPr>
            <a:grpSpLocks/>
          </p:cNvGrpSpPr>
          <p:nvPr/>
        </p:nvGrpSpPr>
        <p:grpSpPr bwMode="auto">
          <a:xfrm>
            <a:off x="914400" y="4191000"/>
            <a:ext cx="5476875" cy="1266825"/>
            <a:chOff x="576" y="2640"/>
            <a:chExt cx="3450" cy="798"/>
          </a:xfrm>
        </p:grpSpPr>
        <p:sp>
          <p:nvSpPr>
            <p:cNvPr id="118803"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8804" name="Text Box 7"/>
            <p:cNvSpPr txBox="1">
              <a:spLocks noChangeArrowheads="1"/>
            </p:cNvSpPr>
            <p:nvPr/>
          </p:nvSpPr>
          <p:spPr bwMode="auto">
            <a:xfrm>
              <a:off x="3168" y="2640"/>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grpSp>
        <p:nvGrpSpPr>
          <p:cNvPr id="118792" name="Group 8"/>
          <p:cNvGrpSpPr>
            <a:grpSpLocks/>
          </p:cNvGrpSpPr>
          <p:nvPr/>
        </p:nvGrpSpPr>
        <p:grpSpPr bwMode="auto">
          <a:xfrm>
            <a:off x="914400" y="2316163"/>
            <a:ext cx="5476875" cy="1265237"/>
            <a:chOff x="576" y="1459"/>
            <a:chExt cx="3450" cy="797"/>
          </a:xfrm>
        </p:grpSpPr>
        <p:sp>
          <p:nvSpPr>
            <p:cNvPr id="118801"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8802" name="Text Box 10"/>
            <p:cNvSpPr txBox="1">
              <a:spLocks noChangeArrowheads="1"/>
            </p:cNvSpPr>
            <p:nvPr/>
          </p:nvSpPr>
          <p:spPr bwMode="auto">
            <a:xfrm>
              <a:off x="3168" y="1459"/>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grpSp>
        <p:nvGrpSpPr>
          <p:cNvPr id="118793" name="Group 11"/>
          <p:cNvGrpSpPr>
            <a:grpSpLocks/>
          </p:cNvGrpSpPr>
          <p:nvPr/>
        </p:nvGrpSpPr>
        <p:grpSpPr bwMode="auto">
          <a:xfrm>
            <a:off x="914400" y="3367088"/>
            <a:ext cx="5476875" cy="1128712"/>
            <a:chOff x="576" y="2121"/>
            <a:chExt cx="3450" cy="711"/>
          </a:xfrm>
        </p:grpSpPr>
        <p:sp>
          <p:nvSpPr>
            <p:cNvPr id="118799"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8800" name="Text Box 13"/>
            <p:cNvSpPr txBox="1">
              <a:spLocks noChangeArrowheads="1"/>
            </p:cNvSpPr>
            <p:nvPr/>
          </p:nvSpPr>
          <p:spPr bwMode="auto">
            <a:xfrm>
              <a:off x="3168" y="2121"/>
              <a:ext cx="858" cy="365"/>
            </a:xfrm>
            <a:prstGeom prst="rect">
              <a:avLst/>
            </a:prstGeom>
            <a:noFill/>
            <a:ln w="9525">
              <a:noFill/>
              <a:miter lim="800000"/>
              <a:headEnd/>
              <a:tailEnd/>
            </a:ln>
          </p:spPr>
          <p:txBody>
            <a:bodyPr wrap="none">
              <a:spAutoFit/>
            </a:bodyPr>
            <a:lstStyle/>
            <a:p>
              <a:pPr algn="r"/>
              <a:r>
                <a:rPr lang="en-US" sz="3200">
                  <a:latin typeface="Comic Sans MS" pitchFamily="66" charset="0"/>
                </a:rPr>
                <a:t>match</a:t>
              </a:r>
            </a:p>
          </p:txBody>
        </p:sp>
      </p:grpSp>
      <p:grpSp>
        <p:nvGrpSpPr>
          <p:cNvPr id="118794" name="Group 14"/>
          <p:cNvGrpSpPr>
            <a:grpSpLocks/>
          </p:cNvGrpSpPr>
          <p:nvPr/>
        </p:nvGrpSpPr>
        <p:grpSpPr bwMode="auto">
          <a:xfrm>
            <a:off x="914400" y="5029200"/>
            <a:ext cx="7626350" cy="1066800"/>
            <a:chOff x="576" y="3168"/>
            <a:chExt cx="4804" cy="672"/>
          </a:xfrm>
        </p:grpSpPr>
        <p:sp>
          <p:nvSpPr>
            <p:cNvPr id="118797" name="AutoShape 15"/>
            <p:cNvSpPr>
              <a:spLocks noChangeArrowheads="1"/>
            </p:cNvSpPr>
            <p:nvPr/>
          </p:nvSpPr>
          <p:spPr bwMode="auto">
            <a:xfrm>
              <a:off x="576" y="3456"/>
              <a:ext cx="1728" cy="336"/>
            </a:xfrm>
            <a:prstGeom prst="wedgeRoundRectCallout">
              <a:avLst>
                <a:gd name="adj1" fmla="val 91148"/>
                <a:gd name="adj2" fmla="val -11606"/>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18798" name="Text Box 16"/>
            <p:cNvSpPr txBox="1">
              <a:spLocks noChangeArrowheads="1"/>
            </p:cNvSpPr>
            <p:nvPr/>
          </p:nvSpPr>
          <p:spPr bwMode="auto">
            <a:xfrm>
              <a:off x="2832" y="3168"/>
              <a:ext cx="2548" cy="672"/>
            </a:xfrm>
            <a:prstGeom prst="rect">
              <a:avLst/>
            </a:prstGeom>
            <a:noFill/>
            <a:ln w="9525">
              <a:noFill/>
              <a:miter lim="800000"/>
              <a:headEnd/>
              <a:tailEnd/>
            </a:ln>
          </p:spPr>
          <p:txBody>
            <a:bodyPr>
              <a:spAutoFit/>
            </a:bodyPr>
            <a:lstStyle/>
            <a:p>
              <a:pPr algn="ctr"/>
              <a:r>
                <a:rPr lang="en-US" sz="3200">
                  <a:latin typeface="Comic Sans MS" pitchFamily="66" charset="0"/>
                </a:rPr>
                <a:t>Final pending invocation OK</a:t>
              </a:r>
            </a:p>
          </p:txBody>
        </p:sp>
      </p:grpSp>
      <p:sp>
        <p:nvSpPr>
          <p:cNvPr id="118795"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
        <p:nvSpPr>
          <p:cNvPr id="118796" name="Text Box 18"/>
          <p:cNvSpPr txBox="1">
            <a:spLocks noChangeArrowheads="1"/>
          </p:cNvSpPr>
          <p:nvPr/>
        </p:nvSpPr>
        <p:spPr bwMode="auto">
          <a:xfrm rot="2667637">
            <a:off x="4467225" y="3127375"/>
            <a:ext cx="4697413" cy="955675"/>
          </a:xfrm>
          <a:prstGeom prst="rect">
            <a:avLst/>
          </a:prstGeom>
          <a:solidFill>
            <a:srgbClr val="FFFFFF">
              <a:alpha val="74901"/>
            </a:srgbClr>
          </a:solidFill>
          <a:ln w="38100">
            <a:solidFill>
              <a:schemeClr val="accent2"/>
            </a:solidFill>
            <a:miter lim="800000"/>
            <a:headEnd/>
            <a:tailEnd/>
          </a:ln>
        </p:spPr>
        <p:txBody>
          <a:bodyPr>
            <a:spAutoFit/>
          </a:bodyPr>
          <a:lstStyle/>
          <a:p>
            <a:pPr algn="ctr"/>
            <a:r>
              <a:rPr lang="en-US" sz="2800">
                <a:solidFill>
                  <a:schemeClr val="accent1"/>
                </a:solidFill>
                <a:latin typeface="Comic Sans MS" pitchFamily="66" charset="0"/>
              </a:rPr>
              <a:t>Method calls of different threads do not interleave</a:t>
            </a:r>
          </a:p>
        </p:txBody>
      </p:sp>
    </p:spTree>
  </p:cSld>
  <p:clrMapOvr>
    <a:masterClrMapping/>
  </p:clrMapOvr>
  <p:transition>
    <p:blinds/>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1DCBF3BA-B9CF-4E32-A3B9-321A6CF5C7E1}" type="slidenum">
              <a:rPr lang="ar-SA" b="0">
                <a:solidFill>
                  <a:schemeClr val="tx1"/>
                </a:solidFill>
                <a:latin typeface="+mn-lt"/>
                <a:cs typeface="+mn-cs"/>
              </a:rPr>
              <a:pPr>
                <a:defRPr/>
              </a:pPr>
              <a:t>116</a:t>
            </a:fld>
            <a:endParaRPr lang="en-US" b="0">
              <a:solidFill>
                <a:schemeClr val="tx1"/>
              </a:solidFill>
              <a:latin typeface="+mn-lt"/>
              <a:cs typeface="+mn-cs"/>
            </a:endParaRPr>
          </a:p>
        </p:txBody>
      </p:sp>
      <p:pic>
        <p:nvPicPr>
          <p:cNvPr id="119812"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9813" name="Rectangle 2"/>
          <p:cNvSpPr>
            <a:spLocks noGrp="1" noChangeArrowheads="1"/>
          </p:cNvSpPr>
          <p:nvPr>
            <p:ph type="title" idx="4294967295"/>
          </p:nvPr>
        </p:nvSpPr>
        <p:spPr/>
        <p:txBody>
          <a:bodyPr/>
          <a:lstStyle/>
          <a:p>
            <a:pPr eaLnBrk="1" hangingPunct="1"/>
            <a:r>
              <a:rPr lang="en-US" smtClean="0"/>
              <a:t>Well-Formed Histories</a:t>
            </a:r>
          </a:p>
        </p:txBody>
      </p:sp>
      <p:sp>
        <p:nvSpPr>
          <p:cNvPr id="119814" name="Text Box 3"/>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19815" name="Text Box 4"/>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0" name="Slide Number Placeholder 4"/>
          <p:cNvSpPr>
            <a:spLocks noGrp="1"/>
          </p:cNvSpPr>
          <p:nvPr>
            <p:ph type="sldNum" sz="quarter" idx="11"/>
          </p:nvPr>
        </p:nvSpPr>
        <p:spPr>
          <a:xfrm>
            <a:off x="6553200" y="6248400"/>
            <a:ext cx="1905000" cy="457200"/>
          </a:xfrm>
        </p:spPr>
        <p:txBody>
          <a:bodyPr/>
          <a:lstStyle/>
          <a:p>
            <a:pPr>
              <a:defRPr/>
            </a:pPr>
            <a:fld id="{1C836888-1D96-4D9B-8782-763CB140FBC8}" type="slidenum">
              <a:rPr lang="ar-SA" b="0">
                <a:solidFill>
                  <a:schemeClr val="tx1"/>
                </a:solidFill>
                <a:latin typeface="+mn-lt"/>
                <a:cs typeface="+mn-cs"/>
              </a:rPr>
              <a:pPr>
                <a:defRPr/>
              </a:pPr>
              <a:t>117</a:t>
            </a:fld>
            <a:endParaRPr lang="en-US" b="0">
              <a:solidFill>
                <a:schemeClr val="tx1"/>
              </a:solidFill>
              <a:latin typeface="+mn-lt"/>
              <a:cs typeface="+mn-cs"/>
            </a:endParaRPr>
          </a:p>
        </p:txBody>
      </p:sp>
      <p:pic>
        <p:nvPicPr>
          <p:cNvPr id="1208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0837" name="Rectangle 3"/>
          <p:cNvSpPr>
            <a:spLocks noGrp="1" noChangeArrowheads="1"/>
          </p:cNvSpPr>
          <p:nvPr>
            <p:ph type="title" idx="4294967295"/>
          </p:nvPr>
        </p:nvSpPr>
        <p:spPr/>
        <p:txBody>
          <a:bodyPr/>
          <a:lstStyle/>
          <a:p>
            <a:pPr eaLnBrk="1" hangingPunct="1"/>
            <a:r>
              <a:rPr lang="en-US" smtClean="0"/>
              <a:t>Well-Formed Histories</a:t>
            </a:r>
          </a:p>
        </p:txBody>
      </p:sp>
      <p:sp>
        <p:nvSpPr>
          <p:cNvPr id="120838" name="Text Box 4"/>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20839" name="Text Box 5"/>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
        <p:nvSpPr>
          <p:cNvPr id="120840" name="Text Box 6"/>
          <p:cNvSpPr txBox="1">
            <a:spLocks noChangeArrowheads="1"/>
          </p:cNvSpPr>
          <p:nvPr/>
        </p:nvSpPr>
        <p:spPr bwMode="auto">
          <a:xfrm>
            <a:off x="4343400" y="2286000"/>
            <a:ext cx="1600200" cy="579438"/>
          </a:xfrm>
          <a:prstGeom prst="rect">
            <a:avLst/>
          </a:prstGeom>
          <a:noFill/>
          <a:ln w="9525">
            <a:noFill/>
            <a:miter lim="800000"/>
            <a:headEnd/>
            <a:tailEnd/>
          </a:ln>
        </p:spPr>
        <p:txBody>
          <a:bodyPr>
            <a:spAutoFit/>
          </a:bodyPr>
          <a:lstStyle/>
          <a:p>
            <a:r>
              <a:rPr lang="en-US" sz="3200">
                <a:solidFill>
                  <a:schemeClr val="accent2"/>
                </a:solidFill>
              </a:rPr>
              <a:t>H|B=</a:t>
            </a:r>
          </a:p>
        </p:txBody>
      </p:sp>
      <p:sp>
        <p:nvSpPr>
          <p:cNvPr id="120841" name="Text Box 7"/>
          <p:cNvSpPr txBox="1">
            <a:spLocks noChangeArrowheads="1"/>
          </p:cNvSpPr>
          <p:nvPr/>
        </p:nvSpPr>
        <p:spPr bwMode="auto">
          <a:xfrm>
            <a:off x="5486400" y="1828800"/>
            <a:ext cx="2789238" cy="1800225"/>
          </a:xfrm>
          <a:prstGeom prst="rect">
            <a:avLst/>
          </a:prstGeom>
          <a:noFill/>
          <a:ln w="38100">
            <a:noFill/>
            <a:miter lim="800000"/>
            <a:headEnd/>
            <a:tailEnd/>
          </a:ln>
        </p:spPr>
        <p:txBody>
          <a:bodyPr>
            <a:spAutoFit/>
          </a:bodyPr>
          <a:lstStyle/>
          <a:p>
            <a:r>
              <a:rPr lang="en-US" sz="2800"/>
              <a:t>B p.enq(4)</a:t>
            </a:r>
          </a:p>
          <a:p>
            <a:r>
              <a:rPr lang="en-US" sz="2800"/>
              <a:t>B p:void</a:t>
            </a:r>
          </a:p>
          <a:p>
            <a:r>
              <a:rPr lang="en-US" sz="2800"/>
              <a:t>B q.deq()</a:t>
            </a:r>
          </a:p>
          <a:p>
            <a:r>
              <a:rPr lang="en-US" sz="2800"/>
              <a:t>B q:3</a:t>
            </a:r>
            <a:endParaRPr lang="en-US" sz="2800">
              <a:solidFill>
                <a:srgbClr val="0000FF"/>
              </a:solidFill>
            </a:endParaRPr>
          </a:p>
        </p:txBody>
      </p:sp>
      <p:sp>
        <p:nvSpPr>
          <p:cNvPr id="120842" name="Text Box 10"/>
          <p:cNvSpPr txBox="1">
            <a:spLocks noChangeArrowheads="1"/>
          </p:cNvSpPr>
          <p:nvPr/>
        </p:nvSpPr>
        <p:spPr bwMode="auto">
          <a:xfrm>
            <a:off x="320675" y="1690688"/>
            <a:ext cx="4114800" cy="946150"/>
          </a:xfrm>
          <a:prstGeom prst="rect">
            <a:avLst/>
          </a:prstGeom>
          <a:noFill/>
          <a:ln w="9525">
            <a:noFill/>
            <a:miter lim="800000"/>
            <a:headEnd/>
            <a:tailEnd/>
          </a:ln>
        </p:spPr>
        <p:txBody>
          <a:bodyPr>
            <a:spAutoFit/>
          </a:bodyPr>
          <a:lstStyle/>
          <a:p>
            <a:pPr algn="ctr"/>
            <a:r>
              <a:rPr lang="en-US" sz="2800">
                <a:solidFill>
                  <a:srgbClr val="0099FF"/>
                </a:solidFill>
                <a:latin typeface="Comic Sans MS" pitchFamily="66" charset="0"/>
              </a:rPr>
              <a:t>Per-thread projections sequential</a:t>
            </a:r>
          </a:p>
        </p:txBody>
      </p:sp>
    </p:spTree>
  </p:cSld>
  <p:clrMapOvr>
    <a:masterClrMapping/>
  </p:clrMapOvr>
  <p:transition>
    <p:blinds/>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2" name="Slide Number Placeholder 4"/>
          <p:cNvSpPr>
            <a:spLocks noGrp="1"/>
          </p:cNvSpPr>
          <p:nvPr>
            <p:ph type="sldNum" sz="quarter" idx="11"/>
          </p:nvPr>
        </p:nvSpPr>
        <p:spPr>
          <a:xfrm>
            <a:off x="6553200" y="6248400"/>
            <a:ext cx="1905000" cy="457200"/>
          </a:xfrm>
        </p:spPr>
        <p:txBody>
          <a:bodyPr/>
          <a:lstStyle/>
          <a:p>
            <a:pPr>
              <a:defRPr/>
            </a:pPr>
            <a:fld id="{5BD5CA68-7801-450F-840B-DBDD45B6E683}" type="slidenum">
              <a:rPr lang="ar-SA" b="0">
                <a:solidFill>
                  <a:schemeClr val="tx1"/>
                </a:solidFill>
                <a:latin typeface="+mn-lt"/>
                <a:cs typeface="+mn-cs"/>
              </a:rPr>
              <a:pPr>
                <a:defRPr/>
              </a:pPr>
              <a:t>118</a:t>
            </a:fld>
            <a:endParaRPr lang="en-US" b="0">
              <a:solidFill>
                <a:schemeClr val="tx1"/>
              </a:solidFill>
              <a:latin typeface="+mn-lt"/>
              <a:cs typeface="+mn-cs"/>
            </a:endParaRPr>
          </a:p>
        </p:txBody>
      </p:sp>
      <p:pic>
        <p:nvPicPr>
          <p:cNvPr id="1218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1861" name="Rectangle 3"/>
          <p:cNvSpPr>
            <a:spLocks noGrp="1" noChangeArrowheads="1"/>
          </p:cNvSpPr>
          <p:nvPr>
            <p:ph type="title" idx="4294967295"/>
          </p:nvPr>
        </p:nvSpPr>
        <p:spPr/>
        <p:txBody>
          <a:bodyPr/>
          <a:lstStyle/>
          <a:p>
            <a:pPr eaLnBrk="1" hangingPunct="1"/>
            <a:r>
              <a:rPr lang="en-US" smtClean="0"/>
              <a:t>Well-Formed Histories</a:t>
            </a:r>
          </a:p>
        </p:txBody>
      </p:sp>
      <p:sp>
        <p:nvSpPr>
          <p:cNvPr id="121862" name="Text Box 4"/>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21863" name="Text Box 5"/>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
        <p:nvSpPr>
          <p:cNvPr id="121864" name="Text Box 6"/>
          <p:cNvSpPr txBox="1">
            <a:spLocks noChangeArrowheads="1"/>
          </p:cNvSpPr>
          <p:nvPr/>
        </p:nvSpPr>
        <p:spPr bwMode="auto">
          <a:xfrm>
            <a:off x="4343400" y="2286000"/>
            <a:ext cx="1600200" cy="579438"/>
          </a:xfrm>
          <a:prstGeom prst="rect">
            <a:avLst/>
          </a:prstGeom>
          <a:noFill/>
          <a:ln w="9525">
            <a:noFill/>
            <a:miter lim="800000"/>
            <a:headEnd/>
            <a:tailEnd/>
          </a:ln>
        </p:spPr>
        <p:txBody>
          <a:bodyPr>
            <a:spAutoFit/>
          </a:bodyPr>
          <a:lstStyle/>
          <a:p>
            <a:r>
              <a:rPr lang="en-US" sz="3200">
                <a:solidFill>
                  <a:schemeClr val="accent2"/>
                </a:solidFill>
              </a:rPr>
              <a:t>H|B=</a:t>
            </a:r>
          </a:p>
        </p:txBody>
      </p:sp>
      <p:sp>
        <p:nvSpPr>
          <p:cNvPr id="121865" name="Text Box 7"/>
          <p:cNvSpPr txBox="1">
            <a:spLocks noChangeArrowheads="1"/>
          </p:cNvSpPr>
          <p:nvPr/>
        </p:nvSpPr>
        <p:spPr bwMode="auto">
          <a:xfrm>
            <a:off x="5486400" y="1828800"/>
            <a:ext cx="2789238" cy="1800225"/>
          </a:xfrm>
          <a:prstGeom prst="rect">
            <a:avLst/>
          </a:prstGeom>
          <a:noFill/>
          <a:ln w="38100">
            <a:noFill/>
            <a:miter lim="800000"/>
            <a:headEnd/>
            <a:tailEnd/>
          </a:ln>
        </p:spPr>
        <p:txBody>
          <a:bodyPr>
            <a:spAutoFit/>
          </a:bodyPr>
          <a:lstStyle/>
          <a:p>
            <a:r>
              <a:rPr lang="en-US" sz="2800"/>
              <a:t>B p.enq(4)</a:t>
            </a:r>
          </a:p>
          <a:p>
            <a:r>
              <a:rPr lang="en-US" sz="2800"/>
              <a:t>B p:void</a:t>
            </a:r>
          </a:p>
          <a:p>
            <a:r>
              <a:rPr lang="en-US" sz="2800"/>
              <a:t>B q.deq()</a:t>
            </a:r>
          </a:p>
          <a:p>
            <a:r>
              <a:rPr lang="en-US" sz="2800"/>
              <a:t>B q:3</a:t>
            </a:r>
            <a:endParaRPr lang="en-US" sz="2800">
              <a:solidFill>
                <a:srgbClr val="0000FF"/>
              </a:solidFill>
            </a:endParaRPr>
          </a:p>
        </p:txBody>
      </p:sp>
      <p:sp>
        <p:nvSpPr>
          <p:cNvPr id="121866" name="Text Box 8"/>
          <p:cNvSpPr txBox="1">
            <a:spLocks noChangeArrowheads="1"/>
          </p:cNvSpPr>
          <p:nvPr/>
        </p:nvSpPr>
        <p:spPr bwMode="auto">
          <a:xfrm>
            <a:off x="5638800" y="4648200"/>
            <a:ext cx="2789238" cy="946150"/>
          </a:xfrm>
          <a:prstGeom prst="rect">
            <a:avLst/>
          </a:prstGeom>
          <a:noFill/>
          <a:ln w="38100">
            <a:noFill/>
            <a:miter lim="800000"/>
            <a:headEnd/>
            <a:tailEnd/>
          </a:ln>
        </p:spPr>
        <p:txBody>
          <a:bodyPr>
            <a:spAutoFit/>
          </a:bodyPr>
          <a:lstStyle/>
          <a:p>
            <a:r>
              <a:rPr lang="en-US" sz="2800">
                <a:solidFill>
                  <a:schemeClr val="tx1"/>
                </a:solidFill>
              </a:rPr>
              <a:t>A q.enq(3)</a:t>
            </a:r>
          </a:p>
          <a:p>
            <a:r>
              <a:rPr lang="en-US" sz="2800">
                <a:solidFill>
                  <a:schemeClr val="tx1"/>
                </a:solidFill>
              </a:rPr>
              <a:t>A q:void</a:t>
            </a:r>
          </a:p>
        </p:txBody>
      </p:sp>
      <p:sp>
        <p:nvSpPr>
          <p:cNvPr id="121867" name="Text Box 9"/>
          <p:cNvSpPr txBox="1">
            <a:spLocks noChangeArrowheads="1"/>
          </p:cNvSpPr>
          <p:nvPr/>
        </p:nvSpPr>
        <p:spPr bwMode="auto">
          <a:xfrm>
            <a:off x="4419600" y="4800600"/>
            <a:ext cx="1600200" cy="579438"/>
          </a:xfrm>
          <a:prstGeom prst="rect">
            <a:avLst/>
          </a:prstGeom>
          <a:noFill/>
          <a:ln w="9525">
            <a:noFill/>
            <a:miter lim="800000"/>
            <a:headEnd/>
            <a:tailEnd/>
          </a:ln>
        </p:spPr>
        <p:txBody>
          <a:bodyPr>
            <a:spAutoFit/>
          </a:bodyPr>
          <a:lstStyle/>
          <a:p>
            <a:r>
              <a:rPr lang="en-US" sz="3200">
                <a:solidFill>
                  <a:schemeClr val="accent2"/>
                </a:solidFill>
              </a:rPr>
              <a:t>H|A=</a:t>
            </a:r>
          </a:p>
        </p:txBody>
      </p:sp>
      <p:sp>
        <p:nvSpPr>
          <p:cNvPr id="121868" name="Text Box 10"/>
          <p:cNvSpPr txBox="1">
            <a:spLocks noChangeArrowheads="1"/>
          </p:cNvSpPr>
          <p:nvPr/>
        </p:nvSpPr>
        <p:spPr bwMode="auto">
          <a:xfrm>
            <a:off x="320675" y="1690688"/>
            <a:ext cx="4114800" cy="946150"/>
          </a:xfrm>
          <a:prstGeom prst="rect">
            <a:avLst/>
          </a:prstGeom>
          <a:noFill/>
          <a:ln w="9525">
            <a:noFill/>
            <a:miter lim="800000"/>
            <a:headEnd/>
            <a:tailEnd/>
          </a:ln>
        </p:spPr>
        <p:txBody>
          <a:bodyPr>
            <a:spAutoFit/>
          </a:bodyPr>
          <a:lstStyle/>
          <a:p>
            <a:pPr algn="ctr"/>
            <a:r>
              <a:rPr lang="en-US" sz="2800">
                <a:solidFill>
                  <a:srgbClr val="0099FF"/>
                </a:solidFill>
                <a:latin typeface="Comic Sans MS" pitchFamily="66" charset="0"/>
              </a:rPr>
              <a:t>Per-thread projections sequential</a:t>
            </a:r>
          </a:p>
        </p:txBody>
      </p:sp>
    </p:spTree>
  </p:cSld>
  <p:clrMapOvr>
    <a:masterClrMapping/>
  </p:clrMapOvr>
  <p:transition>
    <p:blinds/>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C1E35BB5-2234-41BE-B1FE-FC391B3A8627}" type="slidenum">
              <a:rPr lang="ar-SA" b="0">
                <a:solidFill>
                  <a:schemeClr val="tx1"/>
                </a:solidFill>
                <a:latin typeface="+mn-lt"/>
                <a:cs typeface="+mn-cs"/>
              </a:rPr>
              <a:pPr>
                <a:defRPr/>
              </a:pPr>
              <a:t>119</a:t>
            </a:fld>
            <a:endParaRPr lang="en-US" b="0">
              <a:solidFill>
                <a:schemeClr val="tx1"/>
              </a:solidFill>
              <a:latin typeface="+mn-lt"/>
              <a:cs typeface="+mn-cs"/>
            </a:endParaRPr>
          </a:p>
        </p:txBody>
      </p:sp>
      <p:sp>
        <p:nvSpPr>
          <p:cNvPr id="122884" name="Rectangle 2"/>
          <p:cNvSpPr>
            <a:spLocks noGrp="1" noChangeArrowheads="1"/>
          </p:cNvSpPr>
          <p:nvPr>
            <p:ph type="title" idx="4294967295"/>
          </p:nvPr>
        </p:nvSpPr>
        <p:spPr/>
        <p:txBody>
          <a:bodyPr/>
          <a:lstStyle/>
          <a:p>
            <a:pPr eaLnBrk="1" hangingPunct="1"/>
            <a:r>
              <a:rPr lang="en-US" smtClean="0"/>
              <a:t>Equivalent Histories</a:t>
            </a:r>
          </a:p>
        </p:txBody>
      </p:sp>
      <p:sp>
        <p:nvSpPr>
          <p:cNvPr id="122885" name="Text Box 3"/>
          <p:cNvSpPr txBox="1">
            <a:spLocks noChangeArrowheads="1"/>
          </p:cNvSpPr>
          <p:nvPr/>
        </p:nvSpPr>
        <p:spPr bwMode="auto">
          <a:xfrm>
            <a:off x="381000" y="4306888"/>
            <a:ext cx="1143000" cy="579437"/>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22886" name="Text Box 4"/>
          <p:cNvSpPr txBox="1">
            <a:spLocks noChangeArrowheads="1"/>
          </p:cNvSpPr>
          <p:nvPr/>
        </p:nvSpPr>
        <p:spPr bwMode="auto">
          <a:xfrm>
            <a:off x="1066800" y="3251200"/>
            <a:ext cx="2789238" cy="2692400"/>
          </a:xfrm>
          <a:prstGeom prst="rect">
            <a:avLst/>
          </a:prstGeom>
          <a:noFill/>
          <a:ln w="38100">
            <a:solidFill>
              <a:srgbClr val="0000FF"/>
            </a:solid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
        <p:nvSpPr>
          <p:cNvPr id="122887" name="Text Box 5"/>
          <p:cNvSpPr txBox="1">
            <a:spLocks noChangeArrowheads="1"/>
          </p:cNvSpPr>
          <p:nvPr/>
        </p:nvSpPr>
        <p:spPr bwMode="auto">
          <a:xfrm>
            <a:off x="1066800" y="1851025"/>
            <a:ext cx="4114800" cy="946150"/>
          </a:xfrm>
          <a:prstGeom prst="rect">
            <a:avLst/>
          </a:prstGeom>
          <a:noFill/>
          <a:ln w="9525">
            <a:noFill/>
            <a:miter lim="800000"/>
            <a:headEnd/>
            <a:tailEnd/>
          </a:ln>
        </p:spPr>
        <p:txBody>
          <a:bodyPr>
            <a:spAutoFit/>
          </a:bodyPr>
          <a:lstStyle/>
          <a:p>
            <a:pPr algn="ctr"/>
            <a:r>
              <a:rPr lang="en-US" sz="2800">
                <a:solidFill>
                  <a:srgbClr val="0099FF"/>
                </a:solidFill>
                <a:latin typeface="Comic Sans MS" pitchFamily="66" charset="0"/>
              </a:rPr>
              <a:t>Threads see the same thing in both</a:t>
            </a:r>
          </a:p>
        </p:txBody>
      </p:sp>
      <p:sp>
        <p:nvSpPr>
          <p:cNvPr id="122888" name="Text Box 6"/>
          <p:cNvSpPr txBox="1">
            <a:spLocks noChangeArrowheads="1"/>
          </p:cNvSpPr>
          <p:nvPr/>
        </p:nvSpPr>
        <p:spPr bwMode="auto">
          <a:xfrm>
            <a:off x="5486400" y="3251200"/>
            <a:ext cx="2789238" cy="2692400"/>
          </a:xfrm>
          <a:prstGeom prst="rect">
            <a:avLst/>
          </a:prstGeom>
          <a:noFill/>
          <a:ln w="38100">
            <a:solidFill>
              <a:srgbClr val="0000FF"/>
            </a:solid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t>B p.enq(4)</a:t>
            </a:r>
          </a:p>
          <a:p>
            <a:r>
              <a:rPr lang="en-US" sz="2800"/>
              <a:t>B p:void</a:t>
            </a:r>
          </a:p>
          <a:p>
            <a:r>
              <a:rPr lang="en-US" sz="2800"/>
              <a:t>B q.deq()</a:t>
            </a:r>
          </a:p>
          <a:p>
            <a:r>
              <a:rPr lang="en-US" sz="2800"/>
              <a:t>B q:3</a:t>
            </a:r>
          </a:p>
        </p:txBody>
      </p:sp>
      <p:sp>
        <p:nvSpPr>
          <p:cNvPr id="122889" name="Text Box 7"/>
          <p:cNvSpPr txBox="1">
            <a:spLocks noChangeArrowheads="1"/>
          </p:cNvSpPr>
          <p:nvPr/>
        </p:nvSpPr>
        <p:spPr bwMode="auto">
          <a:xfrm>
            <a:off x="4800600" y="4306888"/>
            <a:ext cx="1143000" cy="579437"/>
          </a:xfrm>
          <a:prstGeom prst="rect">
            <a:avLst/>
          </a:prstGeom>
          <a:noFill/>
          <a:ln w="9525">
            <a:noFill/>
            <a:miter lim="800000"/>
            <a:headEnd/>
            <a:tailEnd/>
          </a:ln>
        </p:spPr>
        <p:txBody>
          <a:bodyPr>
            <a:spAutoFit/>
          </a:bodyPr>
          <a:lstStyle/>
          <a:p>
            <a:r>
              <a:rPr lang="en-US" sz="3200">
                <a:solidFill>
                  <a:schemeClr val="accent2"/>
                </a:solidFill>
              </a:rPr>
              <a:t>G=</a:t>
            </a:r>
          </a:p>
        </p:txBody>
      </p:sp>
      <p:sp>
        <p:nvSpPr>
          <p:cNvPr id="122890" name="Text Box 8"/>
          <p:cNvSpPr txBox="1">
            <a:spLocks noChangeArrowheads="1"/>
          </p:cNvSpPr>
          <p:nvPr/>
        </p:nvSpPr>
        <p:spPr bwMode="auto">
          <a:xfrm>
            <a:off x="5638800" y="1790700"/>
            <a:ext cx="2514600" cy="1066800"/>
          </a:xfrm>
          <a:prstGeom prst="rect">
            <a:avLst/>
          </a:prstGeom>
          <a:noFill/>
          <a:ln w="9525">
            <a:noFill/>
            <a:miter lim="800000"/>
            <a:headEnd/>
            <a:tailEnd/>
          </a:ln>
        </p:spPr>
        <p:txBody>
          <a:bodyPr>
            <a:spAutoFit/>
          </a:bodyPr>
          <a:lstStyle/>
          <a:p>
            <a:r>
              <a:rPr lang="en-US" sz="3200">
                <a:solidFill>
                  <a:srgbClr val="0099FF"/>
                </a:solidFill>
              </a:rPr>
              <a:t>H|A = G|A</a:t>
            </a:r>
          </a:p>
          <a:p>
            <a:r>
              <a:rPr lang="en-US" sz="3200">
                <a:solidFill>
                  <a:srgbClr val="0099FF"/>
                </a:solidFill>
              </a:rPr>
              <a:t>H|B = G|B</a:t>
            </a:r>
          </a:p>
        </p:txBody>
      </p:sp>
      <p:sp>
        <p:nvSpPr>
          <p:cNvPr id="122891" name="AutoShape 9"/>
          <p:cNvSpPr>
            <a:spLocks/>
          </p:cNvSpPr>
          <p:nvPr/>
        </p:nvSpPr>
        <p:spPr bwMode="auto">
          <a:xfrm>
            <a:off x="5105400" y="1752600"/>
            <a:ext cx="381000" cy="1143000"/>
          </a:xfrm>
          <a:prstGeom prst="leftBrace">
            <a:avLst>
              <a:gd name="adj1" fmla="val 25000"/>
              <a:gd name="adj2" fmla="val 50000"/>
            </a:avLst>
          </a:prstGeom>
          <a:noFill/>
          <a:ln w="38100">
            <a:solidFill>
              <a:srgbClr val="0099FF"/>
            </a:solidFill>
            <a:round/>
            <a:headEnd/>
            <a:tailEnd/>
          </a:ln>
        </p:spPr>
        <p:txBody>
          <a:bodyPr wrap="none" anchor="ctr"/>
          <a:lstStyle/>
          <a:p>
            <a:pPr algn="ctr"/>
            <a:endParaRPr lang="en-US" sz="4400">
              <a:solidFill>
                <a:srgbClr val="0099FF"/>
              </a:solidFill>
              <a:latin typeface="Comic Sans MS"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6DBEAB9-F390-4E0C-AD20-CB864E95A133}" type="slidenum">
              <a:rPr lang="ar-SA" b="0">
                <a:solidFill>
                  <a:schemeClr val="tx1"/>
                </a:solidFill>
                <a:latin typeface="+mn-lt"/>
                <a:cs typeface="+mn-cs"/>
              </a:rPr>
              <a:pPr>
                <a:defRPr/>
              </a:pPr>
              <a:t>12</a:t>
            </a:fld>
            <a:endParaRPr lang="en-US" b="0">
              <a:solidFill>
                <a:schemeClr val="tx1"/>
              </a:solidFill>
              <a:latin typeface="+mn-lt"/>
              <a:cs typeface="+mn-cs"/>
            </a:endParaRPr>
          </a:p>
        </p:txBody>
      </p:sp>
      <p:pic>
        <p:nvPicPr>
          <p:cNvPr id="133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317"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a:t>
            </a:r>
            <a:r>
              <a:rPr lang="en-US" sz="2000" dirty="0">
                <a:solidFill>
                  <a:schemeClr val="tx1"/>
                </a:solidFill>
                <a:cs typeface="Arial" charset="0"/>
              </a:rPr>
              <a:t>if</a:t>
            </a:r>
            <a:r>
              <a:rPr lang="en-US" sz="2000" dirty="0">
                <a:solidFill>
                  <a:schemeClr val="bg1">
                    <a:lumMod val="65000"/>
                  </a:schemeClr>
                </a:solidFill>
                <a:cs typeface="Arial" charset="0"/>
              </a:rPr>
              <a:t> </a:t>
            </a:r>
            <a:r>
              <a:rPr lang="en-US" sz="2000" dirty="0">
                <a:solidFill>
                  <a:srgbClr val="0070C0"/>
                </a:solidFill>
                <a:cs typeface="Arial" charset="0"/>
              </a:rPr>
              <a:t>(tail == head)        </a:t>
            </a:r>
          </a:p>
          <a:p>
            <a:pPr>
              <a:defRPr/>
            </a:pPr>
            <a:r>
              <a:rPr lang="en-US" sz="2000" dirty="0">
                <a:solidFill>
                  <a:schemeClr val="bg1">
                    <a:lumMod val="65000"/>
                  </a:schemeClr>
                </a:solidFill>
                <a:cs typeface="Arial" charset="0"/>
              </a:rPr>
              <a:t>       </a:t>
            </a:r>
            <a:r>
              <a:rPr lang="en-US" sz="2000" dirty="0">
                <a:solidFill>
                  <a:schemeClr val="tx1"/>
                </a:solidFill>
                <a:cs typeface="Arial" charset="0"/>
              </a:rPr>
              <a:t>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3319"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3320" name="AutoShape 6"/>
          <p:cNvSpPr>
            <a:spLocks noChangeArrowheads="1"/>
          </p:cNvSpPr>
          <p:nvPr/>
        </p:nvSpPr>
        <p:spPr bwMode="auto">
          <a:xfrm>
            <a:off x="1295400" y="2508250"/>
            <a:ext cx="4787900" cy="692150"/>
          </a:xfrm>
          <a:prstGeom prst="wedgeRoundRectCallout">
            <a:avLst>
              <a:gd name="adj1" fmla="val 39301"/>
              <a:gd name="adj2" fmla="val 180546"/>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13321" name="Text Box 7"/>
          <p:cNvSpPr txBox="1">
            <a:spLocks noChangeArrowheads="1"/>
          </p:cNvSpPr>
          <p:nvPr/>
        </p:nvSpPr>
        <p:spPr bwMode="auto">
          <a:xfrm>
            <a:off x="4051300" y="4225925"/>
            <a:ext cx="4584700" cy="946150"/>
          </a:xfrm>
          <a:prstGeom prst="rect">
            <a:avLst/>
          </a:prstGeom>
          <a:noFill/>
          <a:ln w="9525">
            <a:noFill/>
            <a:miter lim="800000"/>
            <a:headEnd/>
            <a:tailEnd/>
          </a:ln>
        </p:spPr>
        <p:txBody>
          <a:bodyPr>
            <a:spAutoFit/>
          </a:bodyPr>
          <a:lstStyle/>
          <a:p>
            <a:pPr algn="ctr"/>
            <a:r>
              <a:rPr lang="en-US" sz="2800" b="0">
                <a:latin typeface="Comic Sans MS" pitchFamily="66" charset="0"/>
              </a:rPr>
              <a:t>If queue empty</a:t>
            </a:r>
          </a:p>
          <a:p>
            <a:pPr algn="ctr"/>
            <a:r>
              <a:rPr lang="en-US" sz="2800" b="0">
                <a:latin typeface="Comic Sans MS" pitchFamily="66" charset="0"/>
              </a:rPr>
              <a:t>throw exception</a:t>
            </a:r>
          </a:p>
        </p:txBody>
      </p:sp>
      <p:grpSp>
        <p:nvGrpSpPr>
          <p:cNvPr id="13322" name="Group 6"/>
          <p:cNvGrpSpPr>
            <a:grpSpLocks/>
          </p:cNvGrpSpPr>
          <p:nvPr/>
        </p:nvGrpSpPr>
        <p:grpSpPr bwMode="auto">
          <a:xfrm>
            <a:off x="5413375" y="1296988"/>
            <a:ext cx="2590800" cy="1717675"/>
            <a:chOff x="3650" y="1105"/>
            <a:chExt cx="1632" cy="1082"/>
          </a:xfrm>
        </p:grpSpPr>
        <p:grpSp>
          <p:nvGrpSpPr>
            <p:cNvPr id="13353" name="Group 7"/>
            <p:cNvGrpSpPr>
              <a:grpSpLocks/>
            </p:cNvGrpSpPr>
            <p:nvPr/>
          </p:nvGrpSpPr>
          <p:grpSpPr bwMode="auto">
            <a:xfrm>
              <a:off x="4088" y="1417"/>
              <a:ext cx="781" cy="770"/>
              <a:chOff x="3760" y="1377"/>
              <a:chExt cx="781" cy="770"/>
            </a:xfrm>
          </p:grpSpPr>
          <p:sp>
            <p:nvSpPr>
              <p:cNvPr id="13370"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3371"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3372"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3373"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3374"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3375"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3376"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3377"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3378"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3379"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3380"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3381"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3354"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3355"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3356"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3357"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3358"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3359"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3360"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3361"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3362"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3363"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3364" name="Group 30"/>
            <p:cNvGrpSpPr>
              <a:grpSpLocks/>
            </p:cNvGrpSpPr>
            <p:nvPr/>
          </p:nvGrpSpPr>
          <p:grpSpPr bwMode="auto">
            <a:xfrm>
              <a:off x="3686" y="1604"/>
              <a:ext cx="219" cy="362"/>
              <a:chOff x="3686" y="1604"/>
              <a:chExt cx="219" cy="362"/>
            </a:xfrm>
          </p:grpSpPr>
          <p:sp>
            <p:nvSpPr>
              <p:cNvPr id="13365"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3366"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3367"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3368"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3369"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3323" name="Group 6"/>
          <p:cNvGrpSpPr>
            <a:grpSpLocks/>
          </p:cNvGrpSpPr>
          <p:nvPr/>
        </p:nvGrpSpPr>
        <p:grpSpPr bwMode="auto">
          <a:xfrm>
            <a:off x="5413375" y="1296988"/>
            <a:ext cx="2590800" cy="1735137"/>
            <a:chOff x="3650" y="1105"/>
            <a:chExt cx="1632" cy="1093"/>
          </a:xfrm>
        </p:grpSpPr>
        <p:grpSp>
          <p:nvGrpSpPr>
            <p:cNvPr id="13324" name="Group 7"/>
            <p:cNvGrpSpPr>
              <a:grpSpLocks/>
            </p:cNvGrpSpPr>
            <p:nvPr/>
          </p:nvGrpSpPr>
          <p:grpSpPr bwMode="auto">
            <a:xfrm>
              <a:off x="4068" y="1412"/>
              <a:ext cx="813" cy="786"/>
              <a:chOff x="3740" y="1372"/>
              <a:chExt cx="813" cy="786"/>
            </a:xfrm>
          </p:grpSpPr>
          <p:sp>
            <p:nvSpPr>
              <p:cNvPr id="13341"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3342"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3343"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3344"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3345"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3346"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3347"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3348"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3349"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3350"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3351"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3352"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3325"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3326"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3327"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3328"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3329"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3330"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3331"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3332"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3333"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3334"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3335" name="Group 30"/>
            <p:cNvGrpSpPr>
              <a:grpSpLocks/>
            </p:cNvGrpSpPr>
            <p:nvPr/>
          </p:nvGrpSpPr>
          <p:grpSpPr bwMode="auto">
            <a:xfrm>
              <a:off x="3686" y="1604"/>
              <a:ext cx="219" cy="362"/>
              <a:chOff x="3686" y="1604"/>
              <a:chExt cx="219" cy="362"/>
            </a:xfrm>
          </p:grpSpPr>
          <p:sp>
            <p:nvSpPr>
              <p:cNvPr id="13336"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3337"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3338"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3339"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3340"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DC12BD5-AF7F-40B0-A2E0-8BCF841EC536}" type="slidenum">
              <a:rPr lang="ar-SA" b="0">
                <a:solidFill>
                  <a:schemeClr val="tx1"/>
                </a:solidFill>
                <a:latin typeface="+mn-lt"/>
                <a:cs typeface="+mn-cs"/>
              </a:rPr>
              <a:pPr>
                <a:defRPr/>
              </a:pPr>
              <a:t>120</a:t>
            </a:fld>
            <a:endParaRPr lang="en-US" b="0">
              <a:solidFill>
                <a:schemeClr val="tx1"/>
              </a:solidFill>
              <a:latin typeface="+mn-lt"/>
              <a:cs typeface="+mn-cs"/>
            </a:endParaRPr>
          </a:p>
        </p:txBody>
      </p:sp>
      <p:pic>
        <p:nvPicPr>
          <p:cNvPr id="12390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3909" name="Rectangle 2"/>
          <p:cNvSpPr>
            <a:spLocks noGrp="1" noChangeArrowheads="1"/>
          </p:cNvSpPr>
          <p:nvPr>
            <p:ph type="title" idx="4294967295"/>
          </p:nvPr>
        </p:nvSpPr>
        <p:spPr/>
        <p:txBody>
          <a:bodyPr/>
          <a:lstStyle/>
          <a:p>
            <a:pPr eaLnBrk="1" hangingPunct="1"/>
            <a:r>
              <a:rPr lang="en-US" smtClean="0"/>
              <a:t>Sequential Specifications</a:t>
            </a:r>
          </a:p>
        </p:txBody>
      </p:sp>
      <p:sp>
        <p:nvSpPr>
          <p:cNvPr id="123910" name="Rectangle 3"/>
          <p:cNvSpPr>
            <a:spLocks noGrp="1" noChangeArrowheads="1"/>
          </p:cNvSpPr>
          <p:nvPr>
            <p:ph type="body" idx="4294967295"/>
          </p:nvPr>
        </p:nvSpPr>
        <p:spPr/>
        <p:txBody>
          <a:bodyPr/>
          <a:lstStyle/>
          <a:p>
            <a:pPr eaLnBrk="1" hangingPunct="1"/>
            <a:r>
              <a:rPr lang="en-US" smtClean="0"/>
              <a:t>A</a:t>
            </a:r>
            <a:r>
              <a:rPr lang="en-US" smtClean="0">
                <a:solidFill>
                  <a:srgbClr val="6666FF"/>
                </a:solidFill>
              </a:rPr>
              <a:t> </a:t>
            </a:r>
            <a:r>
              <a:rPr lang="en-US" smtClean="0">
                <a:solidFill>
                  <a:schemeClr val="tx1"/>
                </a:solidFill>
              </a:rPr>
              <a:t>sequential specification</a:t>
            </a:r>
            <a:r>
              <a:rPr lang="en-US" smtClean="0">
                <a:solidFill>
                  <a:srgbClr val="6666FF"/>
                </a:solidFill>
              </a:rPr>
              <a:t> </a:t>
            </a:r>
            <a:r>
              <a:rPr lang="en-US" smtClean="0"/>
              <a:t>is some way of telling whether a</a:t>
            </a:r>
          </a:p>
          <a:p>
            <a:pPr lvl="1" eaLnBrk="1" hangingPunct="1"/>
            <a:r>
              <a:rPr lang="en-US" smtClean="0"/>
              <a:t>Single-thread, single-object history</a:t>
            </a:r>
          </a:p>
          <a:p>
            <a:pPr lvl="1" eaLnBrk="1" hangingPunct="1"/>
            <a:r>
              <a:rPr lang="en-US" smtClean="0"/>
              <a:t>Is </a:t>
            </a:r>
            <a:r>
              <a:rPr lang="en-US" smtClean="0">
                <a:solidFill>
                  <a:schemeClr val="tx1"/>
                </a:solidFill>
              </a:rPr>
              <a:t>legal</a:t>
            </a:r>
          </a:p>
          <a:p>
            <a:pPr eaLnBrk="1" hangingPunct="1"/>
            <a:r>
              <a:rPr lang="en-US" smtClean="0"/>
              <a:t>For example:</a:t>
            </a:r>
          </a:p>
          <a:p>
            <a:pPr lvl="1" eaLnBrk="1" hangingPunct="1"/>
            <a:r>
              <a:rPr lang="en-US" smtClean="0"/>
              <a:t>Pre and post-conditions</a:t>
            </a:r>
          </a:p>
          <a:p>
            <a:pPr lvl="1" eaLnBrk="1" hangingPunct="1"/>
            <a:r>
              <a:rPr lang="en-US" smtClean="0"/>
              <a:t>But plenty of other techniques exist </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8298D18-D972-475A-BBCC-309A420C563E}" type="slidenum">
              <a:rPr lang="ar-SA" b="0">
                <a:solidFill>
                  <a:schemeClr val="tx1"/>
                </a:solidFill>
                <a:latin typeface="+mn-lt"/>
                <a:cs typeface="+mn-cs"/>
              </a:rPr>
              <a:pPr>
                <a:defRPr/>
              </a:pPr>
              <a:t>121</a:t>
            </a:fld>
            <a:endParaRPr lang="en-US" b="0">
              <a:solidFill>
                <a:schemeClr val="tx1"/>
              </a:solidFill>
              <a:latin typeface="+mn-lt"/>
              <a:cs typeface="+mn-cs"/>
            </a:endParaRPr>
          </a:p>
        </p:txBody>
      </p:sp>
      <p:pic>
        <p:nvPicPr>
          <p:cNvPr id="12493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4933" name="Rectangle 2"/>
          <p:cNvSpPr>
            <a:spLocks noGrp="1" noChangeArrowheads="1"/>
          </p:cNvSpPr>
          <p:nvPr>
            <p:ph type="title" idx="4294967295"/>
          </p:nvPr>
        </p:nvSpPr>
        <p:spPr/>
        <p:txBody>
          <a:bodyPr/>
          <a:lstStyle/>
          <a:p>
            <a:pPr eaLnBrk="1" hangingPunct="1"/>
            <a:r>
              <a:rPr lang="en-US" smtClean="0"/>
              <a:t>Legal Histories</a:t>
            </a:r>
          </a:p>
        </p:txBody>
      </p:sp>
      <p:sp>
        <p:nvSpPr>
          <p:cNvPr id="124934" name="Rectangle 3"/>
          <p:cNvSpPr>
            <a:spLocks noGrp="1" noChangeArrowheads="1"/>
          </p:cNvSpPr>
          <p:nvPr>
            <p:ph type="body" idx="4294967295"/>
          </p:nvPr>
        </p:nvSpPr>
        <p:spPr/>
        <p:txBody>
          <a:bodyPr/>
          <a:lstStyle/>
          <a:p>
            <a:pPr eaLnBrk="1" hangingPunct="1"/>
            <a:r>
              <a:rPr lang="en-US" smtClean="0"/>
              <a:t>A sequential (multi-object) history </a:t>
            </a:r>
            <a:r>
              <a:rPr lang="en-US" smtClean="0">
                <a:solidFill>
                  <a:schemeClr val="tx1"/>
                </a:solidFill>
              </a:rPr>
              <a:t>H</a:t>
            </a:r>
            <a:r>
              <a:rPr lang="en-US" smtClean="0"/>
              <a:t> is </a:t>
            </a:r>
            <a:r>
              <a:rPr lang="en-US" smtClean="0">
                <a:solidFill>
                  <a:schemeClr val="tx1"/>
                </a:solidFill>
              </a:rPr>
              <a:t>legal</a:t>
            </a:r>
            <a:r>
              <a:rPr lang="en-US" smtClean="0"/>
              <a:t> if</a:t>
            </a:r>
          </a:p>
          <a:p>
            <a:pPr lvl="1" eaLnBrk="1" hangingPunct="1"/>
            <a:r>
              <a:rPr lang="en-US" smtClean="0"/>
              <a:t>For every object </a:t>
            </a:r>
            <a:r>
              <a:rPr lang="en-US" b="1" smtClean="0">
                <a:solidFill>
                  <a:schemeClr val="tx1"/>
                </a:solidFill>
              </a:rPr>
              <a:t>x</a:t>
            </a:r>
          </a:p>
          <a:p>
            <a:pPr lvl="1" eaLnBrk="1" hangingPunct="1"/>
            <a:r>
              <a:rPr lang="en-US" b="1" smtClean="0">
                <a:solidFill>
                  <a:schemeClr val="tx1"/>
                </a:solidFill>
              </a:rPr>
              <a:t>H|x</a:t>
            </a:r>
            <a:r>
              <a:rPr lang="en-US" smtClean="0"/>
              <a:t> is in the sequential spec for </a:t>
            </a:r>
            <a:r>
              <a:rPr lang="en-US" b="1" smtClean="0">
                <a:solidFill>
                  <a:schemeClr val="tx1"/>
                </a:solidFill>
              </a:rPr>
              <a:t>x</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3" name="Slide Number Placeholder 4"/>
          <p:cNvSpPr>
            <a:spLocks noGrp="1"/>
          </p:cNvSpPr>
          <p:nvPr>
            <p:ph type="sldNum" sz="quarter" idx="11"/>
          </p:nvPr>
        </p:nvSpPr>
        <p:spPr>
          <a:xfrm>
            <a:off x="6553200" y="6248400"/>
            <a:ext cx="1905000" cy="457200"/>
          </a:xfrm>
        </p:spPr>
        <p:txBody>
          <a:bodyPr/>
          <a:lstStyle/>
          <a:p>
            <a:pPr>
              <a:defRPr/>
            </a:pPr>
            <a:fld id="{BA523166-13D3-400B-B4A2-FC4952190556}" type="slidenum">
              <a:rPr lang="ar-SA" b="0">
                <a:solidFill>
                  <a:schemeClr val="tx1"/>
                </a:solidFill>
                <a:latin typeface="+mn-lt"/>
                <a:cs typeface="+mn-cs"/>
              </a:rPr>
              <a:pPr>
                <a:defRPr/>
              </a:pPr>
              <a:t>122</a:t>
            </a:fld>
            <a:endParaRPr lang="en-US" b="0">
              <a:solidFill>
                <a:schemeClr val="tx1"/>
              </a:solidFill>
              <a:latin typeface="+mn-lt"/>
              <a:cs typeface="+mn-cs"/>
            </a:endParaRPr>
          </a:p>
        </p:txBody>
      </p:sp>
      <p:pic>
        <p:nvPicPr>
          <p:cNvPr id="1259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5957" name="Rectangle 3"/>
          <p:cNvSpPr>
            <a:spLocks noGrp="1" noChangeArrowheads="1"/>
          </p:cNvSpPr>
          <p:nvPr>
            <p:ph type="title" idx="4294967295"/>
          </p:nvPr>
        </p:nvSpPr>
        <p:spPr/>
        <p:txBody>
          <a:bodyPr/>
          <a:lstStyle/>
          <a:p>
            <a:pPr eaLnBrk="1" hangingPunct="1"/>
            <a:r>
              <a:rPr lang="en-US" smtClean="0"/>
              <a:t>Precedence</a:t>
            </a:r>
          </a:p>
        </p:txBody>
      </p:sp>
      <p:sp>
        <p:nvSpPr>
          <p:cNvPr id="125958" name="Text Box 4"/>
          <p:cNvSpPr txBox="1">
            <a:spLocks noChangeArrowheads="1"/>
          </p:cNvSpPr>
          <p:nvPr/>
        </p:nvSpPr>
        <p:spPr bwMode="auto">
          <a:xfrm>
            <a:off x="914400" y="2438400"/>
            <a:ext cx="2789238" cy="2654300"/>
          </a:xfrm>
          <a:prstGeom prst="rect">
            <a:avLst/>
          </a:prstGeom>
          <a:noFill/>
          <a:ln w="38100">
            <a:noFill/>
            <a:miter lim="800000"/>
            <a:headEnd/>
            <a:tailEnd/>
          </a:ln>
        </p:spPr>
        <p:txBody>
          <a:bodyPr>
            <a:spAutoFit/>
          </a:bodyPr>
          <a:lstStyle/>
          <a:p>
            <a:r>
              <a:rPr lang="en-US" sz="2800">
                <a:solidFill>
                  <a:srgbClr val="66FF33"/>
                </a:solidFill>
              </a:rPr>
              <a:t>A q.enq(3)</a:t>
            </a:r>
          </a:p>
          <a:p>
            <a:r>
              <a:rPr lang="en-US" sz="2800">
                <a:solidFill>
                  <a:schemeClr val="tx1"/>
                </a:solidFill>
              </a:rPr>
              <a:t>B p.enq(4)</a:t>
            </a:r>
          </a:p>
          <a:p>
            <a:r>
              <a:rPr lang="en-US" sz="2800">
                <a:solidFill>
                  <a:schemeClr val="tx1"/>
                </a:solidFill>
              </a:rPr>
              <a:t>B p.void</a:t>
            </a:r>
          </a:p>
          <a:p>
            <a:r>
              <a:rPr lang="en-US" sz="2800">
                <a:solidFill>
                  <a:srgbClr val="66FF33"/>
                </a:solidFill>
              </a:rPr>
              <a:t>A q:void</a:t>
            </a:r>
          </a:p>
          <a:p>
            <a:r>
              <a:rPr lang="en-US" sz="2800">
                <a:solidFill>
                  <a:srgbClr val="FF9900"/>
                </a:solidFill>
              </a:rPr>
              <a:t>B q.deq()</a:t>
            </a:r>
          </a:p>
          <a:p>
            <a:r>
              <a:rPr lang="en-US" sz="2800">
                <a:solidFill>
                  <a:srgbClr val="FF9900"/>
                </a:solidFill>
              </a:rPr>
              <a:t>B q:3</a:t>
            </a:r>
          </a:p>
        </p:txBody>
      </p:sp>
      <p:sp>
        <p:nvSpPr>
          <p:cNvPr id="125959" name="AutoShape 5"/>
          <p:cNvSpPr>
            <a:spLocks/>
          </p:cNvSpPr>
          <p:nvPr/>
        </p:nvSpPr>
        <p:spPr bwMode="auto">
          <a:xfrm>
            <a:off x="3352800" y="2514600"/>
            <a:ext cx="533400" cy="1600200"/>
          </a:xfrm>
          <a:prstGeom prst="rightBrace">
            <a:avLst>
              <a:gd name="adj1" fmla="val 25000"/>
              <a:gd name="adj2" fmla="val 50000"/>
            </a:avLst>
          </a:prstGeom>
          <a:noFill/>
          <a:ln w="38100">
            <a:solidFill>
              <a:srgbClr val="66FF33"/>
            </a:solidFill>
            <a:round/>
            <a:headEnd/>
            <a:tailEnd/>
          </a:ln>
        </p:spPr>
        <p:txBody>
          <a:bodyPr wrap="none" anchor="ctr"/>
          <a:lstStyle/>
          <a:p>
            <a:endParaRPr lang="en-US"/>
          </a:p>
        </p:txBody>
      </p:sp>
      <p:sp>
        <p:nvSpPr>
          <p:cNvPr id="125960" name="Text Box 6"/>
          <p:cNvSpPr txBox="1">
            <a:spLocks noChangeArrowheads="1"/>
          </p:cNvSpPr>
          <p:nvPr/>
        </p:nvSpPr>
        <p:spPr bwMode="auto">
          <a:xfrm>
            <a:off x="4141788" y="2874963"/>
            <a:ext cx="4510087" cy="1800225"/>
          </a:xfrm>
          <a:prstGeom prst="rect">
            <a:avLst/>
          </a:prstGeom>
          <a:noFill/>
          <a:ln w="9525">
            <a:noFill/>
            <a:miter lim="800000"/>
            <a:headEnd/>
            <a:tailEnd/>
          </a:ln>
        </p:spPr>
        <p:txBody>
          <a:bodyPr>
            <a:spAutoFit/>
          </a:bodyPr>
          <a:lstStyle/>
          <a:p>
            <a:pPr algn="ctr"/>
            <a:r>
              <a:rPr lang="en-US" sz="2800">
                <a:solidFill>
                  <a:schemeClr val="accent2"/>
                </a:solidFill>
                <a:latin typeface="Comic Sans MS" pitchFamily="66" charset="0"/>
              </a:rPr>
              <a:t>A method call </a:t>
            </a:r>
            <a:r>
              <a:rPr lang="en-US" sz="2800">
                <a:solidFill>
                  <a:srgbClr val="FF3300"/>
                </a:solidFill>
                <a:latin typeface="Comic Sans MS" pitchFamily="66" charset="0"/>
              </a:rPr>
              <a:t>precedes</a:t>
            </a:r>
            <a:r>
              <a:rPr lang="en-US" sz="2800">
                <a:solidFill>
                  <a:srgbClr val="FF7C80"/>
                </a:solidFill>
                <a:latin typeface="Comic Sans MS" pitchFamily="66" charset="0"/>
              </a:rPr>
              <a:t> </a:t>
            </a:r>
            <a:r>
              <a:rPr lang="en-US" sz="2800">
                <a:solidFill>
                  <a:schemeClr val="accent2"/>
                </a:solidFill>
                <a:latin typeface="Comic Sans MS" pitchFamily="66" charset="0"/>
              </a:rPr>
              <a:t>another if response event precedes invocation event</a:t>
            </a:r>
          </a:p>
        </p:txBody>
      </p:sp>
      <p:sp>
        <p:nvSpPr>
          <p:cNvPr id="125961" name="AutoShape 7"/>
          <p:cNvSpPr>
            <a:spLocks/>
          </p:cNvSpPr>
          <p:nvPr/>
        </p:nvSpPr>
        <p:spPr bwMode="auto">
          <a:xfrm>
            <a:off x="3382963" y="4267200"/>
            <a:ext cx="487362" cy="685800"/>
          </a:xfrm>
          <a:prstGeom prst="rightBrace">
            <a:avLst>
              <a:gd name="adj1" fmla="val 11726"/>
              <a:gd name="adj2" fmla="val 50000"/>
            </a:avLst>
          </a:prstGeom>
          <a:noFill/>
          <a:ln w="38100">
            <a:solidFill>
              <a:srgbClr val="FF9900"/>
            </a:solidFill>
            <a:round/>
            <a:headEnd/>
            <a:tailEnd/>
          </a:ln>
        </p:spPr>
        <p:txBody>
          <a:bodyPr wrap="none" anchor="ctr"/>
          <a:lstStyle/>
          <a:p>
            <a:pPr algn="ctr"/>
            <a:endParaRPr lang="en-US" sz="4400">
              <a:solidFill>
                <a:schemeClr val="accent2"/>
              </a:solidFill>
              <a:latin typeface="Comic Sans MS" pitchFamily="66" charset="0"/>
            </a:endParaRPr>
          </a:p>
        </p:txBody>
      </p:sp>
      <p:sp>
        <p:nvSpPr>
          <p:cNvPr id="125962" name="AutoShape 8"/>
          <p:cNvSpPr>
            <a:spLocks noChangeArrowheads="1"/>
          </p:cNvSpPr>
          <p:nvPr/>
        </p:nvSpPr>
        <p:spPr bwMode="auto">
          <a:xfrm>
            <a:off x="3814763" y="5170488"/>
            <a:ext cx="2181225" cy="787400"/>
          </a:xfrm>
          <a:prstGeom prst="leftRightArrow">
            <a:avLst>
              <a:gd name="adj1" fmla="val 50000"/>
              <a:gd name="adj2" fmla="val 55403"/>
            </a:avLst>
          </a:prstGeom>
          <a:solidFill>
            <a:srgbClr val="66FF33"/>
          </a:solidFill>
          <a:ln w="38100">
            <a:solidFill>
              <a:schemeClr val="tx1"/>
            </a:solidFill>
            <a:miter lim="800000"/>
            <a:headEnd/>
            <a:tailEnd/>
          </a:ln>
        </p:spPr>
        <p:txBody>
          <a:bodyPr wrap="none" anchor="ctr"/>
          <a:lstStyle/>
          <a:p>
            <a:pPr algn="ctr"/>
            <a:r>
              <a:rPr lang="en-US">
                <a:solidFill>
                  <a:schemeClr val="tx1"/>
                </a:solidFill>
                <a:latin typeface="Comic Sans MS" pitchFamily="66" charset="0"/>
              </a:rPr>
              <a:t>Method call</a:t>
            </a:r>
          </a:p>
        </p:txBody>
      </p:sp>
      <p:sp>
        <p:nvSpPr>
          <p:cNvPr id="125963" name="AutoShape 9"/>
          <p:cNvSpPr>
            <a:spLocks noChangeArrowheads="1"/>
          </p:cNvSpPr>
          <p:nvPr/>
        </p:nvSpPr>
        <p:spPr bwMode="auto">
          <a:xfrm>
            <a:off x="6138863" y="5170488"/>
            <a:ext cx="2181225" cy="787400"/>
          </a:xfrm>
          <a:prstGeom prst="leftRightArrow">
            <a:avLst>
              <a:gd name="adj1" fmla="val 50000"/>
              <a:gd name="adj2" fmla="val 55403"/>
            </a:avLst>
          </a:prstGeom>
          <a:solidFill>
            <a:srgbClr val="FF99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sp>
        <p:nvSpPr>
          <p:cNvPr id="125964" name="Text Box 10"/>
          <p:cNvSpPr txBox="1">
            <a:spLocks noChangeArrowheads="1"/>
          </p:cNvSpPr>
          <p:nvPr/>
        </p:nvSpPr>
        <p:spPr bwMode="auto">
          <a:xfrm>
            <a:off x="1625600" y="6243638"/>
            <a:ext cx="3635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(1)</a:t>
            </a:r>
          </a:p>
        </p:txBody>
      </p:sp>
      <p:sp>
        <p:nvSpPr>
          <p:cNvPr id="125965" name="AutoShape 11"/>
          <p:cNvSpPr>
            <a:spLocks noChangeArrowheads="1"/>
          </p:cNvSpPr>
          <p:nvPr/>
        </p:nvSpPr>
        <p:spPr bwMode="auto">
          <a:xfrm>
            <a:off x="4035425" y="3624263"/>
            <a:ext cx="488950" cy="765175"/>
          </a:xfrm>
          <a:prstGeom prst="curvedLeftArrow">
            <a:avLst>
              <a:gd name="adj1" fmla="val 31299"/>
              <a:gd name="adj2" fmla="val 62597"/>
              <a:gd name="adj3" fmla="val 33333"/>
            </a:avLst>
          </a:prstGeom>
          <a:solidFill>
            <a:srgbClr val="FF7C80"/>
          </a:solidFill>
          <a:ln w="9525">
            <a:solidFill>
              <a:srgbClr val="FF7C80"/>
            </a:solidFill>
            <a:miter lim="800000"/>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2" name="Slide Number Placeholder 4"/>
          <p:cNvSpPr>
            <a:spLocks noGrp="1"/>
          </p:cNvSpPr>
          <p:nvPr>
            <p:ph type="sldNum" sz="quarter" idx="11"/>
          </p:nvPr>
        </p:nvSpPr>
        <p:spPr>
          <a:xfrm>
            <a:off x="6553200" y="6248400"/>
            <a:ext cx="1905000" cy="457200"/>
          </a:xfrm>
        </p:spPr>
        <p:txBody>
          <a:bodyPr/>
          <a:lstStyle/>
          <a:p>
            <a:pPr>
              <a:defRPr/>
            </a:pPr>
            <a:fld id="{1D4B8FD1-14C8-4597-A958-EED608C9C703}" type="slidenum">
              <a:rPr lang="ar-SA" b="0">
                <a:solidFill>
                  <a:schemeClr val="tx1"/>
                </a:solidFill>
                <a:latin typeface="+mn-lt"/>
                <a:cs typeface="+mn-cs"/>
              </a:rPr>
              <a:pPr>
                <a:defRPr/>
              </a:pPr>
              <a:t>123</a:t>
            </a:fld>
            <a:endParaRPr lang="en-US" b="0">
              <a:solidFill>
                <a:schemeClr val="tx1"/>
              </a:solidFill>
              <a:latin typeface="+mn-lt"/>
              <a:cs typeface="+mn-cs"/>
            </a:endParaRPr>
          </a:p>
        </p:txBody>
      </p:sp>
      <p:pic>
        <p:nvPicPr>
          <p:cNvPr id="1269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6981" name="Rectangle 3"/>
          <p:cNvSpPr>
            <a:spLocks noGrp="1" noChangeArrowheads="1"/>
          </p:cNvSpPr>
          <p:nvPr>
            <p:ph type="title" idx="4294967295"/>
          </p:nvPr>
        </p:nvSpPr>
        <p:spPr/>
        <p:txBody>
          <a:bodyPr/>
          <a:lstStyle/>
          <a:p>
            <a:pPr eaLnBrk="1" hangingPunct="1"/>
            <a:r>
              <a:rPr lang="en-US" smtClean="0"/>
              <a:t>Non-Precedence</a:t>
            </a:r>
          </a:p>
        </p:txBody>
      </p:sp>
      <p:sp>
        <p:nvSpPr>
          <p:cNvPr id="126982" name="Text Box 4"/>
          <p:cNvSpPr txBox="1">
            <a:spLocks noChangeArrowheads="1"/>
          </p:cNvSpPr>
          <p:nvPr/>
        </p:nvSpPr>
        <p:spPr bwMode="auto">
          <a:xfrm>
            <a:off x="914400" y="2438400"/>
            <a:ext cx="2789238" cy="2654300"/>
          </a:xfrm>
          <a:prstGeom prst="rect">
            <a:avLst/>
          </a:prstGeom>
          <a:noFill/>
          <a:ln w="38100">
            <a:noFill/>
            <a:miter lim="800000"/>
            <a:headEnd/>
            <a:tailEnd/>
          </a:ln>
        </p:spPr>
        <p:txBody>
          <a:bodyPr>
            <a:spAutoFit/>
          </a:bodyPr>
          <a:lstStyle/>
          <a:p>
            <a:r>
              <a:rPr lang="en-US" sz="2800">
                <a:solidFill>
                  <a:srgbClr val="66FF33"/>
                </a:solidFill>
              </a:rPr>
              <a:t>A q.enq(3)</a:t>
            </a:r>
          </a:p>
          <a:p>
            <a:r>
              <a:rPr lang="en-US" sz="2800">
                <a:solidFill>
                  <a:schemeClr val="tx1"/>
                </a:solidFill>
              </a:rPr>
              <a:t>B p.enq(4)</a:t>
            </a:r>
          </a:p>
          <a:p>
            <a:r>
              <a:rPr lang="en-US" sz="2800">
                <a:solidFill>
                  <a:schemeClr val="tx1"/>
                </a:solidFill>
              </a:rPr>
              <a:t>B p.void</a:t>
            </a:r>
          </a:p>
          <a:p>
            <a:r>
              <a:rPr lang="en-US" sz="2800">
                <a:solidFill>
                  <a:srgbClr val="FF9900"/>
                </a:solidFill>
              </a:rPr>
              <a:t>B q.deq()</a:t>
            </a:r>
          </a:p>
          <a:p>
            <a:r>
              <a:rPr lang="en-US" sz="2800">
                <a:solidFill>
                  <a:srgbClr val="66FF33"/>
                </a:solidFill>
              </a:rPr>
              <a:t>A q:void</a:t>
            </a:r>
          </a:p>
          <a:p>
            <a:r>
              <a:rPr lang="en-US" sz="2800">
                <a:solidFill>
                  <a:srgbClr val="FF9900"/>
                </a:solidFill>
              </a:rPr>
              <a:t>B q:3</a:t>
            </a:r>
          </a:p>
        </p:txBody>
      </p:sp>
      <p:sp>
        <p:nvSpPr>
          <p:cNvPr id="126983" name="AutoShape 5"/>
          <p:cNvSpPr>
            <a:spLocks/>
          </p:cNvSpPr>
          <p:nvPr/>
        </p:nvSpPr>
        <p:spPr bwMode="auto">
          <a:xfrm>
            <a:off x="3352800" y="2895600"/>
            <a:ext cx="533400" cy="1600200"/>
          </a:xfrm>
          <a:prstGeom prst="rightBrace">
            <a:avLst>
              <a:gd name="adj1" fmla="val 25000"/>
              <a:gd name="adj2" fmla="val 50000"/>
            </a:avLst>
          </a:prstGeom>
          <a:noFill/>
          <a:ln w="38100">
            <a:solidFill>
              <a:srgbClr val="66FF33"/>
            </a:solidFill>
            <a:round/>
            <a:headEnd/>
            <a:tailEnd/>
          </a:ln>
        </p:spPr>
        <p:txBody>
          <a:bodyPr wrap="none" anchor="ctr"/>
          <a:lstStyle/>
          <a:p>
            <a:endParaRPr lang="en-US"/>
          </a:p>
        </p:txBody>
      </p:sp>
      <p:sp>
        <p:nvSpPr>
          <p:cNvPr id="126984" name="Text Box 6"/>
          <p:cNvSpPr txBox="1">
            <a:spLocks noChangeArrowheads="1"/>
          </p:cNvSpPr>
          <p:nvPr/>
        </p:nvSpPr>
        <p:spPr bwMode="auto">
          <a:xfrm>
            <a:off x="4724400" y="3276600"/>
            <a:ext cx="3657600" cy="946150"/>
          </a:xfrm>
          <a:prstGeom prst="rect">
            <a:avLst/>
          </a:prstGeom>
          <a:noFill/>
          <a:ln w="9525">
            <a:noFill/>
            <a:miter lim="800000"/>
            <a:headEnd/>
            <a:tailEnd/>
          </a:ln>
        </p:spPr>
        <p:txBody>
          <a:bodyPr>
            <a:spAutoFit/>
          </a:bodyPr>
          <a:lstStyle/>
          <a:p>
            <a:pPr algn="ctr"/>
            <a:r>
              <a:rPr lang="en-US" sz="2800">
                <a:solidFill>
                  <a:schemeClr val="accent2"/>
                </a:solidFill>
                <a:latin typeface="Comic Sans MS" pitchFamily="66" charset="0"/>
              </a:rPr>
              <a:t>Some method calls </a:t>
            </a:r>
            <a:r>
              <a:rPr lang="en-US" sz="2800">
                <a:latin typeface="Comic Sans MS" pitchFamily="66" charset="0"/>
              </a:rPr>
              <a:t>overlap</a:t>
            </a:r>
            <a:r>
              <a:rPr lang="en-US" sz="2800">
                <a:solidFill>
                  <a:schemeClr val="accent2"/>
                </a:solidFill>
                <a:latin typeface="Comic Sans MS" pitchFamily="66" charset="0"/>
              </a:rPr>
              <a:t> one another</a:t>
            </a:r>
          </a:p>
        </p:txBody>
      </p:sp>
      <p:sp>
        <p:nvSpPr>
          <p:cNvPr id="126985" name="AutoShape 7"/>
          <p:cNvSpPr>
            <a:spLocks/>
          </p:cNvSpPr>
          <p:nvPr/>
        </p:nvSpPr>
        <p:spPr bwMode="auto">
          <a:xfrm>
            <a:off x="3429000" y="3810000"/>
            <a:ext cx="533400" cy="1219200"/>
          </a:xfrm>
          <a:prstGeom prst="rightBrace">
            <a:avLst>
              <a:gd name="adj1" fmla="val 19048"/>
              <a:gd name="adj2" fmla="val 50000"/>
            </a:avLst>
          </a:prstGeom>
          <a:noFill/>
          <a:ln w="38100">
            <a:solidFill>
              <a:srgbClr val="FF9900"/>
            </a:solidFill>
            <a:round/>
            <a:headEnd/>
            <a:tailEnd/>
          </a:ln>
        </p:spPr>
        <p:txBody>
          <a:bodyPr wrap="none" anchor="ctr"/>
          <a:lstStyle/>
          <a:p>
            <a:pPr algn="ctr"/>
            <a:endParaRPr lang="en-US" sz="4400">
              <a:solidFill>
                <a:schemeClr val="accent2"/>
              </a:solidFill>
              <a:latin typeface="Comic Sans MS" pitchFamily="66" charset="0"/>
            </a:endParaRPr>
          </a:p>
        </p:txBody>
      </p:sp>
      <p:sp>
        <p:nvSpPr>
          <p:cNvPr id="126986" name="AutoShape 8"/>
          <p:cNvSpPr>
            <a:spLocks noChangeArrowheads="1"/>
          </p:cNvSpPr>
          <p:nvPr/>
        </p:nvSpPr>
        <p:spPr bwMode="auto">
          <a:xfrm>
            <a:off x="4576763" y="4529138"/>
            <a:ext cx="2181225" cy="787400"/>
          </a:xfrm>
          <a:prstGeom prst="leftRightArrow">
            <a:avLst>
              <a:gd name="adj1" fmla="val 50000"/>
              <a:gd name="adj2" fmla="val 55403"/>
            </a:avLst>
          </a:prstGeom>
          <a:solidFill>
            <a:srgbClr val="66FF33"/>
          </a:solidFill>
          <a:ln w="38100">
            <a:solidFill>
              <a:schemeClr val="tx1"/>
            </a:solidFill>
            <a:miter lim="800000"/>
            <a:headEnd/>
            <a:tailEnd/>
          </a:ln>
        </p:spPr>
        <p:txBody>
          <a:bodyPr wrap="none" anchor="ctr"/>
          <a:lstStyle/>
          <a:p>
            <a:pPr algn="ctr"/>
            <a:r>
              <a:rPr lang="en-US">
                <a:solidFill>
                  <a:schemeClr val="tx1"/>
                </a:solidFill>
                <a:latin typeface="Comic Sans MS" pitchFamily="66" charset="0"/>
              </a:rPr>
              <a:t>Method call</a:t>
            </a:r>
          </a:p>
        </p:txBody>
      </p:sp>
      <p:sp>
        <p:nvSpPr>
          <p:cNvPr id="126987" name="AutoShape 9"/>
          <p:cNvSpPr>
            <a:spLocks noChangeArrowheads="1"/>
          </p:cNvSpPr>
          <p:nvPr/>
        </p:nvSpPr>
        <p:spPr bwMode="auto">
          <a:xfrm>
            <a:off x="5743575" y="5216525"/>
            <a:ext cx="2181225" cy="787400"/>
          </a:xfrm>
          <a:prstGeom prst="leftRightArrow">
            <a:avLst>
              <a:gd name="adj1" fmla="val 50000"/>
              <a:gd name="adj2" fmla="val 55403"/>
            </a:avLst>
          </a:prstGeom>
          <a:solidFill>
            <a:srgbClr val="FF99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sp>
        <p:nvSpPr>
          <p:cNvPr id="126988" name="Text Box 10"/>
          <p:cNvSpPr txBox="1">
            <a:spLocks noChangeArrowheads="1"/>
          </p:cNvSpPr>
          <p:nvPr/>
        </p:nvSpPr>
        <p:spPr bwMode="auto">
          <a:xfrm>
            <a:off x="1625600" y="6243638"/>
            <a:ext cx="3635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(1)</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110D03FF-1E7F-4F16-B772-E726D320D75E}" type="slidenum">
              <a:rPr lang="ar-SA" b="0">
                <a:solidFill>
                  <a:schemeClr val="tx1"/>
                </a:solidFill>
                <a:latin typeface="+mn-lt"/>
                <a:cs typeface="+mn-cs"/>
              </a:rPr>
              <a:pPr>
                <a:defRPr/>
              </a:pPr>
              <a:t>124</a:t>
            </a:fld>
            <a:endParaRPr lang="en-US" b="0">
              <a:solidFill>
                <a:schemeClr val="tx1"/>
              </a:solidFill>
              <a:latin typeface="+mn-lt"/>
              <a:cs typeface="+mn-cs"/>
            </a:endParaRPr>
          </a:p>
        </p:txBody>
      </p:sp>
      <p:pic>
        <p:nvPicPr>
          <p:cNvPr id="1280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8005" name="Rectangle 3"/>
          <p:cNvSpPr>
            <a:spLocks noGrp="1" noChangeArrowheads="1"/>
          </p:cNvSpPr>
          <p:nvPr>
            <p:ph type="title" idx="4294967295"/>
          </p:nvPr>
        </p:nvSpPr>
        <p:spPr/>
        <p:txBody>
          <a:bodyPr/>
          <a:lstStyle/>
          <a:p>
            <a:pPr eaLnBrk="1" hangingPunct="1"/>
            <a:r>
              <a:rPr lang="en-US" smtClean="0"/>
              <a:t>Notation</a:t>
            </a:r>
          </a:p>
        </p:txBody>
      </p:sp>
      <p:sp>
        <p:nvSpPr>
          <p:cNvPr id="128006" name="Rectangle 4"/>
          <p:cNvSpPr>
            <a:spLocks noGrp="1" noChangeArrowheads="1"/>
          </p:cNvSpPr>
          <p:nvPr>
            <p:ph type="body" idx="4294967295"/>
          </p:nvPr>
        </p:nvSpPr>
        <p:spPr/>
        <p:txBody>
          <a:bodyPr/>
          <a:lstStyle/>
          <a:p>
            <a:pPr eaLnBrk="1" hangingPunct="1">
              <a:lnSpc>
                <a:spcPct val="90000"/>
              </a:lnSpc>
            </a:pPr>
            <a:r>
              <a:rPr lang="en-US" smtClean="0"/>
              <a:t>Given </a:t>
            </a:r>
          </a:p>
          <a:p>
            <a:pPr lvl="1" eaLnBrk="1" hangingPunct="1">
              <a:lnSpc>
                <a:spcPct val="90000"/>
              </a:lnSpc>
            </a:pPr>
            <a:r>
              <a:rPr lang="en-US" smtClean="0"/>
              <a:t>History </a:t>
            </a:r>
            <a:r>
              <a:rPr lang="en-US" b="1" smtClean="0">
                <a:solidFill>
                  <a:schemeClr val="tx1"/>
                </a:solidFill>
              </a:rPr>
              <a:t>H</a:t>
            </a:r>
          </a:p>
          <a:p>
            <a:pPr lvl="1" eaLnBrk="1" hangingPunct="1">
              <a:lnSpc>
                <a:spcPct val="90000"/>
              </a:lnSpc>
            </a:pPr>
            <a:r>
              <a:rPr lang="en-US" smtClean="0"/>
              <a:t>method executions </a:t>
            </a:r>
            <a:r>
              <a:rPr lang="en-US" b="1" smtClean="0">
                <a:solidFill>
                  <a:schemeClr val="tx1"/>
                </a:solidFill>
              </a:rPr>
              <a:t>m</a:t>
            </a:r>
            <a:r>
              <a:rPr lang="en-US" b="1" baseline="-25000" smtClean="0">
                <a:solidFill>
                  <a:schemeClr val="tx1"/>
                </a:solidFill>
              </a:rPr>
              <a:t>0</a:t>
            </a:r>
            <a:r>
              <a:rPr lang="en-US" baseline="-25000" smtClean="0">
                <a:solidFill>
                  <a:schemeClr val="tx1"/>
                </a:solidFill>
              </a:rPr>
              <a:t> </a:t>
            </a:r>
            <a:r>
              <a:rPr lang="en-US" smtClean="0">
                <a:solidFill>
                  <a:schemeClr val="accent2"/>
                </a:solidFill>
              </a:rPr>
              <a:t>and </a:t>
            </a:r>
            <a:r>
              <a:rPr lang="en-US" b="1" smtClean="0">
                <a:solidFill>
                  <a:schemeClr val="tx1"/>
                </a:solidFill>
              </a:rPr>
              <a:t>m</a:t>
            </a:r>
            <a:r>
              <a:rPr lang="en-US" b="1" baseline="-25000" smtClean="0">
                <a:solidFill>
                  <a:schemeClr val="tx1"/>
                </a:solidFill>
              </a:rPr>
              <a:t>1 </a:t>
            </a:r>
            <a:r>
              <a:rPr lang="en-US" smtClean="0">
                <a:solidFill>
                  <a:schemeClr val="accent2"/>
                </a:solidFill>
              </a:rPr>
              <a:t>in </a:t>
            </a:r>
            <a:r>
              <a:rPr lang="en-US" b="1" smtClean="0">
                <a:solidFill>
                  <a:schemeClr val="tx1"/>
                </a:solidFill>
              </a:rPr>
              <a:t>H</a:t>
            </a:r>
            <a:r>
              <a:rPr lang="en-US" smtClean="0">
                <a:solidFill>
                  <a:schemeClr val="accent2"/>
                </a:solidFill>
              </a:rPr>
              <a:t> </a:t>
            </a:r>
            <a:endParaRPr lang="en-US" smtClean="0">
              <a:solidFill>
                <a:schemeClr val="tx1"/>
              </a:solidFill>
              <a:latin typeface="Symbol" pitchFamily="18" charset="2"/>
              <a:sym typeface="Symbol" pitchFamily="18" charset="2"/>
            </a:endParaRPr>
          </a:p>
          <a:p>
            <a:pPr eaLnBrk="1" hangingPunct="1">
              <a:lnSpc>
                <a:spcPct val="90000"/>
              </a:lnSpc>
            </a:pPr>
            <a:r>
              <a:rPr lang="en-US" smtClean="0"/>
              <a:t>We say </a:t>
            </a:r>
            <a:r>
              <a:rPr lang="en-US" smtClean="0">
                <a:solidFill>
                  <a:schemeClr val="tx1"/>
                </a:solidFill>
              </a:rPr>
              <a:t>m</a:t>
            </a:r>
            <a:r>
              <a:rPr lang="en-US" baseline="-25000" smtClean="0">
                <a:solidFill>
                  <a:schemeClr val="tx1"/>
                </a:solidFill>
              </a:rPr>
              <a:t>0 </a:t>
            </a:r>
            <a:r>
              <a:rPr lang="en-US" smtClean="0">
                <a:solidFill>
                  <a:schemeClr val="tx1"/>
                </a:solidFill>
                <a:sym typeface="Wingdings" pitchFamily="2" charset="2"/>
              </a:rPr>
              <a:t></a:t>
            </a:r>
            <a:r>
              <a:rPr lang="en-US" b="1" baseline="-25000" smtClean="0">
                <a:solidFill>
                  <a:schemeClr val="tx1"/>
                </a:solidFill>
                <a:sym typeface="Symbol" pitchFamily="18" charset="2"/>
              </a:rPr>
              <a:t>H</a:t>
            </a:r>
            <a:r>
              <a:rPr lang="en-US" smtClean="0">
                <a:solidFill>
                  <a:schemeClr val="tx1"/>
                </a:solidFill>
                <a:latin typeface="Symbol" pitchFamily="18" charset="2"/>
                <a:sym typeface="Symbol" pitchFamily="18" charset="2"/>
              </a:rPr>
              <a:t> </a:t>
            </a:r>
            <a:r>
              <a:rPr lang="en-US" smtClean="0">
                <a:solidFill>
                  <a:schemeClr val="tx1"/>
                </a:solidFill>
              </a:rPr>
              <a:t>m</a:t>
            </a:r>
            <a:r>
              <a:rPr lang="en-US" baseline="-25000" smtClean="0">
                <a:solidFill>
                  <a:schemeClr val="tx1"/>
                </a:solidFill>
              </a:rPr>
              <a:t>1</a:t>
            </a:r>
            <a:r>
              <a:rPr lang="en-US" smtClean="0">
                <a:solidFill>
                  <a:schemeClr val="accent2"/>
                </a:solidFill>
              </a:rPr>
              <a:t>, if</a:t>
            </a:r>
            <a:endParaRPr lang="en-US" smtClean="0">
              <a:solidFill>
                <a:schemeClr val="tx1"/>
              </a:solidFill>
              <a:latin typeface="Symbol" pitchFamily="18" charset="2"/>
              <a:sym typeface="Symbol" pitchFamily="18" charset="2"/>
            </a:endParaRPr>
          </a:p>
          <a:p>
            <a:pPr lvl="1" eaLnBrk="1" hangingPunct="1">
              <a:lnSpc>
                <a:spcPct val="90000"/>
              </a:lnSpc>
            </a:pPr>
            <a:r>
              <a:rPr lang="en-US" b="1" smtClean="0">
                <a:solidFill>
                  <a:schemeClr val="tx1"/>
                </a:solidFill>
              </a:rPr>
              <a:t>m</a:t>
            </a:r>
            <a:r>
              <a:rPr lang="en-US" b="1" baseline="-25000" smtClean="0">
                <a:solidFill>
                  <a:schemeClr val="tx1"/>
                </a:solidFill>
              </a:rPr>
              <a:t>0</a:t>
            </a:r>
            <a:r>
              <a:rPr lang="en-US" b="1" smtClean="0">
                <a:solidFill>
                  <a:schemeClr val="accent2"/>
                </a:solidFill>
              </a:rPr>
              <a:t> </a:t>
            </a:r>
            <a:r>
              <a:rPr lang="en-US" smtClean="0"/>
              <a:t>precedes </a:t>
            </a:r>
            <a:r>
              <a:rPr lang="en-US" b="1" smtClean="0">
                <a:solidFill>
                  <a:schemeClr val="tx1"/>
                </a:solidFill>
              </a:rPr>
              <a:t>m</a:t>
            </a:r>
            <a:r>
              <a:rPr lang="en-US" b="1" baseline="-25000" smtClean="0">
                <a:solidFill>
                  <a:schemeClr val="tx1"/>
                </a:solidFill>
              </a:rPr>
              <a:t>1</a:t>
            </a:r>
          </a:p>
          <a:p>
            <a:pPr eaLnBrk="1" hangingPunct="1">
              <a:lnSpc>
                <a:spcPct val="90000"/>
              </a:lnSpc>
            </a:pPr>
            <a:r>
              <a:rPr lang="en-US" smtClean="0"/>
              <a:t>Relation </a:t>
            </a:r>
            <a:r>
              <a:rPr lang="en-US" b="1" smtClean="0">
                <a:solidFill>
                  <a:schemeClr val="tx1"/>
                </a:solidFill>
              </a:rPr>
              <a:t>m</a:t>
            </a:r>
            <a:r>
              <a:rPr lang="en-US" b="1" baseline="-25000" smtClean="0">
                <a:solidFill>
                  <a:schemeClr val="tx1"/>
                </a:solidFill>
              </a:rPr>
              <a:t>0 </a:t>
            </a:r>
            <a:r>
              <a:rPr lang="en-US" smtClean="0">
                <a:solidFill>
                  <a:schemeClr val="tx1"/>
                </a:solidFill>
                <a:sym typeface="Wingdings" pitchFamily="2" charset="2"/>
              </a:rPr>
              <a:t></a:t>
            </a:r>
            <a:r>
              <a:rPr lang="en-US" b="1" baseline="-25000" smtClean="0">
                <a:solidFill>
                  <a:schemeClr val="tx1"/>
                </a:solidFill>
                <a:sym typeface="Symbol" pitchFamily="18" charset="2"/>
              </a:rPr>
              <a:t>H</a:t>
            </a:r>
            <a:r>
              <a:rPr lang="en-US" b="1" smtClean="0">
                <a:solidFill>
                  <a:schemeClr val="tx1"/>
                </a:solidFill>
                <a:latin typeface="Symbol" pitchFamily="18" charset="2"/>
                <a:sym typeface="Symbol" pitchFamily="18" charset="2"/>
              </a:rPr>
              <a:t> </a:t>
            </a:r>
            <a:r>
              <a:rPr lang="en-US" b="1" smtClean="0">
                <a:solidFill>
                  <a:schemeClr val="tx1"/>
                </a:solidFill>
              </a:rPr>
              <a:t>m</a:t>
            </a:r>
            <a:r>
              <a:rPr lang="en-US" b="1" baseline="-25000" smtClean="0">
                <a:solidFill>
                  <a:schemeClr val="tx1"/>
                </a:solidFill>
              </a:rPr>
              <a:t>1</a:t>
            </a:r>
            <a:r>
              <a:rPr lang="en-US" baseline="-25000" smtClean="0">
                <a:solidFill>
                  <a:schemeClr val="tx1"/>
                </a:solidFill>
              </a:rPr>
              <a:t> </a:t>
            </a:r>
            <a:r>
              <a:rPr lang="en-US" smtClean="0"/>
              <a:t>is a</a:t>
            </a:r>
          </a:p>
          <a:p>
            <a:pPr lvl="1" eaLnBrk="1" hangingPunct="1">
              <a:lnSpc>
                <a:spcPct val="90000"/>
              </a:lnSpc>
            </a:pPr>
            <a:r>
              <a:rPr lang="en-US" smtClean="0"/>
              <a:t>Partial order </a:t>
            </a:r>
          </a:p>
          <a:p>
            <a:pPr lvl="1" eaLnBrk="1" hangingPunct="1">
              <a:lnSpc>
                <a:spcPct val="90000"/>
              </a:lnSpc>
            </a:pPr>
            <a:r>
              <a:rPr lang="en-US" smtClean="0"/>
              <a:t>Total order if </a:t>
            </a:r>
            <a:r>
              <a:rPr lang="en-US" b="1" smtClean="0">
                <a:solidFill>
                  <a:schemeClr val="tx1"/>
                </a:solidFill>
              </a:rPr>
              <a:t>H</a:t>
            </a:r>
            <a:r>
              <a:rPr lang="en-US" smtClean="0"/>
              <a:t> is sequential</a:t>
            </a:r>
            <a:endParaRPr lang="en-US" smtClean="0">
              <a:solidFill>
                <a:schemeClr val="tx1"/>
              </a:solidFill>
              <a:latin typeface="Symbol" pitchFamily="18" charset="2"/>
              <a:sym typeface="Symbol" pitchFamily="18" charset="2"/>
            </a:endParaRPr>
          </a:p>
          <a:p>
            <a:pPr lvl="1" eaLnBrk="1" hangingPunct="1">
              <a:lnSpc>
                <a:spcPct val="90000"/>
              </a:lnSpc>
            </a:pPr>
            <a:endParaRPr lang="en-US" baseline="-25000" smtClean="0">
              <a:solidFill>
                <a:schemeClr val="tx1"/>
              </a:solidFill>
            </a:endParaRPr>
          </a:p>
          <a:p>
            <a:pPr eaLnBrk="1" hangingPunct="1">
              <a:lnSpc>
                <a:spcPct val="90000"/>
              </a:lnSpc>
            </a:pPr>
            <a:endParaRPr lang="en-US" smtClean="0">
              <a:solidFill>
                <a:srgbClr val="0099FF"/>
              </a:solidFill>
            </a:endParaRPr>
          </a:p>
          <a:p>
            <a:pPr lvl="1" eaLnBrk="1" hangingPunct="1">
              <a:lnSpc>
                <a:spcPct val="90000"/>
              </a:lnSpc>
            </a:pPr>
            <a:endParaRPr lang="en-US" baseline="-25000" smtClean="0">
              <a:solidFill>
                <a:schemeClr val="tx1"/>
              </a:solidFill>
            </a:endParaRPr>
          </a:p>
        </p:txBody>
      </p:sp>
      <p:grpSp>
        <p:nvGrpSpPr>
          <p:cNvPr id="128007" name="Group 5"/>
          <p:cNvGrpSpPr>
            <a:grpSpLocks/>
          </p:cNvGrpSpPr>
          <p:nvPr/>
        </p:nvGrpSpPr>
        <p:grpSpPr bwMode="auto">
          <a:xfrm>
            <a:off x="5216525" y="3917950"/>
            <a:ext cx="3392488" cy="592138"/>
            <a:chOff x="1760" y="3139"/>
            <a:chExt cx="3568" cy="624"/>
          </a:xfrm>
        </p:grpSpPr>
        <p:sp>
          <p:nvSpPr>
            <p:cNvPr id="128010" name="AutoShape 6"/>
            <p:cNvSpPr>
              <a:spLocks noChangeArrowheads="1"/>
            </p:cNvSpPr>
            <p:nvPr/>
          </p:nvSpPr>
          <p:spPr bwMode="auto">
            <a:xfrm>
              <a:off x="1760" y="3139"/>
              <a:ext cx="1728" cy="624"/>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endParaRPr lang="en-US" sz="2000" baseline="-25000">
                <a:solidFill>
                  <a:schemeClr val="bg1"/>
                </a:solidFill>
                <a:latin typeface="Comic Sans MS" pitchFamily="66" charset="0"/>
              </a:endParaRPr>
            </a:p>
          </p:txBody>
        </p:sp>
        <p:sp>
          <p:nvSpPr>
            <p:cNvPr id="128011" name="AutoShape 7"/>
            <p:cNvSpPr>
              <a:spLocks noChangeArrowheads="1"/>
            </p:cNvSpPr>
            <p:nvPr/>
          </p:nvSpPr>
          <p:spPr bwMode="auto">
            <a:xfrm>
              <a:off x="3600" y="3139"/>
              <a:ext cx="1728" cy="624"/>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endParaRPr lang="en-US" sz="2000" baseline="-25000">
                <a:solidFill>
                  <a:schemeClr val="bg1"/>
                </a:solidFill>
                <a:latin typeface="Comic Sans MS" pitchFamily="66" charset="0"/>
              </a:endParaRPr>
            </a:p>
          </p:txBody>
        </p:sp>
      </p:grpSp>
      <p:sp>
        <p:nvSpPr>
          <p:cNvPr id="128008" name="Text Box 8"/>
          <p:cNvSpPr txBox="1">
            <a:spLocks noChangeArrowheads="1"/>
          </p:cNvSpPr>
          <p:nvPr/>
        </p:nvSpPr>
        <p:spPr bwMode="auto">
          <a:xfrm>
            <a:off x="5532438" y="3937000"/>
            <a:ext cx="544512" cy="457200"/>
          </a:xfrm>
          <a:prstGeom prst="rect">
            <a:avLst/>
          </a:prstGeom>
          <a:noFill/>
          <a:ln w="9525" algn="ctr">
            <a:noFill/>
            <a:miter lim="800000"/>
            <a:headEnd/>
            <a:tailEnd/>
          </a:ln>
        </p:spPr>
        <p:txBody>
          <a:bodyPr wrap="none">
            <a:spAutoFit/>
          </a:bodyPr>
          <a:lstStyle/>
          <a:p>
            <a:pPr algn="ctr">
              <a:spcBef>
                <a:spcPct val="50000"/>
              </a:spcBef>
            </a:pPr>
            <a:r>
              <a:rPr lang="en-US">
                <a:solidFill>
                  <a:schemeClr val="bg1"/>
                </a:solidFill>
                <a:latin typeface="Comic Sans MS" pitchFamily="66" charset="0"/>
              </a:rPr>
              <a:t>m</a:t>
            </a:r>
            <a:r>
              <a:rPr lang="en-US" baseline="-25000">
                <a:solidFill>
                  <a:schemeClr val="bg1"/>
                </a:solidFill>
                <a:latin typeface="Comic Sans MS" pitchFamily="66" charset="0"/>
              </a:rPr>
              <a:t>0</a:t>
            </a:r>
          </a:p>
        </p:txBody>
      </p:sp>
      <p:sp>
        <p:nvSpPr>
          <p:cNvPr id="128009" name="Text Box 9"/>
          <p:cNvSpPr txBox="1">
            <a:spLocks noChangeArrowheads="1"/>
          </p:cNvSpPr>
          <p:nvPr/>
        </p:nvSpPr>
        <p:spPr bwMode="auto">
          <a:xfrm>
            <a:off x="7315200" y="3937000"/>
            <a:ext cx="544513" cy="457200"/>
          </a:xfrm>
          <a:prstGeom prst="rect">
            <a:avLst/>
          </a:prstGeom>
          <a:noFill/>
          <a:ln w="9525" algn="ctr">
            <a:noFill/>
            <a:miter lim="800000"/>
            <a:headEnd/>
            <a:tailEnd/>
          </a:ln>
        </p:spPr>
        <p:txBody>
          <a:bodyPr wrap="none">
            <a:spAutoFit/>
          </a:bodyPr>
          <a:lstStyle/>
          <a:p>
            <a:pPr algn="ctr">
              <a:spcBef>
                <a:spcPct val="50000"/>
              </a:spcBef>
            </a:pPr>
            <a:r>
              <a:rPr lang="en-US">
                <a:solidFill>
                  <a:schemeClr val="bg1"/>
                </a:solidFill>
                <a:latin typeface="Comic Sans MS" pitchFamily="66" charset="0"/>
              </a:rPr>
              <a:t>m</a:t>
            </a:r>
            <a:r>
              <a:rPr lang="en-US" baseline="-25000">
                <a:solidFill>
                  <a:schemeClr val="bg1"/>
                </a:solidFill>
                <a:latin typeface="Comic Sans MS" pitchFamily="66" charset="0"/>
              </a:rPr>
              <a:t>1</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ECA236D-7947-472B-BD2F-71662F51EE52}" type="slidenum">
              <a:rPr lang="ar-SA" b="0">
                <a:solidFill>
                  <a:schemeClr val="tx1"/>
                </a:solidFill>
                <a:latin typeface="+mn-lt"/>
                <a:cs typeface="+mn-cs"/>
              </a:rPr>
              <a:pPr>
                <a:defRPr/>
              </a:pPr>
              <a:t>125</a:t>
            </a:fld>
            <a:endParaRPr lang="en-US" b="0">
              <a:solidFill>
                <a:schemeClr val="tx1"/>
              </a:solidFill>
              <a:latin typeface="+mn-lt"/>
              <a:cs typeface="+mn-cs"/>
            </a:endParaRPr>
          </a:p>
        </p:txBody>
      </p:sp>
      <p:pic>
        <p:nvPicPr>
          <p:cNvPr id="1290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9029" name="Rectangle 3"/>
          <p:cNvSpPr>
            <a:spLocks noGrp="1" noChangeArrowheads="1"/>
          </p:cNvSpPr>
          <p:nvPr>
            <p:ph type="title" idx="4294967295"/>
          </p:nvPr>
        </p:nvSpPr>
        <p:spPr/>
        <p:txBody>
          <a:bodyPr/>
          <a:lstStyle/>
          <a:p>
            <a:pPr eaLnBrk="1" hangingPunct="1"/>
            <a:r>
              <a:rPr lang="en-US" smtClean="0"/>
              <a:t>Linearizability</a:t>
            </a:r>
          </a:p>
        </p:txBody>
      </p:sp>
      <p:sp>
        <p:nvSpPr>
          <p:cNvPr id="129030" name="Rectangle 4"/>
          <p:cNvSpPr>
            <a:spLocks noGrp="1" noChangeArrowheads="1"/>
          </p:cNvSpPr>
          <p:nvPr>
            <p:ph type="body" idx="4294967295"/>
          </p:nvPr>
        </p:nvSpPr>
        <p:spPr/>
        <p:txBody>
          <a:bodyPr/>
          <a:lstStyle/>
          <a:p>
            <a:pPr eaLnBrk="1" hangingPunct="1">
              <a:lnSpc>
                <a:spcPct val="90000"/>
              </a:lnSpc>
            </a:pPr>
            <a:r>
              <a:rPr lang="en-US" smtClean="0"/>
              <a:t>History </a:t>
            </a:r>
            <a:r>
              <a:rPr lang="en-US" smtClean="0">
                <a:solidFill>
                  <a:schemeClr val="tx1"/>
                </a:solidFill>
              </a:rPr>
              <a:t>H</a:t>
            </a:r>
            <a:r>
              <a:rPr lang="en-US" smtClean="0"/>
              <a:t> is </a:t>
            </a:r>
            <a:r>
              <a:rPr lang="en-US" b="1" i="1" smtClean="0">
                <a:solidFill>
                  <a:srgbClr val="FF0000"/>
                </a:solidFill>
              </a:rPr>
              <a:t>linearizable</a:t>
            </a:r>
            <a:r>
              <a:rPr lang="en-US" smtClean="0"/>
              <a:t> if it can be extended to </a:t>
            </a:r>
            <a:r>
              <a:rPr lang="en-US" b="1" smtClean="0">
                <a:solidFill>
                  <a:schemeClr val="tx1"/>
                </a:solidFill>
              </a:rPr>
              <a:t>G</a:t>
            </a:r>
            <a:r>
              <a:rPr lang="en-US" smtClean="0"/>
              <a:t> by</a:t>
            </a:r>
          </a:p>
          <a:p>
            <a:pPr lvl="1" eaLnBrk="1" hangingPunct="1">
              <a:lnSpc>
                <a:spcPct val="90000"/>
              </a:lnSpc>
            </a:pPr>
            <a:r>
              <a:rPr lang="en-US" smtClean="0"/>
              <a:t>Appending zero or more responses to pending invocations</a:t>
            </a:r>
          </a:p>
          <a:p>
            <a:pPr lvl="1" eaLnBrk="1" hangingPunct="1">
              <a:lnSpc>
                <a:spcPct val="90000"/>
              </a:lnSpc>
            </a:pPr>
            <a:r>
              <a:rPr lang="en-US" smtClean="0"/>
              <a:t>Discarding other pending invocations</a:t>
            </a:r>
          </a:p>
          <a:p>
            <a:pPr eaLnBrk="1" hangingPunct="1">
              <a:lnSpc>
                <a:spcPct val="90000"/>
              </a:lnSpc>
            </a:pPr>
            <a:r>
              <a:rPr lang="en-US" smtClean="0"/>
              <a:t>So that </a:t>
            </a:r>
            <a:r>
              <a:rPr lang="en-US" smtClean="0">
                <a:solidFill>
                  <a:schemeClr val="tx1"/>
                </a:solidFill>
              </a:rPr>
              <a:t>G</a:t>
            </a:r>
            <a:r>
              <a:rPr lang="en-US" smtClean="0"/>
              <a:t> is equivalent to</a:t>
            </a:r>
          </a:p>
          <a:p>
            <a:pPr lvl="1" eaLnBrk="1" hangingPunct="1">
              <a:lnSpc>
                <a:spcPct val="90000"/>
              </a:lnSpc>
            </a:pPr>
            <a:r>
              <a:rPr lang="en-US" smtClean="0"/>
              <a:t>Legal sequential history </a:t>
            </a:r>
            <a:r>
              <a:rPr lang="en-US" b="1" smtClean="0">
                <a:solidFill>
                  <a:schemeClr val="tx1"/>
                </a:solidFill>
              </a:rPr>
              <a:t>S</a:t>
            </a:r>
            <a:r>
              <a:rPr lang="en-US" b="1" smtClean="0"/>
              <a:t> </a:t>
            </a:r>
          </a:p>
          <a:p>
            <a:pPr lvl="1" eaLnBrk="1" hangingPunct="1">
              <a:lnSpc>
                <a:spcPct val="90000"/>
              </a:lnSpc>
            </a:pPr>
            <a:r>
              <a:rPr lang="en-US" smtClean="0"/>
              <a:t>where </a:t>
            </a:r>
            <a:r>
              <a:rPr lang="en-US" smtClean="0">
                <a:solidFill>
                  <a:schemeClr val="tx1"/>
                </a:solidFill>
                <a:sym typeface="Wingdings" pitchFamily="2" charset="2"/>
              </a:rPr>
              <a:t></a:t>
            </a:r>
            <a:r>
              <a:rPr lang="en-US" b="1" baseline="-25000" smtClean="0">
                <a:solidFill>
                  <a:schemeClr val="tx1"/>
                </a:solidFill>
                <a:sym typeface="Symbol" pitchFamily="18" charset="2"/>
              </a:rPr>
              <a:t>G</a:t>
            </a:r>
            <a:r>
              <a:rPr lang="en-US" smtClean="0">
                <a:solidFill>
                  <a:schemeClr val="tx1"/>
                </a:solidFill>
                <a:latin typeface="Symbol" pitchFamily="18" charset="2"/>
                <a:sym typeface="Symbol" pitchFamily="18" charset="2"/>
              </a:rPr>
              <a:t> </a:t>
            </a:r>
            <a:r>
              <a:rPr lang="en-US" smtClean="0">
                <a:solidFill>
                  <a:schemeClr val="tx1"/>
                </a:solidFill>
                <a:sym typeface="Symbol" pitchFamily="18" charset="2"/>
              </a:rPr>
              <a:t></a:t>
            </a:r>
            <a:r>
              <a:rPr lang="en-US" baseline="-25000" smtClean="0">
                <a:solidFill>
                  <a:schemeClr val="tx1"/>
                </a:solidFill>
              </a:rPr>
              <a:t> </a:t>
            </a:r>
            <a:r>
              <a:rPr lang="en-US" smtClean="0">
                <a:solidFill>
                  <a:schemeClr val="tx1"/>
                </a:solidFill>
                <a:sym typeface="Wingdings" pitchFamily="2" charset="2"/>
              </a:rPr>
              <a:t></a:t>
            </a:r>
            <a:r>
              <a:rPr lang="en-US" b="1" baseline="-25000" smtClean="0">
                <a:solidFill>
                  <a:schemeClr val="tx1"/>
                </a:solidFill>
                <a:sym typeface="Symbol" pitchFamily="18" charset="2"/>
              </a:rPr>
              <a:t>S</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D029AB9A-F235-4AE0-A740-E7DDB25DE4DE}" type="slidenum">
              <a:rPr lang="ar-SA" b="0">
                <a:solidFill>
                  <a:schemeClr val="tx1"/>
                </a:solidFill>
                <a:latin typeface="+mn-lt"/>
                <a:cs typeface="+mn-cs"/>
              </a:rPr>
              <a:pPr>
                <a:defRPr/>
              </a:pPr>
              <a:t>126</a:t>
            </a:fld>
            <a:endParaRPr lang="en-US" b="0">
              <a:solidFill>
                <a:schemeClr val="tx1"/>
              </a:solidFill>
              <a:latin typeface="+mn-lt"/>
              <a:cs typeface="+mn-cs"/>
            </a:endParaRPr>
          </a:p>
        </p:txBody>
      </p:sp>
      <p:sp>
        <p:nvSpPr>
          <p:cNvPr id="130052" name="Line 44"/>
          <p:cNvSpPr>
            <a:spLocks noChangeShapeType="1"/>
          </p:cNvSpPr>
          <p:nvPr/>
        </p:nvSpPr>
        <p:spPr bwMode="auto">
          <a:xfrm flipH="1">
            <a:off x="2032000" y="4140200"/>
            <a:ext cx="12700" cy="1409700"/>
          </a:xfrm>
          <a:prstGeom prst="line">
            <a:avLst/>
          </a:prstGeom>
          <a:noFill/>
          <a:ln w="28575">
            <a:solidFill>
              <a:schemeClr val="tx1"/>
            </a:solidFill>
            <a:prstDash val="dash"/>
            <a:round/>
            <a:headEnd/>
            <a:tailEnd/>
          </a:ln>
        </p:spPr>
        <p:txBody>
          <a:bodyPr>
            <a:spAutoFit/>
          </a:bodyPr>
          <a:lstStyle/>
          <a:p>
            <a:endParaRPr lang="en-US"/>
          </a:p>
        </p:txBody>
      </p:sp>
      <p:pic>
        <p:nvPicPr>
          <p:cNvPr id="130053"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0054" name="Rectangle 3"/>
          <p:cNvSpPr>
            <a:spLocks noGrp="1" noChangeArrowheads="1"/>
          </p:cNvSpPr>
          <p:nvPr>
            <p:ph type="title" idx="4294967295"/>
          </p:nvPr>
        </p:nvSpPr>
        <p:spPr/>
        <p:txBody>
          <a:bodyPr/>
          <a:lstStyle/>
          <a:p>
            <a:pPr eaLnBrk="1" hangingPunct="1"/>
            <a:r>
              <a:rPr lang="en-US" sz="4000" smtClean="0">
                <a:solidFill>
                  <a:schemeClr val="tx1"/>
                </a:solidFill>
                <a:sym typeface="Wingdings" pitchFamily="2" charset="2"/>
              </a:rPr>
              <a:t>What is </a:t>
            </a:r>
            <a:r>
              <a:rPr lang="en-US" sz="4000" b="1" baseline="-25000" smtClean="0">
                <a:solidFill>
                  <a:schemeClr val="tx1"/>
                </a:solidFill>
                <a:sym typeface="Symbol" pitchFamily="18" charset="2"/>
              </a:rPr>
              <a:t>G</a:t>
            </a:r>
            <a:r>
              <a:rPr lang="en-US" sz="4000" smtClean="0">
                <a:solidFill>
                  <a:schemeClr val="tx1"/>
                </a:solidFill>
                <a:latin typeface="Symbol" pitchFamily="18" charset="2"/>
                <a:sym typeface="Symbol" pitchFamily="18" charset="2"/>
              </a:rPr>
              <a:t> </a:t>
            </a:r>
            <a:r>
              <a:rPr lang="en-US" sz="4000" smtClean="0">
                <a:solidFill>
                  <a:schemeClr val="tx1"/>
                </a:solidFill>
                <a:sym typeface="Symbol" pitchFamily="18" charset="2"/>
              </a:rPr>
              <a:t></a:t>
            </a:r>
            <a:r>
              <a:rPr lang="en-US" sz="4000" baseline="-25000" smtClean="0">
                <a:solidFill>
                  <a:schemeClr val="tx1"/>
                </a:solidFill>
              </a:rPr>
              <a:t> </a:t>
            </a:r>
            <a:r>
              <a:rPr lang="en-US" sz="4000" smtClean="0">
                <a:solidFill>
                  <a:schemeClr val="tx1"/>
                </a:solidFill>
                <a:sym typeface="Wingdings" pitchFamily="2" charset="2"/>
              </a:rPr>
              <a:t></a:t>
            </a:r>
            <a:r>
              <a:rPr lang="en-US" sz="4000" b="1" baseline="-25000" smtClean="0">
                <a:solidFill>
                  <a:schemeClr val="tx1"/>
                </a:solidFill>
                <a:sym typeface="Symbol" pitchFamily="18" charset="2"/>
              </a:rPr>
              <a:t>S</a:t>
            </a:r>
            <a:br>
              <a:rPr lang="en-US" sz="4000" b="1" baseline="-25000" smtClean="0">
                <a:solidFill>
                  <a:schemeClr val="tx1"/>
                </a:solidFill>
                <a:sym typeface="Symbol" pitchFamily="18" charset="2"/>
              </a:rPr>
            </a:br>
            <a:endParaRPr lang="en-US" sz="4000" b="1" baseline="-25000" smtClean="0">
              <a:solidFill>
                <a:schemeClr val="tx1"/>
              </a:solidFill>
              <a:sym typeface="Symbol" pitchFamily="18" charset="2"/>
            </a:endParaRPr>
          </a:p>
        </p:txBody>
      </p:sp>
      <p:sp>
        <p:nvSpPr>
          <p:cNvPr id="130055"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30056" name="AutoShape 5"/>
          <p:cNvSpPr>
            <a:spLocks noChangeArrowheads="1"/>
          </p:cNvSpPr>
          <p:nvPr/>
        </p:nvSpPr>
        <p:spPr bwMode="auto">
          <a:xfrm>
            <a:off x="1536700" y="3340100"/>
            <a:ext cx="1828800" cy="990600"/>
          </a:xfrm>
          <a:prstGeom prst="leftRightArrow">
            <a:avLst>
              <a:gd name="adj1" fmla="val 50000"/>
              <a:gd name="adj2" fmla="val 36923"/>
            </a:avLst>
          </a:prstGeom>
          <a:solidFill>
            <a:srgbClr val="66FF33"/>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a</a:t>
            </a:r>
          </a:p>
        </p:txBody>
      </p:sp>
      <p:sp>
        <p:nvSpPr>
          <p:cNvPr id="130057" name="AutoShape 20"/>
          <p:cNvSpPr>
            <a:spLocks noChangeArrowheads="1"/>
          </p:cNvSpPr>
          <p:nvPr/>
        </p:nvSpPr>
        <p:spPr bwMode="auto">
          <a:xfrm>
            <a:off x="1244600" y="4279900"/>
            <a:ext cx="1981200" cy="990600"/>
          </a:xfrm>
          <a:prstGeom prst="leftRightArrow">
            <a:avLst>
              <a:gd name="adj1" fmla="val 50000"/>
              <a:gd name="adj2" fmla="val 40000"/>
            </a:avLst>
          </a:prstGeom>
          <a:solidFill>
            <a:srgbClr val="FF99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b</a:t>
            </a:r>
          </a:p>
        </p:txBody>
      </p:sp>
      <p:grpSp>
        <p:nvGrpSpPr>
          <p:cNvPr id="130058" name="Group 23"/>
          <p:cNvGrpSpPr>
            <a:grpSpLocks/>
          </p:cNvGrpSpPr>
          <p:nvPr/>
        </p:nvGrpSpPr>
        <p:grpSpPr bwMode="auto">
          <a:xfrm>
            <a:off x="838200" y="5257800"/>
            <a:ext cx="7391400" cy="762000"/>
            <a:chOff x="528" y="3312"/>
            <a:chExt cx="4656" cy="480"/>
          </a:xfrm>
        </p:grpSpPr>
        <p:sp>
          <p:nvSpPr>
            <p:cNvPr id="130074"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30075" name="Text Box 2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130059" name="Text Box 26"/>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(8)</a:t>
            </a:r>
          </a:p>
        </p:txBody>
      </p:sp>
      <p:sp>
        <p:nvSpPr>
          <p:cNvPr id="130060" name="Rectangle 28"/>
          <p:cNvSpPr>
            <a:spLocks noChangeArrowheads="1"/>
          </p:cNvSpPr>
          <p:nvPr/>
        </p:nvSpPr>
        <p:spPr bwMode="auto">
          <a:xfrm rot="2521886">
            <a:off x="3425825" y="3987800"/>
            <a:ext cx="693738" cy="457200"/>
          </a:xfrm>
          <a:prstGeom prst="rect">
            <a:avLst/>
          </a:prstGeom>
          <a:noFill/>
          <a:ln w="9525" algn="ctr">
            <a:noFill/>
            <a:miter lim="800000"/>
            <a:headEnd/>
            <a:tailEnd/>
          </a:ln>
        </p:spPr>
        <p:txBody>
          <a:bodyPr wrap="none">
            <a:spAutoFit/>
          </a:bodyPr>
          <a:lstStyle/>
          <a:p>
            <a:r>
              <a:rPr lang="en-US" b="0">
                <a:solidFill>
                  <a:schemeClr val="tx1"/>
                </a:solidFill>
                <a:sym typeface="Wingdings" pitchFamily="2" charset="2"/>
              </a:rPr>
              <a:t></a:t>
            </a:r>
            <a:r>
              <a:rPr lang="en-US">
                <a:solidFill>
                  <a:schemeClr val="tx1"/>
                </a:solidFill>
                <a:sym typeface="Symbol" pitchFamily="18" charset="2"/>
              </a:rPr>
              <a:t>G</a:t>
            </a:r>
          </a:p>
        </p:txBody>
      </p:sp>
      <p:sp>
        <p:nvSpPr>
          <p:cNvPr id="130061" name="Rectangle 29"/>
          <p:cNvSpPr>
            <a:spLocks noChangeArrowheads="1"/>
          </p:cNvSpPr>
          <p:nvPr/>
        </p:nvSpPr>
        <p:spPr bwMode="auto">
          <a:xfrm>
            <a:off x="6423025" y="5384800"/>
            <a:ext cx="693738" cy="457200"/>
          </a:xfrm>
          <a:prstGeom prst="rect">
            <a:avLst/>
          </a:prstGeom>
          <a:noFill/>
          <a:ln w="9525" algn="ctr">
            <a:noFill/>
            <a:miter lim="800000"/>
            <a:headEnd/>
            <a:tailEnd/>
          </a:ln>
        </p:spPr>
        <p:txBody>
          <a:bodyPr wrap="none">
            <a:spAutoFit/>
          </a:bodyPr>
          <a:lstStyle/>
          <a:p>
            <a:r>
              <a:rPr lang="en-US" b="0">
                <a:solidFill>
                  <a:schemeClr val="tx1"/>
                </a:solidFill>
                <a:sym typeface="Wingdings" pitchFamily="2" charset="2"/>
              </a:rPr>
              <a:t></a:t>
            </a:r>
            <a:r>
              <a:rPr lang="en-US">
                <a:solidFill>
                  <a:schemeClr val="tx1"/>
                </a:solidFill>
                <a:sym typeface="Symbol" pitchFamily="18" charset="2"/>
              </a:rPr>
              <a:t>S</a:t>
            </a:r>
          </a:p>
        </p:txBody>
      </p:sp>
      <p:sp>
        <p:nvSpPr>
          <p:cNvPr id="130062" name="AutoShape 31"/>
          <p:cNvSpPr>
            <a:spLocks noChangeArrowheads="1"/>
          </p:cNvSpPr>
          <p:nvPr/>
        </p:nvSpPr>
        <p:spPr bwMode="auto">
          <a:xfrm flipH="1">
            <a:off x="4275138" y="4248150"/>
            <a:ext cx="3530600" cy="1033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c</a:t>
            </a:r>
          </a:p>
        </p:txBody>
      </p:sp>
      <p:sp>
        <p:nvSpPr>
          <p:cNvPr id="130063" name="Line 33"/>
          <p:cNvSpPr>
            <a:spLocks noChangeShapeType="1"/>
          </p:cNvSpPr>
          <p:nvPr/>
        </p:nvSpPr>
        <p:spPr bwMode="auto">
          <a:xfrm>
            <a:off x="2668588" y="4503738"/>
            <a:ext cx="0" cy="522287"/>
          </a:xfrm>
          <a:prstGeom prst="line">
            <a:avLst/>
          </a:prstGeom>
          <a:noFill/>
          <a:ln w="76200">
            <a:solidFill>
              <a:schemeClr val="tx2"/>
            </a:solidFill>
            <a:round/>
            <a:headEnd/>
            <a:tailEnd/>
          </a:ln>
        </p:spPr>
        <p:txBody>
          <a:bodyPr wrap="none" anchor="ctr"/>
          <a:lstStyle/>
          <a:p>
            <a:endParaRPr lang="en-US"/>
          </a:p>
        </p:txBody>
      </p:sp>
      <p:sp>
        <p:nvSpPr>
          <p:cNvPr id="130064" name="Line 34"/>
          <p:cNvSpPr>
            <a:spLocks noChangeShapeType="1"/>
          </p:cNvSpPr>
          <p:nvPr/>
        </p:nvSpPr>
        <p:spPr bwMode="auto">
          <a:xfrm>
            <a:off x="2047875" y="3614738"/>
            <a:ext cx="0" cy="449262"/>
          </a:xfrm>
          <a:prstGeom prst="line">
            <a:avLst/>
          </a:prstGeom>
          <a:noFill/>
          <a:ln w="76200">
            <a:solidFill>
              <a:schemeClr val="tx2"/>
            </a:solidFill>
            <a:round/>
            <a:headEnd/>
            <a:tailEnd/>
          </a:ln>
        </p:spPr>
        <p:txBody>
          <a:bodyPr wrap="none" anchor="ctr"/>
          <a:lstStyle/>
          <a:p>
            <a:endParaRPr lang="en-US"/>
          </a:p>
        </p:txBody>
      </p:sp>
      <p:sp>
        <p:nvSpPr>
          <p:cNvPr id="130065" name="Line 35"/>
          <p:cNvSpPr>
            <a:spLocks noChangeShapeType="1"/>
          </p:cNvSpPr>
          <p:nvPr/>
        </p:nvSpPr>
        <p:spPr bwMode="auto">
          <a:xfrm>
            <a:off x="5030788" y="4491038"/>
            <a:ext cx="0" cy="522287"/>
          </a:xfrm>
          <a:prstGeom prst="line">
            <a:avLst/>
          </a:prstGeom>
          <a:noFill/>
          <a:ln w="76200">
            <a:solidFill>
              <a:schemeClr val="tx2"/>
            </a:solidFill>
            <a:round/>
            <a:headEnd/>
            <a:tailEnd/>
          </a:ln>
        </p:spPr>
        <p:txBody>
          <a:bodyPr wrap="none" anchor="ctr"/>
          <a:lstStyle/>
          <a:p>
            <a:endParaRPr lang="en-US"/>
          </a:p>
        </p:txBody>
      </p:sp>
      <p:sp>
        <p:nvSpPr>
          <p:cNvPr id="130066" name="Rectangle 37"/>
          <p:cNvSpPr>
            <a:spLocks noChangeArrowheads="1"/>
          </p:cNvSpPr>
          <p:nvPr/>
        </p:nvSpPr>
        <p:spPr bwMode="auto">
          <a:xfrm>
            <a:off x="3425825" y="4546600"/>
            <a:ext cx="693738" cy="457200"/>
          </a:xfrm>
          <a:prstGeom prst="rect">
            <a:avLst/>
          </a:prstGeom>
          <a:noFill/>
          <a:ln w="9525" algn="ctr">
            <a:noFill/>
            <a:miter lim="800000"/>
            <a:headEnd/>
            <a:tailEnd/>
          </a:ln>
        </p:spPr>
        <p:txBody>
          <a:bodyPr wrap="none">
            <a:spAutoFit/>
          </a:bodyPr>
          <a:lstStyle/>
          <a:p>
            <a:r>
              <a:rPr lang="en-US" b="0">
                <a:solidFill>
                  <a:schemeClr val="tx1"/>
                </a:solidFill>
                <a:sym typeface="Wingdings" pitchFamily="2" charset="2"/>
              </a:rPr>
              <a:t></a:t>
            </a:r>
            <a:r>
              <a:rPr lang="en-US">
                <a:solidFill>
                  <a:schemeClr val="tx1"/>
                </a:solidFill>
                <a:sym typeface="Symbol" pitchFamily="18" charset="2"/>
              </a:rPr>
              <a:t>G</a:t>
            </a:r>
          </a:p>
        </p:txBody>
      </p:sp>
      <p:sp>
        <p:nvSpPr>
          <p:cNvPr id="130067" name="Line 39"/>
          <p:cNvSpPr>
            <a:spLocks noChangeShapeType="1"/>
          </p:cNvSpPr>
          <p:nvPr/>
        </p:nvSpPr>
        <p:spPr bwMode="auto">
          <a:xfrm flipH="1">
            <a:off x="2035175" y="5443538"/>
            <a:ext cx="12700" cy="411162"/>
          </a:xfrm>
          <a:prstGeom prst="line">
            <a:avLst/>
          </a:prstGeom>
          <a:noFill/>
          <a:ln w="76200">
            <a:solidFill>
              <a:srgbClr val="66FF33"/>
            </a:solidFill>
            <a:round/>
            <a:headEnd/>
            <a:tailEnd/>
          </a:ln>
        </p:spPr>
        <p:txBody>
          <a:bodyPr wrap="none" anchor="ctr"/>
          <a:lstStyle/>
          <a:p>
            <a:endParaRPr lang="en-US"/>
          </a:p>
        </p:txBody>
      </p:sp>
      <p:sp>
        <p:nvSpPr>
          <p:cNvPr id="130068" name="Line 40"/>
          <p:cNvSpPr>
            <a:spLocks noChangeShapeType="1"/>
          </p:cNvSpPr>
          <p:nvPr/>
        </p:nvSpPr>
        <p:spPr bwMode="auto">
          <a:xfrm flipH="1">
            <a:off x="2668588" y="5430838"/>
            <a:ext cx="12700" cy="446087"/>
          </a:xfrm>
          <a:prstGeom prst="line">
            <a:avLst/>
          </a:prstGeom>
          <a:noFill/>
          <a:ln w="76200">
            <a:solidFill>
              <a:srgbClr val="FF9900"/>
            </a:solidFill>
            <a:round/>
            <a:headEnd/>
            <a:tailEnd/>
          </a:ln>
        </p:spPr>
        <p:txBody>
          <a:bodyPr wrap="none" anchor="ctr"/>
          <a:lstStyle/>
          <a:p>
            <a:endParaRPr lang="en-US"/>
          </a:p>
        </p:txBody>
      </p:sp>
      <p:sp>
        <p:nvSpPr>
          <p:cNvPr id="130069" name="Line 41"/>
          <p:cNvSpPr>
            <a:spLocks noChangeShapeType="1"/>
          </p:cNvSpPr>
          <p:nvPr/>
        </p:nvSpPr>
        <p:spPr bwMode="auto">
          <a:xfrm flipH="1">
            <a:off x="5018088" y="5456238"/>
            <a:ext cx="12700" cy="357187"/>
          </a:xfrm>
          <a:prstGeom prst="line">
            <a:avLst/>
          </a:prstGeom>
          <a:noFill/>
          <a:ln w="76200">
            <a:solidFill>
              <a:srgbClr val="FF9900"/>
            </a:solidFill>
            <a:round/>
            <a:headEnd/>
            <a:tailEnd/>
          </a:ln>
        </p:spPr>
        <p:txBody>
          <a:bodyPr wrap="none" anchor="ctr"/>
          <a:lstStyle/>
          <a:p>
            <a:endParaRPr lang="en-US"/>
          </a:p>
        </p:txBody>
      </p:sp>
      <p:sp>
        <p:nvSpPr>
          <p:cNvPr id="130070" name="Text Box 42"/>
          <p:cNvSpPr txBox="1">
            <a:spLocks noChangeArrowheads="1"/>
          </p:cNvSpPr>
          <p:nvPr/>
        </p:nvSpPr>
        <p:spPr bwMode="auto">
          <a:xfrm>
            <a:off x="2511425" y="1779588"/>
            <a:ext cx="3998913" cy="946150"/>
          </a:xfrm>
          <a:prstGeom prst="rect">
            <a:avLst/>
          </a:prstGeom>
          <a:noFill/>
          <a:ln w="9525" algn="ctr">
            <a:noFill/>
            <a:miter lim="800000"/>
            <a:headEnd/>
            <a:tailEnd/>
          </a:ln>
        </p:spPr>
        <p:txBody>
          <a:bodyPr wrap="none">
            <a:spAutoFit/>
          </a:bodyPr>
          <a:lstStyle/>
          <a:p>
            <a:r>
              <a:rPr lang="en-US" sz="2800" b="0">
                <a:solidFill>
                  <a:schemeClr val="tx1"/>
                </a:solidFill>
                <a:sym typeface="Wingdings" pitchFamily="2" charset="2"/>
              </a:rPr>
              <a:t></a:t>
            </a:r>
            <a:r>
              <a:rPr lang="en-US" sz="2800" baseline="-25000">
                <a:solidFill>
                  <a:schemeClr val="tx1"/>
                </a:solidFill>
                <a:sym typeface="Symbol" pitchFamily="18" charset="2"/>
              </a:rPr>
              <a:t>G</a:t>
            </a:r>
            <a:r>
              <a:rPr lang="en-US">
                <a:solidFill>
                  <a:schemeClr val="tx1"/>
                </a:solidFill>
              </a:rPr>
              <a:t> = {a</a:t>
            </a:r>
            <a:r>
              <a:rPr lang="en-US">
                <a:solidFill>
                  <a:schemeClr val="tx1"/>
                </a:solidFill>
                <a:sym typeface="Wingdings" pitchFamily="2" charset="2"/>
              </a:rPr>
              <a:t>c,bc}</a:t>
            </a:r>
          </a:p>
          <a:p>
            <a:r>
              <a:rPr lang="en-US" sz="2800" b="0">
                <a:solidFill>
                  <a:schemeClr val="tx1"/>
                </a:solidFill>
                <a:sym typeface="Wingdings" pitchFamily="2" charset="2"/>
              </a:rPr>
              <a:t></a:t>
            </a:r>
            <a:r>
              <a:rPr lang="en-US" sz="2800" baseline="-25000">
                <a:solidFill>
                  <a:schemeClr val="tx1"/>
                </a:solidFill>
                <a:sym typeface="Symbol" pitchFamily="18" charset="2"/>
              </a:rPr>
              <a:t>S</a:t>
            </a:r>
            <a:r>
              <a:rPr lang="en-US"/>
              <a:t> </a:t>
            </a:r>
            <a:r>
              <a:rPr lang="en-US">
                <a:solidFill>
                  <a:schemeClr val="tx1"/>
                </a:solidFill>
                <a:sym typeface="Wingdings" pitchFamily="2" charset="2"/>
              </a:rPr>
              <a:t>= {ab,ac,bc}</a:t>
            </a:r>
          </a:p>
        </p:txBody>
      </p:sp>
      <p:sp>
        <p:nvSpPr>
          <p:cNvPr id="1049643" name="Text Box 43"/>
          <p:cNvSpPr txBox="1">
            <a:spLocks noChangeArrowheads="1"/>
          </p:cNvSpPr>
          <p:nvPr/>
        </p:nvSpPr>
        <p:spPr bwMode="auto">
          <a:xfrm rot="-1949151">
            <a:off x="5737225" y="3246438"/>
            <a:ext cx="3135313" cy="860425"/>
          </a:xfrm>
          <a:prstGeom prst="rect">
            <a:avLst/>
          </a:prstGeom>
          <a:solidFill>
            <a:schemeClr val="bg1"/>
          </a:solidFill>
          <a:ln w="38100" algn="ctr">
            <a:solidFill>
              <a:srgbClr val="FF3300"/>
            </a:solidFill>
            <a:miter lim="800000"/>
            <a:headEnd/>
            <a:tailEnd/>
          </a:ln>
        </p:spPr>
        <p:txBody>
          <a:bodyPr wrap="none">
            <a:spAutoFit/>
          </a:bodyPr>
          <a:lstStyle/>
          <a:p>
            <a:r>
              <a:rPr lang="en-US">
                <a:latin typeface="Comic Sans MS" pitchFamily="66" charset="0"/>
              </a:rPr>
              <a:t>A limitation on the </a:t>
            </a:r>
          </a:p>
          <a:p>
            <a:r>
              <a:rPr lang="en-US">
                <a:latin typeface="Comic Sans MS" pitchFamily="66" charset="0"/>
              </a:rPr>
              <a:t>Choice of S!</a:t>
            </a:r>
          </a:p>
        </p:txBody>
      </p:sp>
      <p:sp>
        <p:nvSpPr>
          <p:cNvPr id="130072" name="Line 45"/>
          <p:cNvSpPr>
            <a:spLocks noChangeShapeType="1"/>
          </p:cNvSpPr>
          <p:nvPr/>
        </p:nvSpPr>
        <p:spPr bwMode="auto">
          <a:xfrm flipH="1">
            <a:off x="2641600" y="4711700"/>
            <a:ext cx="12700" cy="609600"/>
          </a:xfrm>
          <a:prstGeom prst="line">
            <a:avLst/>
          </a:prstGeom>
          <a:noFill/>
          <a:ln w="28575">
            <a:solidFill>
              <a:schemeClr val="tx1"/>
            </a:solidFill>
            <a:prstDash val="dash"/>
            <a:round/>
            <a:headEnd/>
            <a:tailEnd/>
          </a:ln>
        </p:spPr>
        <p:txBody>
          <a:bodyPr>
            <a:spAutoFit/>
          </a:bodyPr>
          <a:lstStyle/>
          <a:p>
            <a:endParaRPr lang="en-US"/>
          </a:p>
        </p:txBody>
      </p:sp>
      <p:sp>
        <p:nvSpPr>
          <p:cNvPr id="130073" name="Line 46"/>
          <p:cNvSpPr>
            <a:spLocks noChangeShapeType="1"/>
          </p:cNvSpPr>
          <p:nvPr/>
        </p:nvSpPr>
        <p:spPr bwMode="auto">
          <a:xfrm flipH="1">
            <a:off x="5003800" y="4533900"/>
            <a:ext cx="12700" cy="838200"/>
          </a:xfrm>
          <a:prstGeom prst="line">
            <a:avLst/>
          </a:prstGeom>
          <a:noFill/>
          <a:ln w="28575">
            <a:solidFill>
              <a:schemeClr val="tx1"/>
            </a:solidFill>
            <a:prstDash val="dash"/>
            <a:round/>
            <a:headEnd/>
            <a:tailEnd/>
          </a:ln>
        </p:spPr>
        <p:txBody>
          <a:bodyPr>
            <a:spAutoFit/>
          </a:bodyPr>
          <a:lstStyle/>
          <a:p>
            <a:endParaRPr 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43"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75D3C25-C46C-4022-B493-FC9BA742CDF6}" type="slidenum">
              <a:rPr lang="ar-SA" b="0">
                <a:solidFill>
                  <a:schemeClr val="tx1"/>
                </a:solidFill>
                <a:latin typeface="+mn-lt"/>
                <a:cs typeface="+mn-cs"/>
              </a:rPr>
              <a:pPr>
                <a:defRPr/>
              </a:pPr>
              <a:t>127</a:t>
            </a:fld>
            <a:endParaRPr lang="en-US" b="0">
              <a:solidFill>
                <a:schemeClr val="tx1"/>
              </a:solidFill>
              <a:latin typeface="+mn-lt"/>
              <a:cs typeface="+mn-cs"/>
            </a:endParaRPr>
          </a:p>
        </p:txBody>
      </p:sp>
      <p:pic>
        <p:nvPicPr>
          <p:cNvPr id="131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1077" name="Rectangle 3"/>
          <p:cNvSpPr>
            <a:spLocks noGrp="1" noChangeArrowheads="1"/>
          </p:cNvSpPr>
          <p:nvPr>
            <p:ph type="title" idx="4294967295"/>
          </p:nvPr>
        </p:nvSpPr>
        <p:spPr/>
        <p:txBody>
          <a:bodyPr/>
          <a:lstStyle/>
          <a:p>
            <a:pPr eaLnBrk="1" hangingPunct="1"/>
            <a:r>
              <a:rPr lang="en-US" smtClean="0"/>
              <a:t>Remarks</a:t>
            </a:r>
          </a:p>
        </p:txBody>
      </p:sp>
      <p:sp>
        <p:nvSpPr>
          <p:cNvPr id="131078" name="Rectangle 4"/>
          <p:cNvSpPr>
            <a:spLocks noGrp="1" noChangeArrowheads="1"/>
          </p:cNvSpPr>
          <p:nvPr>
            <p:ph type="body" idx="4294967295"/>
          </p:nvPr>
        </p:nvSpPr>
        <p:spPr/>
        <p:txBody>
          <a:bodyPr/>
          <a:lstStyle/>
          <a:p>
            <a:pPr eaLnBrk="1" hangingPunct="1"/>
            <a:r>
              <a:rPr lang="en-US" smtClean="0"/>
              <a:t>Some pending invocations</a:t>
            </a:r>
          </a:p>
          <a:p>
            <a:pPr lvl="1" eaLnBrk="1" hangingPunct="1"/>
            <a:r>
              <a:rPr lang="en-US" smtClean="0"/>
              <a:t>Took effect, so keep them</a:t>
            </a:r>
          </a:p>
          <a:p>
            <a:pPr lvl="1" eaLnBrk="1" hangingPunct="1"/>
            <a:r>
              <a:rPr lang="en-US" smtClean="0"/>
              <a:t>Discard the rest</a:t>
            </a:r>
          </a:p>
          <a:p>
            <a:pPr eaLnBrk="1" hangingPunct="1"/>
            <a:r>
              <a:rPr lang="en-US" smtClean="0"/>
              <a:t>Condition </a:t>
            </a:r>
            <a:r>
              <a:rPr lang="en-US" smtClean="0">
                <a:solidFill>
                  <a:schemeClr val="tx1"/>
                </a:solidFill>
                <a:sym typeface="Wingdings" pitchFamily="2" charset="2"/>
              </a:rPr>
              <a:t></a:t>
            </a:r>
            <a:r>
              <a:rPr lang="en-US" b="1" baseline="-25000" smtClean="0">
                <a:solidFill>
                  <a:schemeClr val="tx1"/>
                </a:solidFill>
                <a:sym typeface="Symbol" pitchFamily="18" charset="2"/>
              </a:rPr>
              <a:t>G</a:t>
            </a:r>
            <a:r>
              <a:rPr lang="en-US" smtClean="0">
                <a:solidFill>
                  <a:schemeClr val="tx1"/>
                </a:solidFill>
                <a:latin typeface="Symbol" pitchFamily="18" charset="2"/>
                <a:sym typeface="Symbol" pitchFamily="18" charset="2"/>
              </a:rPr>
              <a:t> </a:t>
            </a:r>
            <a:r>
              <a:rPr lang="en-US" smtClean="0">
                <a:solidFill>
                  <a:schemeClr val="tx1"/>
                </a:solidFill>
                <a:sym typeface="Symbol" pitchFamily="18" charset="2"/>
              </a:rPr>
              <a:t></a:t>
            </a:r>
            <a:r>
              <a:rPr lang="en-US" baseline="-25000" smtClean="0">
                <a:solidFill>
                  <a:schemeClr val="tx1"/>
                </a:solidFill>
              </a:rPr>
              <a:t> </a:t>
            </a:r>
            <a:r>
              <a:rPr lang="en-US" smtClean="0">
                <a:solidFill>
                  <a:schemeClr val="tx1"/>
                </a:solidFill>
                <a:sym typeface="Wingdings" pitchFamily="2" charset="2"/>
              </a:rPr>
              <a:t></a:t>
            </a:r>
            <a:r>
              <a:rPr lang="en-US" b="1" baseline="-25000" smtClean="0">
                <a:solidFill>
                  <a:schemeClr val="tx1"/>
                </a:solidFill>
                <a:sym typeface="Symbol" pitchFamily="18" charset="2"/>
              </a:rPr>
              <a:t>S</a:t>
            </a:r>
            <a:endParaRPr lang="en-US" smtClean="0">
              <a:sym typeface="Symbol" pitchFamily="18" charset="2"/>
            </a:endParaRPr>
          </a:p>
          <a:p>
            <a:pPr lvl="1" eaLnBrk="1" hangingPunct="1"/>
            <a:r>
              <a:rPr lang="en-US" smtClean="0"/>
              <a:t>Means that </a:t>
            </a:r>
            <a:r>
              <a:rPr lang="en-US" b="1" smtClean="0">
                <a:solidFill>
                  <a:schemeClr val="tx1"/>
                </a:solidFill>
              </a:rPr>
              <a:t>S </a:t>
            </a:r>
            <a:r>
              <a:rPr lang="en-US" smtClean="0"/>
              <a:t>respects </a:t>
            </a:r>
            <a:r>
              <a:rPr lang="en-US" smtClean="0">
                <a:latin typeface="Arial" pitchFamily="34" charset="0"/>
              </a:rPr>
              <a:t>“</a:t>
            </a:r>
            <a:r>
              <a:rPr lang="en-US" smtClean="0"/>
              <a:t>real-time order</a:t>
            </a:r>
            <a:r>
              <a:rPr lang="en-US" smtClean="0">
                <a:latin typeface="Arial" pitchFamily="34" charset="0"/>
              </a:rPr>
              <a:t>”</a:t>
            </a:r>
            <a:r>
              <a:rPr lang="en-US" smtClean="0"/>
              <a:t> of </a:t>
            </a:r>
            <a:r>
              <a:rPr lang="en-US" b="1" smtClean="0">
                <a:solidFill>
                  <a:schemeClr val="tx1"/>
                </a:solidFill>
              </a:rPr>
              <a:t>G</a:t>
            </a:r>
          </a:p>
          <a:p>
            <a:pPr eaLnBrk="1" hangingPunct="1"/>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301209EB-D1AD-4BD8-835C-6E6B6FD4AB20}" type="slidenum">
              <a:rPr lang="ar-SA" b="0">
                <a:solidFill>
                  <a:schemeClr val="tx1"/>
                </a:solidFill>
                <a:latin typeface="+mn-lt"/>
                <a:cs typeface="+mn-cs"/>
              </a:rPr>
              <a:pPr>
                <a:defRPr/>
              </a:pPr>
              <a:t>128</a:t>
            </a:fld>
            <a:endParaRPr lang="en-US" b="0">
              <a:solidFill>
                <a:schemeClr val="tx1"/>
              </a:solidFill>
              <a:latin typeface="+mn-lt"/>
              <a:cs typeface="+mn-cs"/>
            </a:endParaRPr>
          </a:p>
        </p:txBody>
      </p:sp>
      <p:sp>
        <p:nvSpPr>
          <p:cNvPr id="132100" name="Text Box 2"/>
          <p:cNvSpPr txBox="1">
            <a:spLocks noChangeArrowheads="1"/>
          </p:cNvSpPr>
          <p:nvPr/>
        </p:nvSpPr>
        <p:spPr bwMode="auto">
          <a:xfrm>
            <a:off x="2803525" y="1897063"/>
            <a:ext cx="2789238"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p:txBody>
      </p:sp>
      <p:sp>
        <p:nvSpPr>
          <p:cNvPr id="132101" name="Rectangle 3"/>
          <p:cNvSpPr>
            <a:spLocks noGrp="1" noChangeArrowheads="1"/>
          </p:cNvSpPr>
          <p:nvPr>
            <p:ph type="title" idx="4294967295"/>
          </p:nvPr>
        </p:nvSpPr>
        <p:spPr/>
        <p:txBody>
          <a:bodyPr/>
          <a:lstStyle/>
          <a:p>
            <a:pPr eaLnBrk="1" hangingPunct="1"/>
            <a:r>
              <a:rPr lang="en-US" smtClean="0"/>
              <a:t>Example</a:t>
            </a:r>
          </a:p>
        </p:txBody>
      </p:sp>
      <p:grpSp>
        <p:nvGrpSpPr>
          <p:cNvPr id="132102" name="Group 7"/>
          <p:cNvGrpSpPr>
            <a:grpSpLocks/>
          </p:cNvGrpSpPr>
          <p:nvPr/>
        </p:nvGrpSpPr>
        <p:grpSpPr bwMode="auto">
          <a:xfrm>
            <a:off x="1295400" y="5651500"/>
            <a:ext cx="7391400" cy="630238"/>
            <a:chOff x="528" y="3352"/>
            <a:chExt cx="4656" cy="397"/>
          </a:xfrm>
        </p:grpSpPr>
        <p:sp>
          <p:nvSpPr>
            <p:cNvPr id="132107"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2108" name="Text Box 6"/>
            <p:cNvSpPr txBox="1">
              <a:spLocks noChangeArrowheads="1"/>
            </p:cNvSpPr>
            <p:nvPr/>
          </p:nvSpPr>
          <p:spPr bwMode="auto">
            <a:xfrm>
              <a:off x="2211" y="3436"/>
              <a:ext cx="415" cy="231"/>
            </a:xfrm>
            <a:prstGeom prst="rect">
              <a:avLst/>
            </a:prstGeom>
            <a:noFill/>
            <a:ln w="9525">
              <a:noFill/>
              <a:miter lim="800000"/>
              <a:headEnd/>
              <a:tailEnd/>
            </a:ln>
          </p:spPr>
          <p:txBody>
            <a:bodyPr wrap="none">
              <a:spAutoFit/>
            </a:bodyPr>
            <a:lstStyle/>
            <a:p>
              <a:pPr algn="r"/>
              <a:r>
                <a:rPr lang="en-US" sz="1800" b="0">
                  <a:solidFill>
                    <a:schemeClr val="bg1"/>
                  </a:solidFill>
                  <a:latin typeface="Comic Sans MS" pitchFamily="66" charset="0"/>
                </a:rPr>
                <a:t>time</a:t>
              </a:r>
            </a:p>
          </p:txBody>
        </p:sp>
      </p:grpSp>
      <p:sp>
        <p:nvSpPr>
          <p:cNvPr id="132103" name="AutoShape 8"/>
          <p:cNvSpPr>
            <a:spLocks noChangeArrowheads="1"/>
          </p:cNvSpPr>
          <p:nvPr/>
        </p:nvSpPr>
        <p:spPr bwMode="auto">
          <a:xfrm>
            <a:off x="1943100" y="51054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B.q.enq(4</a:t>
            </a:r>
            <a:r>
              <a:rPr lang="en-US" sz="1400">
                <a:solidFill>
                  <a:schemeClr val="tx1"/>
                </a:solidFill>
                <a:latin typeface="Comic Sans MS" pitchFamily="66" charset="0"/>
              </a:rPr>
              <a:t>)</a:t>
            </a:r>
          </a:p>
        </p:txBody>
      </p:sp>
      <p:sp>
        <p:nvSpPr>
          <p:cNvPr id="132104" name="AutoShape 9"/>
          <p:cNvSpPr>
            <a:spLocks noChangeArrowheads="1"/>
          </p:cNvSpPr>
          <p:nvPr/>
        </p:nvSpPr>
        <p:spPr bwMode="auto">
          <a:xfrm flipH="1">
            <a:off x="1595438" y="4476750"/>
            <a:ext cx="35433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A. q.enq(3)</a:t>
            </a:r>
          </a:p>
        </p:txBody>
      </p:sp>
      <p:sp>
        <p:nvSpPr>
          <p:cNvPr id="132105" name="AutoShape 10"/>
          <p:cNvSpPr>
            <a:spLocks noChangeArrowheads="1"/>
          </p:cNvSpPr>
          <p:nvPr/>
        </p:nvSpPr>
        <p:spPr bwMode="auto">
          <a:xfrm>
            <a:off x="3886200" y="51181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B.q.deq(4</a:t>
            </a:r>
            <a:r>
              <a:rPr lang="en-US" sz="1400">
                <a:solidFill>
                  <a:schemeClr val="tx1"/>
                </a:solidFill>
                <a:latin typeface="Comic Sans MS" pitchFamily="66" charset="0"/>
              </a:rPr>
              <a:t>)</a:t>
            </a:r>
          </a:p>
        </p:txBody>
      </p:sp>
      <p:sp>
        <p:nvSpPr>
          <p:cNvPr id="132106" name="AutoShape 12"/>
          <p:cNvSpPr>
            <a:spLocks noChangeArrowheads="1"/>
          </p:cNvSpPr>
          <p:nvPr/>
        </p:nvSpPr>
        <p:spPr bwMode="auto">
          <a:xfrm flipH="1">
            <a:off x="5900738" y="50736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 q.enq(6)</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F498304F-B45E-4B82-9C32-8A15E37412FF}" type="slidenum">
              <a:rPr lang="ar-SA" b="0">
                <a:solidFill>
                  <a:schemeClr val="tx1"/>
                </a:solidFill>
                <a:latin typeface="+mn-lt"/>
                <a:cs typeface="+mn-cs"/>
              </a:rPr>
              <a:pPr>
                <a:defRPr/>
              </a:pPr>
              <a:t>129</a:t>
            </a:fld>
            <a:endParaRPr lang="en-US" b="0">
              <a:solidFill>
                <a:schemeClr val="tx1"/>
              </a:solidFill>
              <a:latin typeface="+mn-lt"/>
              <a:cs typeface="+mn-cs"/>
            </a:endParaRPr>
          </a:p>
        </p:txBody>
      </p:sp>
      <p:sp>
        <p:nvSpPr>
          <p:cNvPr id="133124" name="Rectangle 3"/>
          <p:cNvSpPr>
            <a:spLocks noGrp="1" noChangeArrowheads="1"/>
          </p:cNvSpPr>
          <p:nvPr>
            <p:ph type="title" idx="4294967295"/>
          </p:nvPr>
        </p:nvSpPr>
        <p:spPr/>
        <p:txBody>
          <a:bodyPr/>
          <a:lstStyle/>
          <a:p>
            <a:pPr eaLnBrk="1" hangingPunct="1"/>
            <a:r>
              <a:rPr lang="en-US" smtClean="0"/>
              <a:t>Example</a:t>
            </a:r>
          </a:p>
        </p:txBody>
      </p:sp>
      <p:sp>
        <p:nvSpPr>
          <p:cNvPr id="133125" name="AutoShape 4"/>
          <p:cNvSpPr>
            <a:spLocks noChangeArrowheads="1"/>
          </p:cNvSpPr>
          <p:nvPr/>
        </p:nvSpPr>
        <p:spPr bwMode="auto">
          <a:xfrm>
            <a:off x="2801938" y="1928813"/>
            <a:ext cx="1981200" cy="438150"/>
          </a:xfrm>
          <a:prstGeom prst="wedgeRoundRectCallout">
            <a:avLst>
              <a:gd name="adj1" fmla="val 135176"/>
              <a:gd name="adj2" fmla="val 102176"/>
              <a:gd name="adj3" fmla="val 16667"/>
            </a:avLst>
          </a:prstGeom>
          <a:noFill/>
          <a:ln w="38100" algn="ctr">
            <a:solidFill>
              <a:srgbClr val="FF3300"/>
            </a:solidFill>
            <a:miter lim="800000"/>
            <a:headEnd/>
            <a:tailEnd/>
          </a:ln>
        </p:spPr>
        <p:txBody>
          <a:bodyPr/>
          <a:lstStyle/>
          <a:p>
            <a:pPr algn="ctr"/>
            <a:endParaRPr lang="en-US"/>
          </a:p>
        </p:txBody>
      </p:sp>
      <p:sp>
        <p:nvSpPr>
          <p:cNvPr id="133126" name="Text Box 5"/>
          <p:cNvSpPr txBox="1">
            <a:spLocks noChangeArrowheads="1"/>
          </p:cNvSpPr>
          <p:nvPr/>
        </p:nvSpPr>
        <p:spPr bwMode="auto">
          <a:xfrm>
            <a:off x="5881688" y="2132013"/>
            <a:ext cx="2894012" cy="1187450"/>
          </a:xfrm>
          <a:prstGeom prst="rect">
            <a:avLst/>
          </a:prstGeom>
          <a:noFill/>
          <a:ln w="9525" algn="ctr">
            <a:noFill/>
            <a:miter lim="800000"/>
            <a:headEnd/>
            <a:tailEnd/>
          </a:ln>
        </p:spPr>
        <p:txBody>
          <a:bodyPr>
            <a:spAutoFit/>
          </a:bodyPr>
          <a:lstStyle/>
          <a:p>
            <a:pPr algn="ctr"/>
            <a:r>
              <a:rPr lang="en-US">
                <a:latin typeface="Comic Sans MS" pitchFamily="66" charset="0"/>
              </a:rPr>
              <a:t>Complete this pending</a:t>
            </a:r>
          </a:p>
          <a:p>
            <a:pPr algn="ctr"/>
            <a:r>
              <a:rPr lang="en-US">
                <a:latin typeface="Comic Sans MS" pitchFamily="66" charset="0"/>
              </a:rPr>
              <a:t>invocation</a:t>
            </a:r>
          </a:p>
        </p:txBody>
      </p:sp>
      <p:grpSp>
        <p:nvGrpSpPr>
          <p:cNvPr id="133127" name="Group 6"/>
          <p:cNvGrpSpPr>
            <a:grpSpLocks/>
          </p:cNvGrpSpPr>
          <p:nvPr/>
        </p:nvGrpSpPr>
        <p:grpSpPr bwMode="auto">
          <a:xfrm>
            <a:off x="1447800" y="5803900"/>
            <a:ext cx="7391400" cy="630238"/>
            <a:chOff x="528" y="3352"/>
            <a:chExt cx="4656" cy="397"/>
          </a:xfrm>
        </p:grpSpPr>
        <p:sp>
          <p:nvSpPr>
            <p:cNvPr id="133133" name="AutoShape 7"/>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3134" name="Text Box 8"/>
            <p:cNvSpPr txBox="1">
              <a:spLocks noChangeArrowheads="1"/>
            </p:cNvSpPr>
            <p:nvPr/>
          </p:nvSpPr>
          <p:spPr bwMode="auto">
            <a:xfrm>
              <a:off x="2211" y="3436"/>
              <a:ext cx="415" cy="231"/>
            </a:xfrm>
            <a:prstGeom prst="rect">
              <a:avLst/>
            </a:prstGeom>
            <a:noFill/>
            <a:ln w="9525">
              <a:noFill/>
              <a:miter lim="800000"/>
              <a:headEnd/>
              <a:tailEnd/>
            </a:ln>
          </p:spPr>
          <p:txBody>
            <a:bodyPr wrap="none">
              <a:spAutoFit/>
            </a:bodyPr>
            <a:lstStyle/>
            <a:p>
              <a:pPr algn="r"/>
              <a:r>
                <a:rPr lang="en-US" sz="1800" b="0">
                  <a:solidFill>
                    <a:schemeClr val="bg1"/>
                  </a:solidFill>
                  <a:latin typeface="Comic Sans MS" pitchFamily="66" charset="0"/>
                </a:rPr>
                <a:t>time</a:t>
              </a:r>
            </a:p>
          </p:txBody>
        </p:sp>
      </p:grpSp>
      <p:sp>
        <p:nvSpPr>
          <p:cNvPr id="133128" name="AutoShape 9"/>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B.q.enq(4</a:t>
            </a:r>
            <a:r>
              <a:rPr lang="en-US" sz="1400">
                <a:solidFill>
                  <a:schemeClr val="tx1"/>
                </a:solidFill>
                <a:latin typeface="Comic Sans MS" pitchFamily="66" charset="0"/>
              </a:rPr>
              <a:t>)</a:t>
            </a:r>
          </a:p>
        </p:txBody>
      </p:sp>
      <p:sp>
        <p:nvSpPr>
          <p:cNvPr id="133129" name="AutoShape 11"/>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B.q.deq(3</a:t>
            </a:r>
            <a:r>
              <a:rPr lang="en-US" sz="1400">
                <a:solidFill>
                  <a:schemeClr val="tx1"/>
                </a:solidFill>
                <a:latin typeface="Comic Sans MS" pitchFamily="66" charset="0"/>
              </a:rPr>
              <a:t>)</a:t>
            </a:r>
          </a:p>
        </p:txBody>
      </p:sp>
      <p:sp>
        <p:nvSpPr>
          <p:cNvPr id="133130" name="AutoShape 12"/>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 q.enq(6)</a:t>
            </a:r>
          </a:p>
        </p:txBody>
      </p:sp>
      <p:sp>
        <p:nvSpPr>
          <p:cNvPr id="133131" name="Text Box 15"/>
          <p:cNvSpPr txBox="1">
            <a:spLocks noChangeArrowheads="1"/>
          </p:cNvSpPr>
          <p:nvPr/>
        </p:nvSpPr>
        <p:spPr bwMode="auto">
          <a:xfrm>
            <a:off x="2803525" y="1897063"/>
            <a:ext cx="2789238"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p:txBody>
      </p:sp>
      <p:sp>
        <p:nvSpPr>
          <p:cNvPr id="133132" name="AutoShape 17"/>
          <p:cNvSpPr>
            <a:spLocks noChangeArrowheads="1"/>
          </p:cNvSpPr>
          <p:nvPr/>
        </p:nvSpPr>
        <p:spPr bwMode="auto">
          <a:xfrm flipH="1">
            <a:off x="1595438" y="4476750"/>
            <a:ext cx="35433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A. q.enq(3)</a:t>
            </a:r>
          </a:p>
        </p:txBody>
      </p:sp>
    </p:spTree>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0C330006-4AC6-48A8-9C1A-7BE6AFC256A1}" type="slidenum">
              <a:rPr lang="ar-SA" b="0">
                <a:solidFill>
                  <a:schemeClr val="tx1"/>
                </a:solidFill>
                <a:latin typeface="+mn-lt"/>
                <a:cs typeface="+mn-cs"/>
              </a:rPr>
              <a:pPr>
                <a:defRPr/>
              </a:pPr>
              <a:t>13</a:t>
            </a:fld>
            <a:endParaRPr lang="en-US" b="0">
              <a:solidFill>
                <a:schemeClr val="tx1"/>
              </a:solidFill>
              <a:latin typeface="+mn-lt"/>
              <a:cs typeface="+mn-cs"/>
            </a:endParaRPr>
          </a:p>
        </p:txBody>
      </p:sp>
      <p:pic>
        <p:nvPicPr>
          <p:cNvPr id="143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341"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a:t>
            </a:r>
            <a:r>
              <a:rPr lang="en-US" sz="2000" dirty="0">
                <a:solidFill>
                  <a:srgbClr val="0070C0"/>
                </a:solidFill>
                <a:cs typeface="Arial" charset="0"/>
              </a:rPr>
              <a:t>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4343"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4344" name="AutoShape 6"/>
          <p:cNvSpPr>
            <a:spLocks noChangeArrowheads="1"/>
          </p:cNvSpPr>
          <p:nvPr/>
        </p:nvSpPr>
        <p:spPr bwMode="auto">
          <a:xfrm>
            <a:off x="1231900" y="3111500"/>
            <a:ext cx="5359400" cy="711200"/>
          </a:xfrm>
          <a:prstGeom prst="wedgeRoundRectCallout">
            <a:avLst>
              <a:gd name="adj1" fmla="val 38352"/>
              <a:gd name="adj2" fmla="val 112690"/>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14345" name="Text Box 7"/>
          <p:cNvSpPr txBox="1">
            <a:spLocks noChangeArrowheads="1"/>
          </p:cNvSpPr>
          <p:nvPr/>
        </p:nvSpPr>
        <p:spPr bwMode="auto">
          <a:xfrm>
            <a:off x="4051300" y="4225925"/>
            <a:ext cx="4584700" cy="1373188"/>
          </a:xfrm>
          <a:prstGeom prst="rect">
            <a:avLst/>
          </a:prstGeom>
          <a:noFill/>
          <a:ln w="9525">
            <a:noFill/>
            <a:miter lim="800000"/>
            <a:headEnd/>
            <a:tailEnd/>
          </a:ln>
        </p:spPr>
        <p:txBody>
          <a:bodyPr>
            <a:spAutoFit/>
          </a:bodyPr>
          <a:lstStyle/>
          <a:p>
            <a:pPr algn="ctr"/>
            <a:r>
              <a:rPr lang="en-US" sz="2800" b="0">
                <a:latin typeface="Comic Sans MS" pitchFamily="66" charset="0"/>
              </a:rPr>
              <a:t>Queue not empty:</a:t>
            </a:r>
          </a:p>
          <a:p>
            <a:pPr algn="ctr"/>
            <a:r>
              <a:rPr lang="en-US" sz="2800" b="0">
                <a:latin typeface="Comic Sans MS" pitchFamily="66" charset="0"/>
              </a:rPr>
              <a:t>remove item and update </a:t>
            </a:r>
          </a:p>
          <a:p>
            <a:pPr algn="ctr"/>
            <a:r>
              <a:rPr lang="en-US" sz="2800" b="0">
                <a:latin typeface="Comic Sans MS" pitchFamily="66" charset="0"/>
              </a:rPr>
              <a:t>head</a:t>
            </a:r>
          </a:p>
        </p:txBody>
      </p:sp>
      <p:grpSp>
        <p:nvGrpSpPr>
          <p:cNvPr id="14346" name="Group 6"/>
          <p:cNvGrpSpPr>
            <a:grpSpLocks/>
          </p:cNvGrpSpPr>
          <p:nvPr/>
        </p:nvGrpSpPr>
        <p:grpSpPr bwMode="auto">
          <a:xfrm>
            <a:off x="5413375" y="1296988"/>
            <a:ext cx="2590800" cy="1717675"/>
            <a:chOff x="3650" y="1105"/>
            <a:chExt cx="1632" cy="1082"/>
          </a:xfrm>
        </p:grpSpPr>
        <p:grpSp>
          <p:nvGrpSpPr>
            <p:cNvPr id="14377" name="Group 7"/>
            <p:cNvGrpSpPr>
              <a:grpSpLocks/>
            </p:cNvGrpSpPr>
            <p:nvPr/>
          </p:nvGrpSpPr>
          <p:grpSpPr bwMode="auto">
            <a:xfrm>
              <a:off x="4088" y="1417"/>
              <a:ext cx="781" cy="770"/>
              <a:chOff x="3760" y="1377"/>
              <a:chExt cx="781" cy="770"/>
            </a:xfrm>
          </p:grpSpPr>
          <p:sp>
            <p:nvSpPr>
              <p:cNvPr id="14394"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395"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396"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397"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398"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399"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400"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401"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402"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403"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404"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405"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378"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379"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380"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381"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382"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4383"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384"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4385"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386"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387"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4388" name="Group 30"/>
            <p:cNvGrpSpPr>
              <a:grpSpLocks/>
            </p:cNvGrpSpPr>
            <p:nvPr/>
          </p:nvGrpSpPr>
          <p:grpSpPr bwMode="auto">
            <a:xfrm>
              <a:off x="3686" y="1604"/>
              <a:ext cx="219" cy="362"/>
              <a:chOff x="3686" y="1604"/>
              <a:chExt cx="219" cy="362"/>
            </a:xfrm>
          </p:grpSpPr>
          <p:sp>
            <p:nvSpPr>
              <p:cNvPr id="14389"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4390"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4391"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4392"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4393"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4347" name="Group 6"/>
          <p:cNvGrpSpPr>
            <a:grpSpLocks/>
          </p:cNvGrpSpPr>
          <p:nvPr/>
        </p:nvGrpSpPr>
        <p:grpSpPr bwMode="auto">
          <a:xfrm>
            <a:off x="5413375" y="1296988"/>
            <a:ext cx="2590800" cy="1735137"/>
            <a:chOff x="3650" y="1105"/>
            <a:chExt cx="1632" cy="1093"/>
          </a:xfrm>
        </p:grpSpPr>
        <p:grpSp>
          <p:nvGrpSpPr>
            <p:cNvPr id="14348" name="Group 7"/>
            <p:cNvGrpSpPr>
              <a:grpSpLocks/>
            </p:cNvGrpSpPr>
            <p:nvPr/>
          </p:nvGrpSpPr>
          <p:grpSpPr bwMode="auto">
            <a:xfrm>
              <a:off x="4068" y="1412"/>
              <a:ext cx="813" cy="786"/>
              <a:chOff x="3740" y="1372"/>
              <a:chExt cx="813" cy="786"/>
            </a:xfrm>
          </p:grpSpPr>
          <p:sp>
            <p:nvSpPr>
              <p:cNvPr id="14365"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366"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367"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368"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369"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370"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371"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372"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373"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374"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375"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376"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349"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350"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351"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352"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353"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4354"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355"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4356"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357"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358"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4359" name="Group 30"/>
            <p:cNvGrpSpPr>
              <a:grpSpLocks/>
            </p:cNvGrpSpPr>
            <p:nvPr/>
          </p:nvGrpSpPr>
          <p:grpSpPr bwMode="auto">
            <a:xfrm>
              <a:off x="3686" y="1604"/>
              <a:ext cx="219" cy="362"/>
              <a:chOff x="3686" y="1604"/>
              <a:chExt cx="219" cy="362"/>
            </a:xfrm>
          </p:grpSpPr>
          <p:sp>
            <p:nvSpPr>
              <p:cNvPr id="14360"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4361"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4362"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4363"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4364"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D58CCA73-2E1E-40FA-B028-6D06D3913235}" type="slidenum">
              <a:rPr lang="ar-SA" b="0">
                <a:solidFill>
                  <a:schemeClr val="tx1"/>
                </a:solidFill>
                <a:latin typeface="+mn-lt"/>
                <a:cs typeface="+mn-cs"/>
              </a:rPr>
              <a:pPr>
                <a:defRPr/>
              </a:pPr>
              <a:t>130</a:t>
            </a:fld>
            <a:endParaRPr lang="en-US" b="0">
              <a:solidFill>
                <a:schemeClr val="tx1"/>
              </a:solidFill>
              <a:latin typeface="+mn-lt"/>
              <a:cs typeface="+mn-cs"/>
            </a:endParaRPr>
          </a:p>
        </p:txBody>
      </p:sp>
      <p:sp>
        <p:nvSpPr>
          <p:cNvPr id="134148" name="Rectangle 2"/>
          <p:cNvSpPr>
            <a:spLocks noGrp="1" noChangeArrowheads="1"/>
          </p:cNvSpPr>
          <p:nvPr>
            <p:ph type="title" idx="4294967295"/>
          </p:nvPr>
        </p:nvSpPr>
        <p:spPr/>
        <p:txBody>
          <a:bodyPr/>
          <a:lstStyle/>
          <a:p>
            <a:pPr eaLnBrk="1" hangingPunct="1"/>
            <a:r>
              <a:rPr lang="en-US" smtClean="0"/>
              <a:t>Example</a:t>
            </a:r>
          </a:p>
        </p:txBody>
      </p:sp>
      <p:sp>
        <p:nvSpPr>
          <p:cNvPr id="134149" name="AutoShape 3"/>
          <p:cNvSpPr>
            <a:spLocks noChangeArrowheads="1"/>
          </p:cNvSpPr>
          <p:nvPr/>
        </p:nvSpPr>
        <p:spPr bwMode="auto">
          <a:xfrm>
            <a:off x="2801938" y="1928813"/>
            <a:ext cx="1981200" cy="438150"/>
          </a:xfrm>
          <a:prstGeom prst="wedgeRoundRectCallout">
            <a:avLst>
              <a:gd name="adj1" fmla="val 135176"/>
              <a:gd name="adj2" fmla="val 102176"/>
              <a:gd name="adj3" fmla="val 16667"/>
            </a:avLst>
          </a:prstGeom>
          <a:noFill/>
          <a:ln w="38100" algn="ctr">
            <a:solidFill>
              <a:srgbClr val="FF3300"/>
            </a:solidFill>
            <a:miter lim="800000"/>
            <a:headEnd/>
            <a:tailEnd/>
          </a:ln>
        </p:spPr>
        <p:txBody>
          <a:bodyPr/>
          <a:lstStyle/>
          <a:p>
            <a:pPr algn="ctr"/>
            <a:endParaRPr lang="en-US"/>
          </a:p>
        </p:txBody>
      </p:sp>
      <p:sp>
        <p:nvSpPr>
          <p:cNvPr id="134150" name="Text Box 4"/>
          <p:cNvSpPr txBox="1">
            <a:spLocks noChangeArrowheads="1"/>
          </p:cNvSpPr>
          <p:nvPr/>
        </p:nvSpPr>
        <p:spPr bwMode="auto">
          <a:xfrm>
            <a:off x="5881688" y="2132013"/>
            <a:ext cx="2894012" cy="1187450"/>
          </a:xfrm>
          <a:prstGeom prst="rect">
            <a:avLst/>
          </a:prstGeom>
          <a:noFill/>
          <a:ln w="9525" algn="ctr">
            <a:noFill/>
            <a:miter lim="800000"/>
            <a:headEnd/>
            <a:tailEnd/>
          </a:ln>
        </p:spPr>
        <p:txBody>
          <a:bodyPr>
            <a:spAutoFit/>
          </a:bodyPr>
          <a:lstStyle/>
          <a:p>
            <a:pPr algn="ctr"/>
            <a:r>
              <a:rPr lang="en-US">
                <a:latin typeface="Comic Sans MS" pitchFamily="66" charset="0"/>
              </a:rPr>
              <a:t>Complete this pending</a:t>
            </a:r>
          </a:p>
          <a:p>
            <a:pPr algn="ctr"/>
            <a:r>
              <a:rPr lang="en-US">
                <a:latin typeface="Comic Sans MS" pitchFamily="66" charset="0"/>
              </a:rPr>
              <a:t>invocation</a:t>
            </a:r>
          </a:p>
        </p:txBody>
      </p:sp>
      <p:grpSp>
        <p:nvGrpSpPr>
          <p:cNvPr id="134151" name="Group 5"/>
          <p:cNvGrpSpPr>
            <a:grpSpLocks/>
          </p:cNvGrpSpPr>
          <p:nvPr/>
        </p:nvGrpSpPr>
        <p:grpSpPr bwMode="auto">
          <a:xfrm>
            <a:off x="1447800" y="5803900"/>
            <a:ext cx="7391400" cy="630238"/>
            <a:chOff x="528" y="3352"/>
            <a:chExt cx="4656" cy="397"/>
          </a:xfrm>
        </p:grpSpPr>
        <p:sp>
          <p:nvSpPr>
            <p:cNvPr id="134158" name="AutoShape 6"/>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4159" name="Text Box 7"/>
            <p:cNvSpPr txBox="1">
              <a:spLocks noChangeArrowheads="1"/>
            </p:cNvSpPr>
            <p:nvPr/>
          </p:nvSpPr>
          <p:spPr bwMode="auto">
            <a:xfrm>
              <a:off x="2211" y="3436"/>
              <a:ext cx="415" cy="231"/>
            </a:xfrm>
            <a:prstGeom prst="rect">
              <a:avLst/>
            </a:prstGeom>
            <a:noFill/>
            <a:ln w="9525">
              <a:noFill/>
              <a:miter lim="800000"/>
              <a:headEnd/>
              <a:tailEnd/>
            </a:ln>
          </p:spPr>
          <p:txBody>
            <a:bodyPr wrap="none">
              <a:spAutoFit/>
            </a:bodyPr>
            <a:lstStyle/>
            <a:p>
              <a:pPr algn="r"/>
              <a:r>
                <a:rPr lang="en-US" sz="1800" b="0">
                  <a:solidFill>
                    <a:schemeClr val="bg1"/>
                  </a:solidFill>
                  <a:latin typeface="Comic Sans MS" pitchFamily="66" charset="0"/>
                </a:rPr>
                <a:t>time</a:t>
              </a:r>
            </a:p>
          </p:txBody>
        </p:sp>
      </p:grpSp>
      <p:sp>
        <p:nvSpPr>
          <p:cNvPr id="134152" name="AutoShape 8"/>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B.q.enq(4</a:t>
            </a:r>
            <a:r>
              <a:rPr lang="en-US" sz="1400">
                <a:solidFill>
                  <a:schemeClr val="tx1"/>
                </a:solidFill>
                <a:latin typeface="Comic Sans MS" pitchFamily="66" charset="0"/>
              </a:rPr>
              <a:t>)</a:t>
            </a:r>
          </a:p>
        </p:txBody>
      </p:sp>
      <p:sp>
        <p:nvSpPr>
          <p:cNvPr id="134153" name="AutoShape 9"/>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B.q.deq(4</a:t>
            </a:r>
            <a:r>
              <a:rPr lang="en-US" sz="1400">
                <a:solidFill>
                  <a:schemeClr val="tx1"/>
                </a:solidFill>
                <a:latin typeface="Comic Sans MS" pitchFamily="66" charset="0"/>
              </a:rPr>
              <a:t>)</a:t>
            </a:r>
          </a:p>
        </p:txBody>
      </p:sp>
      <p:sp>
        <p:nvSpPr>
          <p:cNvPr id="134154" name="AutoShape 10"/>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 q.enq(6)</a:t>
            </a:r>
          </a:p>
        </p:txBody>
      </p:sp>
      <p:sp>
        <p:nvSpPr>
          <p:cNvPr id="134155" name="AutoShape 11"/>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A.q.enq(3</a:t>
            </a:r>
            <a:r>
              <a:rPr lang="en-US" sz="1400">
                <a:solidFill>
                  <a:schemeClr val="tx1"/>
                </a:solidFill>
                <a:latin typeface="Comic Sans MS" pitchFamily="66" charset="0"/>
              </a:rPr>
              <a:t>)</a:t>
            </a:r>
          </a:p>
        </p:txBody>
      </p:sp>
      <p:sp>
        <p:nvSpPr>
          <p:cNvPr id="134156" name="Text Box 12"/>
          <p:cNvSpPr txBox="1">
            <a:spLocks noChangeArrowheads="1"/>
          </p:cNvSpPr>
          <p:nvPr/>
        </p:nvSpPr>
        <p:spPr bwMode="auto">
          <a:xfrm>
            <a:off x="2803525" y="1897063"/>
            <a:ext cx="2789238" cy="2647950"/>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a:p>
            <a:r>
              <a:rPr lang="en-US">
                <a:solidFill>
                  <a:srgbClr val="FF9900"/>
                </a:solidFill>
              </a:rPr>
              <a:t>A q:void</a:t>
            </a:r>
          </a:p>
        </p:txBody>
      </p:sp>
      <p:sp>
        <p:nvSpPr>
          <p:cNvPr id="134157" name="AutoShape 13"/>
          <p:cNvSpPr>
            <a:spLocks noChangeArrowheads="1"/>
          </p:cNvSpPr>
          <p:nvPr/>
        </p:nvSpPr>
        <p:spPr bwMode="auto">
          <a:xfrm>
            <a:off x="2768600" y="4159250"/>
            <a:ext cx="1841500" cy="412750"/>
          </a:xfrm>
          <a:prstGeom prst="wedgeRoundRectCallout">
            <a:avLst>
              <a:gd name="adj1" fmla="val 155861"/>
              <a:gd name="adj2" fmla="val -245769"/>
              <a:gd name="adj3" fmla="val 16667"/>
            </a:avLst>
          </a:prstGeom>
          <a:noFill/>
          <a:ln w="38100" algn="ctr">
            <a:solidFill>
              <a:srgbClr val="FF3300"/>
            </a:solidFill>
            <a:miter lim="800000"/>
            <a:headEnd/>
            <a:tailEnd/>
          </a:ln>
        </p:spPr>
        <p:txBody>
          <a:bodyPr/>
          <a:lstStyle/>
          <a:p>
            <a:pPr algn="ctr"/>
            <a:endParaRPr lang="en-US"/>
          </a:p>
        </p:txBody>
      </p:sp>
    </p:spTree>
  </p:cSld>
  <p:clrMapOvr>
    <a:masterClrMapping/>
  </p:clrMapOvr>
  <p:transition>
    <p:blinds/>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DBE82978-A5BD-4697-AFAC-E33E5B9C33F6}" type="slidenum">
              <a:rPr lang="ar-SA" b="0">
                <a:solidFill>
                  <a:schemeClr val="tx1"/>
                </a:solidFill>
                <a:latin typeface="+mn-lt"/>
                <a:cs typeface="+mn-cs"/>
              </a:rPr>
              <a:pPr>
                <a:defRPr/>
              </a:pPr>
              <a:t>131</a:t>
            </a:fld>
            <a:endParaRPr lang="en-US" b="0">
              <a:solidFill>
                <a:schemeClr val="tx1"/>
              </a:solidFill>
              <a:latin typeface="+mn-lt"/>
              <a:cs typeface="+mn-cs"/>
            </a:endParaRPr>
          </a:p>
        </p:txBody>
      </p:sp>
      <p:sp>
        <p:nvSpPr>
          <p:cNvPr id="135172" name="Rectangle 2"/>
          <p:cNvSpPr>
            <a:spLocks noGrp="1" noChangeArrowheads="1"/>
          </p:cNvSpPr>
          <p:nvPr>
            <p:ph type="title" idx="4294967295"/>
          </p:nvPr>
        </p:nvSpPr>
        <p:spPr/>
        <p:txBody>
          <a:bodyPr/>
          <a:lstStyle/>
          <a:p>
            <a:pPr eaLnBrk="1" hangingPunct="1"/>
            <a:r>
              <a:rPr lang="en-US" smtClean="0"/>
              <a:t>Example</a:t>
            </a:r>
          </a:p>
        </p:txBody>
      </p:sp>
      <p:grpSp>
        <p:nvGrpSpPr>
          <p:cNvPr id="135173" name="Group 5"/>
          <p:cNvGrpSpPr>
            <a:grpSpLocks/>
          </p:cNvGrpSpPr>
          <p:nvPr/>
        </p:nvGrpSpPr>
        <p:grpSpPr bwMode="auto">
          <a:xfrm>
            <a:off x="1447800" y="5803900"/>
            <a:ext cx="7391400" cy="630238"/>
            <a:chOff x="528" y="3352"/>
            <a:chExt cx="4656" cy="397"/>
          </a:xfrm>
        </p:grpSpPr>
        <p:sp>
          <p:nvSpPr>
            <p:cNvPr id="135181" name="AutoShape 6"/>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5182" name="Text Box 7"/>
            <p:cNvSpPr txBox="1">
              <a:spLocks noChangeArrowheads="1"/>
            </p:cNvSpPr>
            <p:nvPr/>
          </p:nvSpPr>
          <p:spPr bwMode="auto">
            <a:xfrm>
              <a:off x="2211" y="3436"/>
              <a:ext cx="415" cy="231"/>
            </a:xfrm>
            <a:prstGeom prst="rect">
              <a:avLst/>
            </a:prstGeom>
            <a:noFill/>
            <a:ln w="9525">
              <a:noFill/>
              <a:miter lim="800000"/>
              <a:headEnd/>
              <a:tailEnd/>
            </a:ln>
          </p:spPr>
          <p:txBody>
            <a:bodyPr wrap="none">
              <a:spAutoFit/>
            </a:bodyPr>
            <a:lstStyle/>
            <a:p>
              <a:pPr algn="r"/>
              <a:r>
                <a:rPr lang="en-US" sz="1800" b="0">
                  <a:solidFill>
                    <a:schemeClr val="bg1"/>
                  </a:solidFill>
                  <a:latin typeface="Comic Sans MS" pitchFamily="66" charset="0"/>
                </a:rPr>
                <a:t>time</a:t>
              </a:r>
            </a:p>
          </p:txBody>
        </p:sp>
      </p:grpSp>
      <p:sp>
        <p:nvSpPr>
          <p:cNvPr id="135174" name="AutoShape 8"/>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B.q.enq(4</a:t>
            </a:r>
            <a:r>
              <a:rPr lang="en-US" sz="1400">
                <a:solidFill>
                  <a:schemeClr val="tx1"/>
                </a:solidFill>
                <a:latin typeface="Comic Sans MS" pitchFamily="66" charset="0"/>
              </a:rPr>
              <a:t>)</a:t>
            </a:r>
          </a:p>
        </p:txBody>
      </p:sp>
      <p:sp>
        <p:nvSpPr>
          <p:cNvPr id="135175" name="AutoShape 9"/>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B.q.deq(4</a:t>
            </a:r>
            <a:r>
              <a:rPr lang="en-US" sz="1400">
                <a:solidFill>
                  <a:schemeClr val="tx1"/>
                </a:solidFill>
                <a:latin typeface="Comic Sans MS" pitchFamily="66" charset="0"/>
              </a:rPr>
              <a:t>)</a:t>
            </a:r>
          </a:p>
        </p:txBody>
      </p:sp>
      <p:sp>
        <p:nvSpPr>
          <p:cNvPr id="135176" name="AutoShape 10"/>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 q.enq(6)</a:t>
            </a:r>
          </a:p>
        </p:txBody>
      </p:sp>
      <p:sp>
        <p:nvSpPr>
          <p:cNvPr id="135177" name="AutoShape 11"/>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A.q.enq(3</a:t>
            </a:r>
            <a:r>
              <a:rPr lang="en-US" sz="1400">
                <a:solidFill>
                  <a:schemeClr val="tx1"/>
                </a:solidFill>
                <a:latin typeface="Comic Sans MS" pitchFamily="66" charset="0"/>
              </a:rPr>
              <a:t>)</a:t>
            </a:r>
          </a:p>
        </p:txBody>
      </p:sp>
      <p:sp>
        <p:nvSpPr>
          <p:cNvPr id="135178" name="Text Box 12"/>
          <p:cNvSpPr txBox="1">
            <a:spLocks noChangeArrowheads="1"/>
          </p:cNvSpPr>
          <p:nvPr/>
        </p:nvSpPr>
        <p:spPr bwMode="auto">
          <a:xfrm>
            <a:off x="2803525" y="1897063"/>
            <a:ext cx="2789238" cy="2647950"/>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a:p>
            <a:r>
              <a:rPr lang="en-US">
                <a:solidFill>
                  <a:srgbClr val="FF9900"/>
                </a:solidFill>
              </a:rPr>
              <a:t>A q:void</a:t>
            </a:r>
          </a:p>
        </p:txBody>
      </p:sp>
      <p:sp>
        <p:nvSpPr>
          <p:cNvPr id="135179" name="AutoShape 14"/>
          <p:cNvSpPr>
            <a:spLocks noChangeArrowheads="1"/>
          </p:cNvSpPr>
          <p:nvPr/>
        </p:nvSpPr>
        <p:spPr bwMode="auto">
          <a:xfrm>
            <a:off x="2716213" y="3754438"/>
            <a:ext cx="2120900" cy="412750"/>
          </a:xfrm>
          <a:prstGeom prst="wedgeRoundRectCallout">
            <a:avLst>
              <a:gd name="adj1" fmla="val -89296"/>
              <a:gd name="adj2" fmla="val -100769"/>
              <a:gd name="adj3" fmla="val 16667"/>
            </a:avLst>
          </a:prstGeom>
          <a:noFill/>
          <a:ln w="38100" algn="ctr">
            <a:solidFill>
              <a:srgbClr val="FF3300"/>
            </a:solidFill>
            <a:miter lim="800000"/>
            <a:headEnd/>
            <a:tailEnd/>
          </a:ln>
        </p:spPr>
        <p:txBody>
          <a:bodyPr/>
          <a:lstStyle/>
          <a:p>
            <a:pPr algn="ctr"/>
            <a:endParaRPr lang="en-US"/>
          </a:p>
        </p:txBody>
      </p:sp>
      <p:sp>
        <p:nvSpPr>
          <p:cNvPr id="135180" name="Text Box 15"/>
          <p:cNvSpPr txBox="1">
            <a:spLocks noChangeArrowheads="1"/>
          </p:cNvSpPr>
          <p:nvPr/>
        </p:nvSpPr>
        <p:spPr bwMode="auto">
          <a:xfrm>
            <a:off x="0" y="2833688"/>
            <a:ext cx="2684463" cy="457200"/>
          </a:xfrm>
          <a:prstGeom prst="rect">
            <a:avLst/>
          </a:prstGeom>
          <a:noFill/>
          <a:ln w="9525" algn="ctr">
            <a:noFill/>
            <a:miter lim="800000"/>
            <a:headEnd/>
            <a:tailEnd/>
          </a:ln>
        </p:spPr>
        <p:txBody>
          <a:bodyPr>
            <a:spAutoFit/>
          </a:bodyPr>
          <a:lstStyle/>
          <a:p>
            <a:pPr algn="ctr"/>
            <a:r>
              <a:rPr lang="en-US">
                <a:latin typeface="Comic Sans MS" pitchFamily="66" charset="0"/>
              </a:rPr>
              <a:t>discard this one</a:t>
            </a:r>
          </a:p>
        </p:txBody>
      </p:sp>
    </p:spTree>
  </p:cSld>
  <p:clrMapOvr>
    <a:masterClrMapping/>
  </p:clrMapOvr>
  <p:transition>
    <p:blinds/>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54767C7F-A77F-4D44-BC2F-10E560F98D42}" type="slidenum">
              <a:rPr lang="ar-SA" b="0">
                <a:solidFill>
                  <a:schemeClr val="tx1"/>
                </a:solidFill>
                <a:latin typeface="+mn-lt"/>
                <a:cs typeface="+mn-cs"/>
              </a:rPr>
              <a:pPr>
                <a:defRPr/>
              </a:pPr>
              <a:t>132</a:t>
            </a:fld>
            <a:endParaRPr lang="en-US" b="0">
              <a:solidFill>
                <a:schemeClr val="tx1"/>
              </a:solidFill>
              <a:latin typeface="+mn-lt"/>
              <a:cs typeface="+mn-cs"/>
            </a:endParaRPr>
          </a:p>
        </p:txBody>
      </p:sp>
      <p:sp>
        <p:nvSpPr>
          <p:cNvPr id="136196" name="Rectangle 2"/>
          <p:cNvSpPr>
            <a:spLocks noGrp="1" noChangeArrowheads="1"/>
          </p:cNvSpPr>
          <p:nvPr>
            <p:ph type="title" idx="4294967295"/>
          </p:nvPr>
        </p:nvSpPr>
        <p:spPr/>
        <p:txBody>
          <a:bodyPr/>
          <a:lstStyle/>
          <a:p>
            <a:pPr eaLnBrk="1" hangingPunct="1"/>
            <a:r>
              <a:rPr lang="en-US" smtClean="0"/>
              <a:t>Example</a:t>
            </a:r>
          </a:p>
        </p:txBody>
      </p:sp>
      <p:grpSp>
        <p:nvGrpSpPr>
          <p:cNvPr id="136197" name="Group 3"/>
          <p:cNvGrpSpPr>
            <a:grpSpLocks/>
          </p:cNvGrpSpPr>
          <p:nvPr/>
        </p:nvGrpSpPr>
        <p:grpSpPr bwMode="auto">
          <a:xfrm>
            <a:off x="1447800" y="5803900"/>
            <a:ext cx="7391400" cy="630238"/>
            <a:chOff x="528" y="3352"/>
            <a:chExt cx="4656" cy="397"/>
          </a:xfrm>
        </p:grpSpPr>
        <p:sp>
          <p:nvSpPr>
            <p:cNvPr id="136204" name="AutoShape 4"/>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6205" name="Text Box 5"/>
            <p:cNvSpPr txBox="1">
              <a:spLocks noChangeArrowheads="1"/>
            </p:cNvSpPr>
            <p:nvPr/>
          </p:nvSpPr>
          <p:spPr bwMode="auto">
            <a:xfrm>
              <a:off x="2211" y="3436"/>
              <a:ext cx="415" cy="231"/>
            </a:xfrm>
            <a:prstGeom prst="rect">
              <a:avLst/>
            </a:prstGeom>
            <a:noFill/>
            <a:ln w="9525">
              <a:noFill/>
              <a:miter lim="800000"/>
              <a:headEnd/>
              <a:tailEnd/>
            </a:ln>
          </p:spPr>
          <p:txBody>
            <a:bodyPr wrap="none">
              <a:spAutoFit/>
            </a:bodyPr>
            <a:lstStyle/>
            <a:p>
              <a:pPr algn="r"/>
              <a:r>
                <a:rPr lang="en-US" sz="1800" b="0">
                  <a:solidFill>
                    <a:schemeClr val="bg1"/>
                  </a:solidFill>
                  <a:latin typeface="Comic Sans MS" pitchFamily="66" charset="0"/>
                </a:rPr>
                <a:t>time</a:t>
              </a:r>
            </a:p>
          </p:txBody>
        </p:sp>
      </p:grpSp>
      <p:sp>
        <p:nvSpPr>
          <p:cNvPr id="136198" name="AutoShape 6"/>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B.q.enq(4</a:t>
            </a:r>
            <a:r>
              <a:rPr lang="en-US" sz="1400">
                <a:solidFill>
                  <a:schemeClr val="tx1"/>
                </a:solidFill>
                <a:latin typeface="Comic Sans MS" pitchFamily="66" charset="0"/>
              </a:rPr>
              <a:t>)</a:t>
            </a:r>
          </a:p>
        </p:txBody>
      </p:sp>
      <p:sp>
        <p:nvSpPr>
          <p:cNvPr id="136199" name="AutoShape 7"/>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B.q.deq(4</a:t>
            </a:r>
            <a:r>
              <a:rPr lang="en-US" sz="1400">
                <a:solidFill>
                  <a:schemeClr val="tx1"/>
                </a:solidFill>
                <a:latin typeface="Comic Sans MS" pitchFamily="66" charset="0"/>
              </a:rPr>
              <a:t>)</a:t>
            </a:r>
          </a:p>
        </p:txBody>
      </p:sp>
      <p:sp>
        <p:nvSpPr>
          <p:cNvPr id="136200" name="AutoShape 9"/>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A.q.enq(3</a:t>
            </a:r>
            <a:r>
              <a:rPr lang="en-US" sz="1400">
                <a:solidFill>
                  <a:schemeClr val="tx1"/>
                </a:solidFill>
                <a:latin typeface="Comic Sans MS" pitchFamily="66" charset="0"/>
              </a:rPr>
              <a:t>)</a:t>
            </a:r>
          </a:p>
        </p:txBody>
      </p:sp>
      <p:sp>
        <p:nvSpPr>
          <p:cNvPr id="136201" name="Text Box 10"/>
          <p:cNvSpPr txBox="1">
            <a:spLocks noChangeArrowheads="1"/>
          </p:cNvSpPr>
          <p:nvPr/>
        </p:nvSpPr>
        <p:spPr bwMode="auto">
          <a:xfrm>
            <a:off x="2803525" y="1897063"/>
            <a:ext cx="2789238" cy="2647950"/>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endParaRPr lang="en-US">
              <a:solidFill>
                <a:srgbClr val="FF9900"/>
              </a:solidFill>
            </a:endParaRPr>
          </a:p>
          <a:p>
            <a:r>
              <a:rPr lang="en-US">
                <a:solidFill>
                  <a:srgbClr val="FF9900"/>
                </a:solidFill>
              </a:rPr>
              <a:t>A q:void</a:t>
            </a:r>
          </a:p>
        </p:txBody>
      </p:sp>
      <p:sp>
        <p:nvSpPr>
          <p:cNvPr id="136202" name="AutoShape 11"/>
          <p:cNvSpPr>
            <a:spLocks noChangeArrowheads="1"/>
          </p:cNvSpPr>
          <p:nvPr/>
        </p:nvSpPr>
        <p:spPr bwMode="auto">
          <a:xfrm>
            <a:off x="2716213" y="3754438"/>
            <a:ext cx="2120900" cy="412750"/>
          </a:xfrm>
          <a:prstGeom prst="wedgeRoundRectCallout">
            <a:avLst>
              <a:gd name="adj1" fmla="val -89296"/>
              <a:gd name="adj2" fmla="val -100769"/>
              <a:gd name="adj3" fmla="val 16667"/>
            </a:avLst>
          </a:prstGeom>
          <a:noFill/>
          <a:ln w="38100" algn="ctr">
            <a:solidFill>
              <a:srgbClr val="FF3300"/>
            </a:solidFill>
            <a:miter lim="800000"/>
            <a:headEnd/>
            <a:tailEnd/>
          </a:ln>
        </p:spPr>
        <p:txBody>
          <a:bodyPr/>
          <a:lstStyle/>
          <a:p>
            <a:pPr algn="ctr"/>
            <a:endParaRPr lang="en-US"/>
          </a:p>
        </p:txBody>
      </p:sp>
      <p:sp>
        <p:nvSpPr>
          <p:cNvPr id="136203" name="Text Box 12"/>
          <p:cNvSpPr txBox="1">
            <a:spLocks noChangeArrowheads="1"/>
          </p:cNvSpPr>
          <p:nvPr/>
        </p:nvSpPr>
        <p:spPr bwMode="auto">
          <a:xfrm>
            <a:off x="0" y="2833688"/>
            <a:ext cx="2684463" cy="457200"/>
          </a:xfrm>
          <a:prstGeom prst="rect">
            <a:avLst/>
          </a:prstGeom>
          <a:noFill/>
          <a:ln w="9525" algn="ctr">
            <a:noFill/>
            <a:miter lim="800000"/>
            <a:headEnd/>
            <a:tailEnd/>
          </a:ln>
        </p:spPr>
        <p:txBody>
          <a:bodyPr>
            <a:spAutoFit/>
          </a:bodyPr>
          <a:lstStyle/>
          <a:p>
            <a:pPr algn="ctr"/>
            <a:r>
              <a:rPr lang="en-US">
                <a:latin typeface="Comic Sans MS" pitchFamily="66" charset="0"/>
              </a:rPr>
              <a:t>discard this one</a:t>
            </a:r>
          </a:p>
        </p:txBody>
      </p:sp>
    </p:spTree>
  </p:cSld>
  <p:clrMapOvr>
    <a:masterClrMapping/>
  </p:clrMapOvr>
  <p:transition>
    <p:blinds/>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67C94EB0-21E6-4C20-A8D3-C6ED5F850AD7}" type="slidenum">
              <a:rPr lang="ar-SA" b="0">
                <a:solidFill>
                  <a:schemeClr val="tx1"/>
                </a:solidFill>
                <a:latin typeface="+mn-lt"/>
                <a:cs typeface="+mn-cs"/>
              </a:rPr>
              <a:pPr>
                <a:defRPr/>
              </a:pPr>
              <a:t>133</a:t>
            </a:fld>
            <a:endParaRPr lang="en-US" b="0">
              <a:solidFill>
                <a:schemeClr val="tx1"/>
              </a:solidFill>
              <a:latin typeface="+mn-lt"/>
              <a:cs typeface="+mn-cs"/>
            </a:endParaRPr>
          </a:p>
        </p:txBody>
      </p:sp>
      <p:sp>
        <p:nvSpPr>
          <p:cNvPr id="137220" name="Text Box 2"/>
          <p:cNvSpPr txBox="1">
            <a:spLocks noChangeArrowheads="1"/>
          </p:cNvSpPr>
          <p:nvPr/>
        </p:nvSpPr>
        <p:spPr bwMode="auto">
          <a:xfrm>
            <a:off x="1493838" y="2163763"/>
            <a:ext cx="4251325"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FF9900"/>
                </a:solidFill>
              </a:rPr>
              <a:t>A q:void</a:t>
            </a:r>
          </a:p>
        </p:txBody>
      </p:sp>
      <p:sp>
        <p:nvSpPr>
          <p:cNvPr id="137221" name="Rectangle 3"/>
          <p:cNvSpPr>
            <a:spLocks noGrp="1" noChangeArrowheads="1"/>
          </p:cNvSpPr>
          <p:nvPr>
            <p:ph type="title" idx="4294967295"/>
          </p:nvPr>
        </p:nvSpPr>
        <p:spPr/>
        <p:txBody>
          <a:bodyPr/>
          <a:lstStyle/>
          <a:p>
            <a:pPr eaLnBrk="1" hangingPunct="1"/>
            <a:r>
              <a:rPr lang="en-US" smtClean="0"/>
              <a:t>Example</a:t>
            </a:r>
          </a:p>
        </p:txBody>
      </p:sp>
      <p:grpSp>
        <p:nvGrpSpPr>
          <p:cNvPr id="137222" name="Group 4"/>
          <p:cNvGrpSpPr>
            <a:grpSpLocks/>
          </p:cNvGrpSpPr>
          <p:nvPr/>
        </p:nvGrpSpPr>
        <p:grpSpPr bwMode="auto">
          <a:xfrm>
            <a:off x="1600200" y="5956300"/>
            <a:ext cx="7391400" cy="630238"/>
            <a:chOff x="528" y="3352"/>
            <a:chExt cx="4656" cy="397"/>
          </a:xfrm>
        </p:grpSpPr>
        <p:sp>
          <p:nvSpPr>
            <p:cNvPr id="137226"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7227" name="Text Box 6"/>
            <p:cNvSpPr txBox="1">
              <a:spLocks noChangeArrowheads="1"/>
            </p:cNvSpPr>
            <p:nvPr/>
          </p:nvSpPr>
          <p:spPr bwMode="auto">
            <a:xfrm>
              <a:off x="2211" y="3436"/>
              <a:ext cx="415" cy="231"/>
            </a:xfrm>
            <a:prstGeom prst="rect">
              <a:avLst/>
            </a:prstGeom>
            <a:noFill/>
            <a:ln w="9525">
              <a:noFill/>
              <a:miter lim="800000"/>
              <a:headEnd/>
              <a:tailEnd/>
            </a:ln>
          </p:spPr>
          <p:txBody>
            <a:bodyPr wrap="none">
              <a:spAutoFit/>
            </a:bodyPr>
            <a:lstStyle/>
            <a:p>
              <a:pPr algn="r"/>
              <a:r>
                <a:rPr lang="en-US" sz="1800" b="0">
                  <a:solidFill>
                    <a:schemeClr val="bg1"/>
                  </a:solidFill>
                  <a:latin typeface="Comic Sans MS" pitchFamily="66" charset="0"/>
                </a:rPr>
                <a:t>time</a:t>
              </a:r>
            </a:p>
          </p:txBody>
        </p:sp>
      </p:grpSp>
      <p:sp>
        <p:nvSpPr>
          <p:cNvPr id="137223" name="AutoShape 7"/>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B.q.enq(4</a:t>
            </a:r>
            <a:r>
              <a:rPr lang="en-US" sz="1400">
                <a:solidFill>
                  <a:schemeClr val="tx1"/>
                </a:solidFill>
                <a:latin typeface="Comic Sans MS" pitchFamily="66" charset="0"/>
              </a:rPr>
              <a:t>)</a:t>
            </a:r>
          </a:p>
        </p:txBody>
      </p:sp>
      <p:sp>
        <p:nvSpPr>
          <p:cNvPr id="137224" name="AutoShape 8"/>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B.q.deq(4</a:t>
            </a:r>
            <a:r>
              <a:rPr lang="en-US" sz="1400">
                <a:solidFill>
                  <a:schemeClr val="tx1"/>
                </a:solidFill>
                <a:latin typeface="Comic Sans MS" pitchFamily="66" charset="0"/>
              </a:rPr>
              <a:t>)</a:t>
            </a:r>
          </a:p>
        </p:txBody>
      </p:sp>
      <p:sp>
        <p:nvSpPr>
          <p:cNvPr id="137225" name="AutoShape 9"/>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A.q.enq(3</a:t>
            </a:r>
            <a:r>
              <a:rPr lang="en-US" sz="1400">
                <a:solidFill>
                  <a:schemeClr val="tx1"/>
                </a:solidFill>
                <a:latin typeface="Comic Sans MS" pitchFamily="66" charset="0"/>
              </a:rPr>
              <a: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8866F287-CCE6-4630-94B3-A9F542E51C36}" type="slidenum">
              <a:rPr lang="ar-SA" b="0">
                <a:solidFill>
                  <a:schemeClr val="tx1"/>
                </a:solidFill>
                <a:latin typeface="+mn-lt"/>
                <a:cs typeface="+mn-cs"/>
              </a:rPr>
              <a:pPr>
                <a:defRPr/>
              </a:pPr>
              <a:t>134</a:t>
            </a:fld>
            <a:endParaRPr lang="en-US" b="0">
              <a:solidFill>
                <a:schemeClr val="tx1"/>
              </a:solidFill>
              <a:latin typeface="+mn-lt"/>
              <a:cs typeface="+mn-cs"/>
            </a:endParaRPr>
          </a:p>
        </p:txBody>
      </p:sp>
      <p:sp>
        <p:nvSpPr>
          <p:cNvPr id="138244" name="Text Box 2"/>
          <p:cNvSpPr txBox="1">
            <a:spLocks noChangeArrowheads="1"/>
          </p:cNvSpPr>
          <p:nvPr/>
        </p:nvSpPr>
        <p:spPr bwMode="auto">
          <a:xfrm>
            <a:off x="1493838" y="2163763"/>
            <a:ext cx="4251325"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FF9900"/>
                </a:solidFill>
              </a:rPr>
              <a:t>A q:void</a:t>
            </a:r>
          </a:p>
        </p:txBody>
      </p:sp>
      <p:sp>
        <p:nvSpPr>
          <p:cNvPr id="138245" name="Rectangle 3"/>
          <p:cNvSpPr>
            <a:spLocks noGrp="1" noChangeArrowheads="1"/>
          </p:cNvSpPr>
          <p:nvPr>
            <p:ph type="title" idx="4294967295"/>
          </p:nvPr>
        </p:nvSpPr>
        <p:spPr/>
        <p:txBody>
          <a:bodyPr/>
          <a:lstStyle/>
          <a:p>
            <a:pPr eaLnBrk="1" hangingPunct="1"/>
            <a:r>
              <a:rPr lang="en-US" smtClean="0"/>
              <a:t>Example</a:t>
            </a:r>
          </a:p>
        </p:txBody>
      </p:sp>
      <p:grpSp>
        <p:nvGrpSpPr>
          <p:cNvPr id="138246" name="Group 4"/>
          <p:cNvGrpSpPr>
            <a:grpSpLocks/>
          </p:cNvGrpSpPr>
          <p:nvPr/>
        </p:nvGrpSpPr>
        <p:grpSpPr bwMode="auto">
          <a:xfrm>
            <a:off x="1600200" y="5956300"/>
            <a:ext cx="7391400" cy="630238"/>
            <a:chOff x="528" y="3352"/>
            <a:chExt cx="4656" cy="397"/>
          </a:xfrm>
        </p:grpSpPr>
        <p:sp>
          <p:nvSpPr>
            <p:cNvPr id="138251"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8252" name="Text Box 6"/>
            <p:cNvSpPr txBox="1">
              <a:spLocks noChangeArrowheads="1"/>
            </p:cNvSpPr>
            <p:nvPr/>
          </p:nvSpPr>
          <p:spPr bwMode="auto">
            <a:xfrm>
              <a:off x="2211" y="3436"/>
              <a:ext cx="415" cy="231"/>
            </a:xfrm>
            <a:prstGeom prst="rect">
              <a:avLst/>
            </a:prstGeom>
            <a:noFill/>
            <a:ln w="9525">
              <a:noFill/>
              <a:miter lim="800000"/>
              <a:headEnd/>
              <a:tailEnd/>
            </a:ln>
          </p:spPr>
          <p:txBody>
            <a:bodyPr wrap="none">
              <a:spAutoFit/>
            </a:bodyPr>
            <a:lstStyle/>
            <a:p>
              <a:pPr algn="r"/>
              <a:r>
                <a:rPr lang="en-US" sz="1800" b="0">
                  <a:solidFill>
                    <a:schemeClr val="bg1"/>
                  </a:solidFill>
                  <a:latin typeface="Comic Sans MS" pitchFamily="66" charset="0"/>
                </a:rPr>
                <a:t>time</a:t>
              </a:r>
            </a:p>
          </p:txBody>
        </p:sp>
      </p:grpSp>
      <p:sp>
        <p:nvSpPr>
          <p:cNvPr id="138247" name="Text Box 10"/>
          <p:cNvSpPr txBox="1">
            <a:spLocks noChangeArrowheads="1"/>
          </p:cNvSpPr>
          <p:nvPr/>
        </p:nvSpPr>
        <p:spPr bwMode="auto">
          <a:xfrm>
            <a:off x="5400675" y="2163763"/>
            <a:ext cx="2789238" cy="2282825"/>
          </a:xfrm>
          <a:prstGeom prst="rect">
            <a:avLst/>
          </a:prstGeom>
          <a:noFill/>
          <a:ln w="9525">
            <a:noFill/>
            <a:miter lim="800000"/>
            <a:headEnd/>
            <a:tailEnd/>
          </a:ln>
        </p:spPr>
        <p:txBody>
          <a:bodyPr>
            <a:spAutoFit/>
          </a:bodyPr>
          <a:lstStyle/>
          <a:p>
            <a:r>
              <a:rPr lang="en-US">
                <a:solidFill>
                  <a:srgbClr val="66FF33"/>
                </a:solidFill>
              </a:rPr>
              <a:t>B q.enq(4)</a:t>
            </a:r>
          </a:p>
          <a:p>
            <a:r>
              <a:rPr lang="en-US">
                <a:solidFill>
                  <a:srgbClr val="66FF33"/>
                </a:solidFill>
              </a:rPr>
              <a:t>B q:void</a:t>
            </a:r>
          </a:p>
          <a:p>
            <a:r>
              <a:rPr lang="en-US">
                <a:solidFill>
                  <a:srgbClr val="FF9900"/>
                </a:solidFill>
              </a:rPr>
              <a:t>A q.enq(3)</a:t>
            </a:r>
          </a:p>
          <a:p>
            <a:r>
              <a:rPr lang="en-US">
                <a:solidFill>
                  <a:srgbClr val="FF9900"/>
                </a:solidFill>
              </a:rPr>
              <a:t>A q:void</a:t>
            </a:r>
          </a:p>
          <a:p>
            <a:r>
              <a:rPr lang="en-US">
                <a:solidFill>
                  <a:srgbClr val="66FF33"/>
                </a:solidFill>
              </a:rPr>
              <a:t>B q.deq()</a:t>
            </a:r>
          </a:p>
          <a:p>
            <a:r>
              <a:rPr lang="en-US">
                <a:solidFill>
                  <a:srgbClr val="66FF33"/>
                </a:solidFill>
              </a:rPr>
              <a:t>B q:4</a:t>
            </a:r>
          </a:p>
        </p:txBody>
      </p:sp>
      <p:sp>
        <p:nvSpPr>
          <p:cNvPr id="138248" name="AutoShape 22"/>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B.q.enq(4</a:t>
            </a:r>
            <a:r>
              <a:rPr lang="en-US" sz="1400">
                <a:solidFill>
                  <a:schemeClr val="tx1"/>
                </a:solidFill>
                <a:latin typeface="Comic Sans MS" pitchFamily="66" charset="0"/>
              </a:rPr>
              <a:t>)</a:t>
            </a:r>
          </a:p>
        </p:txBody>
      </p:sp>
      <p:sp>
        <p:nvSpPr>
          <p:cNvPr id="138249" name="AutoShape 23"/>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B.q.deq(4</a:t>
            </a:r>
            <a:r>
              <a:rPr lang="en-US" sz="1400">
                <a:solidFill>
                  <a:schemeClr val="tx1"/>
                </a:solidFill>
                <a:latin typeface="Comic Sans MS" pitchFamily="66" charset="0"/>
              </a:rPr>
              <a:t>)</a:t>
            </a:r>
          </a:p>
        </p:txBody>
      </p:sp>
      <p:sp>
        <p:nvSpPr>
          <p:cNvPr id="138250" name="AutoShape 24"/>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A.q.enq(3</a:t>
            </a:r>
            <a:r>
              <a:rPr lang="en-US" sz="1400">
                <a:solidFill>
                  <a:schemeClr val="tx1"/>
                </a:solidFill>
                <a:latin typeface="Comic Sans MS" pitchFamily="66" charset="0"/>
              </a:rPr>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B8872AAB-160F-4A3F-ABF6-E9226214C1C3}" type="slidenum">
              <a:rPr lang="ar-SA" b="0">
                <a:solidFill>
                  <a:schemeClr val="tx1"/>
                </a:solidFill>
                <a:latin typeface="+mn-lt"/>
                <a:cs typeface="+mn-cs"/>
              </a:rPr>
              <a:pPr>
                <a:defRPr/>
              </a:pPr>
              <a:t>135</a:t>
            </a:fld>
            <a:endParaRPr lang="en-US" b="0">
              <a:solidFill>
                <a:schemeClr val="tx1"/>
              </a:solidFill>
              <a:latin typeface="+mn-lt"/>
              <a:cs typeface="+mn-cs"/>
            </a:endParaRPr>
          </a:p>
        </p:txBody>
      </p:sp>
      <p:sp>
        <p:nvSpPr>
          <p:cNvPr id="139268" name="AutoShape 23"/>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B.q.enq(4</a:t>
            </a:r>
            <a:r>
              <a:rPr lang="en-US" sz="1400">
                <a:solidFill>
                  <a:schemeClr val="tx1"/>
                </a:solidFill>
                <a:latin typeface="Comic Sans MS" pitchFamily="66" charset="0"/>
              </a:rPr>
              <a:t>)</a:t>
            </a:r>
          </a:p>
        </p:txBody>
      </p:sp>
      <p:sp>
        <p:nvSpPr>
          <p:cNvPr id="139269" name="AutoShape 24"/>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B.q.deq(4</a:t>
            </a:r>
            <a:r>
              <a:rPr lang="en-US" sz="1400">
                <a:solidFill>
                  <a:schemeClr val="tx1"/>
                </a:solidFill>
                <a:latin typeface="Comic Sans MS" pitchFamily="66" charset="0"/>
              </a:rPr>
              <a:t>)</a:t>
            </a:r>
          </a:p>
        </p:txBody>
      </p:sp>
      <p:sp>
        <p:nvSpPr>
          <p:cNvPr id="139270" name="AutoShape 25"/>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a:solidFill>
                  <a:schemeClr val="tx1"/>
                </a:solidFill>
                <a:latin typeface="Comic Sans MS" pitchFamily="66" charset="0"/>
              </a:rPr>
              <a:t>A.q.enq(3</a:t>
            </a:r>
            <a:r>
              <a:rPr lang="en-US" sz="1400">
                <a:solidFill>
                  <a:schemeClr val="tx1"/>
                </a:solidFill>
                <a:latin typeface="Comic Sans MS" pitchFamily="66" charset="0"/>
              </a:rPr>
              <a:t>)</a:t>
            </a:r>
          </a:p>
        </p:txBody>
      </p:sp>
      <p:sp>
        <p:nvSpPr>
          <p:cNvPr id="139271" name="Text Box 5"/>
          <p:cNvSpPr txBox="1">
            <a:spLocks noChangeArrowheads="1"/>
          </p:cNvSpPr>
          <p:nvPr/>
        </p:nvSpPr>
        <p:spPr bwMode="auto">
          <a:xfrm>
            <a:off x="1493838" y="2163763"/>
            <a:ext cx="4251325"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FF9900"/>
                </a:solidFill>
              </a:rPr>
              <a:t>A q:void</a:t>
            </a:r>
          </a:p>
        </p:txBody>
      </p:sp>
      <p:sp>
        <p:nvSpPr>
          <p:cNvPr id="139272" name="Rectangle 6"/>
          <p:cNvSpPr>
            <a:spLocks noGrp="1" noChangeArrowheads="1"/>
          </p:cNvSpPr>
          <p:nvPr>
            <p:ph type="title" idx="4294967295"/>
          </p:nvPr>
        </p:nvSpPr>
        <p:spPr/>
        <p:txBody>
          <a:bodyPr/>
          <a:lstStyle/>
          <a:p>
            <a:pPr eaLnBrk="1" hangingPunct="1"/>
            <a:r>
              <a:rPr lang="en-US" smtClean="0"/>
              <a:t>Example</a:t>
            </a:r>
          </a:p>
        </p:txBody>
      </p:sp>
      <p:grpSp>
        <p:nvGrpSpPr>
          <p:cNvPr id="139273" name="Group 7"/>
          <p:cNvGrpSpPr>
            <a:grpSpLocks/>
          </p:cNvGrpSpPr>
          <p:nvPr/>
        </p:nvGrpSpPr>
        <p:grpSpPr bwMode="auto">
          <a:xfrm>
            <a:off x="1600200" y="5956300"/>
            <a:ext cx="7391400" cy="630238"/>
            <a:chOff x="528" y="3352"/>
            <a:chExt cx="4656" cy="397"/>
          </a:xfrm>
        </p:grpSpPr>
        <p:sp>
          <p:nvSpPr>
            <p:cNvPr id="139287" name="AutoShape 8"/>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9288" name="Text Box 9"/>
            <p:cNvSpPr txBox="1">
              <a:spLocks noChangeArrowheads="1"/>
            </p:cNvSpPr>
            <p:nvPr/>
          </p:nvSpPr>
          <p:spPr bwMode="auto">
            <a:xfrm>
              <a:off x="2211" y="3436"/>
              <a:ext cx="415" cy="231"/>
            </a:xfrm>
            <a:prstGeom prst="rect">
              <a:avLst/>
            </a:prstGeom>
            <a:noFill/>
            <a:ln w="9525">
              <a:noFill/>
              <a:miter lim="800000"/>
              <a:headEnd/>
              <a:tailEnd/>
            </a:ln>
          </p:spPr>
          <p:txBody>
            <a:bodyPr wrap="none">
              <a:spAutoFit/>
            </a:bodyPr>
            <a:lstStyle/>
            <a:p>
              <a:pPr algn="r"/>
              <a:r>
                <a:rPr lang="en-US" sz="1800" b="0">
                  <a:solidFill>
                    <a:schemeClr val="bg1"/>
                  </a:solidFill>
                  <a:latin typeface="Comic Sans MS" pitchFamily="66" charset="0"/>
                </a:rPr>
                <a:t>time</a:t>
              </a:r>
            </a:p>
          </p:txBody>
        </p:sp>
      </p:grpSp>
      <p:sp>
        <p:nvSpPr>
          <p:cNvPr id="139274" name="Text Box 13"/>
          <p:cNvSpPr txBox="1">
            <a:spLocks noChangeArrowheads="1"/>
          </p:cNvSpPr>
          <p:nvPr/>
        </p:nvSpPr>
        <p:spPr bwMode="auto">
          <a:xfrm>
            <a:off x="5400675" y="2163763"/>
            <a:ext cx="2789238" cy="2282825"/>
          </a:xfrm>
          <a:prstGeom prst="rect">
            <a:avLst/>
          </a:prstGeom>
          <a:noFill/>
          <a:ln w="9525">
            <a:noFill/>
            <a:miter lim="800000"/>
            <a:headEnd/>
            <a:tailEnd/>
          </a:ln>
        </p:spPr>
        <p:txBody>
          <a:bodyPr>
            <a:spAutoFit/>
          </a:bodyPr>
          <a:lstStyle/>
          <a:p>
            <a:r>
              <a:rPr lang="en-US">
                <a:solidFill>
                  <a:srgbClr val="66FF33"/>
                </a:solidFill>
              </a:rPr>
              <a:t>B q.enq(4)</a:t>
            </a:r>
          </a:p>
          <a:p>
            <a:r>
              <a:rPr lang="en-US">
                <a:solidFill>
                  <a:srgbClr val="66FF33"/>
                </a:solidFill>
              </a:rPr>
              <a:t>B q:void</a:t>
            </a:r>
          </a:p>
          <a:p>
            <a:r>
              <a:rPr lang="en-US">
                <a:solidFill>
                  <a:srgbClr val="FF9900"/>
                </a:solidFill>
              </a:rPr>
              <a:t>A q.enq(3)</a:t>
            </a:r>
          </a:p>
          <a:p>
            <a:r>
              <a:rPr lang="en-US">
                <a:solidFill>
                  <a:srgbClr val="FF9900"/>
                </a:solidFill>
              </a:rPr>
              <a:t>A q:void</a:t>
            </a:r>
          </a:p>
          <a:p>
            <a:r>
              <a:rPr lang="en-US">
                <a:solidFill>
                  <a:srgbClr val="66FF33"/>
                </a:solidFill>
              </a:rPr>
              <a:t>B q.deq()</a:t>
            </a:r>
          </a:p>
          <a:p>
            <a:r>
              <a:rPr lang="en-US">
                <a:solidFill>
                  <a:srgbClr val="66FF33"/>
                </a:solidFill>
              </a:rPr>
              <a:t>B q:4</a:t>
            </a:r>
          </a:p>
        </p:txBody>
      </p:sp>
      <p:sp>
        <p:nvSpPr>
          <p:cNvPr id="139275" name="AutoShape 14"/>
          <p:cNvSpPr>
            <a:spLocks noChangeArrowheads="1"/>
          </p:cNvSpPr>
          <p:nvPr/>
        </p:nvSpPr>
        <p:spPr bwMode="auto">
          <a:xfrm rot="5400000">
            <a:off x="5141119" y="2280444"/>
            <a:ext cx="2484438" cy="2235200"/>
          </a:xfrm>
          <a:prstGeom prst="wedgeRoundRectCallout">
            <a:avLst>
              <a:gd name="adj1" fmla="val -52111"/>
              <a:gd name="adj2" fmla="val 59157"/>
              <a:gd name="adj3" fmla="val 16667"/>
            </a:avLst>
          </a:prstGeom>
          <a:noFill/>
          <a:ln w="38100" algn="ctr">
            <a:solidFill>
              <a:srgbClr val="FF3300"/>
            </a:solidFill>
            <a:miter lim="800000"/>
            <a:headEnd/>
            <a:tailEnd/>
          </a:ln>
        </p:spPr>
        <p:txBody>
          <a:bodyPr rot="10800000" vert="eaVert"/>
          <a:lstStyle/>
          <a:p>
            <a:pPr algn="ctr"/>
            <a:endParaRPr lang="en-US"/>
          </a:p>
        </p:txBody>
      </p:sp>
      <p:sp>
        <p:nvSpPr>
          <p:cNvPr id="139276" name="Text Box 15"/>
          <p:cNvSpPr txBox="1">
            <a:spLocks noChangeArrowheads="1"/>
          </p:cNvSpPr>
          <p:nvPr/>
        </p:nvSpPr>
        <p:spPr bwMode="auto">
          <a:xfrm>
            <a:off x="4348163" y="1576388"/>
            <a:ext cx="4391025" cy="457200"/>
          </a:xfrm>
          <a:prstGeom prst="rect">
            <a:avLst/>
          </a:prstGeom>
          <a:noFill/>
          <a:ln w="9525" algn="ctr">
            <a:noFill/>
            <a:miter lim="800000"/>
            <a:headEnd/>
            <a:tailEnd/>
          </a:ln>
        </p:spPr>
        <p:txBody>
          <a:bodyPr wrap="none">
            <a:spAutoFit/>
          </a:bodyPr>
          <a:lstStyle/>
          <a:p>
            <a:r>
              <a:rPr lang="en-US">
                <a:latin typeface="Comic Sans MS" pitchFamily="66" charset="0"/>
              </a:rPr>
              <a:t>Equivalent sequential history</a:t>
            </a:r>
          </a:p>
        </p:txBody>
      </p:sp>
      <p:grpSp>
        <p:nvGrpSpPr>
          <p:cNvPr id="139277" name="Group 22"/>
          <p:cNvGrpSpPr>
            <a:grpSpLocks/>
          </p:cNvGrpSpPr>
          <p:nvPr/>
        </p:nvGrpSpPr>
        <p:grpSpPr bwMode="auto">
          <a:xfrm>
            <a:off x="3276600" y="4986338"/>
            <a:ext cx="1728788" cy="1474787"/>
            <a:chOff x="2064" y="3141"/>
            <a:chExt cx="1089" cy="929"/>
          </a:xfrm>
        </p:grpSpPr>
        <p:sp>
          <p:nvSpPr>
            <p:cNvPr id="139278" name="Line 2"/>
            <p:cNvSpPr>
              <a:spLocks noChangeShapeType="1"/>
            </p:cNvSpPr>
            <p:nvPr/>
          </p:nvSpPr>
          <p:spPr bwMode="auto">
            <a:xfrm flipH="1">
              <a:off x="3136" y="3568"/>
              <a:ext cx="8" cy="384"/>
            </a:xfrm>
            <a:prstGeom prst="line">
              <a:avLst/>
            </a:prstGeom>
            <a:noFill/>
            <a:ln w="28575">
              <a:solidFill>
                <a:schemeClr val="tx1"/>
              </a:solidFill>
              <a:prstDash val="dash"/>
              <a:round/>
              <a:headEnd/>
              <a:tailEnd/>
            </a:ln>
          </p:spPr>
          <p:txBody>
            <a:bodyPr>
              <a:spAutoFit/>
            </a:bodyPr>
            <a:lstStyle/>
            <a:p>
              <a:endParaRPr lang="en-US"/>
            </a:p>
          </p:txBody>
        </p:sp>
        <p:sp>
          <p:nvSpPr>
            <p:cNvPr id="139279" name="Line 3"/>
            <p:cNvSpPr>
              <a:spLocks noChangeShapeType="1"/>
            </p:cNvSpPr>
            <p:nvPr/>
          </p:nvSpPr>
          <p:spPr bwMode="auto">
            <a:xfrm flipH="1">
              <a:off x="2600" y="3144"/>
              <a:ext cx="8" cy="888"/>
            </a:xfrm>
            <a:prstGeom prst="line">
              <a:avLst/>
            </a:prstGeom>
            <a:noFill/>
            <a:ln w="28575">
              <a:solidFill>
                <a:schemeClr val="tx1"/>
              </a:solidFill>
              <a:prstDash val="dash"/>
              <a:round/>
              <a:headEnd/>
              <a:tailEnd/>
            </a:ln>
          </p:spPr>
          <p:txBody>
            <a:bodyPr>
              <a:spAutoFit/>
            </a:bodyPr>
            <a:lstStyle/>
            <a:p>
              <a:endParaRPr lang="en-US"/>
            </a:p>
          </p:txBody>
        </p:sp>
        <p:sp>
          <p:nvSpPr>
            <p:cNvPr id="139280" name="Line 4"/>
            <p:cNvSpPr>
              <a:spLocks noChangeShapeType="1"/>
            </p:cNvSpPr>
            <p:nvPr/>
          </p:nvSpPr>
          <p:spPr bwMode="auto">
            <a:xfrm flipH="1">
              <a:off x="2064" y="3616"/>
              <a:ext cx="0" cy="320"/>
            </a:xfrm>
            <a:prstGeom prst="line">
              <a:avLst/>
            </a:prstGeom>
            <a:noFill/>
            <a:ln w="28575">
              <a:solidFill>
                <a:schemeClr val="tx1"/>
              </a:solidFill>
              <a:prstDash val="dash"/>
              <a:round/>
              <a:headEnd/>
              <a:tailEnd/>
            </a:ln>
          </p:spPr>
          <p:txBody>
            <a:bodyPr>
              <a:spAutoFit/>
            </a:bodyPr>
            <a:lstStyle/>
            <a:p>
              <a:endParaRPr lang="en-US"/>
            </a:p>
          </p:txBody>
        </p:sp>
        <p:sp>
          <p:nvSpPr>
            <p:cNvPr id="139281" name="Line 16"/>
            <p:cNvSpPr>
              <a:spLocks noChangeShapeType="1"/>
            </p:cNvSpPr>
            <p:nvPr/>
          </p:nvSpPr>
          <p:spPr bwMode="auto">
            <a:xfrm flipH="1">
              <a:off x="2609" y="3141"/>
              <a:ext cx="0" cy="153"/>
            </a:xfrm>
            <a:prstGeom prst="line">
              <a:avLst/>
            </a:prstGeom>
            <a:noFill/>
            <a:ln w="76200">
              <a:solidFill>
                <a:srgbClr val="FF3300"/>
              </a:solidFill>
              <a:round/>
              <a:headEnd/>
              <a:tailEnd/>
            </a:ln>
          </p:spPr>
          <p:txBody>
            <a:bodyPr wrap="none" anchor="ctr"/>
            <a:lstStyle/>
            <a:p>
              <a:endParaRPr lang="en-US"/>
            </a:p>
          </p:txBody>
        </p:sp>
        <p:sp>
          <p:nvSpPr>
            <p:cNvPr id="139282" name="Line 17"/>
            <p:cNvSpPr>
              <a:spLocks noChangeShapeType="1"/>
            </p:cNvSpPr>
            <p:nvPr/>
          </p:nvSpPr>
          <p:spPr bwMode="auto">
            <a:xfrm flipH="1">
              <a:off x="2074" y="3501"/>
              <a:ext cx="0" cy="187"/>
            </a:xfrm>
            <a:prstGeom prst="line">
              <a:avLst/>
            </a:prstGeom>
            <a:noFill/>
            <a:ln w="76200">
              <a:solidFill>
                <a:srgbClr val="FF3300"/>
              </a:solidFill>
              <a:round/>
              <a:headEnd/>
              <a:tailEnd/>
            </a:ln>
          </p:spPr>
          <p:txBody>
            <a:bodyPr wrap="none" anchor="ctr"/>
            <a:lstStyle/>
            <a:p>
              <a:endParaRPr lang="en-US"/>
            </a:p>
          </p:txBody>
        </p:sp>
        <p:sp>
          <p:nvSpPr>
            <p:cNvPr id="139283" name="Line 18"/>
            <p:cNvSpPr>
              <a:spLocks noChangeShapeType="1"/>
            </p:cNvSpPr>
            <p:nvPr/>
          </p:nvSpPr>
          <p:spPr bwMode="auto">
            <a:xfrm flipH="1">
              <a:off x="3153" y="3509"/>
              <a:ext cx="0" cy="177"/>
            </a:xfrm>
            <a:prstGeom prst="line">
              <a:avLst/>
            </a:prstGeom>
            <a:noFill/>
            <a:ln w="76200">
              <a:solidFill>
                <a:srgbClr val="FF3300"/>
              </a:solidFill>
              <a:round/>
              <a:headEnd/>
              <a:tailEnd/>
            </a:ln>
          </p:spPr>
          <p:txBody>
            <a:bodyPr wrap="none" anchor="ctr"/>
            <a:lstStyle/>
            <a:p>
              <a:endParaRPr lang="en-US"/>
            </a:p>
          </p:txBody>
        </p:sp>
        <p:sp>
          <p:nvSpPr>
            <p:cNvPr id="139284" name="Line 19"/>
            <p:cNvSpPr>
              <a:spLocks noChangeShapeType="1"/>
            </p:cNvSpPr>
            <p:nvPr/>
          </p:nvSpPr>
          <p:spPr bwMode="auto">
            <a:xfrm flipH="1">
              <a:off x="2074" y="3845"/>
              <a:ext cx="0" cy="195"/>
            </a:xfrm>
            <a:prstGeom prst="line">
              <a:avLst/>
            </a:prstGeom>
            <a:noFill/>
            <a:ln w="76200">
              <a:solidFill>
                <a:srgbClr val="FF3300"/>
              </a:solidFill>
              <a:round/>
              <a:headEnd/>
              <a:tailEnd/>
            </a:ln>
          </p:spPr>
          <p:txBody>
            <a:bodyPr wrap="none" anchor="ctr"/>
            <a:lstStyle/>
            <a:p>
              <a:endParaRPr lang="en-US"/>
            </a:p>
          </p:txBody>
        </p:sp>
        <p:sp>
          <p:nvSpPr>
            <p:cNvPr id="139285" name="Line 20"/>
            <p:cNvSpPr>
              <a:spLocks noChangeShapeType="1"/>
            </p:cNvSpPr>
            <p:nvPr/>
          </p:nvSpPr>
          <p:spPr bwMode="auto">
            <a:xfrm>
              <a:off x="3145" y="3853"/>
              <a:ext cx="0" cy="201"/>
            </a:xfrm>
            <a:prstGeom prst="line">
              <a:avLst/>
            </a:prstGeom>
            <a:noFill/>
            <a:ln w="76200">
              <a:solidFill>
                <a:srgbClr val="FF3300"/>
              </a:solidFill>
              <a:round/>
              <a:headEnd/>
              <a:tailEnd/>
            </a:ln>
          </p:spPr>
          <p:txBody>
            <a:bodyPr wrap="none" anchor="ctr"/>
            <a:lstStyle/>
            <a:p>
              <a:endParaRPr lang="en-US"/>
            </a:p>
          </p:txBody>
        </p:sp>
        <p:sp>
          <p:nvSpPr>
            <p:cNvPr id="139286" name="Line 21"/>
            <p:cNvSpPr>
              <a:spLocks noChangeShapeType="1"/>
            </p:cNvSpPr>
            <p:nvPr/>
          </p:nvSpPr>
          <p:spPr bwMode="auto">
            <a:xfrm flipH="1">
              <a:off x="2601" y="3853"/>
              <a:ext cx="0" cy="217"/>
            </a:xfrm>
            <a:prstGeom prst="line">
              <a:avLst/>
            </a:prstGeom>
            <a:noFill/>
            <a:ln w="76200">
              <a:solidFill>
                <a:srgbClr val="FF3300"/>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688B45E-5460-457D-84BC-B34D8F7863C1}" type="slidenum">
              <a:rPr lang="ar-SA" b="0">
                <a:solidFill>
                  <a:schemeClr val="tx1"/>
                </a:solidFill>
                <a:latin typeface="+mn-lt"/>
                <a:cs typeface="+mn-cs"/>
              </a:rPr>
              <a:pPr>
                <a:defRPr/>
              </a:pPr>
              <a:t>136</a:t>
            </a:fld>
            <a:endParaRPr lang="en-US" b="0">
              <a:solidFill>
                <a:schemeClr val="tx1"/>
              </a:solidFill>
              <a:latin typeface="+mn-lt"/>
              <a:cs typeface="+mn-cs"/>
            </a:endParaRPr>
          </a:p>
        </p:txBody>
      </p:sp>
      <p:pic>
        <p:nvPicPr>
          <p:cNvPr id="1402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0293" name="Rectangle 3"/>
          <p:cNvSpPr>
            <a:spLocks noGrp="1" noChangeArrowheads="1"/>
          </p:cNvSpPr>
          <p:nvPr>
            <p:ph type="title" idx="4294967295"/>
          </p:nvPr>
        </p:nvSpPr>
        <p:spPr/>
        <p:txBody>
          <a:bodyPr/>
          <a:lstStyle/>
          <a:p>
            <a:pPr eaLnBrk="1" hangingPunct="1"/>
            <a:r>
              <a:rPr lang="en-US" smtClean="0"/>
              <a:t>Concurrency</a:t>
            </a:r>
          </a:p>
        </p:txBody>
      </p:sp>
      <p:sp>
        <p:nvSpPr>
          <p:cNvPr id="140294" name="Rectangle 4"/>
          <p:cNvSpPr>
            <a:spLocks noGrp="1" noChangeArrowheads="1"/>
          </p:cNvSpPr>
          <p:nvPr>
            <p:ph type="body" idx="4294967295"/>
          </p:nvPr>
        </p:nvSpPr>
        <p:spPr/>
        <p:txBody>
          <a:bodyPr/>
          <a:lstStyle/>
          <a:p>
            <a:pPr eaLnBrk="1" hangingPunct="1"/>
            <a:r>
              <a:rPr lang="en-US" smtClean="0"/>
              <a:t>How much concurrency does linearizability allow?</a:t>
            </a:r>
          </a:p>
          <a:p>
            <a:pPr eaLnBrk="1" hangingPunct="1"/>
            <a:r>
              <a:rPr lang="en-US" smtClean="0"/>
              <a:t>When must a method invocation block?</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3EF6E5B1-5392-4AAF-9198-5D4484D413F0}" type="slidenum">
              <a:rPr lang="ar-SA" b="0">
                <a:solidFill>
                  <a:schemeClr val="tx1"/>
                </a:solidFill>
                <a:latin typeface="+mn-lt"/>
                <a:cs typeface="+mn-cs"/>
              </a:rPr>
              <a:pPr>
                <a:defRPr/>
              </a:pPr>
              <a:t>137</a:t>
            </a:fld>
            <a:endParaRPr lang="en-US" b="0">
              <a:solidFill>
                <a:schemeClr val="tx1"/>
              </a:solidFill>
              <a:latin typeface="+mn-lt"/>
              <a:cs typeface="+mn-cs"/>
            </a:endParaRPr>
          </a:p>
        </p:txBody>
      </p:sp>
      <p:pic>
        <p:nvPicPr>
          <p:cNvPr id="1413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1317" name="Rectangle 3"/>
          <p:cNvSpPr>
            <a:spLocks noGrp="1" noChangeArrowheads="1"/>
          </p:cNvSpPr>
          <p:nvPr>
            <p:ph type="title" idx="4294967295"/>
          </p:nvPr>
        </p:nvSpPr>
        <p:spPr/>
        <p:txBody>
          <a:bodyPr/>
          <a:lstStyle/>
          <a:p>
            <a:pPr eaLnBrk="1" hangingPunct="1"/>
            <a:r>
              <a:rPr lang="en-US" smtClean="0"/>
              <a:t>Concurrency</a:t>
            </a:r>
          </a:p>
        </p:txBody>
      </p:sp>
      <p:sp>
        <p:nvSpPr>
          <p:cNvPr id="141318" name="Rectangle 4"/>
          <p:cNvSpPr>
            <a:spLocks noGrp="1" noChangeArrowheads="1"/>
          </p:cNvSpPr>
          <p:nvPr>
            <p:ph type="body" idx="4294967295"/>
          </p:nvPr>
        </p:nvSpPr>
        <p:spPr/>
        <p:txBody>
          <a:bodyPr/>
          <a:lstStyle/>
          <a:p>
            <a:pPr eaLnBrk="1" hangingPunct="1">
              <a:lnSpc>
                <a:spcPct val="90000"/>
              </a:lnSpc>
            </a:pPr>
            <a:r>
              <a:rPr lang="en-US" smtClean="0"/>
              <a:t>Focus on </a:t>
            </a:r>
            <a:r>
              <a:rPr lang="en-US" b="1" i="1" smtClean="0">
                <a:solidFill>
                  <a:schemeClr val="tx1"/>
                </a:solidFill>
              </a:rPr>
              <a:t>total</a:t>
            </a:r>
            <a:r>
              <a:rPr lang="en-US" smtClean="0"/>
              <a:t> methods</a:t>
            </a:r>
          </a:p>
          <a:p>
            <a:pPr lvl="1" eaLnBrk="1" hangingPunct="1">
              <a:lnSpc>
                <a:spcPct val="90000"/>
              </a:lnSpc>
            </a:pPr>
            <a:r>
              <a:rPr lang="en-US" smtClean="0"/>
              <a:t>Defined in every state</a:t>
            </a:r>
          </a:p>
          <a:p>
            <a:pPr eaLnBrk="1" hangingPunct="1">
              <a:lnSpc>
                <a:spcPct val="90000"/>
              </a:lnSpc>
            </a:pPr>
            <a:r>
              <a:rPr lang="en-US" smtClean="0"/>
              <a:t>Example:</a:t>
            </a:r>
          </a:p>
          <a:p>
            <a:pPr lvl="1" eaLnBrk="1" hangingPunct="1">
              <a:lnSpc>
                <a:spcPct val="90000"/>
              </a:lnSpc>
            </a:pPr>
            <a:r>
              <a:rPr lang="en-US" smtClean="0">
                <a:solidFill>
                  <a:schemeClr val="tx1"/>
                </a:solidFill>
                <a:latin typeface="Lucida Console" pitchFamily="49" charset="0"/>
              </a:rPr>
              <a:t>deq()</a:t>
            </a:r>
            <a:r>
              <a:rPr lang="en-US" smtClean="0"/>
              <a:t> that throws </a:t>
            </a:r>
            <a:r>
              <a:rPr lang="en-US" smtClean="0">
                <a:solidFill>
                  <a:schemeClr val="tx1"/>
                </a:solidFill>
                <a:latin typeface="Lucida Console" pitchFamily="49" charset="0"/>
              </a:rPr>
              <a:t>Empty</a:t>
            </a:r>
            <a:r>
              <a:rPr lang="en-US" smtClean="0"/>
              <a:t> exception</a:t>
            </a:r>
          </a:p>
          <a:p>
            <a:pPr lvl="1" eaLnBrk="1" hangingPunct="1">
              <a:lnSpc>
                <a:spcPct val="90000"/>
              </a:lnSpc>
            </a:pPr>
            <a:r>
              <a:rPr lang="en-US" smtClean="0"/>
              <a:t>Versus </a:t>
            </a:r>
            <a:r>
              <a:rPr lang="en-US" smtClean="0">
                <a:solidFill>
                  <a:schemeClr val="tx1"/>
                </a:solidFill>
                <a:latin typeface="Lucida Console" pitchFamily="49" charset="0"/>
              </a:rPr>
              <a:t>deq()</a:t>
            </a:r>
            <a:r>
              <a:rPr lang="en-US" smtClean="0"/>
              <a:t> that waits </a:t>
            </a:r>
            <a:r>
              <a:rPr lang="en-US" smtClean="0">
                <a:latin typeface="Arial" pitchFamily="34" charset="0"/>
              </a:rPr>
              <a:t>…</a:t>
            </a:r>
            <a:endParaRPr lang="en-US" smtClean="0"/>
          </a:p>
          <a:p>
            <a:pPr eaLnBrk="1" hangingPunct="1">
              <a:lnSpc>
                <a:spcPct val="90000"/>
              </a:lnSpc>
            </a:pPr>
            <a:r>
              <a:rPr lang="en-US" smtClean="0"/>
              <a:t>Why?</a:t>
            </a:r>
          </a:p>
          <a:p>
            <a:pPr lvl="1" eaLnBrk="1" hangingPunct="1">
              <a:lnSpc>
                <a:spcPct val="90000"/>
              </a:lnSpc>
            </a:pPr>
            <a:r>
              <a:rPr lang="en-US" smtClean="0"/>
              <a:t>Otherwise, blocking unrelated to synchronization</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4ABF43AF-2E09-4391-B5B9-8750B7F89AE6}" type="slidenum">
              <a:rPr lang="ar-SA" b="0">
                <a:solidFill>
                  <a:schemeClr val="tx1"/>
                </a:solidFill>
                <a:latin typeface="+mn-lt"/>
                <a:cs typeface="+mn-cs"/>
              </a:rPr>
              <a:pPr>
                <a:defRPr/>
              </a:pPr>
              <a:t>138</a:t>
            </a:fld>
            <a:endParaRPr lang="en-US" b="0">
              <a:solidFill>
                <a:schemeClr val="tx1"/>
              </a:solidFill>
              <a:latin typeface="+mn-lt"/>
              <a:cs typeface="+mn-cs"/>
            </a:endParaRPr>
          </a:p>
        </p:txBody>
      </p:sp>
      <p:pic>
        <p:nvPicPr>
          <p:cNvPr id="1423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2341" name="Rectangle 3"/>
          <p:cNvSpPr>
            <a:spLocks noGrp="1" noChangeArrowheads="1"/>
          </p:cNvSpPr>
          <p:nvPr>
            <p:ph type="title" idx="4294967295"/>
          </p:nvPr>
        </p:nvSpPr>
        <p:spPr/>
        <p:txBody>
          <a:bodyPr/>
          <a:lstStyle/>
          <a:p>
            <a:pPr eaLnBrk="1" hangingPunct="1"/>
            <a:r>
              <a:rPr lang="en-US" smtClean="0"/>
              <a:t>Concurrency</a:t>
            </a:r>
          </a:p>
        </p:txBody>
      </p:sp>
      <p:sp>
        <p:nvSpPr>
          <p:cNvPr id="142342" name="Rectangle 4"/>
          <p:cNvSpPr>
            <a:spLocks noGrp="1" noChangeArrowheads="1"/>
          </p:cNvSpPr>
          <p:nvPr>
            <p:ph type="body" idx="4294967295"/>
          </p:nvPr>
        </p:nvSpPr>
        <p:spPr/>
        <p:txBody>
          <a:bodyPr/>
          <a:lstStyle/>
          <a:p>
            <a:pPr eaLnBrk="1" hangingPunct="1"/>
            <a:r>
              <a:rPr lang="en-US" smtClean="0">
                <a:solidFill>
                  <a:srgbClr val="FF0000"/>
                </a:solidFill>
              </a:rPr>
              <a:t>Question</a:t>
            </a:r>
            <a:r>
              <a:rPr lang="en-US" smtClean="0"/>
              <a:t>: When does linearizability require a method invocation to block?</a:t>
            </a:r>
          </a:p>
          <a:p>
            <a:pPr eaLnBrk="1" hangingPunct="1"/>
            <a:r>
              <a:rPr lang="en-US" smtClean="0">
                <a:solidFill>
                  <a:srgbClr val="FF0000"/>
                </a:solidFill>
              </a:rPr>
              <a:t>Answer</a:t>
            </a:r>
            <a:r>
              <a:rPr lang="en-US" smtClean="0"/>
              <a:t>: never.</a:t>
            </a:r>
          </a:p>
          <a:p>
            <a:pPr eaLnBrk="1" hangingPunct="1"/>
            <a:r>
              <a:rPr lang="en-US" smtClean="0"/>
              <a:t>Linearizability is </a:t>
            </a:r>
            <a:r>
              <a:rPr lang="en-US" i="1" smtClean="0">
                <a:solidFill>
                  <a:schemeClr val="tx1"/>
                </a:solidFill>
              </a:rPr>
              <a:t>non-blocking</a:t>
            </a:r>
            <a:endParaRPr lang="en-US" smtClean="0">
              <a:solidFill>
                <a:schemeClr val="tx1"/>
              </a:solidFill>
            </a:endParaRP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CD1098A-FF2F-47EE-987D-35E04B6CBF65}" type="slidenum">
              <a:rPr lang="ar-SA" b="0">
                <a:solidFill>
                  <a:schemeClr val="tx1"/>
                </a:solidFill>
                <a:latin typeface="+mn-lt"/>
                <a:cs typeface="+mn-cs"/>
              </a:rPr>
              <a:pPr>
                <a:defRPr/>
              </a:pPr>
              <a:t>139</a:t>
            </a:fld>
            <a:endParaRPr lang="en-US" b="0">
              <a:solidFill>
                <a:schemeClr val="tx1"/>
              </a:solidFill>
              <a:latin typeface="+mn-lt"/>
              <a:cs typeface="+mn-cs"/>
            </a:endParaRPr>
          </a:p>
        </p:txBody>
      </p:sp>
      <p:pic>
        <p:nvPicPr>
          <p:cNvPr id="1433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3365" name="Rectangle 3"/>
          <p:cNvSpPr>
            <a:spLocks noGrp="1" noChangeArrowheads="1"/>
          </p:cNvSpPr>
          <p:nvPr>
            <p:ph type="title" idx="4294967295"/>
          </p:nvPr>
        </p:nvSpPr>
        <p:spPr/>
        <p:txBody>
          <a:bodyPr/>
          <a:lstStyle/>
          <a:p>
            <a:pPr eaLnBrk="1" hangingPunct="1"/>
            <a:r>
              <a:rPr lang="en-US" smtClean="0"/>
              <a:t>Non-Blocking Theorem</a:t>
            </a:r>
          </a:p>
        </p:txBody>
      </p:sp>
      <p:sp>
        <p:nvSpPr>
          <p:cNvPr id="143366" name="Rectangle 4"/>
          <p:cNvSpPr>
            <a:spLocks noGrp="1" noChangeArrowheads="1"/>
          </p:cNvSpPr>
          <p:nvPr>
            <p:ph type="body" idx="4294967295"/>
          </p:nvPr>
        </p:nvSpPr>
        <p:spPr>
          <a:xfrm>
            <a:off x="685800" y="1695450"/>
            <a:ext cx="7772400" cy="4357688"/>
          </a:xfrm>
          <a:noFill/>
        </p:spPr>
        <p:txBody>
          <a:bodyPr>
            <a:spAutoFit/>
          </a:bodyPr>
          <a:lstStyle/>
          <a:p>
            <a:pPr eaLnBrk="1" hangingPunct="1">
              <a:buFontTx/>
              <a:buNone/>
            </a:pPr>
            <a:r>
              <a:rPr lang="en-US" smtClean="0"/>
              <a:t>If method invocation</a:t>
            </a:r>
          </a:p>
          <a:p>
            <a:pPr lvl="1" eaLnBrk="1" hangingPunct="1">
              <a:buFontTx/>
              <a:buNone/>
            </a:pPr>
            <a:r>
              <a:rPr lang="en-US" b="1" smtClean="0">
                <a:solidFill>
                  <a:schemeClr val="tx1"/>
                </a:solidFill>
                <a:latin typeface="Lucida Console" pitchFamily="49" charset="0"/>
              </a:rPr>
              <a:t>A</a:t>
            </a:r>
            <a:r>
              <a:rPr lang="en-US" smtClean="0">
                <a:solidFill>
                  <a:schemeClr val="tx1"/>
                </a:solidFill>
                <a:latin typeface="Lucida Console" pitchFamily="49" charset="0"/>
              </a:rPr>
              <a:t> </a:t>
            </a:r>
            <a:r>
              <a:rPr lang="en-US" b="1" smtClean="0">
                <a:solidFill>
                  <a:schemeClr val="tx1"/>
                </a:solidFill>
                <a:latin typeface="Lucida Console" pitchFamily="49" charset="0"/>
              </a:rPr>
              <a:t>q.inv(</a:t>
            </a:r>
            <a:r>
              <a:rPr lang="en-US" b="1" smtClean="0">
                <a:solidFill>
                  <a:schemeClr val="tx1"/>
                </a:solidFill>
                <a:latin typeface="Arial" pitchFamily="34" charset="0"/>
              </a:rPr>
              <a:t>…</a:t>
            </a:r>
            <a:r>
              <a:rPr lang="en-US" b="1" smtClean="0">
                <a:solidFill>
                  <a:schemeClr val="tx1"/>
                </a:solidFill>
                <a:latin typeface="Lucida Console" pitchFamily="49" charset="0"/>
              </a:rPr>
              <a:t>)</a:t>
            </a:r>
            <a:endParaRPr lang="en-US" smtClean="0"/>
          </a:p>
          <a:p>
            <a:pPr eaLnBrk="1" hangingPunct="1">
              <a:buFontTx/>
              <a:buNone/>
            </a:pPr>
            <a:r>
              <a:rPr lang="en-US" smtClean="0"/>
              <a:t>is  pending in history </a:t>
            </a:r>
            <a:r>
              <a:rPr lang="en-US" smtClean="0">
                <a:solidFill>
                  <a:schemeClr val="tx1"/>
                </a:solidFill>
              </a:rPr>
              <a:t>H, </a:t>
            </a:r>
            <a:r>
              <a:rPr lang="en-US" smtClean="0"/>
              <a:t>then there exists a response</a:t>
            </a:r>
          </a:p>
          <a:p>
            <a:pPr lvl="1" eaLnBrk="1" hangingPunct="1">
              <a:buFontTx/>
              <a:buNone/>
            </a:pPr>
            <a:r>
              <a:rPr lang="en-US" b="1" smtClean="0">
                <a:solidFill>
                  <a:schemeClr val="tx1"/>
                </a:solidFill>
                <a:latin typeface="Lucida Console" pitchFamily="49" charset="0"/>
              </a:rPr>
              <a:t>A q:res(</a:t>
            </a:r>
            <a:r>
              <a:rPr lang="en-US" b="1" smtClean="0">
                <a:solidFill>
                  <a:schemeClr val="tx1"/>
                </a:solidFill>
                <a:latin typeface="Arial" pitchFamily="34" charset="0"/>
              </a:rPr>
              <a:t>…</a:t>
            </a:r>
            <a:r>
              <a:rPr lang="en-US" b="1" smtClean="0">
                <a:solidFill>
                  <a:schemeClr val="tx1"/>
                </a:solidFill>
                <a:latin typeface="Lucida Console" pitchFamily="49" charset="0"/>
              </a:rPr>
              <a:t>)</a:t>
            </a:r>
          </a:p>
          <a:p>
            <a:pPr eaLnBrk="1" hangingPunct="1">
              <a:buFontTx/>
              <a:buNone/>
            </a:pPr>
            <a:r>
              <a:rPr lang="en-US" smtClean="0"/>
              <a:t>such that</a:t>
            </a:r>
          </a:p>
          <a:p>
            <a:pPr lvl="1" eaLnBrk="1" hangingPunct="1">
              <a:buFontTx/>
              <a:buNone/>
            </a:pPr>
            <a:r>
              <a:rPr lang="en-US" b="1" smtClean="0">
                <a:solidFill>
                  <a:schemeClr val="tx1"/>
                </a:solidFill>
                <a:latin typeface="Lucida Console" pitchFamily="49" charset="0"/>
              </a:rPr>
              <a:t>H + A q:res(</a:t>
            </a:r>
            <a:r>
              <a:rPr lang="en-US" b="1" smtClean="0">
                <a:solidFill>
                  <a:schemeClr val="tx1"/>
                </a:solidFill>
                <a:latin typeface="Arial" pitchFamily="34" charset="0"/>
              </a:rPr>
              <a:t>…</a:t>
            </a:r>
            <a:r>
              <a:rPr lang="en-US" b="1" smtClean="0">
                <a:solidFill>
                  <a:schemeClr val="tx1"/>
                </a:solidFill>
                <a:latin typeface="Lucida Console" pitchFamily="49" charset="0"/>
              </a:rPr>
              <a:t>)</a:t>
            </a:r>
          </a:p>
          <a:p>
            <a:pPr eaLnBrk="1" hangingPunct="1">
              <a:buFontTx/>
              <a:buNone/>
            </a:pPr>
            <a:r>
              <a:rPr lang="en-US" smtClean="0"/>
              <a:t>is linearizable</a:t>
            </a:r>
            <a:r>
              <a:rPr lang="en-US" b="1" smtClean="0">
                <a:solidFill>
                  <a:schemeClr val="tx1"/>
                </a:solidFill>
                <a:latin typeface="Lucida Console" pitchFamily="49" charset="0"/>
              </a:rPr>
              <a:t>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28817707-9753-424A-BC42-5CBE2A43B791}" type="slidenum">
              <a:rPr lang="ar-SA" b="0">
                <a:solidFill>
                  <a:schemeClr val="tx1"/>
                </a:solidFill>
                <a:latin typeface="+mn-lt"/>
                <a:cs typeface="+mn-cs"/>
              </a:rPr>
              <a:pPr>
                <a:defRPr/>
              </a:pPr>
              <a:t>14</a:t>
            </a:fld>
            <a:endParaRPr lang="en-US" b="0">
              <a:solidFill>
                <a:schemeClr val="tx1"/>
              </a:solidFill>
              <a:latin typeface="+mn-lt"/>
              <a:cs typeface="+mn-cs"/>
            </a:endParaRPr>
          </a:p>
        </p:txBody>
      </p:sp>
      <p:pic>
        <p:nvPicPr>
          <p:cNvPr id="153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365"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a:t>
            </a:r>
            <a:r>
              <a:rPr lang="en-US" sz="2000" dirty="0">
                <a:solidFill>
                  <a:schemeClr val="tx1"/>
                </a:solidFill>
                <a:cs typeface="Arial" charset="0"/>
              </a:rPr>
              <a:t>return</a:t>
            </a:r>
            <a:r>
              <a:rPr lang="en-US" sz="2000" dirty="0">
                <a:solidFill>
                  <a:schemeClr val="bg1">
                    <a:lumMod val="65000"/>
                  </a:schemeClr>
                </a:solidFill>
                <a:cs typeface="Arial" charset="0"/>
              </a:rPr>
              <a:t> </a:t>
            </a:r>
            <a:r>
              <a:rPr lang="en-US" sz="2000" dirty="0">
                <a:solidFill>
                  <a:srgbClr val="0070C0"/>
                </a:solidFill>
                <a:cs typeface="Arial" charset="0"/>
              </a:rPr>
              <a:t>x;</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536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5368" name="AutoShape 6"/>
          <p:cNvSpPr>
            <a:spLocks noChangeArrowheads="1"/>
          </p:cNvSpPr>
          <p:nvPr/>
        </p:nvSpPr>
        <p:spPr bwMode="auto">
          <a:xfrm>
            <a:off x="1231900" y="3733800"/>
            <a:ext cx="1663700" cy="406400"/>
          </a:xfrm>
          <a:prstGeom prst="wedgeRoundRectCallout">
            <a:avLst>
              <a:gd name="adj1" fmla="val 158199"/>
              <a:gd name="adj2" fmla="val 128315"/>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15369" name="Text Box 7"/>
          <p:cNvSpPr txBox="1">
            <a:spLocks noChangeArrowheads="1"/>
          </p:cNvSpPr>
          <p:nvPr/>
        </p:nvSpPr>
        <p:spPr bwMode="auto">
          <a:xfrm>
            <a:off x="4051300" y="4225925"/>
            <a:ext cx="4584700" cy="519113"/>
          </a:xfrm>
          <a:prstGeom prst="rect">
            <a:avLst/>
          </a:prstGeom>
          <a:noFill/>
          <a:ln w="9525">
            <a:noFill/>
            <a:miter lim="800000"/>
            <a:headEnd/>
            <a:tailEnd/>
          </a:ln>
        </p:spPr>
        <p:txBody>
          <a:bodyPr>
            <a:spAutoFit/>
          </a:bodyPr>
          <a:lstStyle/>
          <a:p>
            <a:pPr algn="ctr"/>
            <a:r>
              <a:rPr lang="en-US" sz="2800" b="0">
                <a:latin typeface="Comic Sans MS" pitchFamily="66" charset="0"/>
              </a:rPr>
              <a:t>Return result</a:t>
            </a:r>
          </a:p>
        </p:txBody>
      </p:sp>
      <p:grpSp>
        <p:nvGrpSpPr>
          <p:cNvPr id="15370" name="Group 6"/>
          <p:cNvGrpSpPr>
            <a:grpSpLocks/>
          </p:cNvGrpSpPr>
          <p:nvPr/>
        </p:nvGrpSpPr>
        <p:grpSpPr bwMode="auto">
          <a:xfrm>
            <a:off x="5413375" y="1296988"/>
            <a:ext cx="2590800" cy="1717675"/>
            <a:chOff x="3650" y="1105"/>
            <a:chExt cx="1632" cy="1082"/>
          </a:xfrm>
        </p:grpSpPr>
        <p:grpSp>
          <p:nvGrpSpPr>
            <p:cNvPr id="15401" name="Group 7"/>
            <p:cNvGrpSpPr>
              <a:grpSpLocks/>
            </p:cNvGrpSpPr>
            <p:nvPr/>
          </p:nvGrpSpPr>
          <p:grpSpPr bwMode="auto">
            <a:xfrm>
              <a:off x="4088" y="1417"/>
              <a:ext cx="781" cy="770"/>
              <a:chOff x="3760" y="1377"/>
              <a:chExt cx="781" cy="770"/>
            </a:xfrm>
          </p:grpSpPr>
          <p:sp>
            <p:nvSpPr>
              <p:cNvPr id="15418"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5419"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5420"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5421"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5422"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5423"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5424"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5425"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5426"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5427"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5428"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5429"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5402"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5403"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5404"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5405"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5406"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5407"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5408"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5409"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5410"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5411"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5412" name="Group 30"/>
            <p:cNvGrpSpPr>
              <a:grpSpLocks/>
            </p:cNvGrpSpPr>
            <p:nvPr/>
          </p:nvGrpSpPr>
          <p:grpSpPr bwMode="auto">
            <a:xfrm>
              <a:off x="3686" y="1604"/>
              <a:ext cx="219" cy="362"/>
              <a:chOff x="3686" y="1604"/>
              <a:chExt cx="219" cy="362"/>
            </a:xfrm>
          </p:grpSpPr>
          <p:sp>
            <p:nvSpPr>
              <p:cNvPr id="15413"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5414"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5415"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5416"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5417"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5371" name="Group 6"/>
          <p:cNvGrpSpPr>
            <a:grpSpLocks/>
          </p:cNvGrpSpPr>
          <p:nvPr/>
        </p:nvGrpSpPr>
        <p:grpSpPr bwMode="auto">
          <a:xfrm>
            <a:off x="5413375" y="1296988"/>
            <a:ext cx="2590800" cy="1735137"/>
            <a:chOff x="3650" y="1105"/>
            <a:chExt cx="1632" cy="1093"/>
          </a:xfrm>
        </p:grpSpPr>
        <p:grpSp>
          <p:nvGrpSpPr>
            <p:cNvPr id="15372" name="Group 7"/>
            <p:cNvGrpSpPr>
              <a:grpSpLocks/>
            </p:cNvGrpSpPr>
            <p:nvPr/>
          </p:nvGrpSpPr>
          <p:grpSpPr bwMode="auto">
            <a:xfrm>
              <a:off x="4068" y="1412"/>
              <a:ext cx="813" cy="786"/>
              <a:chOff x="3740" y="1372"/>
              <a:chExt cx="813" cy="786"/>
            </a:xfrm>
          </p:grpSpPr>
          <p:sp>
            <p:nvSpPr>
              <p:cNvPr id="15389"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5390"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5391"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5392"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5393"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5394"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5395"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5396"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5397"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5398"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5399"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5400"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5373"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5374"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5375"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5376"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5377"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5378"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5379"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5380"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5381"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5382"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5383" name="Group 30"/>
            <p:cNvGrpSpPr>
              <a:grpSpLocks/>
            </p:cNvGrpSpPr>
            <p:nvPr/>
          </p:nvGrpSpPr>
          <p:grpSpPr bwMode="auto">
            <a:xfrm>
              <a:off x="3686" y="1604"/>
              <a:ext cx="219" cy="362"/>
              <a:chOff x="3686" y="1604"/>
              <a:chExt cx="219" cy="362"/>
            </a:xfrm>
          </p:grpSpPr>
          <p:sp>
            <p:nvSpPr>
              <p:cNvPr id="15384"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5385"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5386"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5387"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5388"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4072FF84-F983-4442-BDE6-23BB65FB5675}" type="slidenum">
              <a:rPr lang="ar-SA" b="0">
                <a:solidFill>
                  <a:schemeClr val="tx1"/>
                </a:solidFill>
                <a:latin typeface="+mn-lt"/>
                <a:cs typeface="+mn-cs"/>
              </a:rPr>
              <a:pPr>
                <a:defRPr/>
              </a:pPr>
              <a:t>140</a:t>
            </a:fld>
            <a:endParaRPr lang="en-US" b="0">
              <a:solidFill>
                <a:schemeClr val="tx1"/>
              </a:solidFill>
              <a:latin typeface="+mn-lt"/>
              <a:cs typeface="+mn-cs"/>
            </a:endParaRPr>
          </a:p>
        </p:txBody>
      </p:sp>
      <p:pic>
        <p:nvPicPr>
          <p:cNvPr id="1443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4389" name="Rectangle 3"/>
          <p:cNvSpPr>
            <a:spLocks noGrp="1" noChangeArrowheads="1"/>
          </p:cNvSpPr>
          <p:nvPr>
            <p:ph type="title" idx="4294967295"/>
          </p:nvPr>
        </p:nvSpPr>
        <p:spPr/>
        <p:txBody>
          <a:bodyPr/>
          <a:lstStyle/>
          <a:p>
            <a:pPr eaLnBrk="1" hangingPunct="1"/>
            <a:r>
              <a:rPr lang="en-US" smtClean="0"/>
              <a:t>Proof</a:t>
            </a:r>
          </a:p>
        </p:txBody>
      </p:sp>
      <p:sp>
        <p:nvSpPr>
          <p:cNvPr id="144390" name="Rectangle 4"/>
          <p:cNvSpPr>
            <a:spLocks noGrp="1" noChangeArrowheads="1"/>
          </p:cNvSpPr>
          <p:nvPr>
            <p:ph type="body" idx="4294967295"/>
          </p:nvPr>
        </p:nvSpPr>
        <p:spPr/>
        <p:txBody>
          <a:bodyPr/>
          <a:lstStyle/>
          <a:p>
            <a:pPr eaLnBrk="1" hangingPunct="1"/>
            <a:r>
              <a:rPr lang="en-US" smtClean="0"/>
              <a:t>Pick linearization </a:t>
            </a:r>
            <a:r>
              <a:rPr lang="en-US" smtClean="0">
                <a:solidFill>
                  <a:schemeClr val="tx1"/>
                </a:solidFill>
              </a:rPr>
              <a:t>S</a:t>
            </a:r>
            <a:r>
              <a:rPr lang="en-US" smtClean="0"/>
              <a:t> of </a:t>
            </a:r>
            <a:r>
              <a:rPr lang="en-US" smtClean="0">
                <a:solidFill>
                  <a:schemeClr val="tx1"/>
                </a:solidFill>
              </a:rPr>
              <a:t>H</a:t>
            </a:r>
          </a:p>
          <a:p>
            <a:pPr eaLnBrk="1" hangingPunct="1"/>
            <a:r>
              <a:rPr lang="en-US" smtClean="0"/>
              <a:t>If </a:t>
            </a:r>
            <a:r>
              <a:rPr lang="en-US" smtClean="0">
                <a:solidFill>
                  <a:schemeClr val="tx1"/>
                </a:solidFill>
              </a:rPr>
              <a:t>S</a:t>
            </a:r>
            <a:r>
              <a:rPr lang="en-US" smtClean="0"/>
              <a:t> already contains </a:t>
            </a:r>
          </a:p>
          <a:p>
            <a:pPr lvl="1" eaLnBrk="1" hangingPunct="1"/>
            <a:r>
              <a:rPr lang="en-US" smtClean="0"/>
              <a:t>Invocation </a:t>
            </a:r>
            <a:r>
              <a:rPr lang="en-US" b="1" smtClean="0">
                <a:solidFill>
                  <a:schemeClr val="tx1"/>
                </a:solidFill>
                <a:latin typeface="Lucida Console" pitchFamily="49" charset="0"/>
              </a:rPr>
              <a:t>A</a:t>
            </a:r>
            <a:r>
              <a:rPr lang="en-US" smtClean="0">
                <a:solidFill>
                  <a:schemeClr val="tx1"/>
                </a:solidFill>
                <a:latin typeface="Lucida Console" pitchFamily="49" charset="0"/>
              </a:rPr>
              <a:t> </a:t>
            </a:r>
            <a:r>
              <a:rPr lang="en-US" b="1" smtClean="0">
                <a:solidFill>
                  <a:schemeClr val="tx1"/>
                </a:solidFill>
                <a:latin typeface="Lucida Console" pitchFamily="49" charset="0"/>
              </a:rPr>
              <a:t>q.inv(</a:t>
            </a:r>
            <a:r>
              <a:rPr lang="en-US" b="1" smtClean="0">
                <a:solidFill>
                  <a:schemeClr val="tx1"/>
                </a:solidFill>
                <a:latin typeface="Arial" pitchFamily="34" charset="0"/>
              </a:rPr>
              <a:t>…</a:t>
            </a:r>
            <a:r>
              <a:rPr lang="en-US" b="1" smtClean="0">
                <a:solidFill>
                  <a:schemeClr val="tx1"/>
                </a:solidFill>
                <a:latin typeface="Lucida Console" pitchFamily="49" charset="0"/>
              </a:rPr>
              <a:t>)</a:t>
            </a:r>
            <a:r>
              <a:rPr lang="en-US" smtClean="0"/>
              <a:t> and response,</a:t>
            </a:r>
          </a:p>
          <a:p>
            <a:pPr lvl="1" eaLnBrk="1" hangingPunct="1"/>
            <a:r>
              <a:rPr lang="en-US" smtClean="0"/>
              <a:t>Then we are done.</a:t>
            </a:r>
          </a:p>
          <a:p>
            <a:pPr eaLnBrk="1" hangingPunct="1"/>
            <a:r>
              <a:rPr lang="en-US" smtClean="0"/>
              <a:t>Otherwise, pick a response such that</a:t>
            </a:r>
          </a:p>
          <a:p>
            <a:pPr lvl="1" eaLnBrk="1" hangingPunct="1"/>
            <a:r>
              <a:rPr lang="en-US" b="1" smtClean="0">
                <a:solidFill>
                  <a:schemeClr val="tx1"/>
                </a:solidFill>
              </a:rPr>
              <a:t>S</a:t>
            </a:r>
            <a:r>
              <a:rPr lang="en-US" b="1" smtClean="0">
                <a:solidFill>
                  <a:schemeClr val="tx1"/>
                </a:solidFill>
                <a:latin typeface="Lucida Console" pitchFamily="49" charset="0"/>
              </a:rPr>
              <a:t> + A q.inv(</a:t>
            </a:r>
            <a:r>
              <a:rPr lang="en-US" b="1" smtClean="0">
                <a:solidFill>
                  <a:schemeClr val="tx1"/>
                </a:solidFill>
                <a:latin typeface="Arial" pitchFamily="34" charset="0"/>
              </a:rPr>
              <a:t>…</a:t>
            </a:r>
            <a:r>
              <a:rPr lang="en-US" b="1" smtClean="0">
                <a:solidFill>
                  <a:schemeClr val="tx1"/>
                </a:solidFill>
                <a:latin typeface="Lucida Console" pitchFamily="49" charset="0"/>
              </a:rPr>
              <a:t>) + A q:res(</a:t>
            </a:r>
            <a:r>
              <a:rPr lang="en-US" b="1" smtClean="0">
                <a:solidFill>
                  <a:schemeClr val="tx1"/>
                </a:solidFill>
                <a:latin typeface="Arial" pitchFamily="34" charset="0"/>
              </a:rPr>
              <a:t>…</a:t>
            </a:r>
            <a:r>
              <a:rPr lang="en-US" b="1" smtClean="0">
                <a:solidFill>
                  <a:schemeClr val="tx1"/>
                </a:solidFill>
                <a:latin typeface="Lucida Console" pitchFamily="49" charset="0"/>
              </a:rPr>
              <a:t>) </a:t>
            </a:r>
          </a:p>
          <a:p>
            <a:pPr lvl="1" eaLnBrk="1" hangingPunct="1"/>
            <a:r>
              <a:rPr lang="en-US" smtClean="0"/>
              <a:t>Possible because object is </a:t>
            </a:r>
            <a:r>
              <a:rPr lang="en-US" b="1" i="1" smtClean="0">
                <a:solidFill>
                  <a:schemeClr val="tx1"/>
                </a:solidFill>
              </a:rPr>
              <a:t>total</a:t>
            </a:r>
            <a:r>
              <a:rPr lang="en-US" smtClean="0"/>
              <a:t>.</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D1CFB7B-89F3-473A-ADC7-1CED008E6D70}" type="slidenum">
              <a:rPr lang="ar-SA" b="0">
                <a:solidFill>
                  <a:schemeClr val="tx1"/>
                </a:solidFill>
                <a:latin typeface="+mn-lt"/>
                <a:cs typeface="+mn-cs"/>
              </a:rPr>
              <a:pPr>
                <a:defRPr/>
              </a:pPr>
              <a:t>141</a:t>
            </a:fld>
            <a:endParaRPr lang="en-US" b="0">
              <a:solidFill>
                <a:schemeClr val="tx1"/>
              </a:solidFill>
              <a:latin typeface="+mn-lt"/>
              <a:cs typeface="+mn-cs"/>
            </a:endParaRPr>
          </a:p>
        </p:txBody>
      </p:sp>
      <p:pic>
        <p:nvPicPr>
          <p:cNvPr id="1454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5413" name="Rectangle 3"/>
          <p:cNvSpPr>
            <a:spLocks noGrp="1" noChangeArrowheads="1"/>
          </p:cNvSpPr>
          <p:nvPr>
            <p:ph type="title" idx="4294967295"/>
          </p:nvPr>
        </p:nvSpPr>
        <p:spPr/>
        <p:txBody>
          <a:bodyPr/>
          <a:lstStyle/>
          <a:p>
            <a:pPr eaLnBrk="1" hangingPunct="1"/>
            <a:r>
              <a:rPr lang="en-US" smtClean="0"/>
              <a:t>Composability Theorem</a:t>
            </a:r>
          </a:p>
        </p:txBody>
      </p:sp>
      <p:sp>
        <p:nvSpPr>
          <p:cNvPr id="145414" name="Rectangle 4"/>
          <p:cNvSpPr>
            <a:spLocks noGrp="1" noChangeArrowheads="1"/>
          </p:cNvSpPr>
          <p:nvPr>
            <p:ph type="body" idx="4294967295"/>
          </p:nvPr>
        </p:nvSpPr>
        <p:spPr/>
        <p:txBody>
          <a:bodyPr/>
          <a:lstStyle/>
          <a:p>
            <a:pPr eaLnBrk="1" hangingPunct="1"/>
            <a:r>
              <a:rPr lang="en-US" smtClean="0"/>
              <a:t>History </a:t>
            </a:r>
            <a:r>
              <a:rPr lang="en-US" smtClean="0">
                <a:solidFill>
                  <a:schemeClr val="tx1"/>
                </a:solidFill>
              </a:rPr>
              <a:t>H</a:t>
            </a:r>
            <a:r>
              <a:rPr lang="en-US" smtClean="0"/>
              <a:t> is linearizable if and only if</a:t>
            </a:r>
          </a:p>
          <a:p>
            <a:pPr lvl="1" eaLnBrk="1" hangingPunct="1"/>
            <a:r>
              <a:rPr lang="en-US" smtClean="0"/>
              <a:t>For every object </a:t>
            </a:r>
            <a:r>
              <a:rPr lang="en-US" smtClean="0">
                <a:solidFill>
                  <a:schemeClr val="tx1"/>
                </a:solidFill>
              </a:rPr>
              <a:t>x</a:t>
            </a:r>
          </a:p>
          <a:p>
            <a:pPr lvl="1" eaLnBrk="1" hangingPunct="1"/>
            <a:r>
              <a:rPr lang="en-US" smtClean="0">
                <a:solidFill>
                  <a:schemeClr val="tx1"/>
                </a:solidFill>
              </a:rPr>
              <a:t>H|x</a:t>
            </a:r>
            <a:r>
              <a:rPr lang="en-US" smtClean="0"/>
              <a:t> is linearizable</a:t>
            </a:r>
          </a:p>
          <a:p>
            <a:pPr eaLnBrk="1" hangingPunct="1"/>
            <a:r>
              <a:rPr lang="en-US" smtClean="0"/>
              <a:t>We care about objects only!</a:t>
            </a:r>
          </a:p>
          <a:p>
            <a:pPr lvl="1" eaLnBrk="1" hangingPunct="1"/>
            <a:r>
              <a:rPr lang="en-US" smtClean="0"/>
              <a:t>(Materialism?)</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FA746B8-7862-466A-8541-16D51616A78C}" type="slidenum">
              <a:rPr lang="ar-SA" b="0">
                <a:solidFill>
                  <a:schemeClr val="tx1"/>
                </a:solidFill>
                <a:latin typeface="+mn-lt"/>
                <a:cs typeface="+mn-cs"/>
              </a:rPr>
              <a:pPr>
                <a:defRPr/>
              </a:pPr>
              <a:t>142</a:t>
            </a:fld>
            <a:endParaRPr lang="en-US" b="0">
              <a:solidFill>
                <a:schemeClr val="tx1"/>
              </a:solidFill>
              <a:latin typeface="+mn-lt"/>
              <a:cs typeface="+mn-cs"/>
            </a:endParaRPr>
          </a:p>
        </p:txBody>
      </p:sp>
      <p:pic>
        <p:nvPicPr>
          <p:cNvPr id="1464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6437" name="Rectangle 3"/>
          <p:cNvSpPr>
            <a:spLocks noGrp="1" noChangeArrowheads="1"/>
          </p:cNvSpPr>
          <p:nvPr>
            <p:ph type="title" idx="4294967295"/>
          </p:nvPr>
        </p:nvSpPr>
        <p:spPr/>
        <p:txBody>
          <a:bodyPr/>
          <a:lstStyle/>
          <a:p>
            <a:pPr eaLnBrk="1" hangingPunct="1"/>
            <a:r>
              <a:rPr lang="en-US" sz="4000" smtClean="0"/>
              <a:t>Why Does Composability Matter?</a:t>
            </a:r>
          </a:p>
        </p:txBody>
      </p:sp>
      <p:sp>
        <p:nvSpPr>
          <p:cNvPr id="146438" name="Rectangle 4"/>
          <p:cNvSpPr>
            <a:spLocks noGrp="1" noChangeArrowheads="1"/>
          </p:cNvSpPr>
          <p:nvPr>
            <p:ph type="body" idx="4294967295"/>
          </p:nvPr>
        </p:nvSpPr>
        <p:spPr/>
        <p:txBody>
          <a:bodyPr/>
          <a:lstStyle/>
          <a:p>
            <a:pPr eaLnBrk="1" hangingPunct="1"/>
            <a:r>
              <a:rPr lang="en-US" smtClean="0"/>
              <a:t>Modularity </a:t>
            </a:r>
          </a:p>
          <a:p>
            <a:pPr eaLnBrk="1" hangingPunct="1"/>
            <a:r>
              <a:rPr lang="en-US" smtClean="0"/>
              <a:t>Can prove linearizability of objects in isolation</a:t>
            </a:r>
          </a:p>
          <a:p>
            <a:pPr eaLnBrk="1" hangingPunct="1"/>
            <a:r>
              <a:rPr lang="en-US" smtClean="0"/>
              <a:t>Can compose independently-implemented objects</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FDF3A751-2B2C-4581-B102-86B8A7AE92E2}" type="slidenum">
              <a:rPr lang="ar-SA" b="0">
                <a:solidFill>
                  <a:schemeClr val="tx1"/>
                </a:solidFill>
                <a:latin typeface="+mn-lt"/>
                <a:cs typeface="+mn-cs"/>
              </a:rPr>
              <a:pPr>
                <a:defRPr/>
              </a:pPr>
              <a:t>143</a:t>
            </a:fld>
            <a:endParaRPr lang="en-US" b="0">
              <a:solidFill>
                <a:schemeClr val="tx1"/>
              </a:solidFill>
              <a:latin typeface="+mn-lt"/>
              <a:cs typeface="+mn-cs"/>
            </a:endParaRPr>
          </a:p>
        </p:txBody>
      </p:sp>
      <p:pic>
        <p:nvPicPr>
          <p:cNvPr id="1474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7461" name="Rectangle 3"/>
          <p:cNvSpPr>
            <a:spLocks noGrp="1" noChangeArrowheads="1"/>
          </p:cNvSpPr>
          <p:nvPr>
            <p:ph type="title" idx="4294967295"/>
          </p:nvPr>
        </p:nvSpPr>
        <p:spPr>
          <a:xfrm>
            <a:off x="671513" y="233363"/>
            <a:ext cx="7772400" cy="1143000"/>
          </a:xfrm>
        </p:spPr>
        <p:txBody>
          <a:bodyPr/>
          <a:lstStyle/>
          <a:p>
            <a:pPr eaLnBrk="1" hangingPunct="1"/>
            <a:r>
              <a:rPr lang="en-US" smtClean="0"/>
              <a:t>Reasoning About  Linearizability: Locking </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147463"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grpSp>
        <p:nvGrpSpPr>
          <p:cNvPr id="147464" name="Group 30"/>
          <p:cNvGrpSpPr>
            <a:grpSpLocks/>
          </p:cNvGrpSpPr>
          <p:nvPr/>
        </p:nvGrpSpPr>
        <p:grpSpPr bwMode="auto">
          <a:xfrm>
            <a:off x="5965825" y="2076450"/>
            <a:ext cx="347663" cy="574675"/>
            <a:chOff x="3686" y="1604"/>
            <a:chExt cx="219" cy="362"/>
          </a:xfrm>
        </p:grpSpPr>
        <p:sp>
          <p:nvSpPr>
            <p:cNvPr id="147489"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47490"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47491"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47492"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47493"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nvGrpSpPr>
          <p:cNvPr id="147465" name="Group 5"/>
          <p:cNvGrpSpPr>
            <a:grpSpLocks/>
          </p:cNvGrpSpPr>
          <p:nvPr/>
        </p:nvGrpSpPr>
        <p:grpSpPr bwMode="auto">
          <a:xfrm>
            <a:off x="6276975" y="1449388"/>
            <a:ext cx="2463800" cy="1735137"/>
            <a:chOff x="3730" y="1105"/>
            <a:chExt cx="1552" cy="1093"/>
          </a:xfrm>
        </p:grpSpPr>
        <p:grpSp>
          <p:nvGrpSpPr>
            <p:cNvPr id="147466" name="Group 6"/>
            <p:cNvGrpSpPr>
              <a:grpSpLocks/>
            </p:cNvGrpSpPr>
            <p:nvPr/>
          </p:nvGrpSpPr>
          <p:grpSpPr bwMode="auto">
            <a:xfrm>
              <a:off x="4068" y="1412"/>
              <a:ext cx="813" cy="786"/>
              <a:chOff x="3740" y="1372"/>
              <a:chExt cx="813" cy="786"/>
            </a:xfrm>
          </p:grpSpPr>
          <p:sp>
            <p:nvSpPr>
              <p:cNvPr id="147477"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7478"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7479"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7480"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7481"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7482"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7483"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7484"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7485"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7486"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7487"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7488"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7467"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7468"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7469"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7470"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7471" name="Text Box 23"/>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47472"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7473" name="Text Box 25"/>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47474"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7475"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7476"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C66FCA8-4B11-4D7D-9FA4-1BA14AA2DB17}" type="slidenum">
              <a:rPr lang="ar-SA" b="0">
                <a:solidFill>
                  <a:schemeClr val="tx1"/>
                </a:solidFill>
                <a:latin typeface="+mn-lt"/>
                <a:cs typeface="+mn-cs"/>
              </a:rPr>
              <a:pPr>
                <a:defRPr/>
              </a:pPr>
              <a:t>144</a:t>
            </a:fld>
            <a:endParaRPr lang="en-US" b="0">
              <a:solidFill>
                <a:schemeClr val="tx1"/>
              </a:solidFill>
              <a:latin typeface="+mn-lt"/>
              <a:cs typeface="+mn-cs"/>
            </a:endParaRPr>
          </a:p>
        </p:txBody>
      </p:sp>
      <p:pic>
        <p:nvPicPr>
          <p:cNvPr id="1484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8485" name="Rectangle 3"/>
          <p:cNvSpPr>
            <a:spLocks noGrp="1" noChangeArrowheads="1"/>
          </p:cNvSpPr>
          <p:nvPr>
            <p:ph type="title" idx="4294967295"/>
          </p:nvPr>
        </p:nvSpPr>
        <p:spPr>
          <a:xfrm>
            <a:off x="671513" y="233363"/>
            <a:ext cx="7772400" cy="1143000"/>
          </a:xfrm>
        </p:spPr>
        <p:txBody>
          <a:bodyPr/>
          <a:lstStyle/>
          <a:p>
            <a:pPr eaLnBrk="1" hangingPunct="1"/>
            <a:r>
              <a:rPr lang="en-US" smtClean="0"/>
              <a:t>Reasoning About  Linearizability: Locking </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rgbClr val="0070C0"/>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4848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48488" name="AutoShape 6"/>
          <p:cNvSpPr>
            <a:spLocks noChangeArrowheads="1"/>
          </p:cNvSpPr>
          <p:nvPr/>
        </p:nvSpPr>
        <p:spPr bwMode="auto">
          <a:xfrm>
            <a:off x="1320800" y="4286250"/>
            <a:ext cx="2298700" cy="457200"/>
          </a:xfrm>
          <a:prstGeom prst="wedgeRoundRectCallout">
            <a:avLst>
              <a:gd name="adj1" fmla="val 85875"/>
              <a:gd name="adj2" fmla="val 29167"/>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148489" name="Text Box 7"/>
          <p:cNvSpPr txBox="1">
            <a:spLocks noChangeArrowheads="1"/>
          </p:cNvSpPr>
          <p:nvPr/>
        </p:nvSpPr>
        <p:spPr bwMode="auto">
          <a:xfrm>
            <a:off x="4381500" y="4098925"/>
            <a:ext cx="3810000" cy="1800225"/>
          </a:xfrm>
          <a:prstGeom prst="rect">
            <a:avLst/>
          </a:prstGeom>
          <a:noFill/>
          <a:ln w="9525">
            <a:noFill/>
            <a:miter lim="800000"/>
            <a:headEnd/>
            <a:tailEnd/>
          </a:ln>
        </p:spPr>
        <p:txBody>
          <a:bodyPr>
            <a:spAutoFit/>
          </a:bodyPr>
          <a:lstStyle/>
          <a:p>
            <a:pPr algn="ctr"/>
            <a:r>
              <a:rPr lang="en-US" sz="2800" b="0">
                <a:latin typeface="Comic Sans MS" pitchFamily="66" charset="0"/>
              </a:rPr>
              <a:t>Linearization points</a:t>
            </a:r>
          </a:p>
          <a:p>
            <a:pPr algn="ctr"/>
            <a:r>
              <a:rPr lang="en-US" sz="2800" b="0">
                <a:latin typeface="Comic Sans MS" pitchFamily="66" charset="0"/>
              </a:rPr>
              <a:t>are when locks are released </a:t>
            </a:r>
          </a:p>
          <a:p>
            <a:pPr algn="ctr"/>
            <a:endParaRPr lang="en-US" sz="2800" b="0">
              <a:latin typeface="Comic Sans MS" pitchFamily="66"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B35052E0-05C5-46D9-9FA5-DFFBFC727B84}" type="slidenum">
              <a:rPr lang="ar-SA" b="0">
                <a:solidFill>
                  <a:schemeClr val="tx1"/>
                </a:solidFill>
                <a:latin typeface="+mn-lt"/>
                <a:cs typeface="+mn-cs"/>
              </a:rPr>
              <a:pPr>
                <a:defRPr/>
              </a:pPr>
              <a:t>145</a:t>
            </a:fld>
            <a:endParaRPr lang="en-US" b="0">
              <a:solidFill>
                <a:schemeClr val="tx1"/>
              </a:solidFill>
              <a:latin typeface="+mn-lt"/>
              <a:cs typeface="+mn-cs"/>
            </a:endParaRPr>
          </a:p>
        </p:txBody>
      </p:sp>
      <p:pic>
        <p:nvPicPr>
          <p:cNvPr id="1495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9509" name="Rectangle 3"/>
          <p:cNvSpPr>
            <a:spLocks noGrp="1" noChangeArrowheads="1"/>
          </p:cNvSpPr>
          <p:nvPr>
            <p:ph type="title" idx="4294967295"/>
          </p:nvPr>
        </p:nvSpPr>
        <p:spPr/>
        <p:txBody>
          <a:bodyPr/>
          <a:lstStyle/>
          <a:p>
            <a:pPr eaLnBrk="1" hangingPunct="1"/>
            <a:r>
              <a:rPr lang="en-US" smtClean="0"/>
              <a:t>More Reasoning: Wait-free</a:t>
            </a:r>
          </a:p>
        </p:txBody>
      </p:sp>
      <p:grpSp>
        <p:nvGrpSpPr>
          <p:cNvPr id="149510" name="Group 5"/>
          <p:cNvGrpSpPr>
            <a:grpSpLocks/>
          </p:cNvGrpSpPr>
          <p:nvPr/>
        </p:nvGrpSpPr>
        <p:grpSpPr bwMode="auto">
          <a:xfrm>
            <a:off x="6289675" y="1677988"/>
            <a:ext cx="2463800" cy="1735137"/>
            <a:chOff x="3730" y="1105"/>
            <a:chExt cx="1552" cy="1093"/>
          </a:xfrm>
        </p:grpSpPr>
        <p:grpSp>
          <p:nvGrpSpPr>
            <p:cNvPr id="149537" name="Group 6"/>
            <p:cNvGrpSpPr>
              <a:grpSpLocks/>
            </p:cNvGrpSpPr>
            <p:nvPr/>
          </p:nvGrpSpPr>
          <p:grpSpPr bwMode="auto">
            <a:xfrm>
              <a:off x="4068" y="1412"/>
              <a:ext cx="813" cy="786"/>
              <a:chOff x="3740" y="1372"/>
              <a:chExt cx="813" cy="786"/>
            </a:xfrm>
          </p:grpSpPr>
          <p:sp>
            <p:nvSpPr>
              <p:cNvPr id="149548"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9549"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9550"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9551"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9552"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9553"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9554"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9555"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9556"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9557"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9558"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9559"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9538"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9539"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9540"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9541"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9542" name="Text Box 23"/>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49543"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9544" name="Text Box 25"/>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49545"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9546"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9547"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149511"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149512"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tx1"/>
                </a:solidFill>
              </a:rPr>
              <a:t>public class </a:t>
            </a:r>
            <a:r>
              <a:rPr lang="en-US" sz="2000">
                <a:solidFill>
                  <a:srgbClr val="0000FF"/>
                </a:solidFill>
              </a:rPr>
              <a:t>WaitFreeQueue {</a:t>
            </a:r>
          </a:p>
          <a:p>
            <a:endParaRPr lang="en-US" sz="2000">
              <a:solidFill>
                <a:schemeClr val="folHlink"/>
              </a:solidFill>
            </a:endParaRPr>
          </a:p>
          <a:p>
            <a:r>
              <a:rPr lang="en-US" sz="2000">
                <a:solidFill>
                  <a:srgbClr val="0000FF"/>
                </a:solidFill>
              </a:rPr>
              <a:t>  </a:t>
            </a:r>
            <a:r>
              <a:rPr lang="en-US" sz="2000">
                <a:solidFill>
                  <a:schemeClr val="tx1"/>
                </a:solidFill>
              </a:rPr>
              <a:t>int</a:t>
            </a:r>
            <a:r>
              <a:rPr lang="en-US" sz="2000">
                <a:solidFill>
                  <a:srgbClr val="0000FF"/>
                </a:solidFill>
              </a:rPr>
              <a:t> head = 0, tail = 0; </a:t>
            </a:r>
          </a:p>
          <a:p>
            <a:r>
              <a:rPr lang="en-US" sz="2000">
                <a:solidFill>
                  <a:srgbClr val="0000FF"/>
                </a:solidFill>
              </a:rPr>
              <a:t>  items = (T[]) new Object[capacity];    </a:t>
            </a:r>
          </a:p>
          <a:p>
            <a:endParaRPr lang="en-US" sz="2000">
              <a:solidFill>
                <a:srgbClr val="0000FF"/>
              </a:solidFill>
            </a:endParaRPr>
          </a:p>
          <a:p>
            <a:r>
              <a:rPr lang="en-US" sz="2000">
                <a:solidFill>
                  <a:srgbClr val="0000FF"/>
                </a:solidFill>
              </a:rPr>
              <a:t>  </a:t>
            </a:r>
            <a:r>
              <a:rPr lang="en-US" sz="2000">
                <a:solidFill>
                  <a:schemeClr val="tx1"/>
                </a:solidFill>
              </a:rPr>
              <a:t>public</a:t>
            </a:r>
            <a:r>
              <a:rPr lang="en-US" sz="2000">
                <a:solidFill>
                  <a:srgbClr val="0000FF"/>
                </a:solidFill>
              </a:rPr>
              <a:t> </a:t>
            </a:r>
            <a:r>
              <a:rPr lang="en-US" sz="2000">
                <a:solidFill>
                  <a:schemeClr val="tx1"/>
                </a:solidFill>
              </a:rPr>
              <a:t>void</a:t>
            </a:r>
            <a:r>
              <a:rPr lang="en-US" sz="2000">
                <a:solidFill>
                  <a:srgbClr val="0000FF"/>
                </a:solidFill>
              </a:rPr>
              <a:t> enq(Item x) {</a:t>
            </a:r>
          </a:p>
          <a:p>
            <a:r>
              <a:rPr lang="en-US" sz="2000">
                <a:solidFill>
                  <a:srgbClr val="0000FF"/>
                </a:solidFill>
              </a:rPr>
              <a:t>    </a:t>
            </a:r>
            <a:r>
              <a:rPr lang="en-US" sz="2000">
                <a:solidFill>
                  <a:schemeClr val="tx1"/>
                </a:solidFill>
              </a:rPr>
              <a:t>if</a:t>
            </a:r>
            <a:r>
              <a:rPr lang="en-US" sz="2000">
                <a:solidFill>
                  <a:srgbClr val="0000FF"/>
                </a:solidFill>
              </a:rPr>
              <a:t> (tail-head == capacity)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FullException();</a:t>
            </a:r>
            <a:endParaRPr lang="en-US" sz="2000" i="1">
              <a:solidFill>
                <a:srgbClr val="0000FF"/>
              </a:solidFill>
            </a:endParaRPr>
          </a:p>
          <a:p>
            <a:r>
              <a:rPr lang="en-US" sz="2000">
                <a:solidFill>
                  <a:srgbClr val="0000FF"/>
                </a:solidFill>
              </a:rPr>
              <a:t>    items[tail % capacity] = x; tail++;</a:t>
            </a:r>
          </a:p>
          <a:p>
            <a:r>
              <a:rPr lang="en-US" sz="2000">
                <a:solidFill>
                  <a:srgbClr val="0000FF"/>
                </a:solidFill>
              </a:rPr>
              <a:t>  }</a:t>
            </a:r>
          </a:p>
          <a:p>
            <a:r>
              <a:rPr lang="en-US" sz="2000">
                <a:solidFill>
                  <a:srgbClr val="0000FF"/>
                </a:solidFill>
              </a:rPr>
              <a:t>  </a:t>
            </a:r>
            <a:r>
              <a:rPr lang="en-US" sz="2000">
                <a:solidFill>
                  <a:schemeClr val="tx1"/>
                </a:solidFill>
              </a:rPr>
              <a:t>public</a:t>
            </a:r>
            <a:r>
              <a:rPr lang="en-US" sz="2000">
                <a:solidFill>
                  <a:srgbClr val="0000FF"/>
                </a:solidFill>
              </a:rPr>
              <a:t> Item deq() {</a:t>
            </a:r>
          </a:p>
          <a:p>
            <a:r>
              <a:rPr lang="en-US" sz="2000">
                <a:solidFill>
                  <a:srgbClr val="0000FF"/>
                </a:solidFill>
              </a:rPr>
              <a:t>     </a:t>
            </a:r>
            <a:r>
              <a:rPr lang="en-US" sz="2000">
                <a:solidFill>
                  <a:schemeClr val="tx1"/>
                </a:solidFill>
              </a:rPr>
              <a:t>if</a:t>
            </a:r>
            <a:r>
              <a:rPr lang="en-US" sz="2000">
                <a:solidFill>
                  <a:srgbClr val="0000FF"/>
                </a:solidFill>
              </a:rPr>
              <a:t> (tail == head)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EmptyException();</a:t>
            </a:r>
            <a:endParaRPr lang="en-US" sz="2000" i="1">
              <a:solidFill>
                <a:srgbClr val="0000FF"/>
              </a:solidFill>
            </a:endParaRPr>
          </a:p>
          <a:p>
            <a:r>
              <a:rPr lang="en-US" sz="2000">
                <a:solidFill>
                  <a:srgbClr val="0000FF"/>
                </a:solidFill>
              </a:rPr>
              <a:t>     Item item = items[head % capacity]; head++;</a:t>
            </a:r>
          </a:p>
          <a:p>
            <a:r>
              <a:rPr lang="en-US" sz="2000">
                <a:solidFill>
                  <a:srgbClr val="0000FF"/>
                </a:solidFill>
              </a:rPr>
              <a:t>     </a:t>
            </a:r>
            <a:r>
              <a:rPr lang="en-US" sz="2000">
                <a:solidFill>
                  <a:schemeClr val="tx1"/>
                </a:solidFill>
              </a:rPr>
              <a:t>return</a:t>
            </a:r>
            <a:r>
              <a:rPr lang="en-US" sz="2000">
                <a:solidFill>
                  <a:srgbClr val="0000FF"/>
                </a:solidFill>
              </a:rPr>
              <a:t> item;</a:t>
            </a:r>
          </a:p>
          <a:p>
            <a:r>
              <a:rPr lang="en-US" sz="2000">
                <a:solidFill>
                  <a:srgbClr val="0000FF"/>
                </a:solidFill>
              </a:rPr>
              <a:t>}}</a:t>
            </a:r>
          </a:p>
        </p:txBody>
      </p:sp>
      <p:grpSp>
        <p:nvGrpSpPr>
          <p:cNvPr id="149513" name="Group 5"/>
          <p:cNvGrpSpPr>
            <a:grpSpLocks/>
          </p:cNvGrpSpPr>
          <p:nvPr/>
        </p:nvGrpSpPr>
        <p:grpSpPr bwMode="auto">
          <a:xfrm>
            <a:off x="6416675" y="1601788"/>
            <a:ext cx="2463800" cy="1735137"/>
            <a:chOff x="3730" y="1105"/>
            <a:chExt cx="1552" cy="1093"/>
          </a:xfrm>
        </p:grpSpPr>
        <p:grpSp>
          <p:nvGrpSpPr>
            <p:cNvPr id="149514" name="Group 6"/>
            <p:cNvGrpSpPr>
              <a:grpSpLocks/>
            </p:cNvGrpSpPr>
            <p:nvPr/>
          </p:nvGrpSpPr>
          <p:grpSpPr bwMode="auto">
            <a:xfrm>
              <a:off x="4068" y="1412"/>
              <a:ext cx="813" cy="786"/>
              <a:chOff x="3740" y="1372"/>
              <a:chExt cx="813" cy="786"/>
            </a:xfrm>
          </p:grpSpPr>
          <p:sp>
            <p:nvSpPr>
              <p:cNvPr id="149525"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9526"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9527"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9528"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9529"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9530"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9531"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9532"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9533"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9534"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9535"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9536"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9515"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9516"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9517"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9518"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9519" name="Text Box 23"/>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49520"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9521" name="Text Box 25"/>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49522"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9523"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9524"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Tree>
  </p:cSld>
  <p:clrMapOvr>
    <a:masterClrMapping/>
  </p:clrMapOvr>
  <p:transition>
    <p:blinds/>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bg2"/>
                </a:solidFill>
              </a:rPr>
              <a:t>public class WaitFreeQueue {</a:t>
            </a:r>
          </a:p>
          <a:p>
            <a:endParaRPr lang="en-US" sz="2000">
              <a:solidFill>
                <a:schemeClr val="folHlink"/>
              </a:solidFill>
            </a:endParaRPr>
          </a:p>
          <a:p>
            <a:r>
              <a:rPr lang="en-US" sz="2000">
                <a:solidFill>
                  <a:srgbClr val="0000FF"/>
                </a:solidFill>
              </a:rPr>
              <a:t>  </a:t>
            </a:r>
            <a:r>
              <a:rPr lang="en-US" sz="2000">
                <a:solidFill>
                  <a:schemeClr val="bg2"/>
                </a:solidFill>
              </a:rPr>
              <a:t>int head = 0, tail = 0; </a:t>
            </a:r>
          </a:p>
          <a:p>
            <a:r>
              <a:rPr lang="en-US" sz="2000">
                <a:solidFill>
                  <a:schemeClr val="bg2"/>
                </a:solidFill>
              </a:rPr>
              <a:t>  items = (T[]) new Object[capacity</a:t>
            </a:r>
            <a:r>
              <a:rPr lang="en-US" sz="2000">
                <a:solidFill>
                  <a:srgbClr val="0000FF"/>
                </a:solidFill>
              </a:rPr>
              <a:t>];    </a:t>
            </a:r>
          </a:p>
          <a:p>
            <a:endParaRPr lang="en-US" sz="2000">
              <a:solidFill>
                <a:srgbClr val="0000FF"/>
              </a:solidFill>
            </a:endParaRPr>
          </a:p>
          <a:p>
            <a:r>
              <a:rPr lang="en-US" sz="2000">
                <a:solidFill>
                  <a:srgbClr val="0000FF"/>
                </a:solidFill>
              </a:rPr>
              <a:t>  </a:t>
            </a:r>
            <a:r>
              <a:rPr lang="en-US" sz="2000">
                <a:solidFill>
                  <a:schemeClr val="bg2"/>
                </a:solidFill>
              </a:rPr>
              <a:t>public void enq(Item x) {</a:t>
            </a:r>
          </a:p>
          <a:p>
            <a:r>
              <a:rPr lang="en-US" sz="2000">
                <a:solidFill>
                  <a:schemeClr val="bg2"/>
                </a:solidFill>
              </a:rPr>
              <a:t>    if (tail-head == capacity) throw </a:t>
            </a:r>
          </a:p>
          <a:p>
            <a:r>
              <a:rPr lang="en-US" sz="2000">
                <a:solidFill>
                  <a:schemeClr val="bg2"/>
                </a:solidFill>
              </a:rPr>
              <a:t>         new FullException();</a:t>
            </a:r>
            <a:endParaRPr lang="en-US" sz="2000" i="1">
              <a:solidFill>
                <a:schemeClr val="bg2"/>
              </a:solidFill>
            </a:endParaRPr>
          </a:p>
          <a:p>
            <a:r>
              <a:rPr lang="en-US" sz="2000">
                <a:solidFill>
                  <a:srgbClr val="0000FF"/>
                </a:solidFill>
              </a:rPr>
              <a:t>    </a:t>
            </a:r>
            <a:r>
              <a:rPr lang="en-US" sz="2000">
                <a:solidFill>
                  <a:schemeClr val="bg2"/>
                </a:solidFill>
              </a:rPr>
              <a:t>items[tail % capacity] = x; </a:t>
            </a:r>
            <a:r>
              <a:rPr lang="en-US" sz="2000">
                <a:solidFill>
                  <a:srgbClr val="0000FF"/>
                </a:solidFill>
              </a:rPr>
              <a:t>tail++;</a:t>
            </a:r>
          </a:p>
          <a:p>
            <a:r>
              <a:rPr lang="en-US" sz="2000">
                <a:solidFill>
                  <a:schemeClr val="bg2"/>
                </a:solidFill>
              </a:rPr>
              <a:t>  }</a:t>
            </a:r>
          </a:p>
          <a:p>
            <a:r>
              <a:rPr lang="en-US" sz="2000">
                <a:solidFill>
                  <a:schemeClr val="bg2"/>
                </a:solidFill>
              </a:rPr>
              <a:t>  public Item deq() {</a:t>
            </a:r>
          </a:p>
          <a:p>
            <a:r>
              <a:rPr lang="en-US" sz="2000">
                <a:solidFill>
                  <a:schemeClr val="bg2"/>
                </a:solidFill>
              </a:rPr>
              <a:t>     if (tail == head) throw </a:t>
            </a:r>
          </a:p>
          <a:p>
            <a:r>
              <a:rPr lang="en-US" sz="2000">
                <a:solidFill>
                  <a:schemeClr val="bg2"/>
                </a:solidFill>
              </a:rPr>
              <a:t>         new EmptyException();</a:t>
            </a:r>
            <a:endParaRPr lang="en-US" sz="2000" i="1">
              <a:solidFill>
                <a:schemeClr val="bg2"/>
              </a:solidFill>
            </a:endParaRPr>
          </a:p>
          <a:p>
            <a:r>
              <a:rPr lang="en-US" sz="2000">
                <a:solidFill>
                  <a:schemeClr val="bg2"/>
                </a:solidFill>
              </a:rPr>
              <a:t>     Item item = items[head % capacity]; </a:t>
            </a:r>
            <a:r>
              <a:rPr lang="en-US" sz="2000">
                <a:solidFill>
                  <a:srgbClr val="0000FF"/>
                </a:solidFill>
              </a:rPr>
              <a:t>head++;</a:t>
            </a:r>
          </a:p>
          <a:p>
            <a:r>
              <a:rPr lang="en-US" sz="2000">
                <a:solidFill>
                  <a:schemeClr val="bg2"/>
                </a:solidFill>
              </a:rPr>
              <a:t>     return item;</a:t>
            </a:r>
          </a:p>
          <a:p>
            <a:r>
              <a:rPr lang="en-US" sz="2000">
                <a:solidFill>
                  <a:schemeClr val="bg2"/>
                </a:solidFill>
              </a:rPr>
              <a:t>}}</a:t>
            </a:r>
          </a:p>
        </p:txBody>
      </p:sp>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mn-lt"/>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32F9F871-F6EE-407C-8E6C-9466B0B5432D}" type="slidenum">
              <a:rPr lang="ar-SA" b="0">
                <a:solidFill>
                  <a:schemeClr val="tx1"/>
                </a:solidFill>
                <a:latin typeface="+mn-lt"/>
                <a:cs typeface="+mn-cs"/>
              </a:rPr>
              <a:pPr>
                <a:defRPr/>
              </a:pPr>
              <a:t>146</a:t>
            </a:fld>
            <a:endParaRPr lang="en-US" b="0">
              <a:solidFill>
                <a:schemeClr val="tx1"/>
              </a:solidFill>
              <a:latin typeface="+mn-lt"/>
              <a:cs typeface="+mn-cs"/>
            </a:endParaRPr>
          </a:p>
        </p:txBody>
      </p:sp>
      <p:sp>
        <p:nvSpPr>
          <p:cNvPr id="150533" name="Rectangle 3"/>
          <p:cNvSpPr>
            <a:spLocks noGrp="1" noChangeArrowheads="1"/>
          </p:cNvSpPr>
          <p:nvPr>
            <p:ph type="title" idx="4294967295"/>
          </p:nvPr>
        </p:nvSpPr>
        <p:spPr/>
        <p:txBody>
          <a:bodyPr/>
          <a:lstStyle/>
          <a:p>
            <a:pPr eaLnBrk="1" hangingPunct="1"/>
            <a:r>
              <a:rPr lang="en-US" smtClean="0"/>
              <a:t>More Reasoning: Wait-free</a:t>
            </a:r>
          </a:p>
        </p:txBody>
      </p:sp>
      <p:grpSp>
        <p:nvGrpSpPr>
          <p:cNvPr id="150534" name="Group 5"/>
          <p:cNvGrpSpPr>
            <a:grpSpLocks/>
          </p:cNvGrpSpPr>
          <p:nvPr/>
        </p:nvGrpSpPr>
        <p:grpSpPr bwMode="auto">
          <a:xfrm>
            <a:off x="5921375" y="1754188"/>
            <a:ext cx="2463800" cy="1735137"/>
            <a:chOff x="3730" y="1105"/>
            <a:chExt cx="1552" cy="1093"/>
          </a:xfrm>
        </p:grpSpPr>
        <p:grpSp>
          <p:nvGrpSpPr>
            <p:cNvPr id="150539" name="Group 6"/>
            <p:cNvGrpSpPr>
              <a:grpSpLocks/>
            </p:cNvGrpSpPr>
            <p:nvPr/>
          </p:nvGrpSpPr>
          <p:grpSpPr bwMode="auto">
            <a:xfrm>
              <a:off x="4068" y="1412"/>
              <a:ext cx="813" cy="786"/>
              <a:chOff x="3740" y="1372"/>
              <a:chExt cx="813" cy="786"/>
            </a:xfrm>
          </p:grpSpPr>
          <p:sp>
            <p:nvSpPr>
              <p:cNvPr id="150550"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50551"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50552"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50553"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50554"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50555"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50556"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50557"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50558"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50559"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50560"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50561"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50540"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50541"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50542"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50543"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50544" name="Text Box 23"/>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50545"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50546" name="Text Box 25"/>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50547"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50548"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50549"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150535" name="AutoShape 5"/>
          <p:cNvSpPr>
            <a:spLocks noChangeArrowheads="1"/>
          </p:cNvSpPr>
          <p:nvPr/>
        </p:nvSpPr>
        <p:spPr bwMode="auto">
          <a:xfrm>
            <a:off x="5765800" y="3916363"/>
            <a:ext cx="1295400" cy="457200"/>
          </a:xfrm>
          <a:prstGeom prst="wedgeRoundRectCallout">
            <a:avLst>
              <a:gd name="adj1" fmla="val 46468"/>
              <a:gd name="adj2" fmla="val -169097"/>
              <a:gd name="adj3" fmla="val 16667"/>
            </a:avLst>
          </a:prstGeom>
          <a:noFill/>
          <a:ln w="38100">
            <a:solidFill>
              <a:srgbClr val="FF0000"/>
            </a:solidFill>
            <a:miter lim="800000"/>
            <a:headEnd/>
            <a:tailEnd/>
          </a:ln>
        </p:spPr>
        <p:txBody>
          <a:bodyPr anchor="ctr"/>
          <a:lstStyle/>
          <a:p>
            <a:pPr algn="r"/>
            <a:endParaRPr lang="en-US" sz="2000">
              <a:solidFill>
                <a:schemeClr val="accent2"/>
              </a:solidFill>
            </a:endParaRPr>
          </a:p>
        </p:txBody>
      </p:sp>
      <p:sp>
        <p:nvSpPr>
          <p:cNvPr id="150536" name="Text Box 6"/>
          <p:cNvSpPr txBox="1">
            <a:spLocks noChangeArrowheads="1"/>
          </p:cNvSpPr>
          <p:nvPr/>
        </p:nvSpPr>
        <p:spPr bwMode="auto">
          <a:xfrm>
            <a:off x="4383088" y="1814513"/>
            <a:ext cx="3810000" cy="1373187"/>
          </a:xfrm>
          <a:prstGeom prst="rect">
            <a:avLst/>
          </a:prstGeom>
          <a:solidFill>
            <a:srgbClr val="FFFFCC"/>
          </a:solidFill>
          <a:ln w="9525">
            <a:noFill/>
            <a:miter lim="800000"/>
            <a:headEnd/>
            <a:tailEnd/>
          </a:ln>
        </p:spPr>
        <p:txBody>
          <a:bodyPr>
            <a:spAutoFit/>
          </a:bodyPr>
          <a:lstStyle/>
          <a:p>
            <a:pPr algn="ctr"/>
            <a:r>
              <a:rPr lang="en-US" sz="2800" b="0">
                <a:latin typeface="Comic Sans MS" pitchFamily="66" charset="0"/>
              </a:rPr>
              <a:t>Linearization order is order head and tail fields modified</a:t>
            </a:r>
          </a:p>
        </p:txBody>
      </p:sp>
      <p:sp>
        <p:nvSpPr>
          <p:cNvPr id="150537" name="AutoShape 7"/>
          <p:cNvSpPr>
            <a:spLocks noChangeArrowheads="1"/>
          </p:cNvSpPr>
          <p:nvPr/>
        </p:nvSpPr>
        <p:spPr bwMode="auto">
          <a:xfrm>
            <a:off x="7188200" y="5499100"/>
            <a:ext cx="1295400" cy="457200"/>
          </a:xfrm>
          <a:prstGeom prst="wedgeRoundRectCallout">
            <a:avLst>
              <a:gd name="adj1" fmla="val -46954"/>
              <a:gd name="adj2" fmla="val -507986"/>
              <a:gd name="adj3" fmla="val 16667"/>
            </a:avLst>
          </a:prstGeom>
          <a:noFill/>
          <a:ln w="38100">
            <a:solidFill>
              <a:srgbClr val="FF0000"/>
            </a:solidFill>
            <a:miter lim="800000"/>
            <a:headEnd/>
            <a:tailEnd/>
          </a:ln>
        </p:spPr>
        <p:txBody>
          <a:bodyPr anchor="ctr"/>
          <a:lstStyle/>
          <a:p>
            <a:pPr algn="ctr"/>
            <a:endParaRPr lang="en-US" sz="2000">
              <a:solidFill>
                <a:schemeClr val="accent2"/>
              </a:solidFill>
            </a:endParaRPr>
          </a:p>
        </p:txBody>
      </p:sp>
      <p:sp>
        <p:nvSpPr>
          <p:cNvPr id="38" name="TextBox 37"/>
          <p:cNvSpPr txBox="1"/>
          <p:nvPr/>
        </p:nvSpPr>
        <p:spPr>
          <a:xfrm rot="19306974">
            <a:off x="406400" y="2381250"/>
            <a:ext cx="3554413" cy="1200150"/>
          </a:xfrm>
          <a:prstGeom prst="rect">
            <a:avLst/>
          </a:prstGeom>
          <a:solidFill>
            <a:schemeClr val="bg1"/>
          </a:solidFill>
          <a:ln>
            <a:solidFill>
              <a:schemeClr val="bg1"/>
            </a:solidFill>
          </a:ln>
        </p:spPr>
        <p:txBody>
          <a:bodyPr wrap="none">
            <a:spAutoFit/>
          </a:bodyPr>
          <a:lstStyle/>
          <a:p>
            <a:pPr>
              <a:defRPr/>
            </a:pPr>
            <a:r>
              <a:rPr lang="en-US" dirty="0">
                <a:latin typeface="+mn-lt"/>
                <a:cs typeface="Arial" charset="0"/>
              </a:rPr>
              <a:t>Remember that there </a:t>
            </a:r>
          </a:p>
          <a:p>
            <a:pPr>
              <a:defRPr/>
            </a:pPr>
            <a:r>
              <a:rPr lang="en-US" dirty="0">
                <a:latin typeface="+mn-lt"/>
                <a:cs typeface="Arial" charset="0"/>
              </a:rPr>
              <a:t>is only one </a:t>
            </a:r>
            <a:r>
              <a:rPr lang="en-US" dirty="0" err="1">
                <a:latin typeface="+mn-lt"/>
                <a:cs typeface="Arial" charset="0"/>
              </a:rPr>
              <a:t>enqueuer</a:t>
            </a:r>
            <a:r>
              <a:rPr lang="en-US" dirty="0">
                <a:latin typeface="+mn-lt"/>
                <a:cs typeface="Arial" charset="0"/>
              </a:rPr>
              <a:t> </a:t>
            </a:r>
          </a:p>
          <a:p>
            <a:pPr>
              <a:defRPr/>
            </a:pPr>
            <a:r>
              <a:rPr lang="en-US" dirty="0">
                <a:latin typeface="+mn-lt"/>
                <a:cs typeface="Arial" charset="0"/>
              </a:rPr>
              <a:t>and only one </a:t>
            </a:r>
            <a:r>
              <a:rPr lang="en-US" dirty="0" err="1">
                <a:latin typeface="+mn-lt"/>
                <a:cs typeface="Arial" charset="0"/>
              </a:rPr>
              <a:t>dequeuer</a:t>
            </a:r>
            <a:endParaRPr lang="en-US" dirty="0">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EBBE142-7D43-4EEC-8B98-B4E85A7B536F}" type="slidenum">
              <a:rPr lang="ar-SA" b="0">
                <a:solidFill>
                  <a:schemeClr val="tx1"/>
                </a:solidFill>
                <a:latin typeface="+mn-lt"/>
                <a:cs typeface="+mn-cs"/>
              </a:rPr>
              <a:pPr>
                <a:defRPr/>
              </a:pPr>
              <a:t>147</a:t>
            </a:fld>
            <a:endParaRPr lang="en-US" b="0">
              <a:solidFill>
                <a:schemeClr val="tx1"/>
              </a:solidFill>
              <a:latin typeface="+mn-lt"/>
              <a:cs typeface="+mn-cs"/>
            </a:endParaRPr>
          </a:p>
        </p:txBody>
      </p:sp>
      <p:pic>
        <p:nvPicPr>
          <p:cNvPr id="1515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1557" name="Rectangle 3"/>
          <p:cNvSpPr>
            <a:spLocks noGrp="1" noChangeArrowheads="1"/>
          </p:cNvSpPr>
          <p:nvPr>
            <p:ph type="title" idx="4294967295"/>
          </p:nvPr>
        </p:nvSpPr>
        <p:spPr/>
        <p:txBody>
          <a:bodyPr/>
          <a:lstStyle/>
          <a:p>
            <a:pPr eaLnBrk="1" hangingPunct="1"/>
            <a:r>
              <a:rPr lang="en-US" smtClean="0"/>
              <a:t>Strategy</a:t>
            </a:r>
          </a:p>
        </p:txBody>
      </p:sp>
      <p:sp>
        <p:nvSpPr>
          <p:cNvPr id="151558" name="Rectangle 4"/>
          <p:cNvSpPr>
            <a:spLocks noGrp="1" noChangeArrowheads="1"/>
          </p:cNvSpPr>
          <p:nvPr>
            <p:ph type="body" idx="4294967295"/>
          </p:nvPr>
        </p:nvSpPr>
        <p:spPr/>
        <p:txBody>
          <a:bodyPr/>
          <a:lstStyle/>
          <a:p>
            <a:pPr eaLnBrk="1" hangingPunct="1"/>
            <a:r>
              <a:rPr lang="en-US" smtClean="0"/>
              <a:t>Identify one atomic step where method </a:t>
            </a:r>
            <a:r>
              <a:rPr lang="en-US" smtClean="0">
                <a:latin typeface="Arial" pitchFamily="34" charset="0"/>
              </a:rPr>
              <a:t>“</a:t>
            </a:r>
            <a:r>
              <a:rPr lang="en-US" smtClean="0"/>
              <a:t>happens</a:t>
            </a:r>
            <a:r>
              <a:rPr lang="en-US" smtClean="0">
                <a:latin typeface="Arial" pitchFamily="34" charset="0"/>
              </a:rPr>
              <a:t>”</a:t>
            </a:r>
            <a:endParaRPr lang="en-US" smtClean="0"/>
          </a:p>
          <a:p>
            <a:pPr lvl="1" eaLnBrk="1" hangingPunct="1"/>
            <a:r>
              <a:rPr lang="en-US" smtClean="0"/>
              <a:t>Critical section</a:t>
            </a:r>
          </a:p>
          <a:p>
            <a:pPr lvl="1" eaLnBrk="1" hangingPunct="1"/>
            <a:r>
              <a:rPr lang="en-US" smtClean="0"/>
              <a:t>Machine instruction</a:t>
            </a:r>
          </a:p>
          <a:p>
            <a:pPr eaLnBrk="1" hangingPunct="1"/>
            <a:r>
              <a:rPr lang="en-US" smtClean="0"/>
              <a:t>Doesn</a:t>
            </a:r>
            <a:r>
              <a:rPr lang="en-US" smtClean="0">
                <a:latin typeface="Arial" pitchFamily="34" charset="0"/>
              </a:rPr>
              <a:t>’</a:t>
            </a:r>
            <a:r>
              <a:rPr lang="en-US" smtClean="0"/>
              <a:t>t always work</a:t>
            </a:r>
          </a:p>
          <a:p>
            <a:pPr lvl="1" eaLnBrk="1" hangingPunct="1"/>
            <a:r>
              <a:rPr lang="en-US" smtClean="0"/>
              <a:t>Might need to define several different steps for a given method</a:t>
            </a:r>
          </a:p>
          <a:p>
            <a:pPr lvl="1" eaLnBrk="1" hangingPunct="1"/>
            <a:endParaRPr lang="en-US"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45EA400-CA5F-4F4F-9390-22E3576D7E81}" type="slidenum">
              <a:rPr lang="ar-SA" b="0">
                <a:solidFill>
                  <a:schemeClr val="tx1"/>
                </a:solidFill>
                <a:latin typeface="+mn-lt"/>
                <a:cs typeface="+mn-cs"/>
              </a:rPr>
              <a:pPr>
                <a:defRPr/>
              </a:pPr>
              <a:t>148</a:t>
            </a:fld>
            <a:endParaRPr lang="en-US" b="0">
              <a:solidFill>
                <a:schemeClr val="tx1"/>
              </a:solidFill>
              <a:latin typeface="+mn-lt"/>
              <a:cs typeface="+mn-cs"/>
            </a:endParaRPr>
          </a:p>
        </p:txBody>
      </p:sp>
      <p:pic>
        <p:nvPicPr>
          <p:cNvPr id="1525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2581" name="Rectangle 3"/>
          <p:cNvSpPr>
            <a:spLocks noGrp="1" noChangeArrowheads="1"/>
          </p:cNvSpPr>
          <p:nvPr>
            <p:ph type="title" idx="4294967295"/>
          </p:nvPr>
        </p:nvSpPr>
        <p:spPr/>
        <p:txBody>
          <a:bodyPr/>
          <a:lstStyle/>
          <a:p>
            <a:pPr eaLnBrk="1" hangingPunct="1"/>
            <a:r>
              <a:rPr lang="en-US" smtClean="0"/>
              <a:t>Linearizability: Summary</a:t>
            </a:r>
          </a:p>
        </p:txBody>
      </p:sp>
      <p:sp>
        <p:nvSpPr>
          <p:cNvPr id="152582" name="Rectangle 4"/>
          <p:cNvSpPr>
            <a:spLocks noGrp="1" noChangeArrowheads="1"/>
          </p:cNvSpPr>
          <p:nvPr>
            <p:ph type="body" idx="4294967295"/>
          </p:nvPr>
        </p:nvSpPr>
        <p:spPr/>
        <p:txBody>
          <a:bodyPr/>
          <a:lstStyle/>
          <a:p>
            <a:pPr eaLnBrk="1" hangingPunct="1"/>
            <a:r>
              <a:rPr lang="en-US" smtClean="0"/>
              <a:t>Powerful specification tool for shared objects</a:t>
            </a:r>
          </a:p>
          <a:p>
            <a:pPr eaLnBrk="1" hangingPunct="1"/>
            <a:r>
              <a:rPr lang="en-US" smtClean="0"/>
              <a:t>Allows us to capture the notion of objects being </a:t>
            </a:r>
            <a:r>
              <a:rPr lang="en-US" smtClean="0">
                <a:latin typeface="Arial" pitchFamily="34" charset="0"/>
              </a:rPr>
              <a:t>“</a:t>
            </a:r>
            <a:r>
              <a:rPr lang="en-US" smtClean="0"/>
              <a:t>atomic</a:t>
            </a:r>
            <a:r>
              <a:rPr lang="en-US" smtClean="0">
                <a:latin typeface="Arial" pitchFamily="34" charset="0"/>
              </a:rPr>
              <a:t>”</a:t>
            </a:r>
            <a:endParaRPr lang="en-US" smtClean="0"/>
          </a:p>
          <a:p>
            <a:pPr eaLnBrk="1" hangingPunct="1"/>
            <a:r>
              <a:rPr lang="en-US" smtClean="0"/>
              <a:t>Don</a:t>
            </a:r>
            <a:r>
              <a:rPr lang="en-US" smtClean="0">
                <a:latin typeface="Arial" pitchFamily="34" charset="0"/>
              </a:rPr>
              <a:t>’</a:t>
            </a:r>
            <a:r>
              <a:rPr lang="en-US" smtClean="0"/>
              <a:t>t leave home without it</a:t>
            </a:r>
          </a:p>
          <a:p>
            <a:pPr eaLnBrk="1" hangingPunct="1"/>
            <a:endParaRPr lang="en-US"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923AC174-4309-4942-9206-064C2846F383}" type="slidenum">
              <a:rPr lang="ar-SA" b="0">
                <a:solidFill>
                  <a:schemeClr val="tx1"/>
                </a:solidFill>
                <a:latin typeface="+mn-lt"/>
                <a:cs typeface="+mn-cs"/>
              </a:rPr>
              <a:pPr>
                <a:defRPr/>
              </a:pPr>
              <a:t>149</a:t>
            </a:fld>
            <a:endParaRPr lang="en-US" b="0">
              <a:solidFill>
                <a:schemeClr val="tx1"/>
              </a:solidFill>
              <a:latin typeface="+mn-lt"/>
              <a:cs typeface="+mn-cs"/>
            </a:endParaRPr>
          </a:p>
        </p:txBody>
      </p:sp>
      <p:pic>
        <p:nvPicPr>
          <p:cNvPr id="1536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3605" name="Rectangle 3"/>
          <p:cNvSpPr>
            <a:spLocks noGrp="1" noChangeArrowheads="1"/>
          </p:cNvSpPr>
          <p:nvPr>
            <p:ph type="title" idx="4294967295"/>
          </p:nvPr>
        </p:nvSpPr>
        <p:spPr/>
        <p:txBody>
          <a:bodyPr/>
          <a:lstStyle/>
          <a:p>
            <a:pPr eaLnBrk="1" hangingPunct="1"/>
            <a:r>
              <a:rPr lang="en-US" smtClean="0"/>
              <a:t>Alternative: Sequential Consistency</a:t>
            </a:r>
          </a:p>
        </p:txBody>
      </p:sp>
      <p:sp>
        <p:nvSpPr>
          <p:cNvPr id="153606" name="Rectangle 5"/>
          <p:cNvSpPr>
            <a:spLocks noChangeArrowheads="1"/>
          </p:cNvSpPr>
          <p:nvPr/>
        </p:nvSpPr>
        <p:spPr bwMode="auto">
          <a:xfrm>
            <a:off x="846138" y="2054225"/>
            <a:ext cx="7772400" cy="41148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pPr>
            <a:r>
              <a:rPr lang="en-US" sz="3200" b="0">
                <a:solidFill>
                  <a:srgbClr val="0000FF"/>
                </a:solidFill>
                <a:latin typeface="Comic Sans MS" pitchFamily="66" charset="0"/>
              </a:rPr>
              <a:t>History </a:t>
            </a:r>
            <a:r>
              <a:rPr lang="en-US" sz="3200" b="0">
                <a:solidFill>
                  <a:schemeClr val="tx1"/>
                </a:solidFill>
                <a:latin typeface="Comic Sans MS" pitchFamily="66" charset="0"/>
              </a:rPr>
              <a:t>H</a:t>
            </a:r>
            <a:r>
              <a:rPr lang="en-US" sz="3200" b="0">
                <a:solidFill>
                  <a:srgbClr val="0000FF"/>
                </a:solidFill>
                <a:latin typeface="Comic Sans MS" pitchFamily="66" charset="0"/>
              </a:rPr>
              <a:t> is </a:t>
            </a:r>
            <a:r>
              <a:rPr lang="en-US" sz="3200" i="1">
                <a:latin typeface="Comic Sans MS" pitchFamily="66" charset="0"/>
              </a:rPr>
              <a:t>Sequentially Consistent</a:t>
            </a:r>
            <a:r>
              <a:rPr lang="en-US" sz="3200" b="0">
                <a:solidFill>
                  <a:srgbClr val="0000FF"/>
                </a:solidFill>
                <a:latin typeface="Comic Sans MS" pitchFamily="66" charset="0"/>
              </a:rPr>
              <a:t> if it can be extended to </a:t>
            </a:r>
            <a:r>
              <a:rPr lang="en-US" sz="3200">
                <a:solidFill>
                  <a:schemeClr val="tx1"/>
                </a:solidFill>
                <a:latin typeface="Comic Sans MS" pitchFamily="66" charset="0"/>
              </a:rPr>
              <a:t>G</a:t>
            </a:r>
            <a:r>
              <a:rPr lang="en-US" sz="3200" b="0">
                <a:solidFill>
                  <a:srgbClr val="0000FF"/>
                </a:solidFill>
                <a:latin typeface="Comic Sans MS" pitchFamily="66" charset="0"/>
              </a:rPr>
              <a:t> by</a:t>
            </a:r>
          </a:p>
          <a:p>
            <a:pPr marL="742950" lvl="1" indent="-285750" eaLnBrk="1" hangingPunct="1">
              <a:lnSpc>
                <a:spcPct val="90000"/>
              </a:lnSpc>
              <a:spcBef>
                <a:spcPct val="20000"/>
              </a:spcBef>
              <a:buFontTx/>
              <a:buChar char="–"/>
            </a:pPr>
            <a:r>
              <a:rPr lang="en-US" sz="2800" b="0">
                <a:solidFill>
                  <a:srgbClr val="0000FF"/>
                </a:solidFill>
                <a:latin typeface="Comic Sans MS" pitchFamily="66" charset="0"/>
              </a:rPr>
              <a:t>Appending zero or more responses to pending invocations</a:t>
            </a:r>
          </a:p>
          <a:p>
            <a:pPr marL="742950" lvl="1" indent="-285750" eaLnBrk="1" hangingPunct="1">
              <a:lnSpc>
                <a:spcPct val="90000"/>
              </a:lnSpc>
              <a:spcBef>
                <a:spcPct val="20000"/>
              </a:spcBef>
              <a:buFontTx/>
              <a:buChar char="–"/>
            </a:pPr>
            <a:r>
              <a:rPr lang="en-US" sz="2800" b="0">
                <a:solidFill>
                  <a:srgbClr val="0000FF"/>
                </a:solidFill>
                <a:latin typeface="Comic Sans MS" pitchFamily="66" charset="0"/>
              </a:rPr>
              <a:t>Discarding other pending invocations</a:t>
            </a:r>
          </a:p>
          <a:p>
            <a:pPr marL="342900" indent="-342900" eaLnBrk="1" hangingPunct="1">
              <a:lnSpc>
                <a:spcPct val="90000"/>
              </a:lnSpc>
              <a:spcBef>
                <a:spcPct val="20000"/>
              </a:spcBef>
              <a:buFontTx/>
              <a:buChar char="•"/>
            </a:pPr>
            <a:r>
              <a:rPr lang="en-US" sz="3200" b="0">
                <a:solidFill>
                  <a:srgbClr val="0000FF"/>
                </a:solidFill>
                <a:latin typeface="Comic Sans MS" pitchFamily="66" charset="0"/>
              </a:rPr>
              <a:t>So that </a:t>
            </a:r>
            <a:r>
              <a:rPr lang="en-US" sz="3200" b="0">
                <a:solidFill>
                  <a:schemeClr val="tx1"/>
                </a:solidFill>
                <a:latin typeface="Comic Sans MS" pitchFamily="66" charset="0"/>
              </a:rPr>
              <a:t>G</a:t>
            </a:r>
            <a:r>
              <a:rPr lang="en-US" sz="3200" b="0">
                <a:solidFill>
                  <a:srgbClr val="0000FF"/>
                </a:solidFill>
                <a:latin typeface="Comic Sans MS" pitchFamily="66" charset="0"/>
              </a:rPr>
              <a:t> is equivalent to a</a:t>
            </a:r>
          </a:p>
          <a:p>
            <a:pPr marL="742950" lvl="1" indent="-285750" eaLnBrk="1" hangingPunct="1">
              <a:lnSpc>
                <a:spcPct val="90000"/>
              </a:lnSpc>
              <a:spcBef>
                <a:spcPct val="20000"/>
              </a:spcBef>
              <a:buFontTx/>
              <a:buChar char="–"/>
            </a:pPr>
            <a:r>
              <a:rPr lang="en-US" sz="2800" b="0">
                <a:solidFill>
                  <a:srgbClr val="0000FF"/>
                </a:solidFill>
                <a:latin typeface="Comic Sans MS" pitchFamily="66" charset="0"/>
              </a:rPr>
              <a:t>Legal sequential history </a:t>
            </a:r>
            <a:r>
              <a:rPr lang="en-US" sz="2800">
                <a:solidFill>
                  <a:schemeClr val="tx1"/>
                </a:solidFill>
                <a:latin typeface="Comic Sans MS" pitchFamily="66" charset="0"/>
              </a:rPr>
              <a:t>S</a:t>
            </a:r>
            <a:r>
              <a:rPr lang="en-US" sz="2800">
                <a:solidFill>
                  <a:srgbClr val="0000FF"/>
                </a:solidFill>
                <a:latin typeface="Comic Sans MS" pitchFamily="66" charset="0"/>
              </a:rPr>
              <a:t> </a:t>
            </a:r>
          </a:p>
        </p:txBody>
      </p:sp>
      <p:grpSp>
        <p:nvGrpSpPr>
          <p:cNvPr id="2" name="Group 12"/>
          <p:cNvGrpSpPr>
            <a:grpSpLocks/>
          </p:cNvGrpSpPr>
          <p:nvPr/>
        </p:nvGrpSpPr>
        <p:grpSpPr bwMode="auto">
          <a:xfrm>
            <a:off x="666750" y="4411663"/>
            <a:ext cx="8175625" cy="1946275"/>
            <a:chOff x="420" y="2779"/>
            <a:chExt cx="5150" cy="1226"/>
          </a:xfrm>
        </p:grpSpPr>
        <p:sp>
          <p:nvSpPr>
            <p:cNvPr id="153608" name="Text Box 8"/>
            <p:cNvSpPr txBox="1">
              <a:spLocks noChangeArrowheads="1"/>
            </p:cNvSpPr>
            <p:nvPr/>
          </p:nvSpPr>
          <p:spPr bwMode="auto">
            <a:xfrm>
              <a:off x="518" y="3436"/>
              <a:ext cx="2432" cy="569"/>
            </a:xfrm>
            <a:prstGeom prst="rect">
              <a:avLst/>
            </a:prstGeom>
            <a:noFill/>
            <a:ln w="9525" algn="ctr">
              <a:noFill/>
              <a:miter lim="800000"/>
              <a:headEnd/>
              <a:tailEnd/>
            </a:ln>
          </p:spPr>
          <p:txBody>
            <a:bodyPr wrap="none">
              <a:spAutoFit/>
            </a:bodyPr>
            <a:lstStyle/>
            <a:p>
              <a:pPr lvl="1" eaLnBrk="1" hangingPunct="1">
                <a:lnSpc>
                  <a:spcPct val="90000"/>
                </a:lnSpc>
                <a:spcBef>
                  <a:spcPct val="20000"/>
                </a:spcBef>
                <a:buFontTx/>
                <a:buChar char="–"/>
              </a:pPr>
              <a:r>
                <a:rPr lang="en-US" sz="2800" b="0">
                  <a:solidFill>
                    <a:srgbClr val="0000FF"/>
                  </a:solidFill>
                  <a:latin typeface="Comic Sans MS" pitchFamily="66" charset="0"/>
                </a:rPr>
                <a:t> Where </a:t>
              </a:r>
              <a:r>
                <a:rPr lang="en-US" sz="2800" b="0">
                  <a:solidFill>
                    <a:schemeClr val="tx1"/>
                  </a:solidFill>
                  <a:latin typeface="Comic Sans MS" pitchFamily="66" charset="0"/>
                  <a:sym typeface="Wingdings" pitchFamily="2" charset="2"/>
                </a:rPr>
                <a:t></a:t>
              </a:r>
              <a:r>
                <a:rPr lang="en-US" sz="2800">
                  <a:solidFill>
                    <a:schemeClr val="tx1"/>
                  </a:solidFill>
                  <a:latin typeface="Comic Sans MS" pitchFamily="66" charset="0"/>
                  <a:sym typeface="Symbol" pitchFamily="18" charset="2"/>
                </a:rPr>
                <a:t>G</a:t>
              </a:r>
              <a:r>
                <a:rPr lang="en-US" sz="2800" b="0">
                  <a:solidFill>
                    <a:schemeClr val="tx1"/>
                  </a:solidFill>
                  <a:latin typeface="Comic Sans MS" pitchFamily="66" charset="0"/>
                  <a:sym typeface="Symbol" pitchFamily="18" charset="2"/>
                </a:rPr>
                <a:t> </a:t>
              </a:r>
              <a:r>
                <a:rPr lang="en-US" sz="2800" b="0">
                  <a:solidFill>
                    <a:schemeClr val="tx1"/>
                  </a:solidFill>
                  <a:latin typeface="Comic Sans MS" pitchFamily="66" charset="0"/>
                </a:rPr>
                <a:t> </a:t>
              </a:r>
              <a:r>
                <a:rPr lang="en-US" sz="2800" b="0">
                  <a:solidFill>
                    <a:schemeClr val="tx1"/>
                  </a:solidFill>
                  <a:latin typeface="Comic Sans MS" pitchFamily="66" charset="0"/>
                  <a:sym typeface="Wingdings" pitchFamily="2" charset="2"/>
                </a:rPr>
                <a:t></a:t>
              </a:r>
              <a:r>
                <a:rPr lang="en-US" sz="2800">
                  <a:solidFill>
                    <a:schemeClr val="tx1"/>
                  </a:solidFill>
                  <a:latin typeface="Comic Sans MS" pitchFamily="66" charset="0"/>
                  <a:sym typeface="Symbol" pitchFamily="18" charset="2"/>
                </a:rPr>
                <a:t>S</a:t>
              </a:r>
            </a:p>
            <a:p>
              <a:endParaRPr lang="en-US" sz="2800">
                <a:latin typeface="Comic Sans MS" pitchFamily="66" charset="0"/>
              </a:endParaRPr>
            </a:p>
          </p:txBody>
        </p:sp>
        <p:sp>
          <p:nvSpPr>
            <p:cNvPr id="153609" name="Text Box 9"/>
            <p:cNvSpPr txBox="1">
              <a:spLocks noChangeArrowheads="1"/>
            </p:cNvSpPr>
            <p:nvPr/>
          </p:nvSpPr>
          <p:spPr bwMode="auto">
            <a:xfrm>
              <a:off x="4001" y="2779"/>
              <a:ext cx="1569" cy="518"/>
            </a:xfrm>
            <a:prstGeom prst="rect">
              <a:avLst/>
            </a:prstGeom>
            <a:noFill/>
            <a:ln w="9525" algn="ctr">
              <a:noFill/>
              <a:miter lim="800000"/>
              <a:headEnd/>
              <a:tailEnd/>
            </a:ln>
          </p:spPr>
          <p:txBody>
            <a:bodyPr wrap="none">
              <a:spAutoFit/>
            </a:bodyPr>
            <a:lstStyle/>
            <a:p>
              <a:r>
                <a:rPr lang="en-US">
                  <a:solidFill>
                    <a:schemeClr val="tx1"/>
                  </a:solidFill>
                  <a:latin typeface="Comic Sans MS" pitchFamily="66" charset="0"/>
                </a:rPr>
                <a:t>  Differs from </a:t>
              </a:r>
            </a:p>
            <a:p>
              <a:r>
                <a:rPr lang="en-US">
                  <a:solidFill>
                    <a:schemeClr val="tx1"/>
                  </a:solidFill>
                  <a:latin typeface="Comic Sans MS" pitchFamily="66" charset="0"/>
                </a:rPr>
                <a:t>  linearizability</a:t>
              </a:r>
            </a:p>
          </p:txBody>
        </p:sp>
        <p:sp>
          <p:nvSpPr>
            <p:cNvPr id="153610" name="Freeform 10"/>
            <p:cNvSpPr>
              <a:spLocks/>
            </p:cNvSpPr>
            <p:nvPr/>
          </p:nvSpPr>
          <p:spPr bwMode="auto">
            <a:xfrm>
              <a:off x="3438" y="3310"/>
              <a:ext cx="923" cy="329"/>
            </a:xfrm>
            <a:custGeom>
              <a:avLst/>
              <a:gdLst>
                <a:gd name="T0" fmla="*/ 648 w 960"/>
                <a:gd name="T1" fmla="*/ 0 h 402"/>
                <a:gd name="T2" fmla="*/ 277 w 960"/>
                <a:gd name="T3" fmla="*/ 47 h 402"/>
                <a:gd name="T4" fmla="*/ 0 w 960"/>
                <a:gd name="T5" fmla="*/ 43 h 402"/>
                <a:gd name="T6" fmla="*/ 0 60000 65536"/>
                <a:gd name="T7" fmla="*/ 0 60000 65536"/>
                <a:gd name="T8" fmla="*/ 0 60000 65536"/>
                <a:gd name="T9" fmla="*/ 0 w 960"/>
                <a:gd name="T10" fmla="*/ 0 h 402"/>
                <a:gd name="T11" fmla="*/ 960 w 960"/>
                <a:gd name="T12" fmla="*/ 402 h 402"/>
              </a:gdLst>
              <a:ahLst/>
              <a:cxnLst>
                <a:cxn ang="T6">
                  <a:pos x="T0" y="T1"/>
                </a:cxn>
                <a:cxn ang="T7">
                  <a:pos x="T2" y="T3"/>
                </a:cxn>
                <a:cxn ang="T8">
                  <a:pos x="T4" y="T5"/>
                </a:cxn>
              </a:cxnLst>
              <a:rect l="T9" t="T10" r="T11" b="T12"/>
              <a:pathLst>
                <a:path w="960" h="402">
                  <a:moveTo>
                    <a:pt x="960" y="0"/>
                  </a:moveTo>
                  <a:cubicBezTo>
                    <a:pt x="766" y="146"/>
                    <a:pt x="572" y="292"/>
                    <a:pt x="412" y="347"/>
                  </a:cubicBezTo>
                  <a:cubicBezTo>
                    <a:pt x="252" y="402"/>
                    <a:pt x="67" y="333"/>
                    <a:pt x="0" y="329"/>
                  </a:cubicBezTo>
                </a:path>
              </a:pathLst>
            </a:custGeom>
            <a:noFill/>
            <a:ln w="57150">
              <a:solidFill>
                <a:schemeClr val="tx1"/>
              </a:solidFill>
              <a:round/>
              <a:headEnd/>
              <a:tailEnd type="triangle" w="med" len="med"/>
            </a:ln>
          </p:spPr>
          <p:txBody>
            <a:bodyPr>
              <a:spAutoFit/>
            </a:bodyPr>
            <a:lstStyle/>
            <a:p>
              <a:endParaRPr lang="en-US"/>
            </a:p>
          </p:txBody>
        </p:sp>
        <p:sp>
          <p:nvSpPr>
            <p:cNvPr id="153611" name="Line 7"/>
            <p:cNvSpPr>
              <a:spLocks noChangeShapeType="1"/>
            </p:cNvSpPr>
            <p:nvPr/>
          </p:nvSpPr>
          <p:spPr bwMode="auto">
            <a:xfrm>
              <a:off x="420" y="3584"/>
              <a:ext cx="2844" cy="0"/>
            </a:xfrm>
            <a:prstGeom prst="line">
              <a:avLst/>
            </a:prstGeom>
            <a:noFill/>
            <a:ln w="57150">
              <a:solidFill>
                <a:srgbClr val="FF0000"/>
              </a:solidFill>
              <a:round/>
              <a:headEnd/>
              <a:tailEnd/>
            </a:ln>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AFDB7B52-77F5-41A3-AAB2-94ED86BC71E9}" type="slidenum">
              <a:rPr lang="ar-SA" b="0">
                <a:solidFill>
                  <a:schemeClr val="tx1"/>
                </a:solidFill>
                <a:latin typeface="+mn-lt"/>
                <a:cs typeface="+mn-cs"/>
              </a:rPr>
              <a:pPr>
                <a:defRPr/>
              </a:pPr>
              <a:t>15</a:t>
            </a:fld>
            <a:endParaRPr lang="en-US" b="0">
              <a:solidFill>
                <a:schemeClr val="tx1"/>
              </a:solidFill>
              <a:latin typeface="+mn-lt"/>
              <a:cs typeface="+mn-cs"/>
            </a:endParaRPr>
          </a:p>
        </p:txBody>
      </p:sp>
      <p:pic>
        <p:nvPicPr>
          <p:cNvPr id="163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389"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a:t>
            </a:r>
            <a:r>
              <a:rPr lang="en-US" sz="2000" dirty="0">
                <a:solidFill>
                  <a:schemeClr val="tx1"/>
                </a:solidFill>
                <a:cs typeface="Arial" charset="0"/>
              </a:rPr>
              <a:t>finally</a:t>
            </a:r>
            <a:r>
              <a:rPr lang="en-US" sz="2000" dirty="0">
                <a:solidFill>
                  <a:schemeClr val="bg1">
                    <a:lumMod val="65000"/>
                  </a:schemeClr>
                </a:solidFill>
                <a:cs typeface="Arial" charset="0"/>
              </a:rPr>
              <a:t> </a:t>
            </a:r>
            <a:r>
              <a:rPr lang="en-US" sz="2000" dirty="0">
                <a:solidFill>
                  <a:srgbClr val="0070C0"/>
                </a:solidFill>
                <a:cs typeface="Arial" charset="0"/>
              </a:rPr>
              <a:t>{      </a:t>
            </a:r>
          </a:p>
          <a:p>
            <a:pPr>
              <a:defRPr/>
            </a:pPr>
            <a:r>
              <a:rPr lang="en-US" sz="2000" dirty="0">
                <a:solidFill>
                  <a:srgbClr val="0070C0"/>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639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6392" name="AutoShape 6"/>
          <p:cNvSpPr>
            <a:spLocks noChangeArrowheads="1"/>
          </p:cNvSpPr>
          <p:nvPr/>
        </p:nvSpPr>
        <p:spPr bwMode="auto">
          <a:xfrm>
            <a:off x="1320800" y="4064000"/>
            <a:ext cx="2298700" cy="685800"/>
          </a:xfrm>
          <a:prstGeom prst="wedgeRoundRectCallout">
            <a:avLst>
              <a:gd name="adj1" fmla="val 118440"/>
              <a:gd name="adj2" fmla="val -32870"/>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16393" name="Text Box 7"/>
          <p:cNvSpPr txBox="1">
            <a:spLocks noChangeArrowheads="1"/>
          </p:cNvSpPr>
          <p:nvPr/>
        </p:nvSpPr>
        <p:spPr bwMode="auto">
          <a:xfrm>
            <a:off x="4648200" y="3654425"/>
            <a:ext cx="3683000" cy="946150"/>
          </a:xfrm>
          <a:prstGeom prst="rect">
            <a:avLst/>
          </a:prstGeom>
          <a:noFill/>
          <a:ln w="9525">
            <a:noFill/>
            <a:miter lim="800000"/>
            <a:headEnd/>
            <a:tailEnd/>
          </a:ln>
        </p:spPr>
        <p:txBody>
          <a:bodyPr>
            <a:spAutoFit/>
          </a:bodyPr>
          <a:lstStyle/>
          <a:p>
            <a:pPr algn="ctr"/>
            <a:r>
              <a:rPr lang="en-US" sz="2800" b="0">
                <a:latin typeface="Comic Sans MS" pitchFamily="66" charset="0"/>
              </a:rPr>
              <a:t>Release lock no matter what!</a:t>
            </a:r>
          </a:p>
        </p:txBody>
      </p:sp>
      <p:grpSp>
        <p:nvGrpSpPr>
          <p:cNvPr id="16394" name="Group 6"/>
          <p:cNvGrpSpPr>
            <a:grpSpLocks/>
          </p:cNvGrpSpPr>
          <p:nvPr/>
        </p:nvGrpSpPr>
        <p:grpSpPr bwMode="auto">
          <a:xfrm>
            <a:off x="5413375" y="1296988"/>
            <a:ext cx="2590800" cy="1717675"/>
            <a:chOff x="3650" y="1105"/>
            <a:chExt cx="1632" cy="1082"/>
          </a:xfrm>
        </p:grpSpPr>
        <p:grpSp>
          <p:nvGrpSpPr>
            <p:cNvPr id="16425" name="Group 7"/>
            <p:cNvGrpSpPr>
              <a:grpSpLocks/>
            </p:cNvGrpSpPr>
            <p:nvPr/>
          </p:nvGrpSpPr>
          <p:grpSpPr bwMode="auto">
            <a:xfrm>
              <a:off x="4088" y="1417"/>
              <a:ext cx="781" cy="770"/>
              <a:chOff x="3760" y="1377"/>
              <a:chExt cx="781" cy="770"/>
            </a:xfrm>
          </p:grpSpPr>
          <p:sp>
            <p:nvSpPr>
              <p:cNvPr id="16442"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6443"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6444"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6445"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6446"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6447"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6448"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6449"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6450"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6451"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6452"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6453"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6426"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6427"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6428"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6429"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6430"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6431"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6432"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6433"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6434"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6435"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6436" name="Group 30"/>
            <p:cNvGrpSpPr>
              <a:grpSpLocks/>
            </p:cNvGrpSpPr>
            <p:nvPr/>
          </p:nvGrpSpPr>
          <p:grpSpPr bwMode="auto">
            <a:xfrm>
              <a:off x="3686" y="1604"/>
              <a:ext cx="219" cy="362"/>
              <a:chOff x="3686" y="1604"/>
              <a:chExt cx="219" cy="362"/>
            </a:xfrm>
          </p:grpSpPr>
          <p:sp>
            <p:nvSpPr>
              <p:cNvPr id="16437"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6438"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6439"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6440"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6441"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6395" name="Group 6"/>
          <p:cNvGrpSpPr>
            <a:grpSpLocks/>
          </p:cNvGrpSpPr>
          <p:nvPr/>
        </p:nvGrpSpPr>
        <p:grpSpPr bwMode="auto">
          <a:xfrm>
            <a:off x="5413375" y="1296988"/>
            <a:ext cx="2590800" cy="1735137"/>
            <a:chOff x="3650" y="1105"/>
            <a:chExt cx="1632" cy="1093"/>
          </a:xfrm>
        </p:grpSpPr>
        <p:grpSp>
          <p:nvGrpSpPr>
            <p:cNvPr id="16396" name="Group 7"/>
            <p:cNvGrpSpPr>
              <a:grpSpLocks/>
            </p:cNvGrpSpPr>
            <p:nvPr/>
          </p:nvGrpSpPr>
          <p:grpSpPr bwMode="auto">
            <a:xfrm>
              <a:off x="4068" y="1412"/>
              <a:ext cx="813" cy="786"/>
              <a:chOff x="3740" y="1372"/>
              <a:chExt cx="813" cy="786"/>
            </a:xfrm>
          </p:grpSpPr>
          <p:sp>
            <p:nvSpPr>
              <p:cNvPr id="16413"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6414"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6415"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6416"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6417"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6418"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6419"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6420"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6421"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6422"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6423"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6424"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6397"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6398"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6399"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6400"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6401"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6402"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6403"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6404"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6405"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6406"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6407" name="Group 30"/>
            <p:cNvGrpSpPr>
              <a:grpSpLocks/>
            </p:cNvGrpSpPr>
            <p:nvPr/>
          </p:nvGrpSpPr>
          <p:grpSpPr bwMode="auto">
            <a:xfrm>
              <a:off x="3686" y="1604"/>
              <a:ext cx="219" cy="362"/>
              <a:chOff x="3686" y="1604"/>
              <a:chExt cx="219" cy="362"/>
            </a:xfrm>
          </p:grpSpPr>
          <p:sp>
            <p:nvSpPr>
              <p:cNvPr id="16408"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6409"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6410"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6411"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6412"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532DAC8-876D-4608-AD86-6FF401D8A3E7}" type="slidenum">
              <a:rPr lang="ar-SA" b="0">
                <a:solidFill>
                  <a:schemeClr val="tx1"/>
                </a:solidFill>
                <a:latin typeface="+mn-lt"/>
                <a:cs typeface="+mn-cs"/>
              </a:rPr>
              <a:pPr>
                <a:defRPr/>
              </a:pPr>
              <a:t>150</a:t>
            </a:fld>
            <a:endParaRPr lang="en-US" b="0">
              <a:solidFill>
                <a:schemeClr val="tx1"/>
              </a:solidFill>
              <a:latin typeface="+mn-lt"/>
              <a:cs typeface="+mn-cs"/>
            </a:endParaRPr>
          </a:p>
        </p:txBody>
      </p:sp>
      <p:pic>
        <p:nvPicPr>
          <p:cNvPr id="1546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4629" name="Rectangle 3"/>
          <p:cNvSpPr>
            <a:spLocks noGrp="1" noChangeArrowheads="1"/>
          </p:cNvSpPr>
          <p:nvPr>
            <p:ph type="title" idx="4294967295"/>
          </p:nvPr>
        </p:nvSpPr>
        <p:spPr>
          <a:xfrm>
            <a:off x="700088" y="508000"/>
            <a:ext cx="7772400" cy="1143000"/>
          </a:xfrm>
        </p:spPr>
        <p:txBody>
          <a:bodyPr/>
          <a:lstStyle/>
          <a:p>
            <a:pPr eaLnBrk="1" hangingPunct="1"/>
            <a:r>
              <a:rPr lang="en-US" smtClean="0"/>
              <a:t>Sequential Consistency</a:t>
            </a:r>
          </a:p>
        </p:txBody>
      </p:sp>
      <p:sp>
        <p:nvSpPr>
          <p:cNvPr id="154630" name="Rectangle 4"/>
          <p:cNvSpPr>
            <a:spLocks noGrp="1" noChangeArrowheads="1"/>
          </p:cNvSpPr>
          <p:nvPr>
            <p:ph type="body" idx="4294967295"/>
          </p:nvPr>
        </p:nvSpPr>
        <p:spPr>
          <a:xfrm>
            <a:off x="685800" y="2082800"/>
            <a:ext cx="7772400" cy="4114800"/>
          </a:xfrm>
        </p:spPr>
        <p:txBody>
          <a:bodyPr/>
          <a:lstStyle/>
          <a:p>
            <a:pPr eaLnBrk="1" hangingPunct="1"/>
            <a:r>
              <a:rPr lang="en-US" smtClean="0">
                <a:solidFill>
                  <a:schemeClr val="tx1"/>
                </a:solidFill>
              </a:rPr>
              <a:t>No</a:t>
            </a:r>
            <a:r>
              <a:rPr lang="en-US" smtClean="0"/>
              <a:t> need to preserve </a:t>
            </a:r>
            <a:r>
              <a:rPr lang="en-US" smtClean="0">
                <a:solidFill>
                  <a:schemeClr val="tx1"/>
                </a:solidFill>
              </a:rPr>
              <a:t>real-time order</a:t>
            </a:r>
          </a:p>
          <a:p>
            <a:pPr lvl="1" eaLnBrk="1" hangingPunct="1"/>
            <a:r>
              <a:rPr lang="en-US" smtClean="0">
                <a:solidFill>
                  <a:schemeClr val="tx1"/>
                </a:solidFill>
              </a:rPr>
              <a:t>Cannot</a:t>
            </a:r>
            <a:r>
              <a:rPr lang="en-US" smtClean="0"/>
              <a:t> re-order operations done by the same thread</a:t>
            </a:r>
            <a:endParaRPr lang="en-US" smtClean="0">
              <a:solidFill>
                <a:schemeClr val="tx1"/>
              </a:solidFill>
            </a:endParaRPr>
          </a:p>
          <a:p>
            <a:pPr lvl="1" eaLnBrk="1" hangingPunct="1"/>
            <a:r>
              <a:rPr lang="en-US" smtClean="0">
                <a:solidFill>
                  <a:schemeClr val="tx1"/>
                </a:solidFill>
              </a:rPr>
              <a:t>Can</a:t>
            </a:r>
            <a:r>
              <a:rPr lang="en-US" smtClean="0"/>
              <a:t> re-order non-overlapping operations done by different threads</a:t>
            </a:r>
          </a:p>
          <a:p>
            <a:pPr eaLnBrk="1" hangingPunct="1"/>
            <a:r>
              <a:rPr lang="en-US" smtClean="0"/>
              <a:t>Often used to describe multiprocessor memory architectures</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2C39A99A-71AB-4AC7-AFD0-25A67A2D6496}" type="slidenum">
              <a:rPr lang="ar-SA" b="0">
                <a:solidFill>
                  <a:schemeClr val="tx1"/>
                </a:solidFill>
                <a:latin typeface="+mn-lt"/>
                <a:cs typeface="+mn-cs"/>
              </a:rPr>
              <a:pPr>
                <a:defRPr/>
              </a:pPr>
              <a:t>151</a:t>
            </a:fld>
            <a:endParaRPr lang="en-US" b="0">
              <a:solidFill>
                <a:schemeClr val="tx1"/>
              </a:solidFill>
              <a:latin typeface="+mn-lt"/>
              <a:cs typeface="+mn-cs"/>
            </a:endParaRPr>
          </a:p>
        </p:txBody>
      </p:sp>
      <p:pic>
        <p:nvPicPr>
          <p:cNvPr id="1556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5653" name="Rectangle 3"/>
          <p:cNvSpPr>
            <a:spLocks noGrp="1" noChangeArrowheads="1"/>
          </p:cNvSpPr>
          <p:nvPr>
            <p:ph type="title" idx="4294967295"/>
          </p:nvPr>
        </p:nvSpPr>
        <p:spPr/>
        <p:txBody>
          <a:bodyPr/>
          <a:lstStyle/>
          <a:p>
            <a:pPr eaLnBrk="1" hangingPunct="1"/>
            <a:r>
              <a:rPr lang="en-US" smtClean="0"/>
              <a:t>Example</a:t>
            </a:r>
          </a:p>
        </p:txBody>
      </p:sp>
      <p:grpSp>
        <p:nvGrpSpPr>
          <p:cNvPr id="155654" name="Group 4"/>
          <p:cNvGrpSpPr>
            <a:grpSpLocks/>
          </p:cNvGrpSpPr>
          <p:nvPr/>
        </p:nvGrpSpPr>
        <p:grpSpPr bwMode="auto">
          <a:xfrm>
            <a:off x="838200" y="5257800"/>
            <a:ext cx="7391400" cy="762000"/>
            <a:chOff x="528" y="3312"/>
            <a:chExt cx="4656" cy="480"/>
          </a:xfrm>
        </p:grpSpPr>
        <p:sp>
          <p:nvSpPr>
            <p:cNvPr id="15567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5671"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grpSp>
        <p:nvGrpSpPr>
          <p:cNvPr id="155655" name="Group 7"/>
          <p:cNvGrpSpPr>
            <a:grpSpLocks/>
          </p:cNvGrpSpPr>
          <p:nvPr/>
        </p:nvGrpSpPr>
        <p:grpSpPr bwMode="auto">
          <a:xfrm>
            <a:off x="3429000" y="2352675"/>
            <a:ext cx="1828800" cy="466725"/>
            <a:chOff x="2160" y="1200"/>
            <a:chExt cx="1152" cy="294"/>
          </a:xfrm>
        </p:grpSpPr>
        <p:grpSp>
          <p:nvGrpSpPr>
            <p:cNvPr id="155657" name="Group 8"/>
            <p:cNvGrpSpPr>
              <a:grpSpLocks/>
            </p:cNvGrpSpPr>
            <p:nvPr/>
          </p:nvGrpSpPr>
          <p:grpSpPr bwMode="auto">
            <a:xfrm>
              <a:off x="2234" y="1292"/>
              <a:ext cx="138" cy="110"/>
              <a:chOff x="2928" y="1465"/>
              <a:chExt cx="271" cy="215"/>
            </a:xfrm>
          </p:grpSpPr>
          <p:sp>
            <p:nvSpPr>
              <p:cNvPr id="155668"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5669"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5658" name="Rectangle 11"/>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5659" name="Rectangle 12"/>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5660" name="Rectangle 13"/>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5661" name="Line 14"/>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5662" name="Line 15"/>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5663" name="Group 16"/>
            <p:cNvGrpSpPr>
              <a:grpSpLocks/>
            </p:cNvGrpSpPr>
            <p:nvPr/>
          </p:nvGrpSpPr>
          <p:grpSpPr bwMode="auto">
            <a:xfrm>
              <a:off x="2528" y="1292"/>
              <a:ext cx="138" cy="110"/>
              <a:chOff x="3648" y="3312"/>
              <a:chExt cx="271" cy="215"/>
            </a:xfrm>
          </p:grpSpPr>
          <p:sp>
            <p:nvSpPr>
              <p:cNvPr id="155666" name="Oval 17"/>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5667" name="Oval 18"/>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5664" name="Oval 19"/>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5665" name="Oval 20"/>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5656" name="Text Box 21"/>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spTree>
  </p:cSld>
  <p:clrMapOvr>
    <a:masterClrMapping/>
  </p:clrMapOvr>
  <p:transition>
    <p:blinds/>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0A89477C-7F2B-4A68-9B28-DE1E68B62A93}" type="slidenum">
              <a:rPr lang="ar-SA" b="0">
                <a:solidFill>
                  <a:schemeClr val="tx1"/>
                </a:solidFill>
                <a:latin typeface="+mn-lt"/>
                <a:cs typeface="+mn-cs"/>
              </a:rPr>
              <a:pPr>
                <a:defRPr/>
              </a:pPr>
              <a:t>152</a:t>
            </a:fld>
            <a:endParaRPr lang="en-US" b="0">
              <a:solidFill>
                <a:schemeClr val="tx1"/>
              </a:solidFill>
              <a:latin typeface="+mn-lt"/>
              <a:cs typeface="+mn-cs"/>
            </a:endParaRPr>
          </a:p>
        </p:txBody>
      </p:sp>
      <p:pic>
        <p:nvPicPr>
          <p:cNvPr id="1566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6677" name="Rectangle 3"/>
          <p:cNvSpPr>
            <a:spLocks noGrp="1" noChangeArrowheads="1"/>
          </p:cNvSpPr>
          <p:nvPr>
            <p:ph type="title" idx="4294967295"/>
          </p:nvPr>
        </p:nvSpPr>
        <p:spPr/>
        <p:txBody>
          <a:bodyPr/>
          <a:lstStyle/>
          <a:p>
            <a:pPr eaLnBrk="1" hangingPunct="1"/>
            <a:r>
              <a:rPr lang="en-US" smtClean="0"/>
              <a:t>Example</a:t>
            </a:r>
          </a:p>
        </p:txBody>
      </p:sp>
      <p:grpSp>
        <p:nvGrpSpPr>
          <p:cNvPr id="156678" name="Group 4"/>
          <p:cNvGrpSpPr>
            <a:grpSpLocks/>
          </p:cNvGrpSpPr>
          <p:nvPr/>
        </p:nvGrpSpPr>
        <p:grpSpPr bwMode="auto">
          <a:xfrm>
            <a:off x="838200" y="5257800"/>
            <a:ext cx="7391400" cy="762000"/>
            <a:chOff x="528" y="3312"/>
            <a:chExt cx="4656" cy="480"/>
          </a:xfrm>
        </p:grpSpPr>
        <p:sp>
          <p:nvSpPr>
            <p:cNvPr id="15669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6696"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15667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156680" name="Group 8"/>
          <p:cNvGrpSpPr>
            <a:grpSpLocks/>
          </p:cNvGrpSpPr>
          <p:nvPr/>
        </p:nvGrpSpPr>
        <p:grpSpPr bwMode="auto">
          <a:xfrm>
            <a:off x="3429000" y="2352675"/>
            <a:ext cx="1828800" cy="466725"/>
            <a:chOff x="2160" y="1200"/>
            <a:chExt cx="1152" cy="294"/>
          </a:xfrm>
        </p:grpSpPr>
        <p:grpSp>
          <p:nvGrpSpPr>
            <p:cNvPr id="156682" name="Group 9"/>
            <p:cNvGrpSpPr>
              <a:grpSpLocks/>
            </p:cNvGrpSpPr>
            <p:nvPr/>
          </p:nvGrpSpPr>
          <p:grpSpPr bwMode="auto">
            <a:xfrm>
              <a:off x="2234" y="1292"/>
              <a:ext cx="138" cy="110"/>
              <a:chOff x="2928" y="1465"/>
              <a:chExt cx="271" cy="215"/>
            </a:xfrm>
          </p:grpSpPr>
          <p:sp>
            <p:nvSpPr>
              <p:cNvPr id="15669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669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668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668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668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668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668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6688" name="Group 17"/>
            <p:cNvGrpSpPr>
              <a:grpSpLocks/>
            </p:cNvGrpSpPr>
            <p:nvPr/>
          </p:nvGrpSpPr>
          <p:grpSpPr bwMode="auto">
            <a:xfrm>
              <a:off x="2528" y="1292"/>
              <a:ext cx="138" cy="110"/>
              <a:chOff x="3648" y="3312"/>
              <a:chExt cx="271" cy="215"/>
            </a:xfrm>
          </p:grpSpPr>
          <p:sp>
            <p:nvSpPr>
              <p:cNvPr id="15669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669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668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669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6681" name="Text Box 22"/>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spTree>
  </p:cSld>
  <p:clrMapOvr>
    <a:masterClrMapping/>
  </p:clrMapOvr>
  <p:transition>
    <p:blinds/>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CEECA08D-2793-413B-B3DC-3900A4E16EA1}" type="slidenum">
              <a:rPr lang="ar-SA" b="0">
                <a:solidFill>
                  <a:schemeClr val="tx1"/>
                </a:solidFill>
                <a:latin typeface="+mn-lt"/>
                <a:cs typeface="+mn-cs"/>
              </a:rPr>
              <a:pPr>
                <a:defRPr/>
              </a:pPr>
              <a:t>153</a:t>
            </a:fld>
            <a:endParaRPr lang="en-US" b="0">
              <a:solidFill>
                <a:schemeClr val="tx1"/>
              </a:solidFill>
              <a:latin typeface="+mn-lt"/>
              <a:cs typeface="+mn-cs"/>
            </a:endParaRPr>
          </a:p>
        </p:txBody>
      </p:sp>
      <p:pic>
        <p:nvPicPr>
          <p:cNvPr id="1577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7701" name="Rectangle 3"/>
          <p:cNvSpPr>
            <a:spLocks noGrp="1" noChangeArrowheads="1"/>
          </p:cNvSpPr>
          <p:nvPr>
            <p:ph type="title" idx="4294967295"/>
          </p:nvPr>
        </p:nvSpPr>
        <p:spPr/>
        <p:txBody>
          <a:bodyPr/>
          <a:lstStyle/>
          <a:p>
            <a:pPr eaLnBrk="1" hangingPunct="1"/>
            <a:r>
              <a:rPr lang="en-US" smtClean="0"/>
              <a:t>Example</a:t>
            </a:r>
          </a:p>
        </p:txBody>
      </p:sp>
      <p:grpSp>
        <p:nvGrpSpPr>
          <p:cNvPr id="157702" name="Group 4"/>
          <p:cNvGrpSpPr>
            <a:grpSpLocks/>
          </p:cNvGrpSpPr>
          <p:nvPr/>
        </p:nvGrpSpPr>
        <p:grpSpPr bwMode="auto">
          <a:xfrm>
            <a:off x="838200" y="5257800"/>
            <a:ext cx="7391400" cy="762000"/>
            <a:chOff x="528" y="3312"/>
            <a:chExt cx="4656" cy="480"/>
          </a:xfrm>
        </p:grpSpPr>
        <p:sp>
          <p:nvSpPr>
            <p:cNvPr id="15772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7721"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157703"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157704" name="Group 8"/>
          <p:cNvGrpSpPr>
            <a:grpSpLocks/>
          </p:cNvGrpSpPr>
          <p:nvPr/>
        </p:nvGrpSpPr>
        <p:grpSpPr bwMode="auto">
          <a:xfrm>
            <a:off x="3429000" y="2352675"/>
            <a:ext cx="1828800" cy="466725"/>
            <a:chOff x="2160" y="1200"/>
            <a:chExt cx="1152" cy="294"/>
          </a:xfrm>
        </p:grpSpPr>
        <p:grpSp>
          <p:nvGrpSpPr>
            <p:cNvPr id="157707" name="Group 9"/>
            <p:cNvGrpSpPr>
              <a:grpSpLocks/>
            </p:cNvGrpSpPr>
            <p:nvPr/>
          </p:nvGrpSpPr>
          <p:grpSpPr bwMode="auto">
            <a:xfrm>
              <a:off x="2234" y="1292"/>
              <a:ext cx="138" cy="110"/>
              <a:chOff x="2928" y="1465"/>
              <a:chExt cx="271" cy="215"/>
            </a:xfrm>
          </p:grpSpPr>
          <p:sp>
            <p:nvSpPr>
              <p:cNvPr id="157718"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7719"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7708"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7709"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7710"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7711"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7712"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7713" name="Group 17"/>
            <p:cNvGrpSpPr>
              <a:grpSpLocks/>
            </p:cNvGrpSpPr>
            <p:nvPr/>
          </p:nvGrpSpPr>
          <p:grpSpPr bwMode="auto">
            <a:xfrm>
              <a:off x="2528" y="1292"/>
              <a:ext cx="138" cy="110"/>
              <a:chOff x="3648" y="3312"/>
              <a:chExt cx="271" cy="215"/>
            </a:xfrm>
          </p:grpSpPr>
          <p:sp>
            <p:nvSpPr>
              <p:cNvPr id="157716"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7717"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7714"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7715"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7705" name="AutoShape 22"/>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157706" name="Text Box 23"/>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spTree>
  </p:cSld>
  <p:clrMapOvr>
    <a:masterClrMapping/>
  </p:clrMapOvr>
  <p:transition>
    <p:blinds/>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678C7604-DB16-421D-882C-8FDAA9BA1F84}" type="slidenum">
              <a:rPr lang="ar-SA" b="0">
                <a:solidFill>
                  <a:schemeClr val="tx1"/>
                </a:solidFill>
                <a:latin typeface="+mn-lt"/>
                <a:cs typeface="+mn-cs"/>
              </a:rPr>
              <a:pPr>
                <a:defRPr/>
              </a:pPr>
              <a:t>154</a:t>
            </a:fld>
            <a:endParaRPr lang="en-US" b="0">
              <a:solidFill>
                <a:schemeClr val="tx1"/>
              </a:solidFill>
              <a:latin typeface="+mn-lt"/>
              <a:cs typeface="+mn-cs"/>
            </a:endParaRPr>
          </a:p>
        </p:txBody>
      </p:sp>
      <p:pic>
        <p:nvPicPr>
          <p:cNvPr id="1587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8725" name="Rectangle 3"/>
          <p:cNvSpPr>
            <a:spLocks noGrp="1" noChangeArrowheads="1"/>
          </p:cNvSpPr>
          <p:nvPr>
            <p:ph type="title" idx="4294967295"/>
          </p:nvPr>
        </p:nvSpPr>
        <p:spPr/>
        <p:txBody>
          <a:bodyPr/>
          <a:lstStyle/>
          <a:p>
            <a:pPr eaLnBrk="1" hangingPunct="1"/>
            <a:r>
              <a:rPr lang="en-US" smtClean="0"/>
              <a:t>Example</a:t>
            </a:r>
          </a:p>
        </p:txBody>
      </p:sp>
      <p:grpSp>
        <p:nvGrpSpPr>
          <p:cNvPr id="158726" name="Group 4"/>
          <p:cNvGrpSpPr>
            <a:grpSpLocks/>
          </p:cNvGrpSpPr>
          <p:nvPr/>
        </p:nvGrpSpPr>
        <p:grpSpPr bwMode="auto">
          <a:xfrm>
            <a:off x="838200" y="5257800"/>
            <a:ext cx="7391400" cy="762000"/>
            <a:chOff x="528" y="3312"/>
            <a:chExt cx="4656" cy="480"/>
          </a:xfrm>
        </p:grpSpPr>
        <p:sp>
          <p:nvSpPr>
            <p:cNvPr id="158746"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8747"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158727"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158728" name="Group 8"/>
          <p:cNvGrpSpPr>
            <a:grpSpLocks/>
          </p:cNvGrpSpPr>
          <p:nvPr/>
        </p:nvGrpSpPr>
        <p:grpSpPr bwMode="auto">
          <a:xfrm>
            <a:off x="3429000" y="2352675"/>
            <a:ext cx="1828800" cy="466725"/>
            <a:chOff x="2160" y="1200"/>
            <a:chExt cx="1152" cy="294"/>
          </a:xfrm>
        </p:grpSpPr>
        <p:grpSp>
          <p:nvGrpSpPr>
            <p:cNvPr id="158733" name="Group 9"/>
            <p:cNvGrpSpPr>
              <a:grpSpLocks/>
            </p:cNvGrpSpPr>
            <p:nvPr/>
          </p:nvGrpSpPr>
          <p:grpSpPr bwMode="auto">
            <a:xfrm>
              <a:off x="2234" y="1292"/>
              <a:ext cx="138" cy="110"/>
              <a:chOff x="2928" y="1465"/>
              <a:chExt cx="271" cy="215"/>
            </a:xfrm>
          </p:grpSpPr>
          <p:sp>
            <p:nvSpPr>
              <p:cNvPr id="158744"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8745"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8734"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8735"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8736"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8737"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8738"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8739" name="Group 17"/>
            <p:cNvGrpSpPr>
              <a:grpSpLocks/>
            </p:cNvGrpSpPr>
            <p:nvPr/>
          </p:nvGrpSpPr>
          <p:grpSpPr bwMode="auto">
            <a:xfrm>
              <a:off x="2528" y="1292"/>
              <a:ext cx="138" cy="110"/>
              <a:chOff x="3648" y="3312"/>
              <a:chExt cx="271" cy="215"/>
            </a:xfrm>
          </p:grpSpPr>
          <p:sp>
            <p:nvSpPr>
              <p:cNvPr id="158742"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8743"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8740"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8741"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8729"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158730"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158731" name="Text Box 24"/>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pic>
        <p:nvPicPr>
          <p:cNvPr id="15873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026713B1-1332-4E1E-8F96-984552A71CF4}" type="slidenum">
              <a:rPr lang="ar-SA" b="0">
                <a:solidFill>
                  <a:schemeClr val="tx1"/>
                </a:solidFill>
                <a:latin typeface="+mn-lt"/>
                <a:cs typeface="+mn-cs"/>
              </a:rPr>
              <a:pPr>
                <a:defRPr/>
              </a:pPr>
              <a:t>155</a:t>
            </a:fld>
            <a:endParaRPr lang="en-US" b="0">
              <a:solidFill>
                <a:schemeClr val="tx1"/>
              </a:solidFill>
              <a:latin typeface="+mn-lt"/>
              <a:cs typeface="+mn-cs"/>
            </a:endParaRPr>
          </a:p>
        </p:txBody>
      </p:sp>
      <p:pic>
        <p:nvPicPr>
          <p:cNvPr id="1597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9749" name="Rectangle 3"/>
          <p:cNvSpPr>
            <a:spLocks noGrp="1" noChangeArrowheads="1"/>
          </p:cNvSpPr>
          <p:nvPr>
            <p:ph type="title" idx="4294967295"/>
          </p:nvPr>
        </p:nvSpPr>
        <p:spPr/>
        <p:txBody>
          <a:bodyPr/>
          <a:lstStyle/>
          <a:p>
            <a:pPr eaLnBrk="1" hangingPunct="1"/>
            <a:r>
              <a:rPr lang="en-US" smtClean="0"/>
              <a:t>Example</a:t>
            </a:r>
          </a:p>
        </p:txBody>
      </p:sp>
      <p:grpSp>
        <p:nvGrpSpPr>
          <p:cNvPr id="159750" name="Group 4"/>
          <p:cNvGrpSpPr>
            <a:grpSpLocks/>
          </p:cNvGrpSpPr>
          <p:nvPr/>
        </p:nvGrpSpPr>
        <p:grpSpPr bwMode="auto">
          <a:xfrm>
            <a:off x="838200" y="5257800"/>
            <a:ext cx="7391400" cy="762000"/>
            <a:chOff x="528" y="3312"/>
            <a:chExt cx="4656" cy="480"/>
          </a:xfrm>
        </p:grpSpPr>
        <p:sp>
          <p:nvSpPr>
            <p:cNvPr id="15977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9776"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159751"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159752" name="Group 8"/>
          <p:cNvGrpSpPr>
            <a:grpSpLocks/>
          </p:cNvGrpSpPr>
          <p:nvPr/>
        </p:nvGrpSpPr>
        <p:grpSpPr bwMode="auto">
          <a:xfrm>
            <a:off x="3429000" y="2352675"/>
            <a:ext cx="1828800" cy="466725"/>
            <a:chOff x="2160" y="1200"/>
            <a:chExt cx="1152" cy="294"/>
          </a:xfrm>
        </p:grpSpPr>
        <p:grpSp>
          <p:nvGrpSpPr>
            <p:cNvPr id="159762" name="Group 9"/>
            <p:cNvGrpSpPr>
              <a:grpSpLocks/>
            </p:cNvGrpSpPr>
            <p:nvPr/>
          </p:nvGrpSpPr>
          <p:grpSpPr bwMode="auto">
            <a:xfrm>
              <a:off x="2234" y="1292"/>
              <a:ext cx="138" cy="110"/>
              <a:chOff x="2928" y="1465"/>
              <a:chExt cx="271" cy="215"/>
            </a:xfrm>
          </p:grpSpPr>
          <p:sp>
            <p:nvSpPr>
              <p:cNvPr id="15977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977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976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976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976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976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976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9768" name="Group 17"/>
            <p:cNvGrpSpPr>
              <a:grpSpLocks/>
            </p:cNvGrpSpPr>
            <p:nvPr/>
          </p:nvGrpSpPr>
          <p:grpSpPr bwMode="auto">
            <a:xfrm>
              <a:off x="2528" y="1292"/>
              <a:ext cx="138" cy="110"/>
              <a:chOff x="3648" y="3312"/>
              <a:chExt cx="271" cy="215"/>
            </a:xfrm>
          </p:grpSpPr>
          <p:sp>
            <p:nvSpPr>
              <p:cNvPr id="15977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977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976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5977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9753"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159754"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grpSp>
        <p:nvGrpSpPr>
          <p:cNvPr id="159755" name="Group 24"/>
          <p:cNvGrpSpPr>
            <a:grpSpLocks/>
          </p:cNvGrpSpPr>
          <p:nvPr/>
        </p:nvGrpSpPr>
        <p:grpSpPr bwMode="auto">
          <a:xfrm>
            <a:off x="909638" y="3362325"/>
            <a:ext cx="4267200" cy="1981200"/>
            <a:chOff x="573" y="2118"/>
            <a:chExt cx="2688" cy="1248"/>
          </a:xfrm>
        </p:grpSpPr>
        <p:sp>
          <p:nvSpPr>
            <p:cNvPr id="159758" name="AutoShape 25"/>
            <p:cNvSpPr>
              <a:spLocks noChangeArrowheads="1"/>
            </p:cNvSpPr>
            <p:nvPr/>
          </p:nvSpPr>
          <p:spPr bwMode="auto">
            <a:xfrm>
              <a:off x="573" y="2118"/>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sp>
          <p:nvSpPr>
            <p:cNvPr id="159759" name="AutoShape 26"/>
            <p:cNvSpPr>
              <a:spLocks noChangeArrowheads="1"/>
            </p:cNvSpPr>
            <p:nvPr/>
          </p:nvSpPr>
          <p:spPr bwMode="auto">
            <a:xfrm>
              <a:off x="2013" y="2742"/>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159760" name="Line 27"/>
            <p:cNvSpPr>
              <a:spLocks noChangeShapeType="1"/>
            </p:cNvSpPr>
            <p:nvPr/>
          </p:nvSpPr>
          <p:spPr bwMode="auto">
            <a:xfrm>
              <a:off x="1143" y="2249"/>
              <a:ext cx="0" cy="329"/>
            </a:xfrm>
            <a:prstGeom prst="line">
              <a:avLst/>
            </a:prstGeom>
            <a:noFill/>
            <a:ln w="76200">
              <a:solidFill>
                <a:srgbClr val="6666FF"/>
              </a:solidFill>
              <a:round/>
              <a:headEnd/>
              <a:tailEnd/>
            </a:ln>
          </p:spPr>
          <p:txBody>
            <a:bodyPr wrap="none" anchor="ctr"/>
            <a:lstStyle/>
            <a:p>
              <a:endParaRPr lang="en-US"/>
            </a:p>
          </p:txBody>
        </p:sp>
        <p:sp>
          <p:nvSpPr>
            <p:cNvPr id="159761" name="Line 28"/>
            <p:cNvSpPr>
              <a:spLocks noChangeShapeType="1"/>
            </p:cNvSpPr>
            <p:nvPr/>
          </p:nvSpPr>
          <p:spPr bwMode="auto">
            <a:xfrm>
              <a:off x="2629" y="2885"/>
              <a:ext cx="0" cy="329"/>
            </a:xfrm>
            <a:prstGeom prst="line">
              <a:avLst/>
            </a:prstGeom>
            <a:noFill/>
            <a:ln w="76200">
              <a:solidFill>
                <a:srgbClr val="FF0000"/>
              </a:solidFill>
              <a:round/>
              <a:headEnd/>
              <a:tailEnd/>
            </a:ln>
          </p:spPr>
          <p:txBody>
            <a:bodyPr wrap="none" anchor="ctr"/>
            <a:lstStyle/>
            <a:p>
              <a:endParaRPr lang="en-US"/>
            </a:p>
          </p:txBody>
        </p:sp>
      </p:grpSp>
      <p:sp>
        <p:nvSpPr>
          <p:cNvPr id="159756" name="Text Box 29"/>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pic>
        <p:nvPicPr>
          <p:cNvPr id="159757"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1D9A82A2-CCF6-4B9D-8691-5A9896AB12A5}" type="slidenum">
              <a:rPr lang="ar-SA" b="0">
                <a:solidFill>
                  <a:schemeClr val="tx1"/>
                </a:solidFill>
                <a:latin typeface="+mn-lt"/>
                <a:cs typeface="+mn-cs"/>
              </a:rPr>
              <a:pPr>
                <a:defRPr/>
              </a:pPr>
              <a:t>156</a:t>
            </a:fld>
            <a:endParaRPr lang="en-US" b="0">
              <a:solidFill>
                <a:schemeClr val="tx1"/>
              </a:solidFill>
              <a:latin typeface="+mn-lt"/>
              <a:cs typeface="+mn-cs"/>
            </a:endParaRPr>
          </a:p>
        </p:txBody>
      </p:sp>
      <p:pic>
        <p:nvPicPr>
          <p:cNvPr id="160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0773" name="Rectangle 3"/>
          <p:cNvSpPr>
            <a:spLocks noGrp="1" noChangeArrowheads="1"/>
          </p:cNvSpPr>
          <p:nvPr>
            <p:ph type="title" idx="4294967295"/>
          </p:nvPr>
        </p:nvSpPr>
        <p:spPr/>
        <p:txBody>
          <a:bodyPr/>
          <a:lstStyle/>
          <a:p>
            <a:pPr eaLnBrk="1" hangingPunct="1"/>
            <a:r>
              <a:rPr lang="en-US" smtClean="0"/>
              <a:t>Example</a:t>
            </a:r>
          </a:p>
        </p:txBody>
      </p:sp>
      <p:grpSp>
        <p:nvGrpSpPr>
          <p:cNvPr id="160774" name="Group 4"/>
          <p:cNvGrpSpPr>
            <a:grpSpLocks/>
          </p:cNvGrpSpPr>
          <p:nvPr/>
        </p:nvGrpSpPr>
        <p:grpSpPr bwMode="auto">
          <a:xfrm>
            <a:off x="838200" y="5257800"/>
            <a:ext cx="7391400" cy="762000"/>
            <a:chOff x="528" y="3312"/>
            <a:chExt cx="4656" cy="480"/>
          </a:xfrm>
        </p:grpSpPr>
        <p:sp>
          <p:nvSpPr>
            <p:cNvPr id="160799"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0800"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160775"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160776" name="Group 8"/>
          <p:cNvGrpSpPr>
            <a:grpSpLocks/>
          </p:cNvGrpSpPr>
          <p:nvPr/>
        </p:nvGrpSpPr>
        <p:grpSpPr bwMode="auto">
          <a:xfrm>
            <a:off x="3429000" y="2352675"/>
            <a:ext cx="1828800" cy="466725"/>
            <a:chOff x="2160" y="1200"/>
            <a:chExt cx="1152" cy="294"/>
          </a:xfrm>
        </p:grpSpPr>
        <p:grpSp>
          <p:nvGrpSpPr>
            <p:cNvPr id="160786" name="Group 9"/>
            <p:cNvGrpSpPr>
              <a:grpSpLocks/>
            </p:cNvGrpSpPr>
            <p:nvPr/>
          </p:nvGrpSpPr>
          <p:grpSpPr bwMode="auto">
            <a:xfrm>
              <a:off x="2234" y="1292"/>
              <a:ext cx="138" cy="110"/>
              <a:chOff x="2928" y="1465"/>
              <a:chExt cx="271" cy="215"/>
            </a:xfrm>
          </p:grpSpPr>
          <p:sp>
            <p:nvSpPr>
              <p:cNvPr id="160797"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60798"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60787"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60788"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60789"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60790"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60791"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60792" name="Group 17"/>
            <p:cNvGrpSpPr>
              <a:grpSpLocks/>
            </p:cNvGrpSpPr>
            <p:nvPr/>
          </p:nvGrpSpPr>
          <p:grpSpPr bwMode="auto">
            <a:xfrm>
              <a:off x="2528" y="1292"/>
              <a:ext cx="138" cy="110"/>
              <a:chOff x="3648" y="3312"/>
              <a:chExt cx="271" cy="215"/>
            </a:xfrm>
          </p:grpSpPr>
          <p:sp>
            <p:nvSpPr>
              <p:cNvPr id="160795"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60796"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60793"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60794"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60777"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160778"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160779" name="AutoShape 24"/>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sp>
        <p:nvSpPr>
          <p:cNvPr id="160780" name="AutoShape 25"/>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1088538" name="Line 26"/>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a:p>
        </p:txBody>
      </p:sp>
      <p:sp>
        <p:nvSpPr>
          <p:cNvPr id="1088539" name="Line 27"/>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a:p>
        </p:txBody>
      </p:sp>
      <p:sp>
        <p:nvSpPr>
          <p:cNvPr id="160783" name="Text Box 28"/>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pic>
        <p:nvPicPr>
          <p:cNvPr id="160784" name="Picture 29"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160785" name="Text Box 3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a:latin typeface="Comic Sans MS" pitchFamily="66" charset="0"/>
              </a:rPr>
              <a:t>not linearizable</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1088538"/>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4.86674E-6 L -0.1059 -4.86674E-6 " pathEditMode="relative" rAng="0" ptsTypes="AA">
                                      <p:cBhvr>
                                        <p:cTn id="8" dur="2000" fill="hold"/>
                                        <p:tgtEl>
                                          <p:spTgt spid="1088539"/>
                                        </p:tgtEl>
                                        <p:attrNameLst>
                                          <p:attrName>ppt_x</p:attrName>
                                          <p:attrName>ppt_y</p:attrName>
                                        </p:attrNameLst>
                                      </p:cBhvr>
                                      <p:rCtr x="-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38" grpId="0" animBg="1"/>
      <p:bldP spid="1088539" grpId="0" animBg="1"/>
    </p:bld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BEAB1600-70C8-43F7-9B4B-A9E95E7D5CF3}" type="slidenum">
              <a:rPr lang="ar-SA" b="0">
                <a:solidFill>
                  <a:schemeClr val="tx1"/>
                </a:solidFill>
                <a:latin typeface="+mn-lt"/>
                <a:cs typeface="+mn-cs"/>
              </a:rPr>
              <a:pPr>
                <a:defRPr/>
              </a:pPr>
              <a:t>157</a:t>
            </a:fld>
            <a:endParaRPr lang="en-US" b="0">
              <a:solidFill>
                <a:schemeClr val="tx1"/>
              </a:solidFill>
              <a:latin typeface="+mn-lt"/>
              <a:cs typeface="+mn-cs"/>
            </a:endParaRPr>
          </a:p>
        </p:txBody>
      </p:sp>
      <p:pic>
        <p:nvPicPr>
          <p:cNvPr id="161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1797" name="Rectangle 3"/>
          <p:cNvSpPr>
            <a:spLocks noGrp="1" noChangeArrowheads="1"/>
          </p:cNvSpPr>
          <p:nvPr>
            <p:ph type="title" idx="4294967295"/>
          </p:nvPr>
        </p:nvSpPr>
        <p:spPr/>
        <p:txBody>
          <a:bodyPr/>
          <a:lstStyle/>
          <a:p>
            <a:pPr eaLnBrk="1" hangingPunct="1"/>
            <a:r>
              <a:rPr lang="en-US" smtClean="0"/>
              <a:t>Example</a:t>
            </a:r>
          </a:p>
        </p:txBody>
      </p:sp>
      <p:grpSp>
        <p:nvGrpSpPr>
          <p:cNvPr id="161798" name="Group 4"/>
          <p:cNvGrpSpPr>
            <a:grpSpLocks/>
          </p:cNvGrpSpPr>
          <p:nvPr/>
        </p:nvGrpSpPr>
        <p:grpSpPr bwMode="auto">
          <a:xfrm>
            <a:off x="838200" y="5257800"/>
            <a:ext cx="7391400" cy="762000"/>
            <a:chOff x="528" y="3312"/>
            <a:chExt cx="4656" cy="480"/>
          </a:xfrm>
        </p:grpSpPr>
        <p:sp>
          <p:nvSpPr>
            <p:cNvPr id="161823"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1824"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16179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161800" name="Group 8"/>
          <p:cNvGrpSpPr>
            <a:grpSpLocks/>
          </p:cNvGrpSpPr>
          <p:nvPr/>
        </p:nvGrpSpPr>
        <p:grpSpPr bwMode="auto">
          <a:xfrm>
            <a:off x="3429000" y="2352675"/>
            <a:ext cx="1828800" cy="466725"/>
            <a:chOff x="2160" y="1200"/>
            <a:chExt cx="1152" cy="294"/>
          </a:xfrm>
        </p:grpSpPr>
        <p:grpSp>
          <p:nvGrpSpPr>
            <p:cNvPr id="161810" name="Group 9"/>
            <p:cNvGrpSpPr>
              <a:grpSpLocks/>
            </p:cNvGrpSpPr>
            <p:nvPr/>
          </p:nvGrpSpPr>
          <p:grpSpPr bwMode="auto">
            <a:xfrm>
              <a:off x="2234" y="1292"/>
              <a:ext cx="138" cy="110"/>
              <a:chOff x="2928" y="1465"/>
              <a:chExt cx="271" cy="215"/>
            </a:xfrm>
          </p:grpSpPr>
          <p:sp>
            <p:nvSpPr>
              <p:cNvPr id="161821"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61822"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61811"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61812"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61813"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61814"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61815"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61816" name="Group 17"/>
            <p:cNvGrpSpPr>
              <a:grpSpLocks/>
            </p:cNvGrpSpPr>
            <p:nvPr/>
          </p:nvGrpSpPr>
          <p:grpSpPr bwMode="auto">
            <a:xfrm>
              <a:off x="2528" y="1292"/>
              <a:ext cx="138" cy="110"/>
              <a:chOff x="3648" y="3312"/>
              <a:chExt cx="271" cy="215"/>
            </a:xfrm>
          </p:grpSpPr>
          <p:sp>
            <p:nvSpPr>
              <p:cNvPr id="161819"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61820"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61817"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161818"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61801"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161802"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161803" name="AutoShape 24"/>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sp>
        <p:nvSpPr>
          <p:cNvPr id="161804" name="AutoShape 25"/>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1090586" name="Line 26"/>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a:p>
        </p:txBody>
      </p:sp>
      <p:sp>
        <p:nvSpPr>
          <p:cNvPr id="1090587" name="Line 27"/>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a:p>
        </p:txBody>
      </p:sp>
      <p:sp>
        <p:nvSpPr>
          <p:cNvPr id="161807" name="Text Box 28"/>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pic>
        <p:nvPicPr>
          <p:cNvPr id="161808" name="Picture 29"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161809" name="Text Box 30"/>
          <p:cNvSpPr txBox="1">
            <a:spLocks noChangeArrowheads="1"/>
          </p:cNvSpPr>
          <p:nvPr/>
        </p:nvSpPr>
        <p:spPr bwMode="auto">
          <a:xfrm rot="2237948">
            <a:off x="3852863" y="1644650"/>
            <a:ext cx="5291137" cy="1470025"/>
          </a:xfrm>
          <a:prstGeom prst="rect">
            <a:avLst/>
          </a:prstGeom>
          <a:noFill/>
          <a:ln w="38100">
            <a:solidFill>
              <a:srgbClr val="FF0000"/>
            </a:solidFill>
            <a:miter lim="800000"/>
            <a:headEnd/>
            <a:tailEnd/>
          </a:ln>
        </p:spPr>
        <p:txBody>
          <a:bodyPr>
            <a:spAutoFit/>
          </a:bodyPr>
          <a:lstStyle/>
          <a:p>
            <a:pPr algn="ctr"/>
            <a:r>
              <a:rPr lang="en-US" sz="4400">
                <a:latin typeface="Comic Sans MS" pitchFamily="66" charset="0"/>
              </a:rPr>
              <a:t>Yet Sequentially Consistent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1090586"/>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2.96296E-6 L -0.23507 2.96296E-6 " pathEditMode="relative" rAng="0" ptsTypes="AA">
                                      <p:cBhvr>
                                        <p:cTn id="8" dur="2000" fill="hold"/>
                                        <p:tgtEl>
                                          <p:spTgt spid="1090587"/>
                                        </p:tgtEl>
                                        <p:attrNameLst>
                                          <p:attrName>ppt_x</p:attrName>
                                          <p:attrName>ppt_y</p:attrName>
                                        </p:attrNameLst>
                                      </p:cBhvr>
                                      <p:rCtr x="-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86" grpId="0" animBg="1"/>
      <p:bldP spid="1090587" grpId="0" animBg="1"/>
    </p:bld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0E4A0FE-86DE-4C1C-9432-C618533B02D0}" type="slidenum">
              <a:rPr lang="ar-SA" b="0">
                <a:solidFill>
                  <a:schemeClr val="tx1"/>
                </a:solidFill>
                <a:latin typeface="+mn-lt"/>
                <a:cs typeface="+mn-cs"/>
              </a:rPr>
              <a:pPr>
                <a:defRPr/>
              </a:pPr>
              <a:t>158</a:t>
            </a:fld>
            <a:endParaRPr lang="en-US" b="0">
              <a:solidFill>
                <a:schemeClr val="tx1"/>
              </a:solidFill>
              <a:latin typeface="+mn-lt"/>
              <a:cs typeface="+mn-cs"/>
            </a:endParaRPr>
          </a:p>
        </p:txBody>
      </p:sp>
      <p:pic>
        <p:nvPicPr>
          <p:cNvPr id="162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2821" name="Rectangle 3"/>
          <p:cNvSpPr>
            <a:spLocks noGrp="1" noChangeArrowheads="1"/>
          </p:cNvSpPr>
          <p:nvPr>
            <p:ph type="title" idx="4294967295"/>
          </p:nvPr>
        </p:nvSpPr>
        <p:spPr/>
        <p:txBody>
          <a:bodyPr/>
          <a:lstStyle/>
          <a:p>
            <a:pPr eaLnBrk="1" hangingPunct="1"/>
            <a:r>
              <a:rPr lang="en-US" smtClean="0"/>
              <a:t>Theorem</a:t>
            </a:r>
          </a:p>
        </p:txBody>
      </p:sp>
      <p:sp>
        <p:nvSpPr>
          <p:cNvPr id="162822" name="Rectangle 4"/>
          <p:cNvSpPr>
            <a:spLocks noGrp="1" noChangeArrowheads="1"/>
          </p:cNvSpPr>
          <p:nvPr>
            <p:ph type="body" idx="4294967295"/>
          </p:nvPr>
        </p:nvSpPr>
        <p:spPr/>
        <p:txBody>
          <a:bodyPr/>
          <a:lstStyle/>
          <a:p>
            <a:pPr eaLnBrk="1" hangingPunct="1">
              <a:buFontTx/>
              <a:buNone/>
            </a:pPr>
            <a:r>
              <a:rPr lang="en-US" sz="4000" smtClean="0"/>
              <a:t>Sequential Consistency is not a local property</a:t>
            </a:r>
          </a:p>
          <a:p>
            <a:pPr eaLnBrk="1" hangingPunct="1">
              <a:buFontTx/>
              <a:buNone/>
            </a:pPr>
            <a:endParaRPr lang="en-US" sz="4000" smtClean="0"/>
          </a:p>
          <a:p>
            <a:pPr eaLnBrk="1" hangingPunct="1">
              <a:buFontTx/>
              <a:buNone/>
            </a:pPr>
            <a:r>
              <a:rPr lang="en-US" sz="3600" smtClean="0"/>
              <a:t>(and thus we lose composability</a:t>
            </a:r>
            <a:r>
              <a:rPr lang="en-US" sz="3600" smtClean="0">
                <a:latin typeface="Arial" pitchFamily="34" charset="0"/>
              </a:rPr>
              <a:t>…</a:t>
            </a:r>
            <a:r>
              <a:rPr lang="en-US" sz="3600" smtClean="0"/>
              <a: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F400C9ED-C557-4442-90B9-0DFCD6CA6218}" type="slidenum">
              <a:rPr lang="ar-SA" b="0">
                <a:solidFill>
                  <a:schemeClr val="tx1"/>
                </a:solidFill>
                <a:latin typeface="+mn-lt"/>
                <a:cs typeface="+mn-cs"/>
              </a:rPr>
              <a:pPr>
                <a:defRPr/>
              </a:pPr>
              <a:t>159</a:t>
            </a:fld>
            <a:endParaRPr lang="en-US" b="0">
              <a:solidFill>
                <a:schemeClr val="tx1"/>
              </a:solidFill>
              <a:latin typeface="+mn-lt"/>
              <a:cs typeface="+mn-cs"/>
            </a:endParaRPr>
          </a:p>
        </p:txBody>
      </p:sp>
      <p:pic>
        <p:nvPicPr>
          <p:cNvPr id="1638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3845" name="Rectangle 3"/>
          <p:cNvSpPr>
            <a:spLocks noGrp="1" noChangeArrowheads="1"/>
          </p:cNvSpPr>
          <p:nvPr>
            <p:ph type="title" idx="4294967295"/>
          </p:nvPr>
        </p:nvSpPr>
        <p:spPr/>
        <p:txBody>
          <a:bodyPr/>
          <a:lstStyle/>
          <a:p>
            <a:pPr eaLnBrk="1" hangingPunct="1"/>
            <a:r>
              <a:rPr lang="en-US" smtClean="0"/>
              <a:t>FIFO Queue Example</a:t>
            </a:r>
          </a:p>
        </p:txBody>
      </p:sp>
      <p:sp>
        <p:nvSpPr>
          <p:cNvPr id="16384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6384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p.enq(x)</a:t>
            </a:r>
          </a:p>
        </p:txBody>
      </p:sp>
      <p:sp>
        <p:nvSpPr>
          <p:cNvPr id="163848"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p.deq(y)</a:t>
            </a:r>
          </a:p>
        </p:txBody>
      </p:sp>
      <p:sp>
        <p:nvSpPr>
          <p:cNvPr id="163849"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q.enq(x)</a:t>
            </a:r>
          </a:p>
        </p:txBody>
      </p:sp>
      <p:grpSp>
        <p:nvGrpSpPr>
          <p:cNvPr id="163850" name="Group 8"/>
          <p:cNvGrpSpPr>
            <a:grpSpLocks/>
          </p:cNvGrpSpPr>
          <p:nvPr/>
        </p:nvGrpSpPr>
        <p:grpSpPr bwMode="auto">
          <a:xfrm>
            <a:off x="838200" y="5257800"/>
            <a:ext cx="7391400" cy="762000"/>
            <a:chOff x="528" y="3312"/>
            <a:chExt cx="4656" cy="480"/>
          </a:xfrm>
        </p:grpSpPr>
        <p:sp>
          <p:nvSpPr>
            <p:cNvPr id="163851" name="AutoShape 9"/>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3852" name="Text Box 10"/>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7B4CBA7-194F-450C-9434-569DF840E632}" type="slidenum">
              <a:rPr lang="ar-SA" b="0">
                <a:solidFill>
                  <a:schemeClr val="tx1"/>
                </a:solidFill>
                <a:latin typeface="+mn-lt"/>
                <a:cs typeface="+mn-cs"/>
              </a:rPr>
              <a:pPr>
                <a:defRPr/>
              </a:pPr>
              <a:t>16</a:t>
            </a:fld>
            <a:endParaRPr lang="en-US" b="0">
              <a:solidFill>
                <a:schemeClr val="tx1"/>
              </a:solidFill>
              <a:latin typeface="+mn-lt"/>
              <a:cs typeface="+mn-cs"/>
            </a:endParaRPr>
          </a:p>
        </p:txBody>
      </p:sp>
      <p:pic>
        <p:nvPicPr>
          <p:cNvPr id="174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413"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17415"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9" name="Text Box 36"/>
          <p:cNvSpPr txBox="1">
            <a:spLocks noChangeArrowheads="1"/>
          </p:cNvSpPr>
          <p:nvPr/>
        </p:nvSpPr>
        <p:spPr bwMode="auto">
          <a:xfrm rot="-1149610">
            <a:off x="4060825" y="4605338"/>
            <a:ext cx="4819650" cy="1196975"/>
          </a:xfrm>
          <a:prstGeom prst="rect">
            <a:avLst/>
          </a:prstGeom>
          <a:solidFill>
            <a:schemeClr val="bg1"/>
          </a:solidFill>
          <a:ln w="9525" algn="ctr">
            <a:solidFill>
              <a:srgbClr val="0000FF"/>
            </a:solidFill>
            <a:miter lim="800000"/>
            <a:headEnd/>
            <a:tailEnd/>
          </a:ln>
        </p:spPr>
        <p:txBody>
          <a:bodyPr>
            <a:spAutoFit/>
          </a:bodyPr>
          <a:lstStyle/>
          <a:p>
            <a:r>
              <a:rPr lang="en-US">
                <a:solidFill>
                  <a:srgbClr val="0000FF"/>
                </a:solidFill>
                <a:latin typeface="Comic Sans MS" pitchFamily="66" charset="0"/>
              </a:rPr>
              <a:t>Should be correct because</a:t>
            </a:r>
          </a:p>
          <a:p>
            <a:r>
              <a:rPr lang="en-US">
                <a:solidFill>
                  <a:srgbClr val="0000FF"/>
                </a:solidFill>
                <a:latin typeface="Comic Sans MS" pitchFamily="66" charset="0"/>
              </a:rPr>
              <a:t>modifications are mutually exclusive…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D51D5457-018E-4204-84B0-8D1428544EDC}" type="slidenum">
              <a:rPr lang="ar-SA" b="0">
                <a:solidFill>
                  <a:schemeClr val="tx1"/>
                </a:solidFill>
                <a:latin typeface="+mn-lt"/>
                <a:cs typeface="+mn-cs"/>
              </a:rPr>
              <a:pPr>
                <a:defRPr/>
              </a:pPr>
              <a:t>160</a:t>
            </a:fld>
            <a:endParaRPr lang="en-US" b="0">
              <a:solidFill>
                <a:schemeClr val="tx1"/>
              </a:solidFill>
              <a:latin typeface="+mn-lt"/>
              <a:cs typeface="+mn-cs"/>
            </a:endParaRPr>
          </a:p>
        </p:txBody>
      </p:sp>
      <p:pic>
        <p:nvPicPr>
          <p:cNvPr id="1648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4869" name="Rectangle 3"/>
          <p:cNvSpPr>
            <a:spLocks noGrp="1" noChangeArrowheads="1"/>
          </p:cNvSpPr>
          <p:nvPr>
            <p:ph type="title" idx="4294967295"/>
          </p:nvPr>
        </p:nvSpPr>
        <p:spPr/>
        <p:txBody>
          <a:bodyPr/>
          <a:lstStyle/>
          <a:p>
            <a:pPr eaLnBrk="1" hangingPunct="1"/>
            <a:r>
              <a:rPr lang="en-US" smtClean="0"/>
              <a:t>FIFO Queue Example</a:t>
            </a:r>
          </a:p>
        </p:txBody>
      </p:sp>
      <p:sp>
        <p:nvSpPr>
          <p:cNvPr id="16487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64871"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p.enq(x)</a:t>
            </a:r>
          </a:p>
        </p:txBody>
      </p:sp>
      <p:sp>
        <p:nvSpPr>
          <p:cNvPr id="164872"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p.deq(y)</a:t>
            </a:r>
          </a:p>
        </p:txBody>
      </p:sp>
      <p:sp>
        <p:nvSpPr>
          <p:cNvPr id="164873"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q.enq(x)</a:t>
            </a:r>
          </a:p>
        </p:txBody>
      </p:sp>
      <p:sp>
        <p:nvSpPr>
          <p:cNvPr id="164874"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q.enq(y)</a:t>
            </a:r>
          </a:p>
        </p:txBody>
      </p:sp>
      <p:sp>
        <p:nvSpPr>
          <p:cNvPr id="164875"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q.deq(x)</a:t>
            </a:r>
          </a:p>
        </p:txBody>
      </p:sp>
      <p:sp>
        <p:nvSpPr>
          <p:cNvPr id="164876"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p.enq(y)</a:t>
            </a:r>
          </a:p>
        </p:txBody>
      </p:sp>
      <p:grpSp>
        <p:nvGrpSpPr>
          <p:cNvPr id="164877" name="Group 11"/>
          <p:cNvGrpSpPr>
            <a:grpSpLocks/>
          </p:cNvGrpSpPr>
          <p:nvPr/>
        </p:nvGrpSpPr>
        <p:grpSpPr bwMode="auto">
          <a:xfrm>
            <a:off x="838200" y="5257800"/>
            <a:ext cx="7391400" cy="762000"/>
            <a:chOff x="528" y="3312"/>
            <a:chExt cx="4656" cy="480"/>
          </a:xfrm>
        </p:grpSpPr>
        <p:sp>
          <p:nvSpPr>
            <p:cNvPr id="164878"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4879" name="Text Box 13"/>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ransition>
    <p:blinds/>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D2F0EC93-2D3B-4D9D-B77D-2252A55DA67A}" type="slidenum">
              <a:rPr lang="ar-SA" b="0">
                <a:solidFill>
                  <a:schemeClr val="tx1"/>
                </a:solidFill>
                <a:latin typeface="+mn-lt"/>
                <a:cs typeface="+mn-cs"/>
              </a:rPr>
              <a:pPr>
                <a:defRPr/>
              </a:pPr>
              <a:t>161</a:t>
            </a:fld>
            <a:endParaRPr lang="en-US" b="0">
              <a:solidFill>
                <a:schemeClr val="tx1"/>
              </a:solidFill>
              <a:latin typeface="+mn-lt"/>
              <a:cs typeface="+mn-cs"/>
            </a:endParaRPr>
          </a:p>
        </p:txBody>
      </p:sp>
      <p:pic>
        <p:nvPicPr>
          <p:cNvPr id="1658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5893" name="Rectangle 3"/>
          <p:cNvSpPr>
            <a:spLocks noGrp="1" noChangeArrowheads="1"/>
          </p:cNvSpPr>
          <p:nvPr>
            <p:ph type="title" idx="4294967295"/>
          </p:nvPr>
        </p:nvSpPr>
        <p:spPr/>
        <p:txBody>
          <a:bodyPr/>
          <a:lstStyle/>
          <a:p>
            <a:pPr eaLnBrk="1" hangingPunct="1"/>
            <a:r>
              <a:rPr lang="en-US" smtClean="0"/>
              <a:t>FIFO Queue Example</a:t>
            </a:r>
          </a:p>
        </p:txBody>
      </p:sp>
      <p:sp>
        <p:nvSpPr>
          <p:cNvPr id="165894"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65895"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p.enq(x)</a:t>
            </a:r>
          </a:p>
        </p:txBody>
      </p:sp>
      <p:sp>
        <p:nvSpPr>
          <p:cNvPr id="165896"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p.deq(y)</a:t>
            </a:r>
          </a:p>
        </p:txBody>
      </p:sp>
      <p:sp>
        <p:nvSpPr>
          <p:cNvPr id="165897"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q.enq(x)</a:t>
            </a:r>
          </a:p>
        </p:txBody>
      </p:sp>
      <p:sp>
        <p:nvSpPr>
          <p:cNvPr id="165898"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q.enq(y)</a:t>
            </a:r>
          </a:p>
        </p:txBody>
      </p:sp>
      <p:sp>
        <p:nvSpPr>
          <p:cNvPr id="165899"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q.deq(x)</a:t>
            </a:r>
          </a:p>
        </p:txBody>
      </p:sp>
      <p:sp>
        <p:nvSpPr>
          <p:cNvPr id="165900"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p.enq(y)</a:t>
            </a:r>
          </a:p>
        </p:txBody>
      </p:sp>
      <p:sp>
        <p:nvSpPr>
          <p:cNvPr id="165901" name="AutoShape 11"/>
          <p:cNvSpPr>
            <a:spLocks noChangeArrowheads="1"/>
          </p:cNvSpPr>
          <p:nvPr/>
        </p:nvSpPr>
        <p:spPr bwMode="auto">
          <a:xfrm>
            <a:off x="1042988" y="1828800"/>
            <a:ext cx="7010400" cy="2514600"/>
          </a:xfrm>
          <a:prstGeom prst="wedgeRoundRectCallout">
            <a:avLst>
              <a:gd name="adj1" fmla="val -26787"/>
              <a:gd name="adj2" fmla="val 68815"/>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65902" name="Text Box 12"/>
          <p:cNvSpPr txBox="1">
            <a:spLocks noChangeArrowheads="1"/>
          </p:cNvSpPr>
          <p:nvPr/>
        </p:nvSpPr>
        <p:spPr bwMode="auto">
          <a:xfrm>
            <a:off x="1676400" y="4724400"/>
            <a:ext cx="1881188" cy="519113"/>
          </a:xfrm>
          <a:prstGeom prst="rect">
            <a:avLst/>
          </a:prstGeom>
          <a:noFill/>
          <a:ln w="9525">
            <a:noFill/>
            <a:miter lim="800000"/>
            <a:headEnd/>
            <a:tailEnd/>
          </a:ln>
        </p:spPr>
        <p:txBody>
          <a:bodyPr wrap="none">
            <a:spAutoFit/>
          </a:bodyPr>
          <a:lstStyle/>
          <a:p>
            <a:pPr algn="r"/>
            <a:r>
              <a:rPr lang="en-US" sz="2800">
                <a:latin typeface="Comic Sans MS" pitchFamily="66" charset="0"/>
              </a:rPr>
              <a:t>History H</a:t>
            </a:r>
          </a:p>
        </p:txBody>
      </p:sp>
      <p:grpSp>
        <p:nvGrpSpPr>
          <p:cNvPr id="165903" name="Group 13"/>
          <p:cNvGrpSpPr>
            <a:grpSpLocks/>
          </p:cNvGrpSpPr>
          <p:nvPr/>
        </p:nvGrpSpPr>
        <p:grpSpPr bwMode="auto">
          <a:xfrm>
            <a:off x="838200" y="5257800"/>
            <a:ext cx="7391400" cy="762000"/>
            <a:chOff x="528" y="3312"/>
            <a:chExt cx="4656" cy="480"/>
          </a:xfrm>
        </p:grpSpPr>
        <p:sp>
          <p:nvSpPr>
            <p:cNvPr id="165904"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5905" name="Text Box 1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ransition>
    <p:blinds/>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1151EE07-F5BD-4DD4-A3B5-94243435118D}" type="slidenum">
              <a:rPr lang="ar-SA" b="0">
                <a:solidFill>
                  <a:schemeClr val="tx1"/>
                </a:solidFill>
                <a:latin typeface="+mn-lt"/>
                <a:cs typeface="+mn-cs"/>
              </a:rPr>
              <a:pPr>
                <a:defRPr/>
              </a:pPr>
              <a:t>162</a:t>
            </a:fld>
            <a:endParaRPr lang="en-US" b="0">
              <a:solidFill>
                <a:schemeClr val="tx1"/>
              </a:solidFill>
              <a:latin typeface="+mn-lt"/>
              <a:cs typeface="+mn-cs"/>
            </a:endParaRPr>
          </a:p>
        </p:txBody>
      </p:sp>
      <p:pic>
        <p:nvPicPr>
          <p:cNvPr id="166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6917" name="Rectangle 3"/>
          <p:cNvSpPr>
            <a:spLocks noGrp="1" noChangeArrowheads="1"/>
          </p:cNvSpPr>
          <p:nvPr>
            <p:ph type="title" idx="4294967295"/>
          </p:nvPr>
        </p:nvSpPr>
        <p:spPr/>
        <p:txBody>
          <a:bodyPr/>
          <a:lstStyle/>
          <a:p>
            <a:pPr eaLnBrk="1" hangingPunct="1"/>
            <a:r>
              <a:rPr lang="en-US" smtClean="0"/>
              <a:t>H|p Sequentially Consistent</a:t>
            </a:r>
          </a:p>
        </p:txBody>
      </p:sp>
      <p:sp>
        <p:nvSpPr>
          <p:cNvPr id="166918"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937989"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p.enq(x</a:t>
            </a:r>
            <a:r>
              <a:rPr lang="en-US" u="sng">
                <a:solidFill>
                  <a:schemeClr val="bg1"/>
                </a:solidFill>
                <a:latin typeface="Comic Sans MS" pitchFamily="66" charset="0"/>
              </a:rPr>
              <a:t>)</a:t>
            </a:r>
          </a:p>
        </p:txBody>
      </p:sp>
      <p:sp>
        <p:nvSpPr>
          <p:cNvPr id="937990"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p.deq(y</a:t>
            </a:r>
            <a:r>
              <a:rPr lang="en-US" u="sng">
                <a:solidFill>
                  <a:schemeClr val="bg1"/>
                </a:solidFill>
                <a:latin typeface="Comic Sans MS" pitchFamily="66" charset="0"/>
              </a:rPr>
              <a:t>)</a:t>
            </a:r>
          </a:p>
        </p:txBody>
      </p:sp>
      <p:sp>
        <p:nvSpPr>
          <p:cNvPr id="937991" name="AutoShape 7"/>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p.enq(y</a:t>
            </a:r>
            <a:r>
              <a:rPr lang="en-US" u="sng">
                <a:solidFill>
                  <a:schemeClr val="bg1"/>
                </a:solidFill>
                <a:latin typeface="Comic Sans MS" pitchFamily="66" charset="0"/>
              </a:rPr>
              <a:t>)</a:t>
            </a:r>
          </a:p>
        </p:txBody>
      </p:sp>
      <p:sp>
        <p:nvSpPr>
          <p:cNvPr id="937992" name="AutoShape 8"/>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q.enq(x)</a:t>
            </a:r>
          </a:p>
        </p:txBody>
      </p:sp>
      <p:sp>
        <p:nvSpPr>
          <p:cNvPr id="937993" name="AutoShape 9"/>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q.enq(y)</a:t>
            </a:r>
          </a:p>
        </p:txBody>
      </p:sp>
      <p:sp>
        <p:nvSpPr>
          <p:cNvPr id="937994" name="AutoShape 10"/>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q.deq(x)</a:t>
            </a:r>
          </a:p>
        </p:txBody>
      </p:sp>
      <p:grpSp>
        <p:nvGrpSpPr>
          <p:cNvPr id="166925" name="Group 11"/>
          <p:cNvGrpSpPr>
            <a:grpSpLocks/>
          </p:cNvGrpSpPr>
          <p:nvPr/>
        </p:nvGrpSpPr>
        <p:grpSpPr bwMode="auto">
          <a:xfrm>
            <a:off x="838200" y="5257800"/>
            <a:ext cx="7391400" cy="762000"/>
            <a:chOff x="528" y="3312"/>
            <a:chExt cx="4656" cy="480"/>
          </a:xfrm>
        </p:grpSpPr>
        <p:sp>
          <p:nvSpPr>
            <p:cNvPr id="166926"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6927" name="Text Box 13"/>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37992"/>
                                        </p:tgtEl>
                                      </p:cBhvr>
                                    </p:animEffect>
                                    <p:set>
                                      <p:cBhvr>
                                        <p:cTn id="7" dur="1" fill="hold">
                                          <p:stCondLst>
                                            <p:cond delay="499"/>
                                          </p:stCondLst>
                                        </p:cTn>
                                        <p:tgtEl>
                                          <p:spTgt spid="937992"/>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37993"/>
                                        </p:tgtEl>
                                      </p:cBhvr>
                                    </p:animEffect>
                                    <p:set>
                                      <p:cBhvr>
                                        <p:cTn id="10" dur="1" fill="hold">
                                          <p:stCondLst>
                                            <p:cond delay="499"/>
                                          </p:stCondLst>
                                        </p:cTn>
                                        <p:tgtEl>
                                          <p:spTgt spid="937993"/>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37994"/>
                                        </p:tgtEl>
                                      </p:cBhvr>
                                    </p:animEffect>
                                    <p:set>
                                      <p:cBhvr>
                                        <p:cTn id="13" dur="1" fill="hold">
                                          <p:stCondLst>
                                            <p:cond delay="499"/>
                                          </p:stCondLst>
                                        </p:cTn>
                                        <p:tgtEl>
                                          <p:spTgt spid="937994"/>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grpId="0" nodeType="afterEffect">
                                  <p:stCondLst>
                                    <p:cond delay="0"/>
                                  </p:stCondLst>
                                  <p:childTnLst>
                                    <p:animMotion origin="layout" path="M -0.00295 0.02775 L -0.35295 0.18312 " pathEditMode="relative" rAng="0" ptsTypes="AA">
                                      <p:cBhvr>
                                        <p:cTn id="16" dur="2000" fill="hold"/>
                                        <p:tgtEl>
                                          <p:spTgt spid="937991"/>
                                        </p:tgtEl>
                                        <p:attrNameLst>
                                          <p:attrName>ppt_x</p:attrName>
                                          <p:attrName>ppt_y</p:attrName>
                                        </p:attrNameLst>
                                      </p:cBhvr>
                                      <p:rCtr x="-17500" y="7800"/>
                                    </p:animMotion>
                                  </p:childTnLst>
                                </p:cTn>
                              </p:par>
                            </p:childTnLst>
                          </p:cTn>
                        </p:par>
                        <p:par>
                          <p:cTn id="17" fill="hold">
                            <p:stCondLst>
                              <p:cond delay="2500"/>
                            </p:stCondLst>
                            <p:childTnLst>
                              <p:par>
                                <p:cTn id="18" presetID="0" presetClass="path" presetSubtype="0" accel="50000" decel="50000" fill="hold" grpId="0" nodeType="afterEffect">
                                  <p:stCondLst>
                                    <p:cond delay="0"/>
                                  </p:stCondLst>
                                  <p:childTnLst>
                                    <p:animMotion origin="layout" path="M 0.00417 0.02775 L 0.27083 0.3163 " pathEditMode="relative" rAng="0" ptsTypes="AA">
                                      <p:cBhvr>
                                        <p:cTn id="19" dur="2000" fill="hold"/>
                                        <p:tgtEl>
                                          <p:spTgt spid="937989"/>
                                        </p:tgtEl>
                                        <p:attrNameLst>
                                          <p:attrName>ppt_x</p:attrName>
                                          <p:attrName>ppt_y</p:attrName>
                                        </p:attrNameLst>
                                      </p:cBhvr>
                                      <p:rCtr x="13300" y="14400"/>
                                    </p:animMotion>
                                  </p:childTnLst>
                                </p:cTn>
                              </p:par>
                            </p:childTnLst>
                          </p:cTn>
                        </p:par>
                        <p:par>
                          <p:cTn id="20" fill="hold">
                            <p:stCondLst>
                              <p:cond delay="4500"/>
                            </p:stCondLst>
                            <p:childTnLst>
                              <p:par>
                                <p:cTn id="21" presetID="0" presetClass="path" presetSubtype="0" accel="50000" decel="50000" fill="hold" grpId="0" nodeType="afterEffect">
                                  <p:stCondLst>
                                    <p:cond delay="0"/>
                                  </p:stCondLst>
                                  <p:childTnLst>
                                    <p:animMotion origin="layout" path="M -0.0066 0.00555 L 0.1434 0.3163 " pathEditMode="relative" rAng="0" ptsTypes="AA">
                                      <p:cBhvr>
                                        <p:cTn id="22" dur="2000" fill="hold"/>
                                        <p:tgtEl>
                                          <p:spTgt spid="937990"/>
                                        </p:tgtEl>
                                        <p:attrNameLst>
                                          <p:attrName>ppt_x</p:attrName>
                                          <p:attrName>ppt_y</p:attrName>
                                        </p:attrNameLst>
                                      </p:cBhvr>
                                      <p:rCtr x="7500" y="15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9" grpId="0" animBg="1"/>
      <p:bldP spid="937990" grpId="0" animBg="1"/>
      <p:bldP spid="937991" grpId="0" animBg="1"/>
      <p:bldP spid="937992" grpId="0" animBg="1"/>
      <p:bldP spid="937993" grpId="0" animBg="1"/>
      <p:bldP spid="937994" grpId="0" animBg="1"/>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5C43BCE9-E181-4665-88D0-A32741250756}" type="slidenum">
              <a:rPr lang="ar-SA" b="0">
                <a:solidFill>
                  <a:schemeClr val="tx1"/>
                </a:solidFill>
                <a:latin typeface="+mn-lt"/>
                <a:cs typeface="+mn-cs"/>
              </a:rPr>
              <a:pPr>
                <a:defRPr/>
              </a:pPr>
              <a:t>163</a:t>
            </a:fld>
            <a:endParaRPr lang="en-US" b="0">
              <a:solidFill>
                <a:schemeClr val="tx1"/>
              </a:solidFill>
              <a:latin typeface="+mn-lt"/>
              <a:cs typeface="+mn-cs"/>
            </a:endParaRPr>
          </a:p>
        </p:txBody>
      </p:sp>
      <p:pic>
        <p:nvPicPr>
          <p:cNvPr id="167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7941" name="Rectangle 3"/>
          <p:cNvSpPr>
            <a:spLocks noGrp="1" noChangeArrowheads="1"/>
          </p:cNvSpPr>
          <p:nvPr>
            <p:ph type="title" idx="4294967295"/>
          </p:nvPr>
        </p:nvSpPr>
        <p:spPr/>
        <p:txBody>
          <a:bodyPr/>
          <a:lstStyle/>
          <a:p>
            <a:pPr eaLnBrk="1" hangingPunct="1"/>
            <a:r>
              <a:rPr lang="en-US" smtClean="0"/>
              <a:t>H|q Sequentially Consistent</a:t>
            </a:r>
          </a:p>
        </p:txBody>
      </p:sp>
      <p:sp>
        <p:nvSpPr>
          <p:cNvPr id="167942"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94003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p.enq(x)</a:t>
            </a:r>
          </a:p>
        </p:txBody>
      </p:sp>
      <p:sp>
        <p:nvSpPr>
          <p:cNvPr id="940038"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p.deq(y)</a:t>
            </a:r>
          </a:p>
        </p:txBody>
      </p:sp>
      <p:sp>
        <p:nvSpPr>
          <p:cNvPr id="940039"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q.enq(x)</a:t>
            </a:r>
          </a:p>
        </p:txBody>
      </p:sp>
      <p:sp>
        <p:nvSpPr>
          <p:cNvPr id="940040"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q.enq(y)</a:t>
            </a:r>
          </a:p>
        </p:txBody>
      </p:sp>
      <p:sp>
        <p:nvSpPr>
          <p:cNvPr id="940041"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q.deq(x)</a:t>
            </a:r>
          </a:p>
        </p:txBody>
      </p:sp>
      <p:sp>
        <p:nvSpPr>
          <p:cNvPr id="940042"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p.enq(y)</a:t>
            </a:r>
          </a:p>
        </p:txBody>
      </p:sp>
      <p:grpSp>
        <p:nvGrpSpPr>
          <p:cNvPr id="167949" name="Group 11"/>
          <p:cNvGrpSpPr>
            <a:grpSpLocks/>
          </p:cNvGrpSpPr>
          <p:nvPr/>
        </p:nvGrpSpPr>
        <p:grpSpPr bwMode="auto">
          <a:xfrm>
            <a:off x="838200" y="5257800"/>
            <a:ext cx="7391400" cy="762000"/>
            <a:chOff x="528" y="3312"/>
            <a:chExt cx="4656" cy="480"/>
          </a:xfrm>
        </p:grpSpPr>
        <p:sp>
          <p:nvSpPr>
            <p:cNvPr id="167950"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7951" name="Text Box 13"/>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40038"/>
                                        </p:tgtEl>
                                      </p:cBhvr>
                                    </p:animEffect>
                                    <p:set>
                                      <p:cBhvr>
                                        <p:cTn id="7" dur="1" fill="hold">
                                          <p:stCondLst>
                                            <p:cond delay="499"/>
                                          </p:stCondLst>
                                        </p:cTn>
                                        <p:tgtEl>
                                          <p:spTgt spid="94003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40037"/>
                                        </p:tgtEl>
                                      </p:cBhvr>
                                    </p:animEffect>
                                    <p:set>
                                      <p:cBhvr>
                                        <p:cTn id="10" dur="1" fill="hold">
                                          <p:stCondLst>
                                            <p:cond delay="499"/>
                                          </p:stCondLst>
                                        </p:cTn>
                                        <p:tgtEl>
                                          <p:spTgt spid="940037"/>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40042"/>
                                        </p:tgtEl>
                                      </p:cBhvr>
                                    </p:animEffect>
                                    <p:set>
                                      <p:cBhvr>
                                        <p:cTn id="13" dur="1" fill="hold">
                                          <p:stCondLst>
                                            <p:cond delay="499"/>
                                          </p:stCondLst>
                                        </p:cTn>
                                        <p:tgtEl>
                                          <p:spTgt spid="940042"/>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grpId="0" nodeType="afterEffect">
                                  <p:stCondLst>
                                    <p:cond delay="0"/>
                                  </p:stCondLst>
                                  <p:childTnLst>
                                    <p:animMotion origin="layout" path="M 0.02795 -0.04994 L -0.24705 0.3163 " pathEditMode="relative" rAng="0" ptsTypes="AA">
                                      <p:cBhvr>
                                        <p:cTn id="16" dur="2000" fill="hold"/>
                                        <p:tgtEl>
                                          <p:spTgt spid="940039"/>
                                        </p:tgtEl>
                                        <p:attrNameLst>
                                          <p:attrName>ppt_x</p:attrName>
                                          <p:attrName>ppt_y</p:attrName>
                                        </p:attrNameLst>
                                      </p:cBhvr>
                                      <p:rCtr x="-13800" y="18300"/>
                                    </p:animMotion>
                                  </p:childTnLst>
                                </p:cTn>
                              </p:par>
                            </p:childTnLst>
                          </p:cTn>
                        </p:par>
                        <p:par>
                          <p:cTn id="17" fill="hold">
                            <p:stCondLst>
                              <p:cond delay="2500"/>
                            </p:stCondLst>
                            <p:childTnLst>
                              <p:par>
                                <p:cTn id="18" presetID="0" presetClass="path" presetSubtype="0" accel="50000" decel="50000" fill="hold" grpId="0" nodeType="afterEffect">
                                  <p:stCondLst>
                                    <p:cond delay="0"/>
                                  </p:stCondLst>
                                  <p:childTnLst>
                                    <p:animMotion origin="layout" path="M -2.77778E-6 -0.01665 L 0.15834 0.18312 " pathEditMode="relative" rAng="0" ptsTypes="AA">
                                      <p:cBhvr>
                                        <p:cTn id="19" dur="2000" fill="hold"/>
                                        <p:tgtEl>
                                          <p:spTgt spid="940040"/>
                                        </p:tgtEl>
                                        <p:attrNameLst>
                                          <p:attrName>ppt_x</p:attrName>
                                          <p:attrName>ppt_y</p:attrName>
                                        </p:attrNameLst>
                                      </p:cBhvr>
                                      <p:rCtr x="7900" y="10000"/>
                                    </p:animMotion>
                                  </p:childTnLst>
                                </p:cTn>
                              </p:par>
                            </p:childTnLst>
                          </p:cTn>
                        </p:par>
                        <p:par>
                          <p:cTn id="20" fill="hold">
                            <p:stCondLst>
                              <p:cond delay="4500"/>
                            </p:stCondLst>
                            <p:childTnLst>
                              <p:par>
                                <p:cTn id="21" presetID="0" presetClass="path" presetSubtype="0" accel="50000" decel="50000" fill="hold" grpId="0" nodeType="afterEffect">
                                  <p:stCondLst>
                                    <p:cond delay="0"/>
                                  </p:stCondLst>
                                  <p:childTnLst>
                                    <p:animMotion origin="layout" path="M 0.00417 -0.07214 L 0.0375 0.18312 " pathEditMode="relative" rAng="0" ptsTypes="AA">
                                      <p:cBhvr>
                                        <p:cTn id="22" dur="2000" fill="hold"/>
                                        <p:tgtEl>
                                          <p:spTgt spid="940041"/>
                                        </p:tgtEl>
                                        <p:attrNameLst>
                                          <p:attrName>ppt_x</p:attrName>
                                          <p:attrName>ppt_y</p:attrName>
                                        </p:attrNameLst>
                                      </p:cBhvr>
                                      <p:rCtr x="1700" y="12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7" grpId="0" animBg="1"/>
      <p:bldP spid="940038" grpId="0" animBg="1"/>
      <p:bldP spid="940039" grpId="0" animBg="1"/>
      <p:bldP spid="940040" grpId="0" animBg="1"/>
      <p:bldP spid="940041" grpId="0" animBg="1"/>
      <p:bldP spid="940042" grpId="0" animBg="1"/>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44A06C29-384B-4A81-9BB2-BEE0438003D3}" type="slidenum">
              <a:rPr lang="ar-SA" b="0">
                <a:solidFill>
                  <a:schemeClr val="tx1"/>
                </a:solidFill>
                <a:latin typeface="+mn-lt"/>
                <a:cs typeface="+mn-cs"/>
              </a:rPr>
              <a:pPr>
                <a:defRPr/>
              </a:pPr>
              <a:t>164</a:t>
            </a:fld>
            <a:endParaRPr lang="en-US" b="0">
              <a:solidFill>
                <a:schemeClr val="tx1"/>
              </a:solidFill>
              <a:latin typeface="+mn-lt"/>
              <a:cs typeface="+mn-cs"/>
            </a:endParaRPr>
          </a:p>
        </p:txBody>
      </p:sp>
      <p:pic>
        <p:nvPicPr>
          <p:cNvPr id="1689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8965" name="Rectangle 3"/>
          <p:cNvSpPr>
            <a:spLocks noGrp="1" noChangeArrowheads="1"/>
          </p:cNvSpPr>
          <p:nvPr>
            <p:ph type="title" idx="4294967295"/>
          </p:nvPr>
        </p:nvSpPr>
        <p:spPr/>
        <p:txBody>
          <a:bodyPr/>
          <a:lstStyle/>
          <a:p>
            <a:pPr eaLnBrk="1" hangingPunct="1"/>
            <a:r>
              <a:rPr lang="en-US" smtClean="0"/>
              <a:t>Ordering imposed by p</a:t>
            </a:r>
          </a:p>
        </p:txBody>
      </p:sp>
      <p:sp>
        <p:nvSpPr>
          <p:cNvPr id="16896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68967" name="AutoShape 5"/>
          <p:cNvSpPr>
            <a:spLocks noChangeArrowheads="1"/>
          </p:cNvSpPr>
          <p:nvPr/>
        </p:nvSpPr>
        <p:spPr bwMode="auto">
          <a:xfrm>
            <a:off x="1257300"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p.enq(x)</a:t>
            </a:r>
          </a:p>
        </p:txBody>
      </p:sp>
      <p:sp>
        <p:nvSpPr>
          <p:cNvPr id="168968" name="AutoShape 6"/>
          <p:cNvSpPr>
            <a:spLocks noChangeArrowheads="1"/>
          </p:cNvSpPr>
          <p:nvPr/>
        </p:nvSpPr>
        <p:spPr bwMode="auto">
          <a:xfrm>
            <a:off x="5089525"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p.deq(y)</a:t>
            </a:r>
          </a:p>
        </p:txBody>
      </p:sp>
      <p:sp>
        <p:nvSpPr>
          <p:cNvPr id="168969"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q.enq(x)</a:t>
            </a:r>
          </a:p>
        </p:txBody>
      </p:sp>
      <p:sp>
        <p:nvSpPr>
          <p:cNvPr id="168970"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q.enq(y)</a:t>
            </a:r>
          </a:p>
        </p:txBody>
      </p:sp>
      <p:sp>
        <p:nvSpPr>
          <p:cNvPr id="168971"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q.deq(x)</a:t>
            </a:r>
          </a:p>
        </p:txBody>
      </p:sp>
      <p:sp>
        <p:nvSpPr>
          <p:cNvPr id="168972" name="AutoShape 10"/>
          <p:cNvSpPr>
            <a:spLocks noChangeArrowheads="1"/>
          </p:cNvSpPr>
          <p:nvPr/>
        </p:nvSpPr>
        <p:spPr bwMode="auto">
          <a:xfrm>
            <a:off x="4141788"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p.enq(y)</a:t>
            </a:r>
          </a:p>
        </p:txBody>
      </p:sp>
      <p:sp>
        <p:nvSpPr>
          <p:cNvPr id="168973" name="Freeform 11"/>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accent1"/>
            </a:solidFill>
            <a:round/>
            <a:headEnd type="triangle" w="med" len="med"/>
            <a:tailEnd/>
          </a:ln>
        </p:spPr>
        <p:txBody>
          <a:bodyPr wrap="none" anchor="ctr"/>
          <a:lstStyle/>
          <a:p>
            <a:endParaRPr lang="en-US"/>
          </a:p>
        </p:txBody>
      </p:sp>
      <p:sp>
        <p:nvSpPr>
          <p:cNvPr id="168974" name="Freeform 12"/>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accent1"/>
            </a:solidFill>
            <a:round/>
            <a:headEnd type="triangle" w="med" len="med"/>
            <a:tailEnd/>
          </a:ln>
        </p:spPr>
        <p:txBody>
          <a:bodyPr wrap="none" anchor="ctr"/>
          <a:lstStyle/>
          <a:p>
            <a:endParaRPr lang="en-US"/>
          </a:p>
        </p:txBody>
      </p:sp>
      <p:grpSp>
        <p:nvGrpSpPr>
          <p:cNvPr id="168975" name="Group 13"/>
          <p:cNvGrpSpPr>
            <a:grpSpLocks/>
          </p:cNvGrpSpPr>
          <p:nvPr/>
        </p:nvGrpSpPr>
        <p:grpSpPr bwMode="auto">
          <a:xfrm>
            <a:off x="838200" y="5257800"/>
            <a:ext cx="7391400" cy="762000"/>
            <a:chOff x="528" y="3312"/>
            <a:chExt cx="4656" cy="480"/>
          </a:xfrm>
        </p:grpSpPr>
        <p:sp>
          <p:nvSpPr>
            <p:cNvPr id="168976"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8977" name="Text Box 1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818CACED-7140-4E69-AD15-BBAD3A9FF239}" type="slidenum">
              <a:rPr lang="ar-SA" b="0">
                <a:solidFill>
                  <a:schemeClr val="tx1"/>
                </a:solidFill>
                <a:latin typeface="+mn-lt"/>
                <a:cs typeface="+mn-cs"/>
              </a:rPr>
              <a:pPr>
                <a:defRPr/>
              </a:pPr>
              <a:t>165</a:t>
            </a:fld>
            <a:endParaRPr lang="en-US" b="0">
              <a:solidFill>
                <a:schemeClr val="tx1"/>
              </a:solidFill>
              <a:latin typeface="+mn-lt"/>
              <a:cs typeface="+mn-cs"/>
            </a:endParaRPr>
          </a:p>
        </p:txBody>
      </p:sp>
      <p:pic>
        <p:nvPicPr>
          <p:cNvPr id="1699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9989" name="Rectangle 3"/>
          <p:cNvSpPr>
            <a:spLocks noGrp="1" noChangeArrowheads="1"/>
          </p:cNvSpPr>
          <p:nvPr>
            <p:ph type="title" idx="4294967295"/>
          </p:nvPr>
        </p:nvSpPr>
        <p:spPr/>
        <p:txBody>
          <a:bodyPr/>
          <a:lstStyle/>
          <a:p>
            <a:pPr eaLnBrk="1" hangingPunct="1"/>
            <a:r>
              <a:rPr lang="en-US" smtClean="0"/>
              <a:t>Ordering imposed by q</a:t>
            </a:r>
          </a:p>
        </p:txBody>
      </p:sp>
      <p:sp>
        <p:nvSpPr>
          <p:cNvPr id="16999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69991" name="AutoShape 5"/>
          <p:cNvSpPr>
            <a:spLocks noChangeArrowheads="1"/>
          </p:cNvSpPr>
          <p:nvPr/>
        </p:nvSpPr>
        <p:spPr bwMode="auto">
          <a:xfrm>
            <a:off x="1257300"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p.enq(x)</a:t>
            </a:r>
          </a:p>
        </p:txBody>
      </p:sp>
      <p:sp>
        <p:nvSpPr>
          <p:cNvPr id="169992" name="AutoShape 6"/>
          <p:cNvSpPr>
            <a:spLocks noChangeArrowheads="1"/>
          </p:cNvSpPr>
          <p:nvPr/>
        </p:nvSpPr>
        <p:spPr bwMode="auto">
          <a:xfrm>
            <a:off x="5089525"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p.deq(y)</a:t>
            </a:r>
          </a:p>
        </p:txBody>
      </p:sp>
      <p:sp>
        <p:nvSpPr>
          <p:cNvPr id="169993"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q.enq(x)</a:t>
            </a:r>
          </a:p>
        </p:txBody>
      </p:sp>
      <p:sp>
        <p:nvSpPr>
          <p:cNvPr id="169994"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q.enq(y)</a:t>
            </a:r>
          </a:p>
        </p:txBody>
      </p:sp>
      <p:sp>
        <p:nvSpPr>
          <p:cNvPr id="169995"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q.deq(x)</a:t>
            </a:r>
          </a:p>
        </p:txBody>
      </p:sp>
      <p:sp>
        <p:nvSpPr>
          <p:cNvPr id="169996" name="AutoShape 10"/>
          <p:cNvSpPr>
            <a:spLocks noChangeArrowheads="1"/>
          </p:cNvSpPr>
          <p:nvPr/>
        </p:nvSpPr>
        <p:spPr bwMode="auto">
          <a:xfrm>
            <a:off x="4141788"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p.enq(y)</a:t>
            </a:r>
          </a:p>
        </p:txBody>
      </p:sp>
      <p:sp>
        <p:nvSpPr>
          <p:cNvPr id="169997" name="Freeform 11"/>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accent1"/>
            </a:solidFill>
            <a:round/>
            <a:headEnd type="triangle" w="med" len="med"/>
            <a:tailEnd/>
          </a:ln>
        </p:spPr>
        <p:txBody>
          <a:bodyPr wrap="none" anchor="ctr"/>
          <a:lstStyle/>
          <a:p>
            <a:endParaRPr lang="en-US"/>
          </a:p>
        </p:txBody>
      </p:sp>
      <p:sp>
        <p:nvSpPr>
          <p:cNvPr id="169998" name="Freeform 12"/>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accent1"/>
            </a:solidFill>
            <a:round/>
            <a:headEnd type="triangle" w="med" len="med"/>
            <a:tailEnd/>
          </a:ln>
        </p:spPr>
        <p:txBody>
          <a:bodyPr wrap="none" anchor="ctr"/>
          <a:lstStyle/>
          <a:p>
            <a:endParaRPr lang="en-US"/>
          </a:p>
        </p:txBody>
      </p:sp>
      <p:grpSp>
        <p:nvGrpSpPr>
          <p:cNvPr id="169999" name="Group 13"/>
          <p:cNvGrpSpPr>
            <a:grpSpLocks/>
          </p:cNvGrpSpPr>
          <p:nvPr/>
        </p:nvGrpSpPr>
        <p:grpSpPr bwMode="auto">
          <a:xfrm>
            <a:off x="838200" y="5257800"/>
            <a:ext cx="7391400" cy="762000"/>
            <a:chOff x="528" y="3312"/>
            <a:chExt cx="4656" cy="480"/>
          </a:xfrm>
        </p:grpSpPr>
        <p:sp>
          <p:nvSpPr>
            <p:cNvPr id="170000"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0001" name="Text Box 1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8389A5AE-1FF4-46F3-B7D5-AEF84118D999}" type="slidenum">
              <a:rPr lang="ar-SA" b="0">
                <a:solidFill>
                  <a:schemeClr val="tx1"/>
                </a:solidFill>
                <a:latin typeface="+mn-lt"/>
                <a:cs typeface="+mn-cs"/>
              </a:rPr>
              <a:pPr>
                <a:defRPr/>
              </a:pPr>
              <a:t>166</a:t>
            </a:fld>
            <a:endParaRPr lang="en-US" b="0">
              <a:solidFill>
                <a:schemeClr val="tx1"/>
              </a:solidFill>
              <a:latin typeface="+mn-lt"/>
              <a:cs typeface="+mn-cs"/>
            </a:endParaRPr>
          </a:p>
        </p:txBody>
      </p:sp>
      <p:sp>
        <p:nvSpPr>
          <p:cNvPr id="171012" name="AutoShape 20"/>
          <p:cNvSpPr>
            <a:spLocks noChangeArrowheads="1"/>
          </p:cNvSpPr>
          <p:nvPr/>
        </p:nvSpPr>
        <p:spPr bwMode="auto">
          <a:xfrm>
            <a:off x="1257300"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p.enq(x)</a:t>
            </a:r>
          </a:p>
        </p:txBody>
      </p:sp>
      <p:pic>
        <p:nvPicPr>
          <p:cNvPr id="171013"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1014" name="Rectangle 3"/>
          <p:cNvSpPr>
            <a:spLocks noGrp="1" noChangeArrowheads="1"/>
          </p:cNvSpPr>
          <p:nvPr>
            <p:ph type="title" idx="4294967295"/>
          </p:nvPr>
        </p:nvSpPr>
        <p:spPr/>
        <p:txBody>
          <a:bodyPr/>
          <a:lstStyle/>
          <a:p>
            <a:pPr eaLnBrk="1" hangingPunct="1"/>
            <a:r>
              <a:rPr lang="en-US" smtClean="0"/>
              <a:t>Ordering imposed by both</a:t>
            </a:r>
          </a:p>
        </p:txBody>
      </p:sp>
      <p:sp>
        <p:nvSpPr>
          <p:cNvPr id="171015"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71016"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q.enq(x)</a:t>
            </a:r>
          </a:p>
        </p:txBody>
      </p:sp>
      <p:sp>
        <p:nvSpPr>
          <p:cNvPr id="171017"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q.enq(y)</a:t>
            </a:r>
          </a:p>
        </p:txBody>
      </p:sp>
      <p:sp>
        <p:nvSpPr>
          <p:cNvPr id="171018"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q.deq(x)</a:t>
            </a:r>
          </a:p>
        </p:txBody>
      </p:sp>
      <p:sp>
        <p:nvSpPr>
          <p:cNvPr id="171019" name="Freeform 12"/>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accent1"/>
            </a:solidFill>
            <a:round/>
            <a:headEnd type="triangle" w="med" len="med"/>
            <a:tailEnd/>
          </a:ln>
        </p:spPr>
        <p:txBody>
          <a:bodyPr wrap="none" anchor="ctr"/>
          <a:lstStyle/>
          <a:p>
            <a:endParaRPr lang="en-US"/>
          </a:p>
        </p:txBody>
      </p:sp>
      <p:grpSp>
        <p:nvGrpSpPr>
          <p:cNvPr id="171020" name="Group 13"/>
          <p:cNvGrpSpPr>
            <a:grpSpLocks/>
          </p:cNvGrpSpPr>
          <p:nvPr/>
        </p:nvGrpSpPr>
        <p:grpSpPr bwMode="auto">
          <a:xfrm>
            <a:off x="838200" y="5257800"/>
            <a:ext cx="7391400" cy="762000"/>
            <a:chOff x="528" y="3312"/>
            <a:chExt cx="4656" cy="480"/>
          </a:xfrm>
        </p:grpSpPr>
        <p:sp>
          <p:nvSpPr>
            <p:cNvPr id="171026"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1027" name="Text Box 1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171021" name="AutoShape 21"/>
          <p:cNvSpPr>
            <a:spLocks noChangeArrowheads="1"/>
          </p:cNvSpPr>
          <p:nvPr/>
        </p:nvSpPr>
        <p:spPr bwMode="auto">
          <a:xfrm>
            <a:off x="5089525"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p.deq(y)</a:t>
            </a:r>
          </a:p>
        </p:txBody>
      </p:sp>
      <p:sp>
        <p:nvSpPr>
          <p:cNvPr id="171022" name="AutoShape 22"/>
          <p:cNvSpPr>
            <a:spLocks noChangeArrowheads="1"/>
          </p:cNvSpPr>
          <p:nvPr/>
        </p:nvSpPr>
        <p:spPr bwMode="auto">
          <a:xfrm>
            <a:off x="4141788"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p.enq(y)</a:t>
            </a:r>
          </a:p>
        </p:txBody>
      </p:sp>
      <p:sp>
        <p:nvSpPr>
          <p:cNvPr id="171023" name="Freeform 23"/>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accent1"/>
            </a:solidFill>
            <a:round/>
            <a:headEnd type="triangle" w="med" len="med"/>
            <a:tailEnd/>
          </a:ln>
        </p:spPr>
        <p:txBody>
          <a:bodyPr wrap="none" anchor="ctr"/>
          <a:lstStyle/>
          <a:p>
            <a:endParaRPr lang="en-US"/>
          </a:p>
        </p:txBody>
      </p:sp>
      <p:sp>
        <p:nvSpPr>
          <p:cNvPr id="171024" name="Freeform 24"/>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accent1"/>
            </a:solidFill>
            <a:round/>
            <a:headEnd type="triangle" w="med" len="med"/>
            <a:tailEnd/>
          </a:ln>
        </p:spPr>
        <p:txBody>
          <a:bodyPr wrap="none" anchor="ctr"/>
          <a:lstStyle/>
          <a:p>
            <a:endParaRPr lang="en-US"/>
          </a:p>
        </p:txBody>
      </p:sp>
      <p:sp>
        <p:nvSpPr>
          <p:cNvPr id="171025" name="Freeform 25"/>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accent1"/>
            </a:solidFill>
            <a:round/>
            <a:headEnd type="triangle"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0" name="Slide Number Placeholder 3"/>
          <p:cNvSpPr>
            <a:spLocks noGrp="1"/>
          </p:cNvSpPr>
          <p:nvPr>
            <p:ph type="sldNum" sz="quarter" idx="11"/>
          </p:nvPr>
        </p:nvSpPr>
        <p:spPr>
          <a:xfrm>
            <a:off x="6553200" y="6248400"/>
            <a:ext cx="1905000" cy="457200"/>
          </a:xfrm>
        </p:spPr>
        <p:txBody>
          <a:bodyPr/>
          <a:lstStyle/>
          <a:p>
            <a:pPr>
              <a:defRPr/>
            </a:pPr>
            <a:fld id="{83FE3EDB-1FAB-4D39-8E1D-5F7C6EADFA8B}" type="slidenum">
              <a:rPr lang="ar-SA" b="0">
                <a:solidFill>
                  <a:schemeClr val="tx1"/>
                </a:solidFill>
                <a:latin typeface="+mn-lt"/>
                <a:cs typeface="+mn-cs"/>
              </a:rPr>
              <a:pPr>
                <a:defRPr/>
              </a:pPr>
              <a:t>167</a:t>
            </a:fld>
            <a:endParaRPr lang="en-US" b="0">
              <a:solidFill>
                <a:schemeClr val="tx1"/>
              </a:solidFill>
              <a:latin typeface="+mn-lt"/>
              <a:cs typeface="+mn-cs"/>
            </a:endParaRPr>
          </a:p>
        </p:txBody>
      </p:sp>
      <p:sp>
        <p:nvSpPr>
          <p:cNvPr id="172036" name="AutoShape 2"/>
          <p:cNvSpPr>
            <a:spLocks noChangeArrowheads="1"/>
          </p:cNvSpPr>
          <p:nvPr/>
        </p:nvSpPr>
        <p:spPr bwMode="auto">
          <a:xfrm>
            <a:off x="1257300" y="25146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p.enq(x)</a:t>
            </a:r>
          </a:p>
        </p:txBody>
      </p:sp>
      <p:pic>
        <p:nvPicPr>
          <p:cNvPr id="172037"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2038" name="Rectangle 4"/>
          <p:cNvSpPr>
            <a:spLocks noGrp="1" noChangeArrowheads="1"/>
          </p:cNvSpPr>
          <p:nvPr>
            <p:ph type="title" idx="4294967295"/>
          </p:nvPr>
        </p:nvSpPr>
        <p:spPr/>
        <p:txBody>
          <a:bodyPr/>
          <a:lstStyle/>
          <a:p>
            <a:pPr eaLnBrk="1" hangingPunct="1"/>
            <a:r>
              <a:rPr lang="en-US" smtClean="0"/>
              <a:t>Combining orders</a:t>
            </a:r>
          </a:p>
        </p:txBody>
      </p:sp>
      <p:sp>
        <p:nvSpPr>
          <p:cNvPr id="172039" name="Text Box 5"/>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72040" name="AutoShape 6"/>
          <p:cNvSpPr>
            <a:spLocks noChangeArrowheads="1"/>
          </p:cNvSpPr>
          <p:nvPr/>
        </p:nvSpPr>
        <p:spPr bwMode="auto">
          <a:xfrm>
            <a:off x="3173413" y="25146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q.enq(x)</a:t>
            </a:r>
          </a:p>
        </p:txBody>
      </p:sp>
      <p:sp>
        <p:nvSpPr>
          <p:cNvPr id="172041" name="AutoShape 7"/>
          <p:cNvSpPr>
            <a:spLocks noChangeArrowheads="1"/>
          </p:cNvSpPr>
          <p:nvPr/>
        </p:nvSpPr>
        <p:spPr bwMode="auto">
          <a:xfrm>
            <a:off x="2225675" y="34290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q.enq(y)</a:t>
            </a:r>
          </a:p>
        </p:txBody>
      </p:sp>
      <p:sp>
        <p:nvSpPr>
          <p:cNvPr id="172042" name="AutoShape 8"/>
          <p:cNvSpPr>
            <a:spLocks noChangeArrowheads="1"/>
          </p:cNvSpPr>
          <p:nvPr/>
        </p:nvSpPr>
        <p:spPr bwMode="auto">
          <a:xfrm>
            <a:off x="6057900" y="34290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q.deq(x)</a:t>
            </a:r>
          </a:p>
        </p:txBody>
      </p:sp>
      <p:sp>
        <p:nvSpPr>
          <p:cNvPr id="172043" name="Freeform 9"/>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folHlink"/>
            </a:solidFill>
            <a:round/>
            <a:headEnd type="triangle" w="med" len="med"/>
            <a:tailEnd/>
          </a:ln>
        </p:spPr>
        <p:txBody>
          <a:bodyPr wrap="none" anchor="ctr"/>
          <a:lstStyle/>
          <a:p>
            <a:endParaRPr lang="en-US"/>
          </a:p>
        </p:txBody>
      </p:sp>
      <p:grpSp>
        <p:nvGrpSpPr>
          <p:cNvPr id="172044" name="Group 10"/>
          <p:cNvGrpSpPr>
            <a:grpSpLocks/>
          </p:cNvGrpSpPr>
          <p:nvPr/>
        </p:nvGrpSpPr>
        <p:grpSpPr bwMode="auto">
          <a:xfrm>
            <a:off x="838200" y="5257800"/>
            <a:ext cx="7391400" cy="762000"/>
            <a:chOff x="528" y="3312"/>
            <a:chExt cx="4656" cy="480"/>
          </a:xfrm>
        </p:grpSpPr>
        <p:sp>
          <p:nvSpPr>
            <p:cNvPr id="172051" name="AutoShape 11"/>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2052" name="Text Box 12"/>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172045" name="AutoShape 13"/>
          <p:cNvSpPr>
            <a:spLocks noChangeArrowheads="1"/>
          </p:cNvSpPr>
          <p:nvPr/>
        </p:nvSpPr>
        <p:spPr bwMode="auto">
          <a:xfrm>
            <a:off x="5089525" y="25146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p.deq(y)</a:t>
            </a:r>
          </a:p>
        </p:txBody>
      </p:sp>
      <p:sp>
        <p:nvSpPr>
          <p:cNvPr id="172046" name="AutoShape 14"/>
          <p:cNvSpPr>
            <a:spLocks noChangeArrowheads="1"/>
          </p:cNvSpPr>
          <p:nvPr/>
        </p:nvSpPr>
        <p:spPr bwMode="auto">
          <a:xfrm>
            <a:off x="4141788" y="34290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p.enq(y)</a:t>
            </a:r>
          </a:p>
        </p:txBody>
      </p:sp>
      <p:sp>
        <p:nvSpPr>
          <p:cNvPr id="172047" name="Freeform 15"/>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folHlink"/>
            </a:solidFill>
            <a:round/>
            <a:headEnd type="triangle" w="med" len="med"/>
            <a:tailEnd/>
          </a:ln>
        </p:spPr>
        <p:txBody>
          <a:bodyPr wrap="none" anchor="ctr"/>
          <a:lstStyle/>
          <a:p>
            <a:endParaRPr lang="en-US"/>
          </a:p>
        </p:txBody>
      </p:sp>
      <p:sp>
        <p:nvSpPr>
          <p:cNvPr id="172048" name="Freeform 16"/>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folHlink"/>
            </a:solidFill>
            <a:round/>
            <a:headEnd type="triangle" w="med" len="med"/>
            <a:tailEnd/>
          </a:ln>
        </p:spPr>
        <p:txBody>
          <a:bodyPr wrap="none" anchor="ctr"/>
          <a:lstStyle/>
          <a:p>
            <a:endParaRPr lang="en-US"/>
          </a:p>
        </p:txBody>
      </p:sp>
      <p:sp>
        <p:nvSpPr>
          <p:cNvPr id="172049" name="Freeform 17"/>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folHlink"/>
            </a:solidFill>
            <a:round/>
            <a:headEnd type="triangle" w="med" len="med"/>
            <a:tailEnd/>
          </a:ln>
        </p:spPr>
        <p:txBody>
          <a:bodyPr wrap="none" anchor="ctr"/>
          <a:lstStyle/>
          <a:p>
            <a:endParaRPr lang="en-US"/>
          </a:p>
        </p:txBody>
      </p:sp>
      <p:sp>
        <p:nvSpPr>
          <p:cNvPr id="172050" name="Freeform 18"/>
          <p:cNvSpPr>
            <a:spLocks/>
          </p:cNvSpPr>
          <p:nvPr/>
        </p:nvSpPr>
        <p:spPr bwMode="auto">
          <a:xfrm>
            <a:off x="1989138" y="2163763"/>
            <a:ext cx="5327650" cy="2519362"/>
          </a:xfrm>
          <a:custGeom>
            <a:avLst/>
            <a:gdLst>
              <a:gd name="T0" fmla="*/ 2147483647 w 2036"/>
              <a:gd name="T1" fmla="*/ 2147483647 h 1838"/>
              <a:gd name="T2" fmla="*/ 2147483647 w 2036"/>
              <a:gd name="T3" fmla="*/ 2147483647 h 1838"/>
              <a:gd name="T4" fmla="*/ 2147483647 w 2036"/>
              <a:gd name="T5" fmla="*/ 2147483647 h 1838"/>
              <a:gd name="T6" fmla="*/ 2147483647 w 2036"/>
              <a:gd name="T7" fmla="*/ 2147483647 h 1838"/>
              <a:gd name="T8" fmla="*/ 2147483647 w 2036"/>
              <a:gd name="T9" fmla="*/ 2147483647 h 1838"/>
              <a:gd name="T10" fmla="*/ 2147483647 w 2036"/>
              <a:gd name="T11" fmla="*/ 2147483647 h 1838"/>
              <a:gd name="T12" fmla="*/ 2147483647 w 2036"/>
              <a:gd name="T13" fmla="*/ 2147483647 h 1838"/>
              <a:gd name="T14" fmla="*/ 2147483647 w 2036"/>
              <a:gd name="T15" fmla="*/ 2147483647 h 1838"/>
              <a:gd name="T16" fmla="*/ 2147483647 w 2036"/>
              <a:gd name="T17" fmla="*/ 2147483647 h 18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36"/>
              <a:gd name="T28" fmla="*/ 0 h 1838"/>
              <a:gd name="T29" fmla="*/ 2036 w 2036"/>
              <a:gd name="T30" fmla="*/ 1838 h 18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36" h="1838">
                <a:moveTo>
                  <a:pt x="155" y="349"/>
                </a:moveTo>
                <a:cubicBezTo>
                  <a:pt x="453" y="174"/>
                  <a:pt x="752" y="0"/>
                  <a:pt x="947" y="29"/>
                </a:cubicBezTo>
                <a:cubicBezTo>
                  <a:pt x="1142" y="58"/>
                  <a:pt x="1346" y="418"/>
                  <a:pt x="1323" y="525"/>
                </a:cubicBezTo>
                <a:cubicBezTo>
                  <a:pt x="1300" y="632"/>
                  <a:pt x="912" y="572"/>
                  <a:pt x="811" y="669"/>
                </a:cubicBezTo>
                <a:cubicBezTo>
                  <a:pt x="710" y="766"/>
                  <a:pt x="539" y="1033"/>
                  <a:pt x="715" y="1109"/>
                </a:cubicBezTo>
                <a:cubicBezTo>
                  <a:pt x="891" y="1185"/>
                  <a:pt x="1698" y="1025"/>
                  <a:pt x="1867" y="1125"/>
                </a:cubicBezTo>
                <a:cubicBezTo>
                  <a:pt x="2036" y="1225"/>
                  <a:pt x="1996" y="1626"/>
                  <a:pt x="1731" y="1709"/>
                </a:cubicBezTo>
                <a:cubicBezTo>
                  <a:pt x="1466" y="1792"/>
                  <a:pt x="550" y="1838"/>
                  <a:pt x="275" y="1621"/>
                </a:cubicBezTo>
                <a:cubicBezTo>
                  <a:pt x="0" y="1404"/>
                  <a:pt x="41" y="904"/>
                  <a:pt x="83" y="405"/>
                </a:cubicBezTo>
              </a:path>
            </a:pathLst>
          </a:custGeom>
          <a:noFill/>
          <a:ln w="76200">
            <a:solidFill>
              <a:srgbClr val="FF0000"/>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8DA3FA9-D6AA-405C-B436-0DB0AA3EE3F6}" type="slidenum">
              <a:rPr lang="ar-SA" b="0">
                <a:solidFill>
                  <a:schemeClr val="tx1"/>
                </a:solidFill>
                <a:latin typeface="+mn-lt"/>
                <a:cs typeface="+mn-cs"/>
              </a:rPr>
              <a:pPr>
                <a:defRPr/>
              </a:pPr>
              <a:t>168</a:t>
            </a:fld>
            <a:endParaRPr lang="en-US" b="0">
              <a:solidFill>
                <a:schemeClr val="tx1"/>
              </a:solidFill>
              <a:latin typeface="+mn-lt"/>
              <a:cs typeface="+mn-cs"/>
            </a:endParaRPr>
          </a:p>
        </p:txBody>
      </p:sp>
      <p:sp>
        <p:nvSpPr>
          <p:cNvPr id="173060" name="Rectangle 2"/>
          <p:cNvSpPr>
            <a:spLocks noGrp="1" noChangeArrowheads="1"/>
          </p:cNvSpPr>
          <p:nvPr>
            <p:ph type="title" idx="4294967295"/>
          </p:nvPr>
        </p:nvSpPr>
        <p:spPr/>
        <p:txBody>
          <a:bodyPr/>
          <a:lstStyle/>
          <a:p>
            <a:pPr eaLnBrk="1" hangingPunct="1"/>
            <a:r>
              <a:rPr lang="en-US" smtClean="0"/>
              <a:t>Fact</a:t>
            </a:r>
          </a:p>
        </p:txBody>
      </p:sp>
      <p:sp>
        <p:nvSpPr>
          <p:cNvPr id="173061" name="Rectangle 3"/>
          <p:cNvSpPr>
            <a:spLocks noGrp="1" noChangeArrowheads="1"/>
          </p:cNvSpPr>
          <p:nvPr>
            <p:ph type="body" idx="4294967295"/>
          </p:nvPr>
        </p:nvSpPr>
        <p:spPr/>
        <p:txBody>
          <a:bodyPr/>
          <a:lstStyle/>
          <a:p>
            <a:pPr eaLnBrk="1" hangingPunct="1"/>
            <a:r>
              <a:rPr lang="en-US" smtClean="0"/>
              <a:t>Most hardware architectures don</a:t>
            </a:r>
            <a:r>
              <a:rPr lang="en-US" smtClean="0">
                <a:latin typeface="Arial" pitchFamily="34" charset="0"/>
              </a:rPr>
              <a:t>’</a:t>
            </a:r>
            <a:r>
              <a:rPr lang="en-US" smtClean="0"/>
              <a:t>t support sequential consistency</a:t>
            </a:r>
          </a:p>
          <a:p>
            <a:pPr eaLnBrk="1" hangingPunct="1"/>
            <a:r>
              <a:rPr lang="en-US" smtClean="0"/>
              <a:t>Because they think it</a:t>
            </a:r>
            <a:r>
              <a:rPr lang="en-US" smtClean="0">
                <a:latin typeface="Arial" pitchFamily="34" charset="0"/>
              </a:rPr>
              <a:t>’</a:t>
            </a:r>
            <a:r>
              <a:rPr lang="en-US" smtClean="0"/>
              <a:t>s too </a:t>
            </a:r>
            <a:r>
              <a:rPr lang="en-US" smtClean="0">
                <a:solidFill>
                  <a:schemeClr val="tx1"/>
                </a:solidFill>
              </a:rPr>
              <a:t>strong</a:t>
            </a:r>
          </a:p>
          <a:p>
            <a:pPr eaLnBrk="1" hangingPunct="1"/>
            <a:r>
              <a:rPr lang="en-US" smtClean="0"/>
              <a:t>Here</a:t>
            </a:r>
            <a:r>
              <a:rPr lang="en-US" smtClean="0">
                <a:latin typeface="Arial" pitchFamily="34" charset="0"/>
              </a:rPr>
              <a:t>’</a:t>
            </a:r>
            <a:r>
              <a:rPr lang="en-US" smtClean="0"/>
              <a:t>s another story </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05B68169-0881-4B6C-868F-B140BCA90741}" type="slidenum">
              <a:rPr lang="ar-SA" b="0">
                <a:solidFill>
                  <a:schemeClr val="tx1"/>
                </a:solidFill>
                <a:latin typeface="+mn-lt"/>
                <a:cs typeface="+mn-cs"/>
              </a:rPr>
              <a:pPr>
                <a:defRPr/>
              </a:pPr>
              <a:t>169</a:t>
            </a:fld>
            <a:endParaRPr lang="en-US" b="0">
              <a:solidFill>
                <a:schemeClr val="tx1"/>
              </a:solidFill>
              <a:latin typeface="+mn-lt"/>
              <a:cs typeface="+mn-cs"/>
            </a:endParaRPr>
          </a:p>
        </p:txBody>
      </p:sp>
      <p:pic>
        <p:nvPicPr>
          <p:cNvPr id="1740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4085" name="Rectangle 3"/>
          <p:cNvSpPr>
            <a:spLocks noGrp="1" noChangeArrowheads="1"/>
          </p:cNvSpPr>
          <p:nvPr>
            <p:ph type="title" idx="4294967295"/>
          </p:nvPr>
        </p:nvSpPr>
        <p:spPr/>
        <p:txBody>
          <a:bodyPr/>
          <a:lstStyle/>
          <a:p>
            <a:pPr eaLnBrk="1" hangingPunct="1"/>
            <a:r>
              <a:rPr lang="en-US" smtClean="0"/>
              <a:t>The Flag Example</a:t>
            </a:r>
          </a:p>
        </p:txBody>
      </p:sp>
      <p:sp>
        <p:nvSpPr>
          <p:cNvPr id="17408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7408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x.write(1)</a:t>
            </a:r>
          </a:p>
        </p:txBody>
      </p:sp>
      <p:sp>
        <p:nvSpPr>
          <p:cNvPr id="174088"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y.read(0)</a:t>
            </a:r>
          </a:p>
        </p:txBody>
      </p:sp>
      <p:sp>
        <p:nvSpPr>
          <p:cNvPr id="174089"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y.write(1)</a:t>
            </a:r>
          </a:p>
        </p:txBody>
      </p:sp>
      <p:sp>
        <p:nvSpPr>
          <p:cNvPr id="174090"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x.read(0)</a:t>
            </a:r>
          </a:p>
        </p:txBody>
      </p:sp>
      <p:grpSp>
        <p:nvGrpSpPr>
          <p:cNvPr id="174091" name="Group 9"/>
          <p:cNvGrpSpPr>
            <a:grpSpLocks/>
          </p:cNvGrpSpPr>
          <p:nvPr/>
        </p:nvGrpSpPr>
        <p:grpSpPr bwMode="auto">
          <a:xfrm>
            <a:off x="838200" y="5257800"/>
            <a:ext cx="7391400" cy="762000"/>
            <a:chOff x="528" y="3312"/>
            <a:chExt cx="4656" cy="480"/>
          </a:xfrm>
        </p:grpSpPr>
        <p:sp>
          <p:nvSpPr>
            <p:cNvPr id="174092" name="AutoShape 10"/>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4093" name="Text Box 11"/>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ransition>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288B971-24C7-4A1A-9821-9405DF98221A}" type="slidenum">
              <a:rPr lang="ar-SA" b="0">
                <a:solidFill>
                  <a:schemeClr val="tx1"/>
                </a:solidFill>
                <a:latin typeface="+mn-lt"/>
                <a:cs typeface="+mn-cs"/>
              </a:rPr>
              <a:pPr>
                <a:defRPr/>
              </a:pPr>
              <a:t>17</a:t>
            </a:fld>
            <a:endParaRPr lang="en-US" b="0">
              <a:solidFill>
                <a:schemeClr val="tx1"/>
              </a:solidFill>
              <a:latin typeface="+mn-lt"/>
              <a:cs typeface="+mn-cs"/>
            </a:endParaRPr>
          </a:p>
        </p:txBody>
      </p:sp>
      <p:pic>
        <p:nvPicPr>
          <p:cNvPr id="184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437" name="Rectangle 3"/>
          <p:cNvSpPr>
            <a:spLocks noGrp="1" noChangeArrowheads="1"/>
          </p:cNvSpPr>
          <p:nvPr>
            <p:ph type="title" idx="4294967295"/>
          </p:nvPr>
        </p:nvSpPr>
        <p:spPr/>
        <p:txBody>
          <a:bodyPr/>
          <a:lstStyle/>
          <a:p>
            <a:pPr eaLnBrk="1" hangingPunct="1"/>
            <a:r>
              <a:rPr lang="en-US" sz="4000" smtClean="0"/>
              <a:t>Now consider the following implementation</a:t>
            </a:r>
          </a:p>
        </p:txBody>
      </p:sp>
      <p:sp>
        <p:nvSpPr>
          <p:cNvPr id="18438" name="Rectangle 4"/>
          <p:cNvSpPr>
            <a:spLocks noGrp="1" noChangeArrowheads="1"/>
          </p:cNvSpPr>
          <p:nvPr>
            <p:ph type="body" idx="4294967295"/>
          </p:nvPr>
        </p:nvSpPr>
        <p:spPr/>
        <p:txBody>
          <a:bodyPr/>
          <a:lstStyle/>
          <a:p>
            <a:pPr eaLnBrk="1" hangingPunct="1"/>
            <a:r>
              <a:rPr lang="en-US" smtClean="0"/>
              <a:t>The same thing without mutual exclusion</a:t>
            </a:r>
          </a:p>
          <a:p>
            <a:pPr eaLnBrk="1" hangingPunct="1"/>
            <a:r>
              <a:rPr lang="en-US" smtClean="0"/>
              <a:t>For simplicity, only </a:t>
            </a:r>
            <a:r>
              <a:rPr lang="en-US" smtClean="0">
                <a:solidFill>
                  <a:schemeClr val="tx1"/>
                </a:solidFill>
              </a:rPr>
              <a:t>two</a:t>
            </a:r>
            <a:r>
              <a:rPr lang="en-US" smtClean="0"/>
              <a:t> threads </a:t>
            </a:r>
          </a:p>
          <a:p>
            <a:pPr lvl="1" eaLnBrk="1" hangingPunct="1"/>
            <a:r>
              <a:rPr lang="en-US" smtClean="0"/>
              <a:t>One thread </a:t>
            </a:r>
            <a:r>
              <a:rPr lang="en-US" smtClean="0">
                <a:solidFill>
                  <a:srgbClr val="FF0000"/>
                </a:solidFill>
              </a:rPr>
              <a:t>enq only</a:t>
            </a:r>
          </a:p>
          <a:p>
            <a:pPr lvl="1" eaLnBrk="1" hangingPunct="1"/>
            <a:r>
              <a:rPr lang="en-US" smtClean="0"/>
              <a:t>The other </a:t>
            </a:r>
            <a:r>
              <a:rPr lang="en-US" smtClean="0">
                <a:solidFill>
                  <a:srgbClr val="FF0000"/>
                </a:solidFill>
              </a:rPr>
              <a:t>deq only</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959F19DA-36B8-464C-B5C7-D569427214E7}" type="slidenum">
              <a:rPr lang="ar-SA" b="0">
                <a:solidFill>
                  <a:schemeClr val="tx1"/>
                </a:solidFill>
                <a:latin typeface="+mn-lt"/>
                <a:cs typeface="+mn-cs"/>
              </a:rPr>
              <a:pPr>
                <a:defRPr/>
              </a:pPr>
              <a:t>170</a:t>
            </a:fld>
            <a:endParaRPr lang="en-US" b="0">
              <a:solidFill>
                <a:schemeClr val="tx1"/>
              </a:solidFill>
              <a:latin typeface="+mn-lt"/>
              <a:cs typeface="+mn-cs"/>
            </a:endParaRPr>
          </a:p>
        </p:txBody>
      </p:sp>
      <p:pic>
        <p:nvPicPr>
          <p:cNvPr id="1751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5109" name="Rectangle 3"/>
          <p:cNvSpPr>
            <a:spLocks noGrp="1" noChangeArrowheads="1"/>
          </p:cNvSpPr>
          <p:nvPr>
            <p:ph type="title" idx="4294967295"/>
          </p:nvPr>
        </p:nvSpPr>
        <p:spPr/>
        <p:txBody>
          <a:bodyPr/>
          <a:lstStyle/>
          <a:p>
            <a:pPr eaLnBrk="1" hangingPunct="1"/>
            <a:r>
              <a:rPr lang="en-US" smtClean="0"/>
              <a:t>The Flag Example</a:t>
            </a:r>
          </a:p>
        </p:txBody>
      </p:sp>
      <p:sp>
        <p:nvSpPr>
          <p:cNvPr id="17511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75111"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x.write(1)</a:t>
            </a:r>
          </a:p>
        </p:txBody>
      </p:sp>
      <p:sp>
        <p:nvSpPr>
          <p:cNvPr id="175112"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y.read(0)</a:t>
            </a:r>
          </a:p>
        </p:txBody>
      </p:sp>
      <p:sp>
        <p:nvSpPr>
          <p:cNvPr id="175113"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y.write(1)</a:t>
            </a:r>
          </a:p>
        </p:txBody>
      </p:sp>
      <p:sp>
        <p:nvSpPr>
          <p:cNvPr id="175114"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x.read(0)</a:t>
            </a:r>
          </a:p>
        </p:txBody>
      </p:sp>
      <p:sp>
        <p:nvSpPr>
          <p:cNvPr id="175115"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a:solidFill>
                  <a:srgbClr val="0000FF"/>
                </a:solidFill>
                <a:latin typeface="Comic Sans MS" pitchFamily="66" charset="0"/>
              </a:rPr>
              <a:t>Each thread</a:t>
            </a:r>
            <a:r>
              <a:rPr lang="en-US" sz="3200" b="0">
                <a:solidFill>
                  <a:srgbClr val="0000FF"/>
                </a:solidFill>
                <a:latin typeface="Arial" pitchFamily="34" charset="0"/>
              </a:rPr>
              <a:t>’</a:t>
            </a:r>
            <a:r>
              <a:rPr lang="en-US" sz="3200" b="0">
                <a:solidFill>
                  <a:srgbClr val="0000FF"/>
                </a:solidFill>
                <a:latin typeface="Comic Sans MS" pitchFamily="66" charset="0"/>
              </a:rPr>
              <a:t>s view is sequentially consistent</a:t>
            </a:r>
          </a:p>
          <a:p>
            <a:pPr marL="742950" lvl="1" indent="-285750" eaLnBrk="1" hangingPunct="1">
              <a:spcBef>
                <a:spcPct val="20000"/>
              </a:spcBef>
              <a:buFontTx/>
              <a:buChar char="–"/>
            </a:pPr>
            <a:r>
              <a:rPr lang="en-US" sz="2800" b="0">
                <a:solidFill>
                  <a:srgbClr val="0000FF"/>
                </a:solidFill>
                <a:latin typeface="Comic Sans MS" pitchFamily="66" charset="0"/>
              </a:rPr>
              <a:t>It went first</a:t>
            </a:r>
          </a:p>
        </p:txBody>
      </p:sp>
    </p:spTree>
  </p:cSld>
  <p:clrMapOvr>
    <a:masterClrMapping/>
  </p:clrMapOvr>
  <p:transition>
    <p:blinds/>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0AF1E46E-F45C-4983-A560-FE8AFCAC1F7B}" type="slidenum">
              <a:rPr lang="ar-SA" b="0">
                <a:solidFill>
                  <a:schemeClr val="tx1"/>
                </a:solidFill>
                <a:latin typeface="+mn-lt"/>
                <a:cs typeface="+mn-cs"/>
              </a:rPr>
              <a:pPr>
                <a:defRPr/>
              </a:pPr>
              <a:t>171</a:t>
            </a:fld>
            <a:endParaRPr lang="en-US" b="0">
              <a:solidFill>
                <a:schemeClr val="tx1"/>
              </a:solidFill>
              <a:latin typeface="+mn-lt"/>
              <a:cs typeface="+mn-cs"/>
            </a:endParaRPr>
          </a:p>
        </p:txBody>
      </p:sp>
      <p:pic>
        <p:nvPicPr>
          <p:cNvPr id="1761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6133" name="Rectangle 3"/>
          <p:cNvSpPr>
            <a:spLocks noGrp="1" noChangeArrowheads="1"/>
          </p:cNvSpPr>
          <p:nvPr>
            <p:ph type="title" idx="4294967295"/>
          </p:nvPr>
        </p:nvSpPr>
        <p:spPr/>
        <p:txBody>
          <a:bodyPr/>
          <a:lstStyle/>
          <a:p>
            <a:pPr eaLnBrk="1" hangingPunct="1"/>
            <a:r>
              <a:rPr lang="en-US" smtClean="0"/>
              <a:t>The Flag Example</a:t>
            </a:r>
          </a:p>
        </p:txBody>
      </p:sp>
      <p:sp>
        <p:nvSpPr>
          <p:cNvPr id="176134"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76135"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x.write(1)</a:t>
            </a:r>
          </a:p>
        </p:txBody>
      </p:sp>
      <p:sp>
        <p:nvSpPr>
          <p:cNvPr id="176136"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y.read(0)</a:t>
            </a:r>
          </a:p>
        </p:txBody>
      </p:sp>
      <p:sp>
        <p:nvSpPr>
          <p:cNvPr id="176137"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y.write(1)</a:t>
            </a:r>
          </a:p>
        </p:txBody>
      </p:sp>
      <p:sp>
        <p:nvSpPr>
          <p:cNvPr id="176138"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x.read(0)</a:t>
            </a:r>
          </a:p>
        </p:txBody>
      </p:sp>
      <p:sp>
        <p:nvSpPr>
          <p:cNvPr id="176139"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a:solidFill>
                  <a:srgbClr val="0000FF"/>
                </a:solidFill>
                <a:latin typeface="Comic Sans MS" pitchFamily="66" charset="0"/>
              </a:rPr>
              <a:t>Entire history isn</a:t>
            </a:r>
            <a:r>
              <a:rPr lang="en-US" sz="3200" b="0">
                <a:solidFill>
                  <a:srgbClr val="0000FF"/>
                </a:solidFill>
                <a:latin typeface="Arial" pitchFamily="34" charset="0"/>
              </a:rPr>
              <a:t>’</a:t>
            </a:r>
            <a:r>
              <a:rPr lang="en-US" sz="3200" b="0">
                <a:solidFill>
                  <a:srgbClr val="0000FF"/>
                </a:solidFill>
                <a:latin typeface="Comic Sans MS" pitchFamily="66" charset="0"/>
              </a:rPr>
              <a:t>t sequentially consistent</a:t>
            </a:r>
          </a:p>
          <a:p>
            <a:pPr marL="742950" lvl="1" indent="-285750" eaLnBrk="1" hangingPunct="1">
              <a:spcBef>
                <a:spcPct val="20000"/>
              </a:spcBef>
              <a:buFontTx/>
              <a:buChar char="–"/>
            </a:pPr>
            <a:r>
              <a:rPr lang="en-US" sz="2800" b="0">
                <a:solidFill>
                  <a:srgbClr val="0000FF"/>
                </a:solidFill>
                <a:latin typeface="Comic Sans MS" pitchFamily="66" charset="0"/>
              </a:rPr>
              <a:t>Can</a:t>
            </a:r>
            <a:r>
              <a:rPr lang="en-US" sz="2800" b="0">
                <a:solidFill>
                  <a:srgbClr val="0000FF"/>
                </a:solidFill>
                <a:latin typeface="Arial" pitchFamily="34" charset="0"/>
              </a:rPr>
              <a:t>’</a:t>
            </a:r>
            <a:r>
              <a:rPr lang="en-US" sz="2800" b="0">
                <a:solidFill>
                  <a:srgbClr val="0000FF"/>
                </a:solidFill>
                <a:latin typeface="Comic Sans MS" pitchFamily="66" charset="0"/>
              </a:rPr>
              <a:t>t both go first</a:t>
            </a:r>
          </a:p>
        </p:txBody>
      </p:sp>
    </p:spTree>
  </p:cSld>
  <p:clrMapOvr>
    <a:masterClrMapping/>
  </p:clrMapOvr>
  <p:transition>
    <p:blinds/>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16E3868A-FD38-45B4-A863-58CBEC3B24D7}" type="slidenum">
              <a:rPr lang="ar-SA" b="0">
                <a:solidFill>
                  <a:schemeClr val="tx1"/>
                </a:solidFill>
                <a:latin typeface="+mn-lt"/>
                <a:cs typeface="+mn-cs"/>
              </a:rPr>
              <a:pPr>
                <a:defRPr/>
              </a:pPr>
              <a:t>172</a:t>
            </a:fld>
            <a:endParaRPr lang="en-US" b="0">
              <a:solidFill>
                <a:schemeClr val="tx1"/>
              </a:solidFill>
              <a:latin typeface="+mn-lt"/>
              <a:cs typeface="+mn-cs"/>
            </a:endParaRPr>
          </a:p>
        </p:txBody>
      </p:sp>
      <p:pic>
        <p:nvPicPr>
          <p:cNvPr id="1771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7157" name="Rectangle 3"/>
          <p:cNvSpPr>
            <a:spLocks noGrp="1" noChangeArrowheads="1"/>
          </p:cNvSpPr>
          <p:nvPr>
            <p:ph type="title" idx="4294967295"/>
          </p:nvPr>
        </p:nvSpPr>
        <p:spPr/>
        <p:txBody>
          <a:bodyPr/>
          <a:lstStyle/>
          <a:p>
            <a:pPr eaLnBrk="1" hangingPunct="1"/>
            <a:r>
              <a:rPr lang="en-US" smtClean="0"/>
              <a:t>The Flag Example</a:t>
            </a:r>
          </a:p>
        </p:txBody>
      </p:sp>
      <p:sp>
        <p:nvSpPr>
          <p:cNvPr id="177158"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177159"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x.write(1)</a:t>
            </a:r>
          </a:p>
        </p:txBody>
      </p:sp>
      <p:sp>
        <p:nvSpPr>
          <p:cNvPr id="177160"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y.read(0)</a:t>
            </a:r>
          </a:p>
        </p:txBody>
      </p:sp>
      <p:sp>
        <p:nvSpPr>
          <p:cNvPr id="177161"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y.write(1)</a:t>
            </a:r>
          </a:p>
        </p:txBody>
      </p:sp>
      <p:sp>
        <p:nvSpPr>
          <p:cNvPr id="177162"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solidFill>
                  <a:schemeClr val="bg1"/>
                </a:solidFill>
                <a:latin typeface="Comic Sans MS" pitchFamily="66" charset="0"/>
              </a:rPr>
              <a:t>x.read(0)</a:t>
            </a:r>
          </a:p>
        </p:txBody>
      </p:sp>
      <p:sp>
        <p:nvSpPr>
          <p:cNvPr id="177163"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a:solidFill>
                  <a:srgbClr val="0000FF"/>
                </a:solidFill>
                <a:latin typeface="Comic Sans MS" pitchFamily="66" charset="0"/>
              </a:rPr>
              <a:t>Is this behavior really so wrong?</a:t>
            </a:r>
          </a:p>
          <a:p>
            <a:pPr marL="742950" lvl="1" indent="-285750" eaLnBrk="1" hangingPunct="1">
              <a:spcBef>
                <a:spcPct val="20000"/>
              </a:spcBef>
              <a:buFontTx/>
              <a:buChar char="–"/>
            </a:pPr>
            <a:r>
              <a:rPr lang="en-US" sz="2800" b="0">
                <a:solidFill>
                  <a:schemeClr val="tx1"/>
                </a:solidFill>
                <a:latin typeface="Comic Sans MS" pitchFamily="66" charset="0"/>
              </a:rPr>
              <a:t>We can argue either way </a:t>
            </a:r>
            <a:r>
              <a:rPr lang="en-US" sz="2800" b="0">
                <a:solidFill>
                  <a:schemeClr val="tx1"/>
                </a:solidFill>
                <a:latin typeface="Arial" pitchFamily="34" charset="0"/>
              </a:rPr>
              <a:t>…</a:t>
            </a:r>
            <a:endParaRPr lang="en-US" sz="2800" b="0">
              <a:solidFill>
                <a:schemeClr val="tx1"/>
              </a:solidFill>
              <a:latin typeface="Comic Sans MS" pitchFamily="66" charset="0"/>
            </a:endParaRPr>
          </a:p>
        </p:txBody>
      </p:sp>
    </p:spTree>
  </p:cSld>
  <p:clrMapOvr>
    <a:masterClrMapping/>
  </p:clrMapOvr>
  <p:transition>
    <p:blinds/>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4544026-DDD2-49B7-AD52-AB9569829C03}" type="slidenum">
              <a:rPr lang="ar-SA" b="0">
                <a:solidFill>
                  <a:schemeClr val="tx1"/>
                </a:solidFill>
                <a:latin typeface="+mn-lt"/>
                <a:cs typeface="+mn-cs"/>
              </a:rPr>
              <a:pPr>
                <a:defRPr/>
              </a:pPr>
              <a:t>173</a:t>
            </a:fld>
            <a:endParaRPr lang="en-US" b="0">
              <a:solidFill>
                <a:schemeClr val="tx1"/>
              </a:solidFill>
              <a:latin typeface="+mn-lt"/>
              <a:cs typeface="+mn-cs"/>
            </a:endParaRPr>
          </a:p>
        </p:txBody>
      </p:sp>
      <p:sp>
        <p:nvSpPr>
          <p:cNvPr id="178180" name="Rectangle 2"/>
          <p:cNvSpPr>
            <a:spLocks noGrp="1" noChangeArrowheads="1"/>
          </p:cNvSpPr>
          <p:nvPr>
            <p:ph type="title" idx="4294967295"/>
          </p:nvPr>
        </p:nvSpPr>
        <p:spPr/>
        <p:txBody>
          <a:bodyPr/>
          <a:lstStyle/>
          <a:p>
            <a:pPr eaLnBrk="1" hangingPunct="1"/>
            <a:r>
              <a:rPr lang="en-US" smtClean="0"/>
              <a:t>Opinion1: It</a:t>
            </a:r>
            <a:r>
              <a:rPr lang="en-US" smtClean="0">
                <a:latin typeface="Arial" pitchFamily="34" charset="0"/>
              </a:rPr>
              <a:t>’</a:t>
            </a:r>
            <a:r>
              <a:rPr lang="en-US" smtClean="0"/>
              <a:t>s Wrong</a:t>
            </a:r>
          </a:p>
        </p:txBody>
      </p:sp>
      <p:sp>
        <p:nvSpPr>
          <p:cNvPr id="178181" name="Rectangle 3"/>
          <p:cNvSpPr>
            <a:spLocks noGrp="1" noChangeArrowheads="1"/>
          </p:cNvSpPr>
          <p:nvPr>
            <p:ph type="body" idx="4294967295"/>
          </p:nvPr>
        </p:nvSpPr>
        <p:spPr/>
        <p:txBody>
          <a:bodyPr/>
          <a:lstStyle/>
          <a:p>
            <a:pPr eaLnBrk="1" hangingPunct="1">
              <a:lnSpc>
                <a:spcPct val="90000"/>
              </a:lnSpc>
            </a:pPr>
            <a:r>
              <a:rPr lang="en-US" smtClean="0"/>
              <a:t>This pattern</a:t>
            </a:r>
          </a:p>
          <a:p>
            <a:pPr lvl="1" eaLnBrk="1" hangingPunct="1">
              <a:lnSpc>
                <a:spcPct val="90000"/>
              </a:lnSpc>
            </a:pPr>
            <a:r>
              <a:rPr lang="en-US" smtClean="0"/>
              <a:t>Write mine, read yours</a:t>
            </a:r>
          </a:p>
          <a:p>
            <a:pPr eaLnBrk="1" hangingPunct="1">
              <a:lnSpc>
                <a:spcPct val="90000"/>
              </a:lnSpc>
            </a:pPr>
            <a:r>
              <a:rPr lang="en-US" smtClean="0"/>
              <a:t>Is exactly the flag principle</a:t>
            </a:r>
          </a:p>
          <a:p>
            <a:pPr lvl="1" eaLnBrk="1" hangingPunct="1">
              <a:lnSpc>
                <a:spcPct val="90000"/>
              </a:lnSpc>
            </a:pPr>
            <a:r>
              <a:rPr lang="en-US" smtClean="0"/>
              <a:t>Beloved of Alice and Bob</a:t>
            </a:r>
          </a:p>
          <a:p>
            <a:pPr lvl="1" eaLnBrk="1" hangingPunct="1">
              <a:lnSpc>
                <a:spcPct val="90000"/>
              </a:lnSpc>
            </a:pPr>
            <a:r>
              <a:rPr lang="en-US" smtClean="0"/>
              <a:t>Heart of mutual exclusion</a:t>
            </a:r>
          </a:p>
          <a:p>
            <a:pPr lvl="2" eaLnBrk="1" hangingPunct="1">
              <a:lnSpc>
                <a:spcPct val="90000"/>
              </a:lnSpc>
            </a:pPr>
            <a:r>
              <a:rPr lang="en-US" smtClean="0"/>
              <a:t>Peterson</a:t>
            </a:r>
          </a:p>
          <a:p>
            <a:pPr lvl="2" eaLnBrk="1" hangingPunct="1">
              <a:lnSpc>
                <a:spcPct val="90000"/>
              </a:lnSpc>
            </a:pPr>
            <a:r>
              <a:rPr lang="en-US" smtClean="0"/>
              <a:t>Bakery, etc.</a:t>
            </a:r>
          </a:p>
          <a:p>
            <a:pPr eaLnBrk="1" hangingPunct="1">
              <a:lnSpc>
                <a:spcPct val="90000"/>
              </a:lnSpc>
            </a:pPr>
            <a:r>
              <a:rPr lang="en-US" smtClean="0"/>
              <a:t>It</a:t>
            </a:r>
            <a:r>
              <a:rPr lang="en-US" smtClean="0">
                <a:latin typeface="Arial" pitchFamily="34" charset="0"/>
              </a:rPr>
              <a:t>’</a:t>
            </a:r>
            <a:r>
              <a:rPr lang="en-US" smtClean="0"/>
              <a:t>s non-negotiable!</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995A36A-E0C9-4274-9134-4FAAAF4BFB69}" type="slidenum">
              <a:rPr lang="ar-SA" b="0">
                <a:solidFill>
                  <a:schemeClr val="tx1"/>
                </a:solidFill>
                <a:latin typeface="+mn-lt"/>
                <a:cs typeface="+mn-cs"/>
              </a:rPr>
              <a:pPr>
                <a:defRPr/>
              </a:pPr>
              <a:t>174</a:t>
            </a:fld>
            <a:endParaRPr lang="en-US" b="0">
              <a:solidFill>
                <a:schemeClr val="tx1"/>
              </a:solidFill>
              <a:latin typeface="+mn-lt"/>
              <a:cs typeface="+mn-cs"/>
            </a:endParaRPr>
          </a:p>
        </p:txBody>
      </p:sp>
      <p:sp>
        <p:nvSpPr>
          <p:cNvPr id="179204" name="Rectangle 2"/>
          <p:cNvSpPr>
            <a:spLocks noGrp="1" noChangeArrowheads="1"/>
          </p:cNvSpPr>
          <p:nvPr>
            <p:ph type="title" idx="4294967295"/>
          </p:nvPr>
        </p:nvSpPr>
        <p:spPr/>
        <p:txBody>
          <a:bodyPr/>
          <a:lstStyle/>
          <a:p>
            <a:pPr eaLnBrk="1" hangingPunct="1"/>
            <a:r>
              <a:rPr lang="en-US" sz="4000" smtClean="0"/>
              <a:t>Opinion2: But It Feels So Right </a:t>
            </a:r>
            <a:r>
              <a:rPr lang="en-US" sz="4000" smtClean="0">
                <a:latin typeface="Arial" pitchFamily="34" charset="0"/>
              </a:rPr>
              <a:t>…</a:t>
            </a:r>
            <a:endParaRPr lang="en-US" sz="4000" smtClean="0"/>
          </a:p>
        </p:txBody>
      </p:sp>
      <p:sp>
        <p:nvSpPr>
          <p:cNvPr id="179205" name="Rectangle 3"/>
          <p:cNvSpPr>
            <a:spLocks noGrp="1" noChangeArrowheads="1"/>
          </p:cNvSpPr>
          <p:nvPr>
            <p:ph type="body" idx="4294967295"/>
          </p:nvPr>
        </p:nvSpPr>
        <p:spPr/>
        <p:txBody>
          <a:bodyPr/>
          <a:lstStyle/>
          <a:p>
            <a:pPr eaLnBrk="1" hangingPunct="1"/>
            <a:r>
              <a:rPr lang="en-US" smtClean="0"/>
              <a:t>Many hardware architects think that sequential consistency is too </a:t>
            </a:r>
            <a:r>
              <a:rPr lang="en-US" smtClean="0">
                <a:solidFill>
                  <a:schemeClr val="tx1"/>
                </a:solidFill>
              </a:rPr>
              <a:t>strong</a:t>
            </a:r>
          </a:p>
          <a:p>
            <a:pPr eaLnBrk="1" hangingPunct="1"/>
            <a:r>
              <a:rPr lang="en-US" smtClean="0"/>
              <a:t>Too expensive to implement in modern hardware</a:t>
            </a:r>
          </a:p>
          <a:p>
            <a:pPr eaLnBrk="1" hangingPunct="1"/>
            <a:r>
              <a:rPr lang="en-US" smtClean="0"/>
              <a:t>OK if flag principle</a:t>
            </a:r>
          </a:p>
          <a:p>
            <a:pPr lvl="1" eaLnBrk="1" hangingPunct="1"/>
            <a:r>
              <a:rPr lang="en-US" smtClean="0"/>
              <a:t>violated by </a:t>
            </a:r>
            <a:r>
              <a:rPr lang="en-US" smtClean="0">
                <a:solidFill>
                  <a:schemeClr val="tx1"/>
                </a:solidFill>
              </a:rPr>
              <a:t>default</a:t>
            </a:r>
          </a:p>
          <a:p>
            <a:pPr lvl="1" eaLnBrk="1" hangingPunct="1"/>
            <a:r>
              <a:rPr lang="en-US" smtClean="0"/>
              <a:t>Honored by explicit </a:t>
            </a:r>
            <a:r>
              <a:rPr lang="en-US" smtClean="0">
                <a:solidFill>
                  <a:schemeClr val="tx1"/>
                </a:solidFill>
              </a:rPr>
              <a:t>request</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2A70A604-56F9-4A05-9117-DC60C8C07E3A}" type="slidenum">
              <a:rPr lang="ar-SA" b="0">
                <a:solidFill>
                  <a:schemeClr val="tx1"/>
                </a:solidFill>
                <a:latin typeface="+mn-lt"/>
                <a:cs typeface="+mn-cs"/>
              </a:rPr>
              <a:pPr>
                <a:defRPr/>
              </a:pPr>
              <a:t>175</a:t>
            </a:fld>
            <a:endParaRPr lang="en-US" b="0">
              <a:solidFill>
                <a:schemeClr val="tx1"/>
              </a:solidFill>
              <a:latin typeface="+mn-lt"/>
              <a:cs typeface="+mn-cs"/>
            </a:endParaRPr>
          </a:p>
        </p:txBody>
      </p:sp>
      <p:sp>
        <p:nvSpPr>
          <p:cNvPr id="180228" name="Rectangle 2"/>
          <p:cNvSpPr>
            <a:spLocks noGrp="1" noChangeArrowheads="1"/>
          </p:cNvSpPr>
          <p:nvPr>
            <p:ph type="title" idx="4294967295"/>
          </p:nvPr>
        </p:nvSpPr>
        <p:spPr/>
        <p:txBody>
          <a:bodyPr/>
          <a:lstStyle/>
          <a:p>
            <a:pPr eaLnBrk="1" hangingPunct="1"/>
            <a:r>
              <a:rPr lang="en-US" smtClean="0"/>
              <a:t>Memory Hierarchy</a:t>
            </a:r>
          </a:p>
        </p:txBody>
      </p:sp>
      <p:sp>
        <p:nvSpPr>
          <p:cNvPr id="180229" name="Rectangle 3"/>
          <p:cNvSpPr>
            <a:spLocks noGrp="1" noChangeArrowheads="1"/>
          </p:cNvSpPr>
          <p:nvPr>
            <p:ph type="body" idx="4294967295"/>
          </p:nvPr>
        </p:nvSpPr>
        <p:spPr/>
        <p:txBody>
          <a:bodyPr/>
          <a:lstStyle/>
          <a:p>
            <a:pPr eaLnBrk="1" hangingPunct="1">
              <a:lnSpc>
                <a:spcPct val="90000"/>
              </a:lnSpc>
            </a:pPr>
            <a:endParaRPr lang="en-US" smtClean="0"/>
          </a:p>
          <a:p>
            <a:pPr eaLnBrk="1" hangingPunct="1">
              <a:lnSpc>
                <a:spcPct val="90000"/>
              </a:lnSpc>
            </a:pPr>
            <a:r>
              <a:rPr lang="en-US" smtClean="0"/>
              <a:t>On modern multiprocessors, processors do not read and write </a:t>
            </a:r>
            <a:r>
              <a:rPr lang="en-US" smtClean="0">
                <a:solidFill>
                  <a:schemeClr val="tx1"/>
                </a:solidFill>
              </a:rPr>
              <a:t>directly to memory</a:t>
            </a:r>
            <a:r>
              <a:rPr lang="en-US" smtClean="0"/>
              <a:t>.</a:t>
            </a:r>
          </a:p>
          <a:p>
            <a:pPr eaLnBrk="1" hangingPunct="1">
              <a:lnSpc>
                <a:spcPct val="90000"/>
              </a:lnSpc>
            </a:pPr>
            <a:r>
              <a:rPr lang="en-US" smtClean="0"/>
              <a:t>Memory accesses are </a:t>
            </a:r>
            <a:r>
              <a:rPr lang="en-US" smtClean="0">
                <a:solidFill>
                  <a:schemeClr val="tx1"/>
                </a:solidFill>
              </a:rPr>
              <a:t>very</a:t>
            </a:r>
            <a:r>
              <a:rPr lang="en-US" smtClean="0"/>
              <a:t> </a:t>
            </a:r>
            <a:r>
              <a:rPr lang="en-US" smtClean="0">
                <a:solidFill>
                  <a:schemeClr val="tx1"/>
                </a:solidFill>
              </a:rPr>
              <a:t>slow</a:t>
            </a:r>
            <a:r>
              <a:rPr lang="en-US" smtClean="0"/>
              <a:t> compared to processor speeds,</a:t>
            </a:r>
          </a:p>
          <a:p>
            <a:pPr eaLnBrk="1" hangingPunct="1">
              <a:lnSpc>
                <a:spcPct val="90000"/>
              </a:lnSpc>
            </a:pPr>
            <a:r>
              <a:rPr lang="en-US" smtClean="0"/>
              <a:t>Instead, each processor reads and writes directly to a </a:t>
            </a:r>
            <a:r>
              <a:rPr lang="en-US" smtClean="0">
                <a:solidFill>
                  <a:schemeClr val="tx1"/>
                </a:solidFill>
              </a:rPr>
              <a:t>cache</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39EB5DA4-1176-4DA3-9FCC-4E87FB741A22}" type="slidenum">
              <a:rPr lang="ar-SA" b="0">
                <a:solidFill>
                  <a:schemeClr val="tx1"/>
                </a:solidFill>
                <a:latin typeface="+mn-lt"/>
                <a:cs typeface="+mn-cs"/>
              </a:rPr>
              <a:pPr>
                <a:defRPr/>
              </a:pPr>
              <a:t>176</a:t>
            </a:fld>
            <a:endParaRPr lang="en-US" b="0">
              <a:solidFill>
                <a:schemeClr val="tx1"/>
              </a:solidFill>
              <a:latin typeface="+mn-lt"/>
              <a:cs typeface="+mn-cs"/>
            </a:endParaRPr>
          </a:p>
        </p:txBody>
      </p:sp>
      <p:sp>
        <p:nvSpPr>
          <p:cNvPr id="181252" name="Rectangle 2"/>
          <p:cNvSpPr>
            <a:spLocks noGrp="1" noChangeArrowheads="1"/>
          </p:cNvSpPr>
          <p:nvPr>
            <p:ph type="title" idx="4294967295"/>
          </p:nvPr>
        </p:nvSpPr>
        <p:spPr/>
        <p:txBody>
          <a:bodyPr/>
          <a:lstStyle/>
          <a:p>
            <a:pPr eaLnBrk="1" hangingPunct="1"/>
            <a:r>
              <a:rPr lang="en-US" smtClean="0"/>
              <a:t>Memory Operations</a:t>
            </a:r>
          </a:p>
        </p:txBody>
      </p:sp>
      <p:sp>
        <p:nvSpPr>
          <p:cNvPr id="181253" name="Rectangle 3"/>
          <p:cNvSpPr>
            <a:spLocks noGrp="1" noChangeArrowheads="1"/>
          </p:cNvSpPr>
          <p:nvPr>
            <p:ph type="body" idx="4294967295"/>
          </p:nvPr>
        </p:nvSpPr>
        <p:spPr/>
        <p:txBody>
          <a:bodyPr/>
          <a:lstStyle/>
          <a:p>
            <a:pPr eaLnBrk="1" hangingPunct="1"/>
            <a:endParaRPr lang="en-US" smtClean="0"/>
          </a:p>
          <a:p>
            <a:pPr eaLnBrk="1" hangingPunct="1"/>
            <a:r>
              <a:rPr lang="en-US" smtClean="0"/>
              <a:t>To </a:t>
            </a:r>
            <a:r>
              <a:rPr lang="en-US" smtClean="0">
                <a:solidFill>
                  <a:schemeClr val="tx1"/>
                </a:solidFill>
              </a:rPr>
              <a:t>read</a:t>
            </a:r>
            <a:r>
              <a:rPr lang="en-US" smtClean="0"/>
              <a:t> a memory location,</a:t>
            </a:r>
          </a:p>
          <a:p>
            <a:pPr lvl="1" eaLnBrk="1" hangingPunct="1"/>
            <a:r>
              <a:rPr lang="en-US" smtClean="0"/>
              <a:t>load data into cache.	</a:t>
            </a:r>
          </a:p>
          <a:p>
            <a:pPr eaLnBrk="1" hangingPunct="1"/>
            <a:r>
              <a:rPr lang="en-US" smtClean="0"/>
              <a:t>To </a:t>
            </a:r>
            <a:r>
              <a:rPr lang="en-US" smtClean="0">
                <a:solidFill>
                  <a:schemeClr val="tx1"/>
                </a:solidFill>
              </a:rPr>
              <a:t>write</a:t>
            </a:r>
            <a:r>
              <a:rPr lang="en-US" smtClean="0"/>
              <a:t> a memory location</a:t>
            </a:r>
          </a:p>
          <a:p>
            <a:pPr lvl="1" eaLnBrk="1" hangingPunct="1"/>
            <a:r>
              <a:rPr lang="en-US" smtClean="0"/>
              <a:t>update cached copy,</a:t>
            </a:r>
          </a:p>
          <a:p>
            <a:pPr lvl="1" eaLnBrk="1" hangingPunct="1"/>
            <a:r>
              <a:rPr lang="en-US" smtClean="0"/>
              <a:t>lazily write cached data back to memory</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57EC1AE7-3E28-475E-B81A-F2D53687D765}" type="slidenum">
              <a:rPr lang="ar-SA" b="0">
                <a:solidFill>
                  <a:schemeClr val="tx1"/>
                </a:solidFill>
                <a:latin typeface="+mn-lt"/>
                <a:cs typeface="+mn-cs"/>
              </a:rPr>
              <a:pPr>
                <a:defRPr/>
              </a:pPr>
              <a:t>177</a:t>
            </a:fld>
            <a:endParaRPr lang="en-US" b="0">
              <a:solidFill>
                <a:schemeClr val="tx1"/>
              </a:solidFill>
              <a:latin typeface="+mn-lt"/>
              <a:cs typeface="+mn-cs"/>
            </a:endParaRPr>
          </a:p>
        </p:txBody>
      </p:sp>
      <p:sp>
        <p:nvSpPr>
          <p:cNvPr id="182276" name="Rectangle 2"/>
          <p:cNvSpPr>
            <a:spLocks noGrp="1" noChangeArrowheads="1"/>
          </p:cNvSpPr>
          <p:nvPr>
            <p:ph type="title" idx="4294967295"/>
          </p:nvPr>
        </p:nvSpPr>
        <p:spPr/>
        <p:txBody>
          <a:bodyPr/>
          <a:lstStyle/>
          <a:p>
            <a:pPr eaLnBrk="1" hangingPunct="1"/>
            <a:r>
              <a:rPr lang="en-US" smtClean="0"/>
              <a:t>While Writing to Memory</a:t>
            </a:r>
          </a:p>
        </p:txBody>
      </p:sp>
      <p:sp>
        <p:nvSpPr>
          <p:cNvPr id="182277" name="Rectangle 3"/>
          <p:cNvSpPr>
            <a:spLocks noGrp="1" noChangeArrowheads="1"/>
          </p:cNvSpPr>
          <p:nvPr>
            <p:ph type="body" idx="4294967295"/>
          </p:nvPr>
        </p:nvSpPr>
        <p:spPr/>
        <p:txBody>
          <a:bodyPr/>
          <a:lstStyle/>
          <a:p>
            <a:pPr eaLnBrk="1" hangingPunct="1"/>
            <a:endParaRPr lang="en-US" smtClean="0"/>
          </a:p>
          <a:p>
            <a:pPr eaLnBrk="1" hangingPunct="1"/>
            <a:r>
              <a:rPr lang="en-US" smtClean="0"/>
              <a:t>A processor can execute </a:t>
            </a:r>
            <a:r>
              <a:rPr lang="en-US" smtClean="0">
                <a:solidFill>
                  <a:schemeClr val="tx1"/>
                </a:solidFill>
              </a:rPr>
              <a:t>hundreds</a:t>
            </a:r>
            <a:r>
              <a:rPr lang="en-US" smtClean="0"/>
              <a:t>, or even </a:t>
            </a:r>
            <a:r>
              <a:rPr lang="en-US" smtClean="0">
                <a:solidFill>
                  <a:schemeClr val="tx1"/>
                </a:solidFill>
              </a:rPr>
              <a:t>thousands</a:t>
            </a:r>
            <a:r>
              <a:rPr lang="en-US" smtClean="0"/>
              <a:t> of instructions </a:t>
            </a:r>
          </a:p>
          <a:p>
            <a:pPr eaLnBrk="1" hangingPunct="1"/>
            <a:r>
              <a:rPr lang="en-US" smtClean="0"/>
              <a:t>Why delay on </a:t>
            </a:r>
            <a:r>
              <a:rPr lang="en-US" smtClean="0">
                <a:solidFill>
                  <a:schemeClr val="tx1"/>
                </a:solidFill>
              </a:rPr>
              <a:t>every</a:t>
            </a:r>
            <a:r>
              <a:rPr lang="en-US" smtClean="0"/>
              <a:t> memory write?</a:t>
            </a:r>
          </a:p>
          <a:p>
            <a:pPr eaLnBrk="1" hangingPunct="1"/>
            <a:r>
              <a:rPr lang="en-US" smtClean="0"/>
              <a:t>Instead, write back in parallel with rest of the program.</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45D5774-CC42-411A-8574-3A70655808E4}" type="slidenum">
              <a:rPr lang="ar-SA" b="0">
                <a:solidFill>
                  <a:schemeClr val="tx1"/>
                </a:solidFill>
                <a:latin typeface="+mn-lt"/>
                <a:cs typeface="+mn-cs"/>
              </a:rPr>
              <a:pPr>
                <a:defRPr/>
              </a:pPr>
              <a:t>178</a:t>
            </a:fld>
            <a:endParaRPr lang="en-US" b="0">
              <a:solidFill>
                <a:schemeClr val="tx1"/>
              </a:solidFill>
              <a:latin typeface="+mn-lt"/>
              <a:cs typeface="+mn-cs"/>
            </a:endParaRPr>
          </a:p>
        </p:txBody>
      </p:sp>
      <p:sp>
        <p:nvSpPr>
          <p:cNvPr id="183300" name="Rectangle 2"/>
          <p:cNvSpPr>
            <a:spLocks noGrp="1" noChangeArrowheads="1"/>
          </p:cNvSpPr>
          <p:nvPr>
            <p:ph type="title" idx="4294967295"/>
          </p:nvPr>
        </p:nvSpPr>
        <p:spPr/>
        <p:txBody>
          <a:bodyPr/>
          <a:lstStyle/>
          <a:p>
            <a:pPr eaLnBrk="1" hangingPunct="1"/>
            <a:r>
              <a:rPr lang="en-US" smtClean="0"/>
              <a:t>Revisionist History</a:t>
            </a:r>
          </a:p>
        </p:txBody>
      </p:sp>
      <p:sp>
        <p:nvSpPr>
          <p:cNvPr id="183301" name="Rectangle 3"/>
          <p:cNvSpPr>
            <a:spLocks noGrp="1" noChangeArrowheads="1"/>
          </p:cNvSpPr>
          <p:nvPr>
            <p:ph type="body" idx="4294967295"/>
          </p:nvPr>
        </p:nvSpPr>
        <p:spPr/>
        <p:txBody>
          <a:bodyPr/>
          <a:lstStyle/>
          <a:p>
            <a:pPr eaLnBrk="1" hangingPunct="1"/>
            <a:r>
              <a:rPr lang="en-US" smtClean="0"/>
              <a:t>Flag violation history is actually OK</a:t>
            </a:r>
          </a:p>
          <a:p>
            <a:pPr lvl="1" eaLnBrk="1" hangingPunct="1"/>
            <a:r>
              <a:rPr lang="en-US" smtClean="0"/>
              <a:t>processors delay writing to memory</a:t>
            </a:r>
          </a:p>
          <a:p>
            <a:pPr lvl="1" eaLnBrk="1" hangingPunct="1"/>
            <a:r>
              <a:rPr lang="en-US" smtClean="0"/>
              <a:t>until after reads have been issued.</a:t>
            </a:r>
          </a:p>
          <a:p>
            <a:pPr eaLnBrk="1" hangingPunct="1"/>
            <a:r>
              <a:rPr lang="en-US" smtClean="0"/>
              <a:t>Otherwise unacceptable delay between read and write instructions.</a:t>
            </a:r>
          </a:p>
          <a:p>
            <a:pPr eaLnBrk="1" hangingPunct="1"/>
            <a:r>
              <a:rPr lang="en-US" smtClean="0">
                <a:solidFill>
                  <a:schemeClr val="tx1"/>
                </a:solidFill>
              </a:rPr>
              <a:t>Who knew</a:t>
            </a:r>
            <a:r>
              <a:rPr lang="en-US" smtClean="0"/>
              <a:t> you wanted to synchronize?</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05B96935-F04B-473E-BA8D-3D0341FE7F32}" type="slidenum">
              <a:rPr lang="ar-SA" b="0">
                <a:solidFill>
                  <a:schemeClr val="tx1"/>
                </a:solidFill>
                <a:latin typeface="+mn-lt"/>
                <a:cs typeface="+mn-cs"/>
              </a:rPr>
              <a:pPr>
                <a:defRPr/>
              </a:pPr>
              <a:t>179</a:t>
            </a:fld>
            <a:endParaRPr lang="en-US" b="0">
              <a:solidFill>
                <a:schemeClr val="tx1"/>
              </a:solidFill>
              <a:latin typeface="+mn-lt"/>
              <a:cs typeface="+mn-cs"/>
            </a:endParaRPr>
          </a:p>
        </p:txBody>
      </p:sp>
      <p:sp>
        <p:nvSpPr>
          <p:cNvPr id="184324" name="Rectangle 2"/>
          <p:cNvSpPr>
            <a:spLocks noGrp="1" noChangeArrowheads="1"/>
          </p:cNvSpPr>
          <p:nvPr>
            <p:ph type="title" idx="4294967295"/>
          </p:nvPr>
        </p:nvSpPr>
        <p:spPr>
          <a:xfrm>
            <a:off x="457200" y="503238"/>
            <a:ext cx="8229600" cy="1143000"/>
          </a:xfrm>
        </p:spPr>
        <p:txBody>
          <a:bodyPr/>
          <a:lstStyle/>
          <a:p>
            <a:pPr eaLnBrk="1" hangingPunct="1"/>
            <a:r>
              <a:rPr lang="en-US" sz="4000" smtClean="0">
                <a:solidFill>
                  <a:schemeClr val="tx1"/>
                </a:solidFill>
              </a:rPr>
              <a:t>Who knew</a:t>
            </a:r>
            <a:r>
              <a:rPr lang="en-US" sz="4000" smtClean="0"/>
              <a:t> you wanted to synchronize?</a:t>
            </a:r>
            <a:br>
              <a:rPr lang="en-US" sz="4000" smtClean="0"/>
            </a:br>
            <a:endParaRPr lang="en-US" sz="4000" smtClean="0"/>
          </a:p>
        </p:txBody>
      </p:sp>
      <p:sp>
        <p:nvSpPr>
          <p:cNvPr id="184325" name="Rectangle 3"/>
          <p:cNvSpPr>
            <a:spLocks noGrp="1" noChangeArrowheads="1"/>
          </p:cNvSpPr>
          <p:nvPr>
            <p:ph type="body" idx="4294967295"/>
          </p:nvPr>
        </p:nvSpPr>
        <p:spPr/>
        <p:txBody>
          <a:bodyPr/>
          <a:lstStyle/>
          <a:p>
            <a:pPr eaLnBrk="1" hangingPunct="1"/>
            <a:r>
              <a:rPr lang="en-US" smtClean="0"/>
              <a:t>Writing to memory = mailing a letter</a:t>
            </a:r>
          </a:p>
          <a:p>
            <a:pPr eaLnBrk="1" hangingPunct="1"/>
            <a:r>
              <a:rPr lang="en-US" smtClean="0"/>
              <a:t>Vast majority of reads &amp; writes</a:t>
            </a:r>
          </a:p>
          <a:p>
            <a:pPr lvl="1" eaLnBrk="1" hangingPunct="1"/>
            <a:r>
              <a:rPr lang="en-US" smtClean="0"/>
              <a:t>Not for synchronization</a:t>
            </a:r>
          </a:p>
          <a:p>
            <a:pPr lvl="1" eaLnBrk="1" hangingPunct="1"/>
            <a:r>
              <a:rPr lang="en-US" smtClean="0"/>
              <a:t>No need to idle waiting for post office</a:t>
            </a:r>
          </a:p>
          <a:p>
            <a:pPr eaLnBrk="1" hangingPunct="1"/>
            <a:r>
              <a:rPr lang="en-US" smtClean="0"/>
              <a:t>If you want to synchronize</a:t>
            </a:r>
          </a:p>
          <a:p>
            <a:pPr lvl="1" eaLnBrk="1" hangingPunct="1"/>
            <a:r>
              <a:rPr lang="en-US" smtClean="0">
                <a:solidFill>
                  <a:schemeClr val="tx1"/>
                </a:solidFill>
              </a:rPr>
              <a:t>Announce</a:t>
            </a:r>
            <a:r>
              <a:rPr lang="en-US" smtClean="0"/>
              <a:t> it explicitly</a:t>
            </a:r>
          </a:p>
          <a:p>
            <a:pPr lvl="1" eaLnBrk="1" hangingPunct="1"/>
            <a:r>
              <a:rPr lang="en-US" smtClean="0">
                <a:solidFill>
                  <a:schemeClr val="tx1"/>
                </a:solidFill>
              </a:rPr>
              <a:t>Pay</a:t>
            </a:r>
            <a:r>
              <a:rPr lang="en-US" smtClean="0"/>
              <a:t> for it only when you need 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3D5A305F-0521-42F9-BF76-8265AC532C0F}" type="slidenum">
              <a:rPr lang="ar-SA" b="0">
                <a:solidFill>
                  <a:schemeClr val="tx1"/>
                </a:solidFill>
                <a:latin typeface="+mn-lt"/>
                <a:cs typeface="+mn-cs"/>
              </a:rPr>
              <a:pPr>
                <a:defRPr/>
              </a:pPr>
              <a:t>18</a:t>
            </a:fld>
            <a:endParaRPr lang="en-US" b="0">
              <a:solidFill>
                <a:schemeClr val="tx1"/>
              </a:solidFill>
              <a:latin typeface="+mn-lt"/>
              <a:cs typeface="+mn-cs"/>
            </a:endParaRPr>
          </a:p>
        </p:txBody>
      </p:sp>
      <p:pic>
        <p:nvPicPr>
          <p:cNvPr id="194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9461" name="Rectangle 3"/>
          <p:cNvSpPr>
            <a:spLocks noGrp="1" noChangeArrowheads="1"/>
          </p:cNvSpPr>
          <p:nvPr>
            <p:ph type="title" idx="4294967295"/>
          </p:nvPr>
        </p:nvSpPr>
        <p:spPr/>
        <p:txBody>
          <a:bodyPr/>
          <a:lstStyle/>
          <a:p>
            <a:pPr eaLnBrk="1" hangingPunct="1"/>
            <a:r>
              <a:rPr lang="en-US" smtClean="0"/>
              <a:t>Wait-free 2-Thread Queue</a:t>
            </a:r>
          </a:p>
        </p:txBody>
      </p:sp>
      <p:grpSp>
        <p:nvGrpSpPr>
          <p:cNvPr id="19462" name="Group 5"/>
          <p:cNvGrpSpPr>
            <a:grpSpLocks/>
          </p:cNvGrpSpPr>
          <p:nvPr/>
        </p:nvGrpSpPr>
        <p:grpSpPr bwMode="auto">
          <a:xfrm>
            <a:off x="6289675" y="1677988"/>
            <a:ext cx="2463800" cy="1735137"/>
            <a:chOff x="3730" y="1105"/>
            <a:chExt cx="1552" cy="1093"/>
          </a:xfrm>
        </p:grpSpPr>
        <p:grpSp>
          <p:nvGrpSpPr>
            <p:cNvPr id="19465" name="Group 6"/>
            <p:cNvGrpSpPr>
              <a:grpSpLocks/>
            </p:cNvGrpSpPr>
            <p:nvPr/>
          </p:nvGrpSpPr>
          <p:grpSpPr bwMode="auto">
            <a:xfrm>
              <a:off x="4068" y="1412"/>
              <a:ext cx="813" cy="786"/>
              <a:chOff x="3740" y="1372"/>
              <a:chExt cx="813" cy="786"/>
            </a:xfrm>
          </p:grpSpPr>
          <p:sp>
            <p:nvSpPr>
              <p:cNvPr id="19476"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9477"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9478"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9479"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9480"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9481"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9482"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9483"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9484"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9485"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9486"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9487"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9466"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9467"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9468"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9469"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9470" name="Text Box 23"/>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9471"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9472" name="Text Box 25"/>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9473"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9474"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9475"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19463"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19464"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tx1"/>
                </a:solidFill>
              </a:rPr>
              <a:t>public class </a:t>
            </a:r>
            <a:r>
              <a:rPr lang="en-US" sz="2000">
                <a:solidFill>
                  <a:srgbClr val="0000FF"/>
                </a:solidFill>
              </a:rPr>
              <a:t>WaitFreeQueue {</a:t>
            </a:r>
          </a:p>
          <a:p>
            <a:endParaRPr lang="en-US" sz="2000">
              <a:solidFill>
                <a:schemeClr val="folHlink"/>
              </a:solidFill>
            </a:endParaRPr>
          </a:p>
          <a:p>
            <a:r>
              <a:rPr lang="en-US" sz="2000">
                <a:solidFill>
                  <a:srgbClr val="0000FF"/>
                </a:solidFill>
              </a:rPr>
              <a:t>  </a:t>
            </a:r>
            <a:r>
              <a:rPr lang="en-US" sz="2000">
                <a:solidFill>
                  <a:schemeClr val="tx1"/>
                </a:solidFill>
              </a:rPr>
              <a:t>int</a:t>
            </a:r>
            <a:r>
              <a:rPr lang="en-US" sz="2000">
                <a:solidFill>
                  <a:srgbClr val="0000FF"/>
                </a:solidFill>
              </a:rPr>
              <a:t> head = 0, tail = 0; </a:t>
            </a:r>
          </a:p>
          <a:p>
            <a:r>
              <a:rPr lang="en-US" sz="2000">
                <a:solidFill>
                  <a:srgbClr val="0000FF"/>
                </a:solidFill>
              </a:rPr>
              <a:t>  items = (T[]) new Object[capacity];    </a:t>
            </a:r>
          </a:p>
          <a:p>
            <a:endParaRPr lang="en-US" sz="2000">
              <a:solidFill>
                <a:srgbClr val="0000FF"/>
              </a:solidFill>
            </a:endParaRPr>
          </a:p>
          <a:p>
            <a:r>
              <a:rPr lang="en-US" sz="2000">
                <a:solidFill>
                  <a:srgbClr val="0000FF"/>
                </a:solidFill>
              </a:rPr>
              <a:t>  </a:t>
            </a:r>
            <a:r>
              <a:rPr lang="en-US" sz="2000">
                <a:solidFill>
                  <a:schemeClr val="tx1"/>
                </a:solidFill>
              </a:rPr>
              <a:t>public</a:t>
            </a:r>
            <a:r>
              <a:rPr lang="en-US" sz="2000">
                <a:solidFill>
                  <a:srgbClr val="0000FF"/>
                </a:solidFill>
              </a:rPr>
              <a:t> </a:t>
            </a:r>
            <a:r>
              <a:rPr lang="en-US" sz="2000">
                <a:solidFill>
                  <a:schemeClr val="tx1"/>
                </a:solidFill>
              </a:rPr>
              <a:t>void</a:t>
            </a:r>
            <a:r>
              <a:rPr lang="en-US" sz="2000">
                <a:solidFill>
                  <a:srgbClr val="0000FF"/>
                </a:solidFill>
              </a:rPr>
              <a:t> enq(Item x) {</a:t>
            </a:r>
          </a:p>
          <a:p>
            <a:r>
              <a:rPr lang="en-US" sz="2000">
                <a:solidFill>
                  <a:srgbClr val="0000FF"/>
                </a:solidFill>
              </a:rPr>
              <a:t>    </a:t>
            </a:r>
            <a:r>
              <a:rPr lang="en-US" sz="2000">
                <a:solidFill>
                  <a:schemeClr val="tx1"/>
                </a:solidFill>
              </a:rPr>
              <a:t>if</a:t>
            </a:r>
            <a:r>
              <a:rPr lang="en-US" sz="2000">
                <a:solidFill>
                  <a:srgbClr val="0000FF"/>
                </a:solidFill>
              </a:rPr>
              <a:t> (tail-head == capacity)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FullException();</a:t>
            </a:r>
            <a:endParaRPr lang="en-US" sz="2000" i="1">
              <a:solidFill>
                <a:srgbClr val="0000FF"/>
              </a:solidFill>
            </a:endParaRPr>
          </a:p>
          <a:p>
            <a:r>
              <a:rPr lang="en-US" sz="2000">
                <a:solidFill>
                  <a:srgbClr val="0000FF"/>
                </a:solidFill>
              </a:rPr>
              <a:t>    items[tail % capacity] = x; tail++;</a:t>
            </a:r>
          </a:p>
          <a:p>
            <a:r>
              <a:rPr lang="en-US" sz="2000">
                <a:solidFill>
                  <a:srgbClr val="0000FF"/>
                </a:solidFill>
              </a:rPr>
              <a:t>  }</a:t>
            </a:r>
          </a:p>
          <a:p>
            <a:r>
              <a:rPr lang="en-US" sz="2000">
                <a:solidFill>
                  <a:srgbClr val="0000FF"/>
                </a:solidFill>
              </a:rPr>
              <a:t>  </a:t>
            </a:r>
            <a:r>
              <a:rPr lang="en-US" sz="2000">
                <a:solidFill>
                  <a:schemeClr val="tx1"/>
                </a:solidFill>
              </a:rPr>
              <a:t>public</a:t>
            </a:r>
            <a:r>
              <a:rPr lang="en-US" sz="2000">
                <a:solidFill>
                  <a:srgbClr val="0000FF"/>
                </a:solidFill>
              </a:rPr>
              <a:t> Item deq() {</a:t>
            </a:r>
          </a:p>
          <a:p>
            <a:r>
              <a:rPr lang="en-US" sz="2000">
                <a:solidFill>
                  <a:srgbClr val="0000FF"/>
                </a:solidFill>
              </a:rPr>
              <a:t>     </a:t>
            </a:r>
            <a:r>
              <a:rPr lang="en-US" sz="2000">
                <a:solidFill>
                  <a:schemeClr val="tx1"/>
                </a:solidFill>
              </a:rPr>
              <a:t>if</a:t>
            </a:r>
            <a:r>
              <a:rPr lang="en-US" sz="2000">
                <a:solidFill>
                  <a:srgbClr val="0000FF"/>
                </a:solidFill>
              </a:rPr>
              <a:t> (tail == head)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EmptyException();</a:t>
            </a:r>
            <a:endParaRPr lang="en-US" sz="2000" i="1">
              <a:solidFill>
                <a:srgbClr val="0000FF"/>
              </a:solidFill>
            </a:endParaRPr>
          </a:p>
          <a:p>
            <a:r>
              <a:rPr lang="en-US" sz="2000">
                <a:solidFill>
                  <a:srgbClr val="0000FF"/>
                </a:solidFill>
              </a:rPr>
              <a:t>     Item item = items[head % capacity]; head++;</a:t>
            </a:r>
          </a:p>
          <a:p>
            <a:r>
              <a:rPr lang="en-US" sz="2000">
                <a:solidFill>
                  <a:srgbClr val="0000FF"/>
                </a:solidFill>
              </a:rPr>
              <a:t>     </a:t>
            </a:r>
            <a:r>
              <a:rPr lang="en-US" sz="2000">
                <a:solidFill>
                  <a:schemeClr val="tx1"/>
                </a:solidFill>
              </a:rPr>
              <a:t>return</a:t>
            </a:r>
            <a:r>
              <a:rPr lang="en-US" sz="2000">
                <a:solidFill>
                  <a:srgbClr val="0000FF"/>
                </a:solidFill>
              </a:rPr>
              <a:t> item;</a:t>
            </a:r>
          </a:p>
          <a:p>
            <a:r>
              <a:rPr lang="en-US" sz="2000">
                <a:solidFill>
                  <a:srgbClr val="0000FF"/>
                </a:solidFill>
              </a:rPr>
              <a:t>}}</a:t>
            </a:r>
          </a:p>
        </p:txBody>
      </p:sp>
    </p:spTree>
  </p:cSld>
  <p:clrMapOvr>
    <a:masterClrMapping/>
  </p:clrMapOvr>
  <p:transition>
    <p:blinds/>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D2C442E2-4958-40A2-BA5A-020F2A8B8699}" type="slidenum">
              <a:rPr lang="ar-SA" b="0">
                <a:solidFill>
                  <a:schemeClr val="tx1"/>
                </a:solidFill>
                <a:latin typeface="+mn-lt"/>
                <a:cs typeface="+mn-cs"/>
              </a:rPr>
              <a:pPr>
                <a:defRPr/>
              </a:pPr>
              <a:t>180</a:t>
            </a:fld>
            <a:endParaRPr lang="en-US" b="0">
              <a:solidFill>
                <a:schemeClr val="tx1"/>
              </a:solidFill>
              <a:latin typeface="+mn-lt"/>
              <a:cs typeface="+mn-cs"/>
            </a:endParaRPr>
          </a:p>
        </p:txBody>
      </p:sp>
      <p:sp>
        <p:nvSpPr>
          <p:cNvPr id="185348" name="Rectangle 2"/>
          <p:cNvSpPr>
            <a:spLocks noGrp="1" noChangeArrowheads="1"/>
          </p:cNvSpPr>
          <p:nvPr>
            <p:ph type="title" idx="4294967295"/>
          </p:nvPr>
        </p:nvSpPr>
        <p:spPr/>
        <p:txBody>
          <a:bodyPr/>
          <a:lstStyle/>
          <a:p>
            <a:pPr eaLnBrk="1" hangingPunct="1"/>
            <a:r>
              <a:rPr lang="en-US" smtClean="0"/>
              <a:t>Explicit Synchronization</a:t>
            </a:r>
          </a:p>
        </p:txBody>
      </p:sp>
      <p:sp>
        <p:nvSpPr>
          <p:cNvPr id="185349" name="Rectangle 3"/>
          <p:cNvSpPr>
            <a:spLocks noGrp="1" noChangeArrowheads="1"/>
          </p:cNvSpPr>
          <p:nvPr>
            <p:ph type="body" idx="4294967295"/>
          </p:nvPr>
        </p:nvSpPr>
        <p:spPr/>
        <p:txBody>
          <a:bodyPr/>
          <a:lstStyle/>
          <a:p>
            <a:pPr eaLnBrk="1" hangingPunct="1"/>
            <a:r>
              <a:rPr lang="en-US" smtClean="0"/>
              <a:t>Memory </a:t>
            </a:r>
            <a:r>
              <a:rPr lang="en-US" smtClean="0">
                <a:solidFill>
                  <a:schemeClr val="tx1"/>
                </a:solidFill>
              </a:rPr>
              <a:t>barrier</a:t>
            </a:r>
            <a:r>
              <a:rPr lang="en-US" smtClean="0"/>
              <a:t> instruction</a:t>
            </a:r>
          </a:p>
          <a:p>
            <a:pPr lvl="1" eaLnBrk="1" hangingPunct="1"/>
            <a:r>
              <a:rPr lang="en-US" smtClean="0"/>
              <a:t>Flush unwritten caches</a:t>
            </a:r>
          </a:p>
          <a:p>
            <a:pPr lvl="1" eaLnBrk="1" hangingPunct="1"/>
            <a:r>
              <a:rPr lang="en-US" smtClean="0"/>
              <a:t>Bring caches up to date</a:t>
            </a:r>
          </a:p>
          <a:p>
            <a:pPr eaLnBrk="1" hangingPunct="1"/>
            <a:r>
              <a:rPr lang="en-US" smtClean="0"/>
              <a:t>Compilers often do this for you</a:t>
            </a:r>
          </a:p>
          <a:p>
            <a:pPr lvl="1" eaLnBrk="1" hangingPunct="1"/>
            <a:r>
              <a:rPr lang="en-US" smtClean="0"/>
              <a:t>Entering and leaving critical sections</a:t>
            </a:r>
          </a:p>
          <a:p>
            <a:pPr eaLnBrk="1" hangingPunct="1"/>
            <a:r>
              <a:rPr lang="en-US" smtClean="0"/>
              <a:t>Expensive</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A1AB7C23-2B6C-405D-B05B-3D79EFCE17CD}" type="slidenum">
              <a:rPr lang="ar-SA" b="0">
                <a:solidFill>
                  <a:schemeClr val="tx1"/>
                </a:solidFill>
                <a:latin typeface="+mn-lt"/>
                <a:cs typeface="+mn-cs"/>
              </a:rPr>
              <a:pPr>
                <a:defRPr/>
              </a:pPr>
              <a:t>181</a:t>
            </a:fld>
            <a:endParaRPr lang="en-US" b="0">
              <a:solidFill>
                <a:schemeClr val="tx1"/>
              </a:solidFill>
              <a:latin typeface="+mn-lt"/>
              <a:cs typeface="+mn-cs"/>
            </a:endParaRPr>
          </a:p>
        </p:txBody>
      </p:sp>
      <p:sp>
        <p:nvSpPr>
          <p:cNvPr id="186372" name="Rectangle 2"/>
          <p:cNvSpPr>
            <a:spLocks noGrp="1" noChangeArrowheads="1"/>
          </p:cNvSpPr>
          <p:nvPr>
            <p:ph type="title" idx="4294967295"/>
          </p:nvPr>
        </p:nvSpPr>
        <p:spPr/>
        <p:txBody>
          <a:bodyPr/>
          <a:lstStyle/>
          <a:p>
            <a:pPr eaLnBrk="1" hangingPunct="1"/>
            <a:r>
              <a:rPr lang="en-US" smtClean="0"/>
              <a:t>Volatile</a:t>
            </a:r>
          </a:p>
        </p:txBody>
      </p:sp>
      <p:sp>
        <p:nvSpPr>
          <p:cNvPr id="186373" name="Rectangle 3"/>
          <p:cNvSpPr>
            <a:spLocks noGrp="1" noChangeArrowheads="1"/>
          </p:cNvSpPr>
          <p:nvPr>
            <p:ph type="body" idx="4294967295"/>
          </p:nvPr>
        </p:nvSpPr>
        <p:spPr/>
        <p:txBody>
          <a:bodyPr/>
          <a:lstStyle/>
          <a:p>
            <a:pPr eaLnBrk="1" hangingPunct="1"/>
            <a:r>
              <a:rPr lang="en-US" smtClean="0"/>
              <a:t>In Java, can ask compiler to keep a variable up-to-date with </a:t>
            </a:r>
            <a:r>
              <a:rPr lang="en-US" smtClean="0">
                <a:solidFill>
                  <a:schemeClr val="tx1"/>
                </a:solidFill>
              </a:rPr>
              <a:t>volatile</a:t>
            </a:r>
            <a:r>
              <a:rPr lang="en-US" smtClean="0"/>
              <a:t> keyword</a:t>
            </a:r>
          </a:p>
          <a:p>
            <a:pPr eaLnBrk="1" hangingPunct="1"/>
            <a:r>
              <a:rPr lang="en-US" smtClean="0"/>
              <a:t>Also inhibits reordering, removing from loops, &amp; other </a:t>
            </a:r>
            <a:r>
              <a:rPr lang="en-US" smtClean="0">
                <a:latin typeface="Arial" pitchFamily="34" charset="0"/>
              </a:rPr>
              <a:t>“</a:t>
            </a:r>
            <a:r>
              <a:rPr lang="en-US" smtClean="0"/>
              <a:t>optimizations</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F26F5394-B8ED-4F06-ACAD-D4E9DE1EF6D8}" type="slidenum">
              <a:rPr lang="ar-SA" b="0">
                <a:solidFill>
                  <a:schemeClr val="tx1"/>
                </a:solidFill>
                <a:latin typeface="+mn-lt"/>
                <a:cs typeface="+mn-cs"/>
              </a:rPr>
              <a:pPr>
                <a:defRPr/>
              </a:pPr>
              <a:t>182</a:t>
            </a:fld>
            <a:endParaRPr lang="en-US" b="0">
              <a:solidFill>
                <a:schemeClr val="tx1"/>
              </a:solidFill>
              <a:latin typeface="+mn-lt"/>
              <a:cs typeface="+mn-cs"/>
            </a:endParaRPr>
          </a:p>
        </p:txBody>
      </p:sp>
      <p:sp>
        <p:nvSpPr>
          <p:cNvPr id="187396" name="Rectangle 2"/>
          <p:cNvSpPr>
            <a:spLocks noGrp="1" noChangeArrowheads="1"/>
          </p:cNvSpPr>
          <p:nvPr>
            <p:ph type="title" idx="4294967295"/>
          </p:nvPr>
        </p:nvSpPr>
        <p:spPr/>
        <p:txBody>
          <a:bodyPr/>
          <a:lstStyle/>
          <a:p>
            <a:pPr eaLnBrk="1" hangingPunct="1"/>
            <a:r>
              <a:rPr lang="en-US" sz="4000" smtClean="0"/>
              <a:t>Real-World Hardware Memory</a:t>
            </a:r>
          </a:p>
        </p:txBody>
      </p:sp>
      <p:sp>
        <p:nvSpPr>
          <p:cNvPr id="187397" name="Rectangle 3"/>
          <p:cNvSpPr>
            <a:spLocks noGrp="1" noChangeArrowheads="1"/>
          </p:cNvSpPr>
          <p:nvPr>
            <p:ph type="body" idx="4294967295"/>
          </p:nvPr>
        </p:nvSpPr>
        <p:spPr/>
        <p:txBody>
          <a:bodyPr/>
          <a:lstStyle/>
          <a:p>
            <a:pPr eaLnBrk="1" hangingPunct="1"/>
            <a:r>
              <a:rPr lang="en-US" smtClean="0"/>
              <a:t>Weaker than sequential consistency</a:t>
            </a:r>
          </a:p>
          <a:p>
            <a:pPr eaLnBrk="1" hangingPunct="1"/>
            <a:r>
              <a:rPr lang="en-US" smtClean="0"/>
              <a:t>But you can get sequential consistency at a price</a:t>
            </a:r>
          </a:p>
          <a:p>
            <a:pPr eaLnBrk="1" hangingPunct="1"/>
            <a:r>
              <a:rPr lang="en-US" smtClean="0"/>
              <a:t>OK for expert, tricky stuff</a:t>
            </a:r>
          </a:p>
          <a:p>
            <a:pPr lvl="1" eaLnBrk="1" hangingPunct="1"/>
            <a:r>
              <a:rPr lang="en-US" smtClean="0"/>
              <a:t>assembly language, device drivers, etc.</a:t>
            </a:r>
          </a:p>
          <a:p>
            <a:pPr eaLnBrk="1" hangingPunct="1"/>
            <a:r>
              <a:rPr lang="en-US" smtClean="0"/>
              <a:t>Linearizability more appropriate for high-level software</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A5BA218-0F18-4FFE-8859-B8520EF033E0}" type="slidenum">
              <a:rPr lang="ar-SA" b="0">
                <a:solidFill>
                  <a:schemeClr val="tx1"/>
                </a:solidFill>
                <a:latin typeface="+mn-lt"/>
                <a:cs typeface="+mn-cs"/>
              </a:rPr>
              <a:pPr>
                <a:defRPr/>
              </a:pPr>
              <a:t>183</a:t>
            </a:fld>
            <a:endParaRPr lang="en-US" b="0">
              <a:solidFill>
                <a:schemeClr val="tx1"/>
              </a:solidFill>
              <a:latin typeface="+mn-lt"/>
              <a:cs typeface="+mn-cs"/>
            </a:endParaRPr>
          </a:p>
        </p:txBody>
      </p:sp>
      <p:pic>
        <p:nvPicPr>
          <p:cNvPr id="1884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8421" name="Rectangle 3"/>
          <p:cNvSpPr>
            <a:spLocks noGrp="1" noChangeArrowheads="1"/>
          </p:cNvSpPr>
          <p:nvPr>
            <p:ph type="title" idx="4294967295"/>
          </p:nvPr>
        </p:nvSpPr>
        <p:spPr/>
        <p:txBody>
          <a:bodyPr/>
          <a:lstStyle/>
          <a:p>
            <a:pPr eaLnBrk="1" hangingPunct="1"/>
            <a:r>
              <a:rPr lang="en-US" smtClean="0"/>
              <a:t>Linearizability</a:t>
            </a:r>
          </a:p>
        </p:txBody>
      </p:sp>
      <p:sp>
        <p:nvSpPr>
          <p:cNvPr id="188422" name="Rectangle 4"/>
          <p:cNvSpPr>
            <a:spLocks noGrp="1" noChangeArrowheads="1"/>
          </p:cNvSpPr>
          <p:nvPr>
            <p:ph type="body" idx="4294967295"/>
          </p:nvPr>
        </p:nvSpPr>
        <p:spPr/>
        <p:txBody>
          <a:bodyPr/>
          <a:lstStyle/>
          <a:p>
            <a:pPr eaLnBrk="1" hangingPunct="1"/>
            <a:r>
              <a:rPr lang="en-US" smtClean="0"/>
              <a:t>Linearizability</a:t>
            </a:r>
          </a:p>
          <a:p>
            <a:pPr lvl="1" eaLnBrk="1" hangingPunct="1"/>
            <a:r>
              <a:rPr lang="en-US" smtClean="0"/>
              <a:t>Operation takes effect instantaneously between invocation and response</a:t>
            </a:r>
          </a:p>
          <a:p>
            <a:pPr lvl="1" eaLnBrk="1" hangingPunct="1"/>
            <a:r>
              <a:rPr lang="en-US" smtClean="0"/>
              <a:t>Uses sequential specification, locality implies composablity</a:t>
            </a:r>
          </a:p>
          <a:p>
            <a:pPr lvl="1" eaLnBrk="1" hangingPunct="1"/>
            <a:r>
              <a:rPr lang="en-US" smtClean="0"/>
              <a:t>Good for high level objects</a:t>
            </a:r>
          </a:p>
          <a:p>
            <a:pPr lvl="1" eaLnBrk="1" hangingPunct="1"/>
            <a:endParaRPr lang="en-US" smtClean="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DBB0AF8-DB6B-4D03-AEFD-98B327A8426C}" type="slidenum">
              <a:rPr lang="ar-SA" b="0">
                <a:solidFill>
                  <a:schemeClr val="tx1"/>
                </a:solidFill>
                <a:latin typeface="+mn-lt"/>
                <a:cs typeface="+mn-cs"/>
              </a:rPr>
              <a:pPr>
                <a:defRPr/>
              </a:pPr>
              <a:t>184</a:t>
            </a:fld>
            <a:endParaRPr lang="en-US" b="0">
              <a:solidFill>
                <a:schemeClr val="tx1"/>
              </a:solidFill>
              <a:latin typeface="+mn-lt"/>
              <a:cs typeface="+mn-cs"/>
            </a:endParaRPr>
          </a:p>
        </p:txBody>
      </p:sp>
      <p:pic>
        <p:nvPicPr>
          <p:cNvPr id="1894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9445" name="Rectangle 3"/>
          <p:cNvSpPr>
            <a:spLocks noGrp="1" noChangeArrowheads="1"/>
          </p:cNvSpPr>
          <p:nvPr>
            <p:ph type="title" idx="4294967295"/>
          </p:nvPr>
        </p:nvSpPr>
        <p:spPr/>
        <p:txBody>
          <a:bodyPr/>
          <a:lstStyle/>
          <a:p>
            <a:pPr eaLnBrk="1" hangingPunct="1"/>
            <a:r>
              <a:rPr lang="en-US" smtClean="0"/>
              <a:t>Correctness: Linearizability</a:t>
            </a:r>
          </a:p>
        </p:txBody>
      </p:sp>
      <p:sp>
        <p:nvSpPr>
          <p:cNvPr id="189446" name="Rectangle 4"/>
          <p:cNvSpPr>
            <a:spLocks noGrp="1" noChangeArrowheads="1"/>
          </p:cNvSpPr>
          <p:nvPr>
            <p:ph type="body" idx="4294967295"/>
          </p:nvPr>
        </p:nvSpPr>
        <p:spPr/>
        <p:txBody>
          <a:bodyPr/>
          <a:lstStyle/>
          <a:p>
            <a:pPr eaLnBrk="1" hangingPunct="1"/>
            <a:r>
              <a:rPr lang="en-US" smtClean="0"/>
              <a:t>Sequential Consistency</a:t>
            </a:r>
          </a:p>
          <a:p>
            <a:pPr lvl="1" eaLnBrk="1" hangingPunct="1"/>
            <a:r>
              <a:rPr lang="en-US" smtClean="0"/>
              <a:t>Not composable</a:t>
            </a:r>
          </a:p>
          <a:p>
            <a:pPr lvl="1" eaLnBrk="1" hangingPunct="1"/>
            <a:r>
              <a:rPr lang="en-US" smtClean="0"/>
              <a:t>Harder to work with</a:t>
            </a:r>
          </a:p>
          <a:p>
            <a:pPr lvl="1" eaLnBrk="1" hangingPunct="1"/>
            <a:r>
              <a:rPr lang="en-US" smtClean="0"/>
              <a:t>Good way to think about hardware models</a:t>
            </a:r>
          </a:p>
          <a:p>
            <a:pPr eaLnBrk="1" hangingPunct="1"/>
            <a:r>
              <a:rPr lang="en-US" smtClean="0"/>
              <a:t>We will use </a:t>
            </a:r>
            <a:r>
              <a:rPr lang="en-US" i="1" smtClean="0">
                <a:solidFill>
                  <a:srgbClr val="FF3300"/>
                </a:solidFill>
              </a:rPr>
              <a:t>linearizability</a:t>
            </a:r>
            <a:r>
              <a:rPr lang="en-US" smtClean="0"/>
              <a:t> as in the remainder of this course unless stated otherwise</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Title 1"/>
          <p:cNvSpPr>
            <a:spLocks noGrp="1"/>
          </p:cNvSpPr>
          <p:nvPr>
            <p:ph type="title" idx="4294967295"/>
          </p:nvPr>
        </p:nvSpPr>
        <p:spPr/>
        <p:txBody>
          <a:bodyPr/>
          <a:lstStyle/>
          <a:p>
            <a:pPr eaLnBrk="1" hangingPunct="1"/>
            <a:r>
              <a:rPr lang="en-US" smtClean="0"/>
              <a:t>Progress</a:t>
            </a:r>
          </a:p>
        </p:txBody>
      </p:sp>
      <p:sp>
        <p:nvSpPr>
          <p:cNvPr id="190467" name="Content Placeholder 2"/>
          <p:cNvSpPr>
            <a:spLocks noGrp="1"/>
          </p:cNvSpPr>
          <p:nvPr>
            <p:ph idx="4294967295"/>
          </p:nvPr>
        </p:nvSpPr>
        <p:spPr/>
        <p:txBody>
          <a:bodyPr/>
          <a:lstStyle/>
          <a:p>
            <a:pPr eaLnBrk="1" hangingPunct="1"/>
            <a:r>
              <a:rPr lang="en-US" smtClean="0"/>
              <a:t>We saw an implementation whose methods were lock-based (deadlock-free) </a:t>
            </a:r>
          </a:p>
          <a:p>
            <a:pPr eaLnBrk="1" hangingPunct="1"/>
            <a:r>
              <a:rPr lang="en-US" smtClean="0"/>
              <a:t>We saw an implementation whose methods did not use locks (lock-free)</a:t>
            </a:r>
          </a:p>
          <a:p>
            <a:pPr eaLnBrk="1" hangingPunct="1"/>
            <a:r>
              <a:rPr lang="en-US" smtClean="0"/>
              <a:t>How do they relate?</a:t>
            </a:r>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888DEDE5-8419-4D98-82AF-A243D113E72A}" type="slidenum">
              <a:rPr lang="ar-SA" b="0">
                <a:solidFill>
                  <a:schemeClr val="tx1"/>
                </a:solidFill>
                <a:latin typeface="+mn-lt"/>
                <a:cs typeface="+mn-cs"/>
              </a:rPr>
              <a:pPr>
                <a:defRPr/>
              </a:pPr>
              <a:t>185</a:t>
            </a:fld>
            <a:endParaRPr lang="en-US" b="0">
              <a:solidFill>
                <a:schemeClr val="tx1"/>
              </a:solidFill>
              <a:latin typeface="+mn-lt"/>
              <a:cs typeface="+mn-cs"/>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Title 1"/>
          <p:cNvSpPr>
            <a:spLocks noGrp="1"/>
          </p:cNvSpPr>
          <p:nvPr>
            <p:ph type="title" idx="4294967295"/>
          </p:nvPr>
        </p:nvSpPr>
        <p:spPr/>
        <p:txBody>
          <a:bodyPr/>
          <a:lstStyle/>
          <a:p>
            <a:pPr eaLnBrk="1" hangingPunct="1"/>
            <a:r>
              <a:rPr lang="en-US" smtClean="0"/>
              <a:t>Progress Conditions  </a:t>
            </a:r>
          </a:p>
        </p:txBody>
      </p:sp>
      <p:sp>
        <p:nvSpPr>
          <p:cNvPr id="191491" name="Content Placeholder 2"/>
          <p:cNvSpPr>
            <a:spLocks noGrp="1"/>
          </p:cNvSpPr>
          <p:nvPr>
            <p:ph idx="4294967295"/>
          </p:nvPr>
        </p:nvSpPr>
        <p:spPr/>
        <p:txBody>
          <a:bodyPr/>
          <a:lstStyle/>
          <a:p>
            <a:pPr eaLnBrk="1" hangingPunct="1"/>
            <a:r>
              <a:rPr lang="en-US" sz="2800" i="1" smtClean="0"/>
              <a:t>Deadlock-free: </a:t>
            </a:r>
            <a:r>
              <a:rPr lang="en-US" sz="2800" u="sng" smtClean="0">
                <a:solidFill>
                  <a:schemeClr val="tx1"/>
                </a:solidFill>
              </a:rPr>
              <a:t>some</a:t>
            </a:r>
            <a:r>
              <a:rPr lang="en-US" sz="2800" smtClean="0">
                <a:solidFill>
                  <a:schemeClr val="tx1"/>
                </a:solidFill>
              </a:rPr>
              <a:t> thread trying to acquire the lock eventually succeeds.</a:t>
            </a:r>
          </a:p>
          <a:p>
            <a:pPr eaLnBrk="1" hangingPunct="1"/>
            <a:r>
              <a:rPr lang="en-US" sz="2800" i="1" smtClean="0"/>
              <a:t>Starvation-free: </a:t>
            </a:r>
            <a:r>
              <a:rPr lang="en-US" sz="2800" u="sng" smtClean="0">
                <a:solidFill>
                  <a:schemeClr val="tx1"/>
                </a:solidFill>
              </a:rPr>
              <a:t>every</a:t>
            </a:r>
            <a:r>
              <a:rPr lang="en-US" sz="2800" smtClean="0">
                <a:solidFill>
                  <a:schemeClr val="tx1"/>
                </a:solidFill>
              </a:rPr>
              <a:t> thread trying to acquire the lock eventually succeeds.</a:t>
            </a:r>
          </a:p>
          <a:p>
            <a:pPr eaLnBrk="1" hangingPunct="1"/>
            <a:r>
              <a:rPr lang="en-US" sz="2800" i="1" smtClean="0"/>
              <a:t>Lock-free: </a:t>
            </a:r>
            <a:r>
              <a:rPr lang="en-US" sz="2800" u="sng" smtClean="0">
                <a:solidFill>
                  <a:schemeClr val="tx1"/>
                </a:solidFill>
              </a:rPr>
              <a:t>some</a:t>
            </a:r>
            <a:r>
              <a:rPr lang="en-US" sz="2800" smtClean="0">
                <a:solidFill>
                  <a:schemeClr val="tx1"/>
                </a:solidFill>
              </a:rPr>
              <a:t> thread calling a method eventually returns.</a:t>
            </a:r>
          </a:p>
          <a:p>
            <a:pPr eaLnBrk="1" hangingPunct="1"/>
            <a:r>
              <a:rPr lang="en-US" sz="2800" i="1" smtClean="0"/>
              <a:t>Wait-free: </a:t>
            </a:r>
            <a:r>
              <a:rPr lang="en-US" sz="2800" u="sng" smtClean="0">
                <a:solidFill>
                  <a:schemeClr val="tx1"/>
                </a:solidFill>
              </a:rPr>
              <a:t>every</a:t>
            </a:r>
            <a:r>
              <a:rPr lang="en-US" sz="2800" smtClean="0">
                <a:solidFill>
                  <a:schemeClr val="tx1"/>
                </a:solidFill>
              </a:rPr>
              <a:t> thread calling a method eventually returns.</a:t>
            </a:r>
          </a:p>
          <a:p>
            <a:pPr eaLnBrk="1" hangingPunct="1">
              <a:buFontTx/>
              <a:buNone/>
            </a:pPr>
            <a:endParaRPr lang="en-US" sz="2800" smtClean="0"/>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513FF7E-4AA7-4278-9EE0-ADE63ABED767}" type="slidenum">
              <a:rPr lang="ar-SA" b="0">
                <a:solidFill>
                  <a:schemeClr val="tx1"/>
                </a:solidFill>
                <a:latin typeface="+mn-lt"/>
                <a:cs typeface="+mn-cs"/>
              </a:rPr>
              <a:pPr>
                <a:defRPr/>
              </a:pPr>
              <a:t>186</a:t>
            </a:fld>
            <a:endParaRPr lang="en-US" b="0">
              <a:solidFill>
                <a:schemeClr val="tx1"/>
              </a:solidFill>
              <a:latin typeface="+mn-lt"/>
              <a:cs typeface="+mn-cs"/>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Title 1"/>
          <p:cNvSpPr>
            <a:spLocks noGrp="1"/>
          </p:cNvSpPr>
          <p:nvPr>
            <p:ph type="title" idx="4294967295"/>
          </p:nvPr>
        </p:nvSpPr>
        <p:spPr/>
        <p:txBody>
          <a:bodyPr/>
          <a:lstStyle/>
          <a:p>
            <a:pPr eaLnBrk="1" hangingPunct="1"/>
            <a:r>
              <a:rPr lang="en-US" smtClean="0"/>
              <a:t>Progress Conditions  </a:t>
            </a:r>
          </a:p>
        </p:txBody>
      </p:sp>
      <p:sp>
        <p:nvSpPr>
          <p:cNvPr id="4" name="Footer Placeholder 3"/>
          <p:cNvSpPr>
            <a:spLocks noGrp="1"/>
          </p:cNvSpPr>
          <p:nvPr>
            <p:ph type="ftr" sz="quarter" idx="10"/>
          </p:nvPr>
        </p:nvSpPr>
        <p:spPr>
          <a:xfrm>
            <a:off x="3086100" y="62103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EA8F75CF-6132-467A-9C64-61E44EBFCE98}" type="slidenum">
              <a:rPr lang="ar-SA" b="0">
                <a:solidFill>
                  <a:schemeClr val="tx1"/>
                </a:solidFill>
                <a:latin typeface="+mn-lt"/>
                <a:cs typeface="+mn-cs"/>
              </a:rPr>
              <a:pPr>
                <a:defRPr/>
              </a:pPr>
              <a:t>187</a:t>
            </a:fld>
            <a:endParaRPr lang="en-US" b="0">
              <a:solidFill>
                <a:schemeClr val="tx1"/>
              </a:solidFill>
              <a:latin typeface="+mn-lt"/>
              <a:cs typeface="+mn-cs"/>
            </a:endParaRPr>
          </a:p>
        </p:txBody>
      </p:sp>
      <p:sp>
        <p:nvSpPr>
          <p:cNvPr id="192517" name="Rectangle 6"/>
          <p:cNvSpPr>
            <a:spLocks noChangeArrowheads="1"/>
          </p:cNvSpPr>
          <p:nvPr/>
        </p:nvSpPr>
        <p:spPr bwMode="auto">
          <a:xfrm>
            <a:off x="2260600" y="3263900"/>
            <a:ext cx="5327650" cy="2247900"/>
          </a:xfrm>
          <a:prstGeom prst="rect">
            <a:avLst/>
          </a:prstGeom>
          <a:solidFill>
            <a:srgbClr val="DDDDDD"/>
          </a:solidFill>
          <a:ln w="12700" algn="ctr">
            <a:solidFill>
              <a:schemeClr val="tx1"/>
            </a:solidFill>
            <a:round/>
            <a:headEnd/>
            <a:tailEnd/>
          </a:ln>
        </p:spPr>
        <p:txBody>
          <a:bodyPr wrap="none"/>
          <a:lstStyle/>
          <a:p>
            <a:endParaRPr lang="en-US"/>
          </a:p>
        </p:txBody>
      </p:sp>
      <p:cxnSp>
        <p:nvCxnSpPr>
          <p:cNvPr id="192518" name="Straight Connector 10"/>
          <p:cNvCxnSpPr>
            <a:cxnSpLocks noChangeShapeType="1"/>
            <a:stCxn id="192517" idx="1"/>
            <a:endCxn id="192517" idx="3"/>
          </p:cNvCxnSpPr>
          <p:nvPr/>
        </p:nvCxnSpPr>
        <p:spPr bwMode="auto">
          <a:xfrm>
            <a:off x="2260600" y="4387850"/>
            <a:ext cx="5327650" cy="0"/>
          </a:xfrm>
          <a:prstGeom prst="line">
            <a:avLst/>
          </a:prstGeom>
          <a:noFill/>
          <a:ln w="12700" algn="ctr">
            <a:solidFill>
              <a:schemeClr val="tx1"/>
            </a:solidFill>
            <a:round/>
            <a:headEnd/>
            <a:tailEnd/>
          </a:ln>
        </p:spPr>
      </p:cxnSp>
      <p:cxnSp>
        <p:nvCxnSpPr>
          <p:cNvPr id="192519" name="Straight Connector 11"/>
          <p:cNvCxnSpPr>
            <a:cxnSpLocks noChangeShapeType="1"/>
          </p:cNvCxnSpPr>
          <p:nvPr/>
        </p:nvCxnSpPr>
        <p:spPr bwMode="auto">
          <a:xfrm rot="5400000" flipH="1">
            <a:off x="3572669" y="4388644"/>
            <a:ext cx="2247900" cy="1588"/>
          </a:xfrm>
          <a:prstGeom prst="line">
            <a:avLst/>
          </a:prstGeom>
          <a:noFill/>
          <a:ln w="12700" algn="ctr">
            <a:solidFill>
              <a:schemeClr val="tx1"/>
            </a:solidFill>
            <a:round/>
            <a:headEnd/>
            <a:tailEnd/>
          </a:ln>
        </p:spPr>
      </p:cxnSp>
      <p:sp>
        <p:nvSpPr>
          <p:cNvPr id="17" name="TextBox 16"/>
          <p:cNvSpPr txBox="1"/>
          <p:nvPr/>
        </p:nvSpPr>
        <p:spPr>
          <a:xfrm>
            <a:off x="2730500" y="3606800"/>
            <a:ext cx="1727200" cy="457200"/>
          </a:xfrm>
          <a:prstGeom prst="rect">
            <a:avLst/>
          </a:prstGeom>
          <a:noFill/>
        </p:spPr>
        <p:txBody>
          <a:bodyPr wrap="none">
            <a:spAutoFit/>
          </a:bodyPr>
          <a:lstStyle/>
          <a:p>
            <a:pPr>
              <a:defRPr/>
            </a:pPr>
            <a:r>
              <a:rPr lang="en-US" dirty="0">
                <a:solidFill>
                  <a:srgbClr val="0070C0"/>
                </a:solidFill>
                <a:latin typeface="+mn-lt"/>
                <a:cs typeface="Arial" charset="0"/>
              </a:rPr>
              <a:t>Wait-free</a:t>
            </a:r>
          </a:p>
        </p:txBody>
      </p:sp>
      <p:sp>
        <p:nvSpPr>
          <p:cNvPr id="18" name="TextBox 17"/>
          <p:cNvSpPr txBox="1"/>
          <p:nvPr/>
        </p:nvSpPr>
        <p:spPr>
          <a:xfrm>
            <a:off x="2781300" y="4673600"/>
            <a:ext cx="1662113" cy="457200"/>
          </a:xfrm>
          <a:prstGeom prst="rect">
            <a:avLst/>
          </a:prstGeom>
          <a:noFill/>
        </p:spPr>
        <p:txBody>
          <a:bodyPr wrap="none">
            <a:spAutoFit/>
          </a:bodyPr>
          <a:lstStyle/>
          <a:p>
            <a:pPr>
              <a:defRPr/>
            </a:pPr>
            <a:r>
              <a:rPr lang="en-US" dirty="0">
                <a:solidFill>
                  <a:srgbClr val="0070C0"/>
                </a:solidFill>
                <a:latin typeface="+mn-lt"/>
                <a:cs typeface="Arial" charset="0"/>
              </a:rPr>
              <a:t>Lock-free</a:t>
            </a:r>
          </a:p>
        </p:txBody>
      </p:sp>
      <p:sp>
        <p:nvSpPr>
          <p:cNvPr id="19" name="TextBox 18"/>
          <p:cNvSpPr txBox="1"/>
          <p:nvPr/>
        </p:nvSpPr>
        <p:spPr>
          <a:xfrm>
            <a:off x="5016500" y="3606800"/>
            <a:ext cx="2547938" cy="457200"/>
          </a:xfrm>
          <a:prstGeom prst="rect">
            <a:avLst/>
          </a:prstGeom>
          <a:noFill/>
        </p:spPr>
        <p:txBody>
          <a:bodyPr wrap="none">
            <a:spAutoFit/>
          </a:bodyPr>
          <a:lstStyle/>
          <a:p>
            <a:pPr>
              <a:defRPr/>
            </a:pPr>
            <a:r>
              <a:rPr lang="en-US" dirty="0">
                <a:solidFill>
                  <a:srgbClr val="0070C0"/>
                </a:solidFill>
                <a:latin typeface="+mn-lt"/>
                <a:cs typeface="Arial" charset="0"/>
              </a:rPr>
              <a:t>Starvation-free</a:t>
            </a:r>
          </a:p>
        </p:txBody>
      </p:sp>
      <p:sp>
        <p:nvSpPr>
          <p:cNvPr id="20" name="TextBox 19"/>
          <p:cNvSpPr txBox="1"/>
          <p:nvPr/>
        </p:nvSpPr>
        <p:spPr>
          <a:xfrm>
            <a:off x="5067300" y="4699000"/>
            <a:ext cx="2317750" cy="457200"/>
          </a:xfrm>
          <a:prstGeom prst="rect">
            <a:avLst/>
          </a:prstGeom>
          <a:noFill/>
        </p:spPr>
        <p:txBody>
          <a:bodyPr wrap="none">
            <a:spAutoFit/>
          </a:bodyPr>
          <a:lstStyle/>
          <a:p>
            <a:pPr>
              <a:defRPr/>
            </a:pPr>
            <a:r>
              <a:rPr lang="en-US" dirty="0">
                <a:solidFill>
                  <a:srgbClr val="0070C0"/>
                </a:solidFill>
                <a:latin typeface="+mn-lt"/>
                <a:cs typeface="Arial" charset="0"/>
              </a:rPr>
              <a:t>Deadlock-free</a:t>
            </a:r>
          </a:p>
        </p:txBody>
      </p:sp>
      <p:sp>
        <p:nvSpPr>
          <p:cNvPr id="22" name="TextBox 21"/>
          <p:cNvSpPr txBox="1"/>
          <p:nvPr/>
        </p:nvSpPr>
        <p:spPr>
          <a:xfrm>
            <a:off x="711200" y="3276600"/>
            <a:ext cx="1277938" cy="1006475"/>
          </a:xfrm>
          <a:prstGeom prst="rect">
            <a:avLst/>
          </a:prstGeom>
          <a:noFill/>
        </p:spPr>
        <p:txBody>
          <a:bodyPr wrap="none">
            <a:spAutoFit/>
          </a:bodyPr>
          <a:lstStyle/>
          <a:p>
            <a:pPr>
              <a:defRPr/>
            </a:pPr>
            <a:r>
              <a:rPr lang="en-US" sz="2000" dirty="0">
                <a:solidFill>
                  <a:schemeClr val="tx1"/>
                </a:solidFill>
                <a:latin typeface="+mn-lt"/>
                <a:cs typeface="Arial" charset="0"/>
              </a:rPr>
              <a:t>Everyone</a:t>
            </a:r>
          </a:p>
          <a:p>
            <a:pPr>
              <a:defRPr/>
            </a:pPr>
            <a:r>
              <a:rPr lang="en-US" sz="2000" dirty="0">
                <a:solidFill>
                  <a:schemeClr val="tx1"/>
                </a:solidFill>
                <a:latin typeface="+mn-lt"/>
                <a:cs typeface="Arial" charset="0"/>
              </a:rPr>
              <a:t> makes </a:t>
            </a:r>
          </a:p>
          <a:p>
            <a:pPr>
              <a:defRPr/>
            </a:pPr>
            <a:r>
              <a:rPr lang="en-US" sz="2000" dirty="0">
                <a:solidFill>
                  <a:schemeClr val="tx1"/>
                </a:solidFill>
                <a:latin typeface="+mn-lt"/>
                <a:cs typeface="Arial" charset="0"/>
              </a:rPr>
              <a:t>progress</a:t>
            </a:r>
          </a:p>
        </p:txBody>
      </p:sp>
      <p:sp>
        <p:nvSpPr>
          <p:cNvPr id="34" name="TextBox 33"/>
          <p:cNvSpPr txBox="1"/>
          <p:nvPr/>
        </p:nvSpPr>
        <p:spPr>
          <a:xfrm>
            <a:off x="2768600" y="2578100"/>
            <a:ext cx="1782763" cy="396875"/>
          </a:xfrm>
          <a:prstGeom prst="rect">
            <a:avLst/>
          </a:prstGeom>
          <a:noFill/>
        </p:spPr>
        <p:txBody>
          <a:bodyPr wrap="none">
            <a:spAutoFit/>
          </a:bodyPr>
          <a:lstStyle/>
          <a:p>
            <a:pPr>
              <a:defRPr/>
            </a:pPr>
            <a:r>
              <a:rPr lang="en-US" sz="2000" dirty="0">
                <a:solidFill>
                  <a:schemeClr val="tx1"/>
                </a:solidFill>
                <a:latin typeface="+mn-lt"/>
                <a:cs typeface="Arial" charset="0"/>
              </a:rPr>
              <a:t>Non-Blocking</a:t>
            </a:r>
          </a:p>
        </p:txBody>
      </p:sp>
      <p:sp>
        <p:nvSpPr>
          <p:cNvPr id="35" name="TextBox 34"/>
          <p:cNvSpPr txBox="1"/>
          <p:nvPr/>
        </p:nvSpPr>
        <p:spPr>
          <a:xfrm>
            <a:off x="5511800" y="2552700"/>
            <a:ext cx="1154113" cy="396875"/>
          </a:xfrm>
          <a:prstGeom prst="rect">
            <a:avLst/>
          </a:prstGeom>
          <a:noFill/>
        </p:spPr>
        <p:txBody>
          <a:bodyPr wrap="none">
            <a:spAutoFit/>
          </a:bodyPr>
          <a:lstStyle/>
          <a:p>
            <a:pPr>
              <a:defRPr/>
            </a:pPr>
            <a:r>
              <a:rPr lang="en-US" sz="2000" dirty="0">
                <a:solidFill>
                  <a:schemeClr val="tx1"/>
                </a:solidFill>
                <a:latin typeface="+mn-lt"/>
                <a:cs typeface="Arial" charset="0"/>
              </a:rPr>
              <a:t>Blocking</a:t>
            </a:r>
          </a:p>
        </p:txBody>
      </p:sp>
      <p:sp>
        <p:nvSpPr>
          <p:cNvPr id="36" name="TextBox 35"/>
          <p:cNvSpPr txBox="1"/>
          <p:nvPr/>
        </p:nvSpPr>
        <p:spPr>
          <a:xfrm>
            <a:off x="736600" y="4470400"/>
            <a:ext cx="1239838" cy="1006475"/>
          </a:xfrm>
          <a:prstGeom prst="rect">
            <a:avLst/>
          </a:prstGeom>
          <a:noFill/>
        </p:spPr>
        <p:txBody>
          <a:bodyPr wrap="none">
            <a:spAutoFit/>
          </a:bodyPr>
          <a:lstStyle/>
          <a:p>
            <a:pPr>
              <a:defRPr/>
            </a:pPr>
            <a:r>
              <a:rPr lang="en-US" sz="2000" dirty="0">
                <a:solidFill>
                  <a:schemeClr val="tx1"/>
                </a:solidFill>
                <a:latin typeface="+mn-lt"/>
                <a:cs typeface="Arial" charset="0"/>
              </a:rPr>
              <a:t>Someone</a:t>
            </a:r>
          </a:p>
          <a:p>
            <a:pPr>
              <a:defRPr/>
            </a:pPr>
            <a:r>
              <a:rPr lang="en-US" sz="2000" dirty="0">
                <a:solidFill>
                  <a:schemeClr val="tx1"/>
                </a:solidFill>
                <a:latin typeface="+mn-lt"/>
                <a:cs typeface="Arial" charset="0"/>
              </a:rPr>
              <a:t> makes </a:t>
            </a:r>
          </a:p>
          <a:p>
            <a:pPr>
              <a:defRPr/>
            </a:pPr>
            <a:r>
              <a:rPr lang="en-US" sz="2000" dirty="0">
                <a:solidFill>
                  <a:schemeClr val="tx1"/>
                </a:solidFill>
                <a:latin typeface="+mn-lt"/>
                <a:cs typeface="Arial" charset="0"/>
              </a:rPr>
              <a:t>progress</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90E8B29-2B89-4E41-9505-7DE4B73C0033}" type="slidenum">
              <a:rPr lang="ar-SA" b="0">
                <a:solidFill>
                  <a:schemeClr val="tx1"/>
                </a:solidFill>
                <a:latin typeface="+mn-lt"/>
                <a:cs typeface="+mn-cs"/>
              </a:rPr>
              <a:pPr>
                <a:defRPr/>
              </a:pPr>
              <a:t>188</a:t>
            </a:fld>
            <a:endParaRPr lang="en-US" b="0">
              <a:solidFill>
                <a:schemeClr val="tx1"/>
              </a:solidFill>
              <a:latin typeface="+mn-lt"/>
              <a:cs typeface="+mn-cs"/>
            </a:endParaRPr>
          </a:p>
        </p:txBody>
      </p:sp>
      <p:pic>
        <p:nvPicPr>
          <p:cNvPr id="1935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93541" name="Rectangle 3"/>
          <p:cNvSpPr>
            <a:spLocks noGrp="1" noChangeArrowheads="1"/>
          </p:cNvSpPr>
          <p:nvPr>
            <p:ph type="title" idx="4294967295"/>
          </p:nvPr>
        </p:nvSpPr>
        <p:spPr/>
        <p:txBody>
          <a:bodyPr/>
          <a:lstStyle/>
          <a:p>
            <a:pPr eaLnBrk="1" hangingPunct="1"/>
            <a:r>
              <a:rPr lang="en-US" smtClean="0"/>
              <a:t>Summary</a:t>
            </a:r>
          </a:p>
        </p:txBody>
      </p:sp>
      <p:sp>
        <p:nvSpPr>
          <p:cNvPr id="193542" name="Rectangle 4"/>
          <p:cNvSpPr>
            <a:spLocks noGrp="1" noChangeArrowheads="1"/>
          </p:cNvSpPr>
          <p:nvPr>
            <p:ph type="body" idx="4294967295"/>
          </p:nvPr>
        </p:nvSpPr>
        <p:spPr/>
        <p:txBody>
          <a:bodyPr/>
          <a:lstStyle/>
          <a:p>
            <a:pPr eaLnBrk="1" hangingPunct="1"/>
            <a:r>
              <a:rPr lang="en-US" smtClean="0">
                <a:solidFill>
                  <a:schemeClr val="tx1"/>
                </a:solidFill>
              </a:rPr>
              <a:t>We will look at </a:t>
            </a:r>
            <a:r>
              <a:rPr lang="en-US" i="1" smtClean="0">
                <a:solidFill>
                  <a:srgbClr val="0070C0"/>
                </a:solidFill>
              </a:rPr>
              <a:t>linearizable</a:t>
            </a:r>
            <a:r>
              <a:rPr lang="en-US" i="1" smtClean="0">
                <a:solidFill>
                  <a:srgbClr val="FF3300"/>
                </a:solidFill>
              </a:rPr>
              <a:t> </a:t>
            </a:r>
            <a:r>
              <a:rPr lang="en-US" i="1" smtClean="0">
                <a:solidFill>
                  <a:srgbClr val="0070C0"/>
                </a:solidFill>
              </a:rPr>
              <a:t>blocking</a:t>
            </a:r>
            <a:r>
              <a:rPr lang="en-US" smtClean="0">
                <a:solidFill>
                  <a:schemeClr val="tx1"/>
                </a:solidFill>
              </a:rPr>
              <a:t> and </a:t>
            </a:r>
            <a:r>
              <a:rPr lang="en-US" i="1" smtClean="0">
                <a:solidFill>
                  <a:srgbClr val="0070C0"/>
                </a:solidFill>
              </a:rPr>
              <a:t>non-blocking</a:t>
            </a:r>
            <a:r>
              <a:rPr lang="en-US" smtClean="0">
                <a:solidFill>
                  <a:schemeClr val="tx1"/>
                </a:solidFill>
              </a:rPr>
              <a:t> implementations of objects. </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2"/>
          <p:cNvSpPr>
            <a:spLocks noGrp="1"/>
          </p:cNvSpPr>
          <p:nvPr>
            <p:ph type="sldNum" sz="quarter" idx="11"/>
          </p:nvPr>
        </p:nvSpPr>
        <p:spPr>
          <a:xfrm>
            <a:off x="6553200" y="6248400"/>
            <a:ext cx="1905000" cy="457200"/>
          </a:xfrm>
        </p:spPr>
        <p:txBody>
          <a:bodyPr/>
          <a:lstStyle/>
          <a:p>
            <a:pPr>
              <a:defRPr/>
            </a:pPr>
            <a:fld id="{A96D2719-71ED-4FCA-9AEB-321110D5822B}" type="slidenum">
              <a:rPr lang="ar-SA" b="0">
                <a:solidFill>
                  <a:schemeClr val="tx1"/>
                </a:solidFill>
                <a:latin typeface="+mn-lt"/>
                <a:cs typeface="+mn-cs"/>
              </a:rPr>
              <a:pPr>
                <a:defRPr/>
              </a:pPr>
              <a:t>189</a:t>
            </a:fld>
            <a:endParaRPr lang="en-US" b="0">
              <a:solidFill>
                <a:schemeClr val="tx1"/>
              </a:solidFill>
              <a:latin typeface="+mn-lt"/>
              <a:cs typeface="+mn-cs"/>
            </a:endParaRPr>
          </a:p>
        </p:txBody>
      </p:sp>
      <p:sp>
        <p:nvSpPr>
          <p:cNvPr id="194564" name="Rectangle 2"/>
          <p:cNvSpPr>
            <a:spLocks noChangeArrowheads="1"/>
          </p:cNvSpPr>
          <p:nvPr/>
        </p:nvSpPr>
        <p:spPr bwMode="auto">
          <a:xfrm>
            <a:off x="0" y="0"/>
            <a:ext cx="9144000" cy="1187450"/>
          </a:xfrm>
          <a:prstGeom prst="rect">
            <a:avLst/>
          </a:prstGeom>
          <a:noFill/>
          <a:ln w="9525" algn="ctr">
            <a:noFill/>
            <a:miter lim="800000"/>
            <a:headEnd/>
            <a:tailEnd/>
          </a:ln>
        </p:spPr>
        <p:txBody>
          <a:bodyPr anchor="ctr">
            <a:spAutoFit/>
          </a:bodyPr>
          <a:lstStyle/>
          <a:p>
            <a:r>
              <a:rPr lang="en-US" b="0">
                <a:solidFill>
                  <a:schemeClr val="tx1"/>
                </a:solidFill>
                <a:latin typeface="Comic Sans MS" pitchFamily="66" charset="0"/>
                <a:hlinkClick r:id="rId3"/>
              </a:rPr>
              <a:t>  </a:t>
            </a:r>
            <a:r>
              <a:rPr lang="en-US" sz="1800" b="0">
                <a:solidFill>
                  <a:schemeClr val="tx1"/>
                </a:solidFill>
                <a:latin typeface="Comic Sans MS" pitchFamily="66" charset="0"/>
              </a:rPr>
              <a:t> </a:t>
            </a:r>
            <a:r>
              <a:rPr lang="en-US" b="0">
                <a:solidFill>
                  <a:schemeClr val="tx1"/>
                </a:solidFill>
                <a:latin typeface="Comic Sans MS" pitchFamily="66" charset="0"/>
              </a:rPr>
              <a:t>        </a:t>
            </a:r>
            <a:br>
              <a:rPr lang="en-US" b="0">
                <a:solidFill>
                  <a:schemeClr val="tx1"/>
                </a:solidFill>
                <a:latin typeface="Comic Sans MS" pitchFamily="66" charset="0"/>
              </a:rPr>
            </a:br>
            <a:r>
              <a:rPr lang="en-US" b="0">
                <a:solidFill>
                  <a:schemeClr val="tx1"/>
                </a:solidFill>
                <a:latin typeface="Comic Sans MS" pitchFamily="66" charset="0"/>
              </a:rPr>
              <a:t>This work is licensed under a </a:t>
            </a:r>
            <a:r>
              <a:rPr lang="en-US" b="0">
                <a:solidFill>
                  <a:schemeClr val="tx1"/>
                </a:solidFill>
                <a:latin typeface="Comic Sans MS" pitchFamily="66" charset="0"/>
                <a:hlinkClick r:id="rId3"/>
              </a:rPr>
              <a:t>Creative Commons Attribution-ShareAlike 2.5 License</a:t>
            </a:r>
            <a:r>
              <a:rPr lang="en-US" b="0">
                <a:solidFill>
                  <a:schemeClr val="tx1"/>
                </a:solidFill>
                <a:latin typeface="Comic Sans MS" pitchFamily="66" charset="0"/>
              </a:rPr>
              <a:t>. </a:t>
            </a:r>
          </a:p>
        </p:txBody>
      </p:sp>
      <p:pic>
        <p:nvPicPr>
          <p:cNvPr id="194565"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94566" name="Rectangle 5"/>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eaLnBrk="1" hangingPunct="1">
              <a:lnSpc>
                <a:spcPct val="80000"/>
              </a:lnSpc>
              <a:spcBef>
                <a:spcPct val="20000"/>
              </a:spcBef>
              <a:buFontTx/>
              <a:buChar char="•"/>
            </a:pPr>
            <a:r>
              <a:rPr lang="en-US" sz="1600">
                <a:solidFill>
                  <a:schemeClr val="tx1"/>
                </a:solidFill>
                <a:latin typeface="Lucida Sans" pitchFamily="34" charset="0"/>
              </a:rPr>
              <a:t>You are free:</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to Share</a:t>
            </a:r>
            <a:r>
              <a:rPr lang="en-US" sz="1600" b="0">
                <a:solidFill>
                  <a:schemeClr val="tx1"/>
                </a:solidFill>
                <a:latin typeface="Lucida Sans" pitchFamily="34" charset="0"/>
              </a:rPr>
              <a:t> — to copy, distribute and transmit the work </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to Remix</a:t>
            </a:r>
            <a:r>
              <a:rPr lang="en-US" sz="1600" b="0">
                <a:solidFill>
                  <a:schemeClr val="tx1"/>
                </a:solidFill>
                <a:latin typeface="Lucida Sans" pitchFamily="34" charset="0"/>
              </a:rPr>
              <a:t> — to adapt the work </a:t>
            </a:r>
          </a:p>
          <a:p>
            <a:pPr marL="342900" indent="-342900" eaLnBrk="1" hangingPunct="1">
              <a:lnSpc>
                <a:spcPct val="80000"/>
              </a:lnSpc>
              <a:spcBef>
                <a:spcPct val="20000"/>
              </a:spcBef>
              <a:buFontTx/>
              <a:buChar char="•"/>
            </a:pPr>
            <a:r>
              <a:rPr lang="en-US" sz="1600">
                <a:solidFill>
                  <a:schemeClr val="tx1"/>
                </a:solidFill>
                <a:latin typeface="Lucida Sans" pitchFamily="34" charset="0"/>
              </a:rPr>
              <a:t>Under the following conditions:</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Attribution</a:t>
            </a:r>
            <a:r>
              <a:rPr lang="en-US" sz="1600" b="0">
                <a:solidFill>
                  <a:schemeClr val="tx1"/>
                </a:solidFill>
                <a:latin typeface="Lucida Sans" pitchFamily="34" charset="0"/>
              </a:rPr>
              <a:t>. You must attribute the work to “The Art of Multiprocessor Programming” (but not in any way that suggests that the authors endorse you or your use of the work). </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Share Alike</a:t>
            </a:r>
            <a:r>
              <a:rPr lang="en-US" sz="1600" b="0">
                <a:solidFill>
                  <a:schemeClr val="tx1"/>
                </a:solidFill>
                <a:latin typeface="Lucida Sans" pitchFamily="34" charset="0"/>
              </a:rPr>
              <a:t>. If you alter, transform, or build upon this work, you may distribute the resulting work only under the same, similar or a compatible license. </a:t>
            </a:r>
          </a:p>
          <a:p>
            <a:pPr marL="342900" indent="-342900" eaLnBrk="1" hangingPunct="1">
              <a:lnSpc>
                <a:spcPct val="80000"/>
              </a:lnSpc>
              <a:spcBef>
                <a:spcPct val="20000"/>
              </a:spcBef>
              <a:buFontTx/>
              <a:buChar char="•"/>
            </a:pPr>
            <a:r>
              <a:rPr lang="en-US" sz="1600" b="0">
                <a:solidFill>
                  <a:schemeClr val="tx1"/>
                </a:solidFill>
                <a:latin typeface="Lucida Sans" pitchFamily="34" charset="0"/>
              </a:rPr>
              <a:t>For any reuse or distribution, you must make clear to others the license terms of this work. The best way to do this is with a link to</a:t>
            </a:r>
          </a:p>
          <a:p>
            <a:pPr marL="742950" lvl="1" indent="-285750" eaLnBrk="1" hangingPunct="1">
              <a:lnSpc>
                <a:spcPct val="80000"/>
              </a:lnSpc>
              <a:spcBef>
                <a:spcPct val="20000"/>
              </a:spcBef>
              <a:buFontTx/>
              <a:buChar char="–"/>
            </a:pPr>
            <a:r>
              <a:rPr lang="en-US" sz="1600" b="0">
                <a:solidFill>
                  <a:schemeClr val="tx1"/>
                </a:solidFill>
                <a:latin typeface="Lucida Sans" pitchFamily="34" charset="0"/>
              </a:rPr>
              <a:t>http://creativecommons.org/licenses/by-sa/3.0/. </a:t>
            </a:r>
          </a:p>
          <a:p>
            <a:pPr marL="342900" indent="-342900" eaLnBrk="1" hangingPunct="1">
              <a:lnSpc>
                <a:spcPct val="80000"/>
              </a:lnSpc>
              <a:spcBef>
                <a:spcPct val="20000"/>
              </a:spcBef>
              <a:buFontTx/>
              <a:buChar char="•"/>
            </a:pPr>
            <a:r>
              <a:rPr lang="en-US" sz="1600" b="0">
                <a:solidFill>
                  <a:schemeClr val="tx1"/>
                </a:solidFill>
                <a:latin typeface="Lucida Sans" pitchFamily="34" charset="0"/>
              </a:rPr>
              <a:t>Any of the above conditions can be waived if you get permission from the copyright holder. </a:t>
            </a:r>
          </a:p>
          <a:p>
            <a:pPr marL="342900" indent="-342900" eaLnBrk="1" hangingPunct="1">
              <a:lnSpc>
                <a:spcPct val="80000"/>
              </a:lnSpc>
              <a:spcBef>
                <a:spcPct val="20000"/>
              </a:spcBef>
              <a:buFontTx/>
              <a:buChar char="•"/>
            </a:pPr>
            <a:r>
              <a:rPr lang="en-US" sz="1600" b="0">
                <a:solidFill>
                  <a:schemeClr val="tx1"/>
                </a:solidFill>
                <a:latin typeface="Lucida Sans" pitchFamily="34" charset="0"/>
              </a:rPr>
              <a:t>Nothing in this license impairs or restricts the author's moral rights. </a:t>
            </a:r>
          </a:p>
          <a:p>
            <a:pPr marL="342900" indent="-342900" eaLnBrk="1" hangingPunct="1">
              <a:lnSpc>
                <a:spcPct val="80000"/>
              </a:lnSpc>
              <a:spcBef>
                <a:spcPct val="20000"/>
              </a:spcBef>
              <a:buFontTx/>
              <a:buChar char="•"/>
            </a:pPr>
            <a:endParaRPr lang="en-US" sz="1600" b="0">
              <a:solidFill>
                <a:schemeClr val="tx1"/>
              </a:solidFill>
              <a:latin typeface="Lucida Sans"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ar-SA" b="0">
                <a:solidFill>
                  <a:schemeClr val="tx1"/>
                </a:solidFill>
                <a:latin typeface="+mn-lt"/>
                <a:cs typeface="+mn-cs"/>
              </a:rPr>
              <a:pPr>
                <a:defRPr/>
              </a:pPr>
              <a:t>19</a:t>
            </a:fld>
            <a:endParaRPr lang="en-US" b="0">
              <a:solidFill>
                <a:schemeClr val="tx1"/>
              </a:solidFill>
              <a:latin typeface="+mn-lt"/>
              <a:cs typeface="+mn-cs"/>
            </a:endParaRPr>
          </a:p>
        </p:txBody>
      </p:sp>
      <p:pic>
        <p:nvPicPr>
          <p:cNvPr id="204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0485" name="Rectangle 3"/>
          <p:cNvSpPr>
            <a:spLocks noGrp="1" noChangeArrowheads="1"/>
          </p:cNvSpPr>
          <p:nvPr>
            <p:ph type="title" idx="4294967295"/>
          </p:nvPr>
        </p:nvSpPr>
        <p:spPr/>
        <p:txBody>
          <a:bodyPr/>
          <a:lstStyle/>
          <a:p>
            <a:pPr eaLnBrk="1" hangingPunct="1"/>
            <a:r>
              <a:rPr lang="en-US" smtClean="0"/>
              <a:t>Wait-free 2-Thread Queue</a:t>
            </a:r>
          </a:p>
        </p:txBody>
      </p:sp>
      <p:grpSp>
        <p:nvGrpSpPr>
          <p:cNvPr id="20486" name="Group 5"/>
          <p:cNvGrpSpPr>
            <a:grpSpLocks/>
          </p:cNvGrpSpPr>
          <p:nvPr/>
        </p:nvGrpSpPr>
        <p:grpSpPr bwMode="auto">
          <a:xfrm>
            <a:off x="6289675" y="1677988"/>
            <a:ext cx="2463800" cy="1735137"/>
            <a:chOff x="3730" y="1105"/>
            <a:chExt cx="1552" cy="1093"/>
          </a:xfrm>
        </p:grpSpPr>
        <p:grpSp>
          <p:nvGrpSpPr>
            <p:cNvPr id="20514" name="Group 6"/>
            <p:cNvGrpSpPr>
              <a:grpSpLocks/>
            </p:cNvGrpSpPr>
            <p:nvPr/>
          </p:nvGrpSpPr>
          <p:grpSpPr bwMode="auto">
            <a:xfrm>
              <a:off x="4068" y="1412"/>
              <a:ext cx="813" cy="786"/>
              <a:chOff x="3740" y="1372"/>
              <a:chExt cx="813" cy="786"/>
            </a:xfrm>
          </p:grpSpPr>
          <p:sp>
            <p:nvSpPr>
              <p:cNvPr id="20525"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20526"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20527"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20528"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20529"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20530"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20531"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20532"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20533"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20534"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20535"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20536"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20515"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20516"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20517"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20518"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20519" name="Text Box 23"/>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20520"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20521" name="Text Box 25"/>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20522"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20523"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20524"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20487"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20488"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bg2"/>
                </a:solidFill>
              </a:rPr>
              <a:t>public class WaitFreeQueue {</a:t>
            </a:r>
          </a:p>
          <a:p>
            <a:endParaRPr lang="en-US" sz="2000">
              <a:solidFill>
                <a:schemeClr val="folHlink"/>
              </a:solidFill>
            </a:endParaRPr>
          </a:p>
          <a:p>
            <a:r>
              <a:rPr lang="en-US" sz="2000">
                <a:solidFill>
                  <a:srgbClr val="0000FF"/>
                </a:solidFill>
              </a:rPr>
              <a:t>  </a:t>
            </a:r>
            <a:r>
              <a:rPr lang="en-US" sz="2000">
                <a:solidFill>
                  <a:schemeClr val="tx1"/>
                </a:solidFill>
              </a:rPr>
              <a:t>int</a:t>
            </a:r>
            <a:r>
              <a:rPr lang="en-US" sz="2000">
                <a:solidFill>
                  <a:srgbClr val="0000FF"/>
                </a:solidFill>
              </a:rPr>
              <a:t> head = 0, tail = 0; </a:t>
            </a:r>
          </a:p>
          <a:p>
            <a:r>
              <a:rPr lang="en-US" sz="2000">
                <a:solidFill>
                  <a:srgbClr val="0000FF"/>
                </a:solidFill>
              </a:rPr>
              <a:t>  items = (T[]) new Object[capacity];    </a:t>
            </a:r>
          </a:p>
          <a:p>
            <a:endParaRPr lang="en-US" sz="2000">
              <a:solidFill>
                <a:srgbClr val="0000FF"/>
              </a:solidFill>
            </a:endParaRPr>
          </a:p>
          <a:p>
            <a:r>
              <a:rPr lang="en-US" sz="2000">
                <a:solidFill>
                  <a:srgbClr val="0000FF"/>
                </a:solidFill>
              </a:rPr>
              <a:t>  </a:t>
            </a:r>
            <a:r>
              <a:rPr lang="en-US" sz="2000">
                <a:solidFill>
                  <a:schemeClr val="bg2"/>
                </a:solidFill>
              </a:rPr>
              <a:t>public void enq(Item x) {</a:t>
            </a:r>
          </a:p>
          <a:p>
            <a:r>
              <a:rPr lang="en-US" sz="2000">
                <a:solidFill>
                  <a:schemeClr val="bg2"/>
                </a:solidFill>
              </a:rPr>
              <a:t>    if (tail-head == capacity) throw </a:t>
            </a:r>
          </a:p>
          <a:p>
            <a:r>
              <a:rPr lang="en-US" sz="2000">
                <a:solidFill>
                  <a:schemeClr val="bg2"/>
                </a:solidFill>
              </a:rPr>
              <a:t>         new FullException();</a:t>
            </a:r>
            <a:endParaRPr lang="en-US" sz="2000" i="1">
              <a:solidFill>
                <a:schemeClr val="bg2"/>
              </a:solidFill>
            </a:endParaRPr>
          </a:p>
          <a:p>
            <a:r>
              <a:rPr lang="en-US" sz="2000">
                <a:solidFill>
                  <a:schemeClr val="bg2"/>
                </a:solidFill>
              </a:rPr>
              <a:t>    items[tail % capacity] = x; tail++;</a:t>
            </a:r>
          </a:p>
          <a:p>
            <a:r>
              <a:rPr lang="en-US" sz="2000">
                <a:solidFill>
                  <a:schemeClr val="bg2"/>
                </a:solidFill>
              </a:rPr>
              <a:t>  }</a:t>
            </a:r>
          </a:p>
          <a:p>
            <a:r>
              <a:rPr lang="en-US" sz="2000">
                <a:solidFill>
                  <a:schemeClr val="bg2"/>
                </a:solidFill>
              </a:rPr>
              <a:t>  public Item deq() {</a:t>
            </a:r>
          </a:p>
          <a:p>
            <a:r>
              <a:rPr lang="en-US" sz="2000">
                <a:solidFill>
                  <a:schemeClr val="bg2"/>
                </a:solidFill>
              </a:rPr>
              <a:t>     if (tail == head) throw </a:t>
            </a:r>
          </a:p>
          <a:p>
            <a:r>
              <a:rPr lang="en-US" sz="2000">
                <a:solidFill>
                  <a:schemeClr val="bg2"/>
                </a:solidFill>
              </a:rPr>
              <a:t>         new EmptyException();</a:t>
            </a:r>
            <a:endParaRPr lang="en-US" sz="2000" i="1">
              <a:solidFill>
                <a:schemeClr val="bg2"/>
              </a:solidFill>
            </a:endParaRPr>
          </a:p>
          <a:p>
            <a:r>
              <a:rPr lang="en-US" sz="2000">
                <a:solidFill>
                  <a:schemeClr val="bg2"/>
                </a:solidFill>
              </a:rPr>
              <a:t>     Item item = items[head % capacity]; head++;</a:t>
            </a:r>
          </a:p>
          <a:p>
            <a:r>
              <a:rPr lang="en-US" sz="2000">
                <a:solidFill>
                  <a:schemeClr val="bg2"/>
                </a:solidFill>
              </a:rPr>
              <a:t>     return item;</a:t>
            </a:r>
          </a:p>
          <a:p>
            <a:r>
              <a:rPr lang="en-US" sz="2000">
                <a:solidFill>
                  <a:schemeClr val="bg2"/>
                </a:solidFill>
              </a:rPr>
              <a:t>}}</a:t>
            </a:r>
          </a:p>
        </p:txBody>
      </p:sp>
      <p:grpSp>
        <p:nvGrpSpPr>
          <p:cNvPr id="20489" name="Group 5"/>
          <p:cNvGrpSpPr>
            <a:grpSpLocks/>
          </p:cNvGrpSpPr>
          <p:nvPr/>
        </p:nvGrpSpPr>
        <p:grpSpPr bwMode="auto">
          <a:xfrm>
            <a:off x="6416675" y="1601788"/>
            <a:ext cx="2463800" cy="1735137"/>
            <a:chOff x="3730" y="1105"/>
            <a:chExt cx="1552" cy="1093"/>
          </a:xfrm>
        </p:grpSpPr>
        <p:grpSp>
          <p:nvGrpSpPr>
            <p:cNvPr id="20491" name="Group 6"/>
            <p:cNvGrpSpPr>
              <a:grpSpLocks/>
            </p:cNvGrpSpPr>
            <p:nvPr/>
          </p:nvGrpSpPr>
          <p:grpSpPr bwMode="auto">
            <a:xfrm>
              <a:off x="4068" y="1412"/>
              <a:ext cx="813" cy="786"/>
              <a:chOff x="3740" y="1372"/>
              <a:chExt cx="813" cy="786"/>
            </a:xfrm>
          </p:grpSpPr>
          <p:sp>
            <p:nvSpPr>
              <p:cNvPr id="20502"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20503"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20504"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20505"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20506"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20507"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20508"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20509"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20510"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20511"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20512"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20513"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20492"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20493"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20494"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20495"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20496" name="Text Box 23"/>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20497"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20498" name="Text Box 25"/>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20499"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20500"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20501"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20490" name="AutoShape 30"/>
          <p:cNvSpPr>
            <a:spLocks noChangeArrowheads="1"/>
          </p:cNvSpPr>
          <p:nvPr/>
        </p:nvSpPr>
        <p:spPr bwMode="auto">
          <a:xfrm>
            <a:off x="1220788" y="2179638"/>
            <a:ext cx="5434012" cy="677862"/>
          </a:xfrm>
          <a:prstGeom prst="wedgeRoundRectCallout">
            <a:avLst>
              <a:gd name="adj1" fmla="val 52477"/>
              <a:gd name="adj2" fmla="val 90491"/>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7" name="Slide Number Placeholder 3"/>
          <p:cNvSpPr>
            <a:spLocks noGrp="1"/>
          </p:cNvSpPr>
          <p:nvPr>
            <p:ph type="sldNum" sz="quarter" idx="11"/>
          </p:nvPr>
        </p:nvSpPr>
        <p:spPr>
          <a:xfrm>
            <a:off x="6553200" y="6248400"/>
            <a:ext cx="1905000" cy="457200"/>
          </a:xfrm>
        </p:spPr>
        <p:txBody>
          <a:bodyPr/>
          <a:lstStyle/>
          <a:p>
            <a:pPr>
              <a:defRPr/>
            </a:pPr>
            <a:fld id="{19E0FE80-CFAA-42BC-9903-BD9A008E67AA}" type="slidenum">
              <a:rPr lang="ar-SA" b="0">
                <a:solidFill>
                  <a:schemeClr val="tx1"/>
                </a:solidFill>
                <a:latin typeface="+mn-lt"/>
                <a:cs typeface="+mn-cs"/>
              </a:rPr>
              <a:pPr>
                <a:defRPr/>
              </a:pPr>
              <a:t>2</a:t>
            </a:fld>
            <a:endParaRPr lang="en-US" b="0">
              <a:solidFill>
                <a:schemeClr val="tx1"/>
              </a:solidFill>
              <a:latin typeface="+mn-lt"/>
              <a:cs typeface="+mn-cs"/>
            </a:endParaRPr>
          </a:p>
        </p:txBody>
      </p:sp>
      <p:pic>
        <p:nvPicPr>
          <p:cNvPr id="3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6051" name="AutoShape 3"/>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defRPr/>
            </a:pPr>
            <a:endParaRPr lang="en-US">
              <a:cs typeface="+mn-cs"/>
            </a:endParaRPr>
          </a:p>
        </p:txBody>
      </p:sp>
      <p:sp>
        <p:nvSpPr>
          <p:cNvPr id="3078" name="Rectangle 4"/>
          <p:cNvSpPr>
            <a:spLocks noGrp="1" noChangeArrowheads="1"/>
          </p:cNvSpPr>
          <p:nvPr>
            <p:ph type="title" idx="4294967295"/>
          </p:nvPr>
        </p:nvSpPr>
        <p:spPr/>
        <p:txBody>
          <a:bodyPr/>
          <a:lstStyle/>
          <a:p>
            <a:pPr eaLnBrk="1" hangingPunct="1"/>
            <a:r>
              <a:rPr lang="en-US" smtClean="0"/>
              <a:t>Concurrent Computation</a:t>
            </a:r>
          </a:p>
        </p:txBody>
      </p:sp>
      <p:grpSp>
        <p:nvGrpSpPr>
          <p:cNvPr id="3079" name="Group 5"/>
          <p:cNvGrpSpPr>
            <a:grpSpLocks/>
          </p:cNvGrpSpPr>
          <p:nvPr/>
        </p:nvGrpSpPr>
        <p:grpSpPr bwMode="auto">
          <a:xfrm>
            <a:off x="2286000" y="1851025"/>
            <a:ext cx="1379538" cy="1174750"/>
            <a:chOff x="1043" y="2525"/>
            <a:chExt cx="869" cy="740"/>
          </a:xfrm>
        </p:grpSpPr>
        <p:sp>
          <p:nvSpPr>
            <p:cNvPr id="3120"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1" name="Freeform 7"/>
            <p:cNvSpPr>
              <a:spLocks/>
            </p:cNvSpPr>
            <p:nvPr/>
          </p:nvSpPr>
          <p:spPr bwMode="auto">
            <a:xfrm>
              <a:off x="1737" y="2793"/>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2" name="Freeform 8"/>
            <p:cNvSpPr>
              <a:spLocks/>
            </p:cNvSpPr>
            <p:nvPr/>
          </p:nvSpPr>
          <p:spPr bwMode="auto">
            <a:xfrm>
              <a:off x="1705" y="2639"/>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3" name="Freeform 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4"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5" name="Freeform 11"/>
            <p:cNvSpPr>
              <a:spLocks/>
            </p:cNvSpPr>
            <p:nvPr/>
          </p:nvSpPr>
          <p:spPr bwMode="auto">
            <a:xfrm flipH="1">
              <a:off x="1133" y="2812"/>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6" name="Freeform 12"/>
            <p:cNvSpPr>
              <a:spLocks/>
            </p:cNvSpPr>
            <p:nvPr/>
          </p:nvSpPr>
          <p:spPr bwMode="auto">
            <a:xfrm flipH="1">
              <a:off x="1244" y="2586"/>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7"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8"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129"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endParaRPr lang="en-US"/>
            </a:p>
          </p:txBody>
        </p:sp>
      </p:grpSp>
      <p:sp>
        <p:nvSpPr>
          <p:cNvPr id="3080" name="Oval 16"/>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3081" name="Oval 17"/>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82" name="Oval 18"/>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83" name="Oval 19"/>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84" name="Oval 20"/>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3085" name="AutoShape 21"/>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endParaRPr lang="en-US"/>
          </a:p>
        </p:txBody>
      </p:sp>
      <p:sp>
        <p:nvSpPr>
          <p:cNvPr id="3086" name="AutoShape 22"/>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endParaRPr lang="en-US"/>
          </a:p>
        </p:txBody>
      </p:sp>
      <p:sp>
        <p:nvSpPr>
          <p:cNvPr id="3087" name="AutoShape 23"/>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a:p>
        </p:txBody>
      </p:sp>
      <p:sp>
        <p:nvSpPr>
          <p:cNvPr id="3088" name="AutoShape 24"/>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a:p>
        </p:txBody>
      </p:sp>
      <p:sp>
        <p:nvSpPr>
          <p:cNvPr id="3089" name="AutoShape 25"/>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a:p>
        </p:txBody>
      </p:sp>
      <p:sp>
        <p:nvSpPr>
          <p:cNvPr id="3090" name="Text Box 26"/>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a:r>
              <a:rPr lang="en-US" sz="3200" b="0">
                <a:solidFill>
                  <a:srgbClr val="0000FF"/>
                </a:solidFill>
                <a:latin typeface="Comic Sans MS" pitchFamily="66" charset="0"/>
              </a:rPr>
              <a:t>memory</a:t>
            </a:r>
          </a:p>
        </p:txBody>
      </p:sp>
      <p:sp>
        <p:nvSpPr>
          <p:cNvPr id="3091" name="Freeform 27"/>
          <p:cNvSpPr>
            <a:spLocks/>
          </p:cNvSpPr>
          <p:nvPr/>
        </p:nvSpPr>
        <p:spPr bwMode="auto">
          <a:xfrm>
            <a:off x="3200400" y="2868613"/>
            <a:ext cx="469900" cy="19319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3092" name="AutoShape 28"/>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endParaRPr lang="en-US"/>
          </a:p>
        </p:txBody>
      </p:sp>
      <p:sp>
        <p:nvSpPr>
          <p:cNvPr id="3093" name="Text Box 29"/>
          <p:cNvSpPr txBox="1">
            <a:spLocks noChangeArrowheads="1"/>
          </p:cNvSpPr>
          <p:nvPr/>
        </p:nvSpPr>
        <p:spPr bwMode="auto">
          <a:xfrm>
            <a:off x="1447800" y="5181600"/>
            <a:ext cx="1427163" cy="579438"/>
          </a:xfrm>
          <a:prstGeom prst="rect">
            <a:avLst/>
          </a:prstGeom>
          <a:noFill/>
          <a:ln w="9525">
            <a:noFill/>
            <a:miter lim="800000"/>
            <a:headEnd/>
            <a:tailEnd/>
          </a:ln>
        </p:spPr>
        <p:txBody>
          <a:bodyPr wrap="none">
            <a:spAutoFit/>
          </a:bodyPr>
          <a:lstStyle/>
          <a:p>
            <a:pPr algn="r"/>
            <a:r>
              <a:rPr lang="en-US" sz="3200" b="0">
                <a:solidFill>
                  <a:schemeClr val="bg2"/>
                </a:solidFill>
                <a:latin typeface="Comic Sans MS" pitchFamily="66" charset="0"/>
              </a:rPr>
              <a:t>object</a:t>
            </a:r>
          </a:p>
        </p:txBody>
      </p:sp>
      <p:sp>
        <p:nvSpPr>
          <p:cNvPr id="3094" name="AutoShape 30"/>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endParaRPr lang="en-US"/>
          </a:p>
        </p:txBody>
      </p:sp>
      <p:sp>
        <p:nvSpPr>
          <p:cNvPr id="3095" name="Text Box 31"/>
          <p:cNvSpPr txBox="1">
            <a:spLocks noChangeArrowheads="1"/>
          </p:cNvSpPr>
          <p:nvPr/>
        </p:nvSpPr>
        <p:spPr bwMode="auto">
          <a:xfrm>
            <a:off x="6172200" y="5334000"/>
            <a:ext cx="1427163" cy="579438"/>
          </a:xfrm>
          <a:prstGeom prst="rect">
            <a:avLst/>
          </a:prstGeom>
          <a:noFill/>
          <a:ln w="9525">
            <a:noFill/>
            <a:miter lim="800000"/>
            <a:headEnd/>
            <a:tailEnd/>
          </a:ln>
        </p:spPr>
        <p:txBody>
          <a:bodyPr wrap="none">
            <a:spAutoFit/>
          </a:bodyPr>
          <a:lstStyle/>
          <a:p>
            <a:pPr algn="r"/>
            <a:r>
              <a:rPr lang="en-US" sz="3200" b="0">
                <a:solidFill>
                  <a:schemeClr val="bg2"/>
                </a:solidFill>
                <a:latin typeface="Comic Sans MS" pitchFamily="66" charset="0"/>
              </a:rPr>
              <a:t>object</a:t>
            </a:r>
          </a:p>
        </p:txBody>
      </p:sp>
      <p:sp>
        <p:nvSpPr>
          <p:cNvPr id="3096" name="Oval 32"/>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97" name="Oval 33"/>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3098" name="Freeform 34"/>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99" name="Freeform 35"/>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0" name="Freeform 36"/>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1" name="Freeform 37"/>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2" name="Freeform 38"/>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3" name="Freeform 39"/>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4" name="Freeform 40"/>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5" name="Freeform 41"/>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6" name="AutoShape 42"/>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endParaRPr lang="en-US"/>
          </a:p>
        </p:txBody>
      </p:sp>
      <p:sp>
        <p:nvSpPr>
          <p:cNvPr id="3107" name="Rectangle 43"/>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3108" name="Freeform 44"/>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9" name="Freeform 45"/>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0" name="Freeform 46"/>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1" name="Freeform 47"/>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2" name="Freeform 48"/>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3" name="Freeform 49"/>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4" name="Freeform 50"/>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5" name="Freeform 51"/>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6" name="AutoShape 52"/>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117" name="Rectangle 53"/>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endParaRPr lang="en-US"/>
          </a:p>
        </p:txBody>
      </p:sp>
      <p:sp>
        <p:nvSpPr>
          <p:cNvPr id="3118" name="Freeform 54"/>
          <p:cNvSpPr>
            <a:spLocks/>
          </p:cNvSpPr>
          <p:nvPr/>
        </p:nvSpPr>
        <p:spPr bwMode="auto">
          <a:xfrm>
            <a:off x="4191000" y="2932113"/>
            <a:ext cx="1397000" cy="1843087"/>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3119" name="Freeform 55"/>
          <p:cNvSpPr>
            <a:spLocks/>
          </p:cNvSpPr>
          <p:nvPr/>
        </p:nvSpPr>
        <p:spPr bwMode="auto">
          <a:xfrm>
            <a:off x="6516688" y="2944813"/>
            <a:ext cx="946150" cy="1192212"/>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bg2"/>
                </a:solidFill>
              </a:rPr>
              <a:t>public class WaitFreeQueue {</a:t>
            </a:r>
          </a:p>
          <a:p>
            <a:endParaRPr lang="en-US" sz="2000">
              <a:solidFill>
                <a:schemeClr val="folHlink"/>
              </a:solidFill>
            </a:endParaRPr>
          </a:p>
          <a:p>
            <a:r>
              <a:rPr lang="en-US" sz="2000">
                <a:solidFill>
                  <a:srgbClr val="0000FF"/>
                </a:solidFill>
              </a:rPr>
              <a:t>  </a:t>
            </a:r>
            <a:r>
              <a:rPr lang="en-US" sz="2000">
                <a:solidFill>
                  <a:schemeClr val="bg2"/>
                </a:solidFill>
              </a:rPr>
              <a:t>int head = 0, tail = 0; </a:t>
            </a:r>
          </a:p>
          <a:p>
            <a:r>
              <a:rPr lang="en-US" sz="2000">
                <a:solidFill>
                  <a:schemeClr val="bg2"/>
                </a:solidFill>
              </a:rPr>
              <a:t>  items = (T[]) new Object[capacity</a:t>
            </a:r>
            <a:r>
              <a:rPr lang="en-US" sz="2000">
                <a:solidFill>
                  <a:srgbClr val="0000FF"/>
                </a:solidFill>
              </a:rPr>
              <a:t>];    </a:t>
            </a:r>
          </a:p>
          <a:p>
            <a:endParaRPr lang="en-US" sz="2000">
              <a:solidFill>
                <a:srgbClr val="0000FF"/>
              </a:solidFill>
            </a:endParaRPr>
          </a:p>
          <a:p>
            <a:r>
              <a:rPr lang="en-US" sz="2000">
                <a:solidFill>
                  <a:srgbClr val="0000FF"/>
                </a:solidFill>
              </a:rPr>
              <a:t>  </a:t>
            </a:r>
            <a:r>
              <a:rPr lang="en-US" sz="2000">
                <a:solidFill>
                  <a:schemeClr val="bg2"/>
                </a:solidFill>
              </a:rPr>
              <a:t>public void enq(Item x) {</a:t>
            </a:r>
          </a:p>
          <a:p>
            <a:r>
              <a:rPr lang="en-US" sz="2000">
                <a:solidFill>
                  <a:schemeClr val="bg2"/>
                </a:solidFill>
              </a:rPr>
              <a:t>    if (tail-head == capacity) throw </a:t>
            </a:r>
          </a:p>
          <a:p>
            <a:r>
              <a:rPr lang="en-US" sz="2000">
                <a:solidFill>
                  <a:schemeClr val="bg2"/>
                </a:solidFill>
              </a:rPr>
              <a:t>         new FullException();</a:t>
            </a:r>
            <a:endParaRPr lang="en-US" sz="2000" i="1">
              <a:solidFill>
                <a:schemeClr val="bg2"/>
              </a:solidFill>
            </a:endParaRPr>
          </a:p>
          <a:p>
            <a:r>
              <a:rPr lang="en-US" sz="2000">
                <a:solidFill>
                  <a:srgbClr val="0000FF"/>
                </a:solidFill>
              </a:rPr>
              <a:t>    items[tail % capacity] = x; tail++;</a:t>
            </a:r>
          </a:p>
          <a:p>
            <a:r>
              <a:rPr lang="en-US" sz="2000">
                <a:solidFill>
                  <a:schemeClr val="bg2"/>
                </a:solidFill>
              </a:rPr>
              <a:t>  }</a:t>
            </a:r>
          </a:p>
          <a:p>
            <a:r>
              <a:rPr lang="en-US" sz="2000">
                <a:solidFill>
                  <a:schemeClr val="bg2"/>
                </a:solidFill>
              </a:rPr>
              <a:t>  public Item deq() {</a:t>
            </a:r>
          </a:p>
          <a:p>
            <a:r>
              <a:rPr lang="en-US" sz="2000">
                <a:solidFill>
                  <a:schemeClr val="bg2"/>
                </a:solidFill>
              </a:rPr>
              <a:t>     if (tail == head) throw </a:t>
            </a:r>
          </a:p>
          <a:p>
            <a:r>
              <a:rPr lang="en-US" sz="2000">
                <a:solidFill>
                  <a:schemeClr val="bg2"/>
                </a:solidFill>
              </a:rPr>
              <a:t>         new EmptyException();</a:t>
            </a:r>
            <a:endParaRPr lang="en-US" sz="2000" i="1">
              <a:solidFill>
                <a:schemeClr val="bg2"/>
              </a:solidFill>
            </a:endParaRPr>
          </a:p>
          <a:p>
            <a:r>
              <a:rPr lang="en-US" sz="2000">
                <a:solidFill>
                  <a:schemeClr val="bg2"/>
                </a:solidFill>
              </a:rPr>
              <a:t>     Item item = items[head % capacity]; head++;</a:t>
            </a:r>
          </a:p>
          <a:p>
            <a:r>
              <a:rPr lang="en-US" sz="2000">
                <a:solidFill>
                  <a:schemeClr val="bg2"/>
                </a:solidFill>
              </a:rPr>
              <a:t>     return item;</a:t>
            </a:r>
          </a:p>
          <a:p>
            <a:r>
              <a:rPr lang="en-US" sz="2000">
                <a:solidFill>
                  <a:schemeClr val="bg2"/>
                </a:solidFill>
              </a:rPr>
              <a:t>}}</a:t>
            </a:r>
          </a:p>
        </p:txBody>
      </p:sp>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mn-lt"/>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C3580E2D-FFA6-436D-8E36-88D41171DAE6}" type="slidenum">
              <a:rPr lang="ar-SA" b="0">
                <a:solidFill>
                  <a:schemeClr val="tx1"/>
                </a:solidFill>
                <a:latin typeface="+mn-lt"/>
                <a:cs typeface="+mn-cs"/>
              </a:rPr>
              <a:pPr>
                <a:defRPr/>
              </a:pPr>
              <a:t>20</a:t>
            </a:fld>
            <a:endParaRPr lang="en-US" b="0">
              <a:solidFill>
                <a:schemeClr val="tx1"/>
              </a:solidFill>
              <a:latin typeface="+mn-lt"/>
              <a:cs typeface="+mn-cs"/>
            </a:endParaRPr>
          </a:p>
        </p:txBody>
      </p:sp>
      <p:sp>
        <p:nvSpPr>
          <p:cNvPr id="21509" name="Rectangle 3"/>
          <p:cNvSpPr>
            <a:spLocks noGrp="1" noChangeArrowheads="1"/>
          </p:cNvSpPr>
          <p:nvPr>
            <p:ph type="title" idx="4294967295"/>
          </p:nvPr>
        </p:nvSpPr>
        <p:spPr/>
        <p:txBody>
          <a:bodyPr/>
          <a:lstStyle/>
          <a:p>
            <a:pPr eaLnBrk="1" hangingPunct="1"/>
            <a:r>
              <a:rPr lang="en-US" smtClean="0"/>
              <a:t>Wait-free 2-Thread Queue</a:t>
            </a:r>
          </a:p>
        </p:txBody>
      </p:sp>
      <p:grpSp>
        <p:nvGrpSpPr>
          <p:cNvPr id="21510" name="Group 5"/>
          <p:cNvGrpSpPr>
            <a:grpSpLocks/>
          </p:cNvGrpSpPr>
          <p:nvPr/>
        </p:nvGrpSpPr>
        <p:grpSpPr bwMode="auto">
          <a:xfrm>
            <a:off x="5921375" y="1754188"/>
            <a:ext cx="2463800" cy="1735137"/>
            <a:chOff x="3730" y="1105"/>
            <a:chExt cx="1552" cy="1093"/>
          </a:xfrm>
        </p:grpSpPr>
        <p:grpSp>
          <p:nvGrpSpPr>
            <p:cNvPr id="21514" name="Group 6"/>
            <p:cNvGrpSpPr>
              <a:grpSpLocks/>
            </p:cNvGrpSpPr>
            <p:nvPr/>
          </p:nvGrpSpPr>
          <p:grpSpPr bwMode="auto">
            <a:xfrm>
              <a:off x="4068" y="1412"/>
              <a:ext cx="813" cy="786"/>
              <a:chOff x="3740" y="1372"/>
              <a:chExt cx="813" cy="786"/>
            </a:xfrm>
          </p:grpSpPr>
          <p:sp>
            <p:nvSpPr>
              <p:cNvPr id="21525"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21526"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21527"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21528"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21529"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21530"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21531"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21532"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21533"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21534"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21535"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21536"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21515"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21516"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21517"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21518"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21519" name="Text Box 23"/>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21520"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21521" name="Text Box 25"/>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21522"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21523"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21524"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21511" name="Text Box 31"/>
          <p:cNvSpPr txBox="1">
            <a:spLocks noChangeArrowheads="1"/>
          </p:cNvSpPr>
          <p:nvPr/>
        </p:nvSpPr>
        <p:spPr bwMode="auto">
          <a:xfrm>
            <a:off x="1655763" y="5467350"/>
            <a:ext cx="6305550" cy="400050"/>
          </a:xfrm>
          <a:prstGeom prst="rect">
            <a:avLst/>
          </a:prstGeom>
          <a:solidFill>
            <a:srgbClr val="FFFFCC"/>
          </a:solidFill>
          <a:ln w="25400">
            <a:noFill/>
            <a:miter lim="800000"/>
            <a:headEnd/>
            <a:tailEnd/>
          </a:ln>
        </p:spPr>
        <p:txBody>
          <a:bodyPr>
            <a:spAutoFit/>
          </a:bodyPr>
          <a:lstStyle/>
          <a:p>
            <a:r>
              <a:rPr lang="en-US" sz="2000"/>
              <a:t>Queue is updated without a lock!</a:t>
            </a:r>
          </a:p>
        </p:txBody>
      </p:sp>
      <p:sp>
        <p:nvSpPr>
          <p:cNvPr id="1053728" name="Text Box 32"/>
          <p:cNvSpPr txBox="1">
            <a:spLocks noChangeArrowheads="1"/>
          </p:cNvSpPr>
          <p:nvPr/>
        </p:nvSpPr>
        <p:spPr bwMode="auto">
          <a:xfrm rot="-1149610">
            <a:off x="4060825" y="4605338"/>
            <a:ext cx="4819650" cy="1196975"/>
          </a:xfrm>
          <a:prstGeom prst="rect">
            <a:avLst/>
          </a:prstGeom>
          <a:solidFill>
            <a:schemeClr val="bg1"/>
          </a:solidFill>
          <a:ln w="9525" algn="ctr">
            <a:solidFill>
              <a:srgbClr val="0000FF"/>
            </a:solidFill>
            <a:miter lim="800000"/>
            <a:headEnd/>
            <a:tailEnd/>
          </a:ln>
        </p:spPr>
        <p:txBody>
          <a:bodyPr>
            <a:spAutoFit/>
          </a:bodyPr>
          <a:lstStyle/>
          <a:p>
            <a:r>
              <a:rPr lang="en-US">
                <a:solidFill>
                  <a:srgbClr val="0000FF"/>
                </a:solidFill>
                <a:latin typeface="Comic Sans MS" pitchFamily="66" charset="0"/>
              </a:rPr>
              <a:t>How do we define “correct” when modifications are not mutually exclusive? </a:t>
            </a:r>
          </a:p>
        </p:txBody>
      </p:sp>
      <p:sp>
        <p:nvSpPr>
          <p:cNvPr id="21513" name="AutoShape 30"/>
          <p:cNvSpPr>
            <a:spLocks noChangeArrowheads="1"/>
          </p:cNvSpPr>
          <p:nvPr/>
        </p:nvSpPr>
        <p:spPr bwMode="auto">
          <a:xfrm>
            <a:off x="1474788" y="3932238"/>
            <a:ext cx="5637212" cy="444500"/>
          </a:xfrm>
          <a:prstGeom prst="wedgeRoundRectCallout">
            <a:avLst>
              <a:gd name="adj1" fmla="val -18102"/>
              <a:gd name="adj2" fmla="val 262856"/>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3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7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4502EBC-BACF-4851-8FE4-A3BAC5F2D85F}" type="slidenum">
              <a:rPr lang="ar-SA" b="0">
                <a:solidFill>
                  <a:schemeClr val="tx1"/>
                </a:solidFill>
                <a:latin typeface="+mn-lt"/>
                <a:cs typeface="+mn-cs"/>
              </a:rPr>
              <a:pPr>
                <a:defRPr/>
              </a:pPr>
              <a:t>21</a:t>
            </a:fld>
            <a:endParaRPr lang="en-US" b="0">
              <a:solidFill>
                <a:schemeClr val="tx1"/>
              </a:solidFill>
              <a:latin typeface="+mn-lt"/>
              <a:cs typeface="+mn-cs"/>
            </a:endParaRPr>
          </a:p>
        </p:txBody>
      </p:sp>
      <p:pic>
        <p:nvPicPr>
          <p:cNvPr id="2253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2533" name="Rectangle 2"/>
          <p:cNvSpPr>
            <a:spLocks noGrp="1" noChangeArrowheads="1"/>
          </p:cNvSpPr>
          <p:nvPr>
            <p:ph type="title" idx="4294967295"/>
          </p:nvPr>
        </p:nvSpPr>
        <p:spPr/>
        <p:txBody>
          <a:bodyPr/>
          <a:lstStyle/>
          <a:p>
            <a:pPr eaLnBrk="1" hangingPunct="1"/>
            <a:r>
              <a:rPr lang="en-US" sz="4000" smtClean="0"/>
              <a:t>Defining concurrent queue  implementations</a:t>
            </a:r>
          </a:p>
        </p:txBody>
      </p:sp>
      <p:sp>
        <p:nvSpPr>
          <p:cNvPr id="22534" name="Rectangle 3"/>
          <p:cNvSpPr>
            <a:spLocks noGrp="1" noChangeArrowheads="1"/>
          </p:cNvSpPr>
          <p:nvPr>
            <p:ph type="body" idx="4294967295"/>
          </p:nvPr>
        </p:nvSpPr>
        <p:spPr>
          <a:xfrm>
            <a:off x="725488" y="2586038"/>
            <a:ext cx="7785100" cy="2743200"/>
          </a:xfrm>
        </p:spPr>
        <p:txBody>
          <a:bodyPr/>
          <a:lstStyle/>
          <a:p>
            <a:pPr eaLnBrk="1" hangingPunct="1">
              <a:lnSpc>
                <a:spcPct val="90000"/>
              </a:lnSpc>
            </a:pPr>
            <a:r>
              <a:rPr lang="en-US" smtClean="0"/>
              <a:t>Need a way to </a:t>
            </a:r>
            <a:r>
              <a:rPr lang="en-US" smtClean="0">
                <a:solidFill>
                  <a:schemeClr val="tx1"/>
                </a:solidFill>
              </a:rPr>
              <a:t>specify</a:t>
            </a:r>
            <a:r>
              <a:rPr lang="en-US" smtClean="0"/>
              <a:t> a concurrent queue object</a:t>
            </a:r>
          </a:p>
          <a:p>
            <a:pPr eaLnBrk="1" hangingPunct="1">
              <a:lnSpc>
                <a:spcPct val="90000"/>
              </a:lnSpc>
            </a:pPr>
            <a:r>
              <a:rPr lang="en-US" smtClean="0"/>
              <a:t>Need a way to prove that an algorithm </a:t>
            </a:r>
            <a:r>
              <a:rPr lang="en-US" smtClean="0">
                <a:solidFill>
                  <a:schemeClr val="tx1"/>
                </a:solidFill>
              </a:rPr>
              <a:t>implements</a:t>
            </a:r>
            <a:r>
              <a:rPr lang="en-US" smtClean="0"/>
              <a:t>  the object</a:t>
            </a:r>
            <a:r>
              <a:rPr lang="en-US" smtClean="0">
                <a:latin typeface="Arial" pitchFamily="34" charset="0"/>
              </a:rPr>
              <a:t>’</a:t>
            </a:r>
            <a:r>
              <a:rPr lang="en-US" smtClean="0"/>
              <a:t>s specification</a:t>
            </a:r>
          </a:p>
          <a:p>
            <a:pPr eaLnBrk="1" hangingPunct="1">
              <a:lnSpc>
                <a:spcPct val="90000"/>
              </a:lnSpc>
            </a:pPr>
            <a:r>
              <a:rPr lang="en-US" smtClean="0"/>
              <a:t>Lets talk about object specifications </a:t>
            </a:r>
            <a:r>
              <a:rPr lang="en-US" smtClean="0">
                <a:latin typeface="Arial" pitchFamily="34" charset="0"/>
              </a:rPr>
              <a:t>…</a:t>
            </a:r>
            <a:endParaRPr lang="en-US" i="1"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pPr eaLnBrk="1" hangingPunct="1"/>
            <a:r>
              <a:rPr lang="en-US" smtClean="0"/>
              <a:t>Correctness and Progress</a:t>
            </a:r>
          </a:p>
        </p:txBody>
      </p:sp>
      <p:sp>
        <p:nvSpPr>
          <p:cNvPr id="23555" name="Content Placeholder 2"/>
          <p:cNvSpPr>
            <a:spLocks noGrp="1"/>
          </p:cNvSpPr>
          <p:nvPr>
            <p:ph idx="4294967295"/>
          </p:nvPr>
        </p:nvSpPr>
        <p:spPr/>
        <p:txBody>
          <a:bodyPr/>
          <a:lstStyle/>
          <a:p>
            <a:pPr eaLnBrk="1" hangingPunct="1"/>
            <a:r>
              <a:rPr lang="en-US" smtClean="0"/>
              <a:t>In a concurrent setting, we need to specify both the </a:t>
            </a:r>
            <a:r>
              <a:rPr lang="en-US" smtClean="0">
                <a:solidFill>
                  <a:schemeClr val="tx1"/>
                </a:solidFill>
              </a:rPr>
              <a:t>safety</a:t>
            </a:r>
            <a:r>
              <a:rPr lang="en-US" smtClean="0"/>
              <a:t> and the </a:t>
            </a:r>
            <a:r>
              <a:rPr lang="en-US" smtClean="0">
                <a:solidFill>
                  <a:schemeClr val="tx1"/>
                </a:solidFill>
              </a:rPr>
              <a:t>liveness</a:t>
            </a:r>
            <a:r>
              <a:rPr lang="en-US" smtClean="0"/>
              <a:t> properties of an object</a:t>
            </a:r>
          </a:p>
          <a:p>
            <a:pPr eaLnBrk="1" hangingPunct="1"/>
            <a:r>
              <a:rPr lang="en-US" smtClean="0"/>
              <a:t>Need a way to define </a:t>
            </a:r>
          </a:p>
          <a:p>
            <a:pPr lvl="1" eaLnBrk="1" hangingPunct="1"/>
            <a:r>
              <a:rPr lang="en-US" smtClean="0"/>
              <a:t>when an implementation is </a:t>
            </a:r>
            <a:r>
              <a:rPr lang="en-US" smtClean="0">
                <a:solidFill>
                  <a:schemeClr val="tx1"/>
                </a:solidFill>
              </a:rPr>
              <a:t>correct</a:t>
            </a:r>
          </a:p>
          <a:p>
            <a:pPr lvl="1" eaLnBrk="1" hangingPunct="1"/>
            <a:r>
              <a:rPr lang="en-US" smtClean="0"/>
              <a:t>the conditions under which it guarantees </a:t>
            </a:r>
            <a:r>
              <a:rPr lang="en-US" smtClean="0">
                <a:solidFill>
                  <a:schemeClr val="tx1"/>
                </a:solidFill>
              </a:rPr>
              <a:t>progress</a:t>
            </a:r>
          </a:p>
          <a:p>
            <a:pPr eaLnBrk="1" hangingPunct="1"/>
            <a:endParaRPr lang="en-US" smtClean="0"/>
          </a:p>
          <a:p>
            <a:pPr eaLnBrk="1" hangingPunct="1"/>
            <a:endParaRPr lang="en-US" smtClean="0"/>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25AF5C0E-8286-4588-9C50-A32D9B460E2C}" type="slidenum">
              <a:rPr lang="ar-SA" b="0">
                <a:solidFill>
                  <a:schemeClr val="tx1"/>
                </a:solidFill>
                <a:latin typeface="+mn-lt"/>
                <a:cs typeface="+mn-cs"/>
              </a:rPr>
              <a:pPr>
                <a:defRPr/>
              </a:pPr>
              <a:t>22</a:t>
            </a:fld>
            <a:endParaRPr lang="en-US" b="0">
              <a:solidFill>
                <a:schemeClr val="tx1"/>
              </a:solidFill>
              <a:latin typeface="+mn-lt"/>
              <a:cs typeface="+mn-cs"/>
            </a:endParaRPr>
          </a:p>
        </p:txBody>
      </p:sp>
      <p:sp>
        <p:nvSpPr>
          <p:cNvPr id="6" name="TextBox 5"/>
          <p:cNvSpPr txBox="1"/>
          <p:nvPr/>
        </p:nvSpPr>
        <p:spPr>
          <a:xfrm>
            <a:off x="2184400" y="5676900"/>
            <a:ext cx="4325938" cy="461963"/>
          </a:xfrm>
          <a:prstGeom prst="rect">
            <a:avLst/>
          </a:prstGeom>
          <a:solidFill>
            <a:schemeClr val="bg1"/>
          </a:solidFill>
          <a:ln w="34925">
            <a:solidFill>
              <a:srgbClr val="FF0000"/>
            </a:solidFill>
          </a:ln>
        </p:spPr>
        <p:txBody>
          <a:bodyPr wrap="none">
            <a:spAutoFit/>
          </a:bodyPr>
          <a:lstStyle/>
          <a:p>
            <a:pPr>
              <a:defRPr/>
            </a:pPr>
            <a:r>
              <a:rPr lang="en-US" dirty="0">
                <a:latin typeface="+mj-lt"/>
                <a:cs typeface="+mn-cs"/>
              </a:rPr>
              <a:t>Lets begin with correctness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3D45E75-5D4D-4D37-8411-BC8FE2ECD737}" type="slidenum">
              <a:rPr lang="ar-SA" b="0">
                <a:solidFill>
                  <a:schemeClr val="tx1"/>
                </a:solidFill>
                <a:latin typeface="+mn-lt"/>
                <a:cs typeface="+mn-cs"/>
              </a:rPr>
              <a:pPr>
                <a:defRPr/>
              </a:pPr>
              <a:t>23</a:t>
            </a:fld>
            <a:endParaRPr lang="en-US" b="0">
              <a:solidFill>
                <a:schemeClr val="tx1"/>
              </a:solidFill>
              <a:latin typeface="+mn-lt"/>
              <a:cs typeface="+mn-cs"/>
            </a:endParaRPr>
          </a:p>
        </p:txBody>
      </p:sp>
      <p:pic>
        <p:nvPicPr>
          <p:cNvPr id="245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4581" name="Rectangle 3"/>
          <p:cNvSpPr>
            <a:spLocks noGrp="1" noChangeArrowheads="1"/>
          </p:cNvSpPr>
          <p:nvPr>
            <p:ph type="title" idx="4294967295"/>
          </p:nvPr>
        </p:nvSpPr>
        <p:spPr/>
        <p:txBody>
          <a:bodyPr/>
          <a:lstStyle/>
          <a:p>
            <a:pPr eaLnBrk="1" hangingPunct="1"/>
            <a:r>
              <a:rPr lang="en-US" smtClean="0"/>
              <a:t>Sequential Objects</a:t>
            </a:r>
          </a:p>
        </p:txBody>
      </p:sp>
      <p:sp>
        <p:nvSpPr>
          <p:cNvPr id="24582" name="Rectangle 4"/>
          <p:cNvSpPr>
            <a:spLocks noGrp="1" noChangeArrowheads="1"/>
          </p:cNvSpPr>
          <p:nvPr>
            <p:ph type="body" idx="4294967295"/>
          </p:nvPr>
        </p:nvSpPr>
        <p:spPr/>
        <p:txBody>
          <a:bodyPr/>
          <a:lstStyle/>
          <a:p>
            <a:pPr eaLnBrk="1" hangingPunct="1"/>
            <a:r>
              <a:rPr lang="en-US" smtClean="0"/>
              <a:t>Each object has a </a:t>
            </a:r>
            <a:r>
              <a:rPr lang="en-US" b="1" i="1" smtClean="0">
                <a:solidFill>
                  <a:schemeClr val="tx1"/>
                </a:solidFill>
              </a:rPr>
              <a:t>state</a:t>
            </a:r>
          </a:p>
          <a:p>
            <a:pPr lvl="1" eaLnBrk="1" hangingPunct="1"/>
            <a:r>
              <a:rPr lang="en-US" smtClean="0"/>
              <a:t>Usually given by a set of </a:t>
            </a:r>
            <a:r>
              <a:rPr lang="en-US" b="1" i="1" smtClean="0">
                <a:solidFill>
                  <a:schemeClr val="tx1"/>
                </a:solidFill>
              </a:rPr>
              <a:t>fields</a:t>
            </a:r>
          </a:p>
          <a:p>
            <a:pPr lvl="1" eaLnBrk="1" hangingPunct="1"/>
            <a:r>
              <a:rPr lang="en-US" smtClean="0"/>
              <a:t>Queue example: sequence of items</a:t>
            </a:r>
          </a:p>
          <a:p>
            <a:pPr eaLnBrk="1" hangingPunct="1"/>
            <a:r>
              <a:rPr lang="en-US" smtClean="0"/>
              <a:t>Each object has a set of </a:t>
            </a:r>
            <a:r>
              <a:rPr lang="en-US" b="1" i="1" smtClean="0">
                <a:solidFill>
                  <a:schemeClr val="tx1"/>
                </a:solidFill>
              </a:rPr>
              <a:t>methods</a:t>
            </a:r>
          </a:p>
          <a:p>
            <a:pPr lvl="1" eaLnBrk="1" hangingPunct="1"/>
            <a:r>
              <a:rPr lang="en-US" smtClean="0"/>
              <a:t>Only way to manipulate state</a:t>
            </a:r>
          </a:p>
          <a:p>
            <a:pPr lvl="1" eaLnBrk="1" hangingPunct="1"/>
            <a:r>
              <a:rPr lang="en-US" smtClean="0"/>
              <a:t>Queue example: </a:t>
            </a:r>
            <a:r>
              <a:rPr lang="en-US" b="1" smtClean="0">
                <a:solidFill>
                  <a:schemeClr val="tx1"/>
                </a:solidFill>
                <a:latin typeface="Lucida Console" pitchFamily="49" charset="0"/>
              </a:rPr>
              <a:t>enq</a:t>
            </a:r>
            <a:r>
              <a:rPr lang="en-US" b="1" smtClean="0"/>
              <a:t> </a:t>
            </a:r>
            <a:r>
              <a:rPr lang="en-US" smtClean="0"/>
              <a:t>and </a:t>
            </a:r>
            <a:r>
              <a:rPr lang="en-US" b="1" smtClean="0">
                <a:solidFill>
                  <a:schemeClr val="tx1"/>
                </a:solidFill>
                <a:latin typeface="Lucida Console" pitchFamily="49" charset="0"/>
              </a:rPr>
              <a:t>deq</a:t>
            </a:r>
            <a:r>
              <a:rPr lang="en-US" smtClean="0"/>
              <a:t> methods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992D1AE-2351-44A9-8F33-2839738523F2}" type="slidenum">
              <a:rPr lang="ar-SA" b="0">
                <a:solidFill>
                  <a:schemeClr val="tx1"/>
                </a:solidFill>
                <a:latin typeface="+mn-lt"/>
                <a:cs typeface="+mn-cs"/>
              </a:rPr>
              <a:pPr>
                <a:defRPr/>
              </a:pPr>
              <a:t>24</a:t>
            </a:fld>
            <a:endParaRPr lang="en-US" b="0">
              <a:solidFill>
                <a:schemeClr val="tx1"/>
              </a:solidFill>
              <a:latin typeface="+mn-lt"/>
              <a:cs typeface="+mn-cs"/>
            </a:endParaRPr>
          </a:p>
        </p:txBody>
      </p:sp>
      <p:pic>
        <p:nvPicPr>
          <p:cNvPr id="25604"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5605" name="Rectangle 2"/>
          <p:cNvSpPr>
            <a:spLocks noGrp="1" noChangeArrowheads="1"/>
          </p:cNvSpPr>
          <p:nvPr>
            <p:ph type="title" idx="4294967295"/>
          </p:nvPr>
        </p:nvSpPr>
        <p:spPr/>
        <p:txBody>
          <a:bodyPr/>
          <a:lstStyle/>
          <a:p>
            <a:pPr eaLnBrk="1" hangingPunct="1"/>
            <a:r>
              <a:rPr lang="en-US" smtClean="0"/>
              <a:t>Sequential Specifications</a:t>
            </a:r>
          </a:p>
        </p:txBody>
      </p:sp>
      <p:sp>
        <p:nvSpPr>
          <p:cNvPr id="25606" name="Rectangle 3"/>
          <p:cNvSpPr>
            <a:spLocks noGrp="1" noChangeArrowheads="1"/>
          </p:cNvSpPr>
          <p:nvPr>
            <p:ph type="body" idx="4294967295"/>
          </p:nvPr>
        </p:nvSpPr>
        <p:spPr>
          <a:xfrm>
            <a:off x="685800" y="1595438"/>
            <a:ext cx="7772400" cy="4373562"/>
          </a:xfrm>
        </p:spPr>
        <p:txBody>
          <a:bodyPr/>
          <a:lstStyle/>
          <a:p>
            <a:pPr eaLnBrk="1" hangingPunct="1"/>
            <a:r>
              <a:rPr lang="en-US" sz="2800" smtClean="0">
                <a:solidFill>
                  <a:schemeClr val="tx1"/>
                </a:solidFill>
              </a:rPr>
              <a:t>If</a:t>
            </a:r>
            <a:r>
              <a:rPr lang="en-US" sz="2800" smtClean="0">
                <a:solidFill>
                  <a:srgbClr val="FF0000"/>
                </a:solidFill>
              </a:rPr>
              <a:t> (precondition)</a:t>
            </a:r>
            <a:r>
              <a:rPr lang="en-US" sz="2800" smtClean="0">
                <a:solidFill>
                  <a:srgbClr val="FF7C80"/>
                </a:solidFill>
              </a:rPr>
              <a:t> </a:t>
            </a:r>
          </a:p>
          <a:p>
            <a:pPr lvl="1" eaLnBrk="1" hangingPunct="1"/>
            <a:r>
              <a:rPr lang="en-US" smtClean="0"/>
              <a:t>the object is in such-and-such a state</a:t>
            </a:r>
          </a:p>
          <a:p>
            <a:pPr lvl="1" eaLnBrk="1" hangingPunct="1"/>
            <a:r>
              <a:rPr lang="en-US" smtClean="0"/>
              <a:t>before you call the method,</a:t>
            </a:r>
          </a:p>
          <a:p>
            <a:pPr eaLnBrk="1" hangingPunct="1"/>
            <a:r>
              <a:rPr lang="en-US" sz="2800" smtClean="0">
                <a:solidFill>
                  <a:schemeClr val="tx1"/>
                </a:solidFill>
              </a:rPr>
              <a:t>Then </a:t>
            </a:r>
            <a:r>
              <a:rPr lang="en-US" sz="2800" smtClean="0">
                <a:solidFill>
                  <a:srgbClr val="FF0000"/>
                </a:solidFill>
              </a:rPr>
              <a:t>(postcondition)</a:t>
            </a:r>
          </a:p>
          <a:p>
            <a:pPr lvl="1" eaLnBrk="1" hangingPunct="1"/>
            <a:r>
              <a:rPr lang="en-US" smtClean="0"/>
              <a:t>the method will return a particular value</a:t>
            </a:r>
          </a:p>
          <a:p>
            <a:pPr lvl="1" eaLnBrk="1" hangingPunct="1"/>
            <a:r>
              <a:rPr lang="en-US" smtClean="0"/>
              <a:t>or throw a particular exception.</a:t>
            </a:r>
          </a:p>
          <a:p>
            <a:pPr eaLnBrk="1" hangingPunct="1"/>
            <a:r>
              <a:rPr lang="en-US" sz="2800" smtClean="0">
                <a:solidFill>
                  <a:schemeClr val="tx1"/>
                </a:solidFill>
              </a:rPr>
              <a:t>and </a:t>
            </a:r>
            <a:r>
              <a:rPr lang="en-US" sz="2800" smtClean="0">
                <a:solidFill>
                  <a:srgbClr val="FF0000"/>
                </a:solidFill>
              </a:rPr>
              <a:t>(postcondition, con</a:t>
            </a:r>
            <a:r>
              <a:rPr lang="en-US" sz="2800" smtClean="0">
                <a:solidFill>
                  <a:srgbClr val="FF0000"/>
                </a:solidFill>
                <a:latin typeface="Arial" pitchFamily="34" charset="0"/>
              </a:rPr>
              <a:t>’</a:t>
            </a:r>
            <a:r>
              <a:rPr lang="en-US" sz="2800" smtClean="0">
                <a:solidFill>
                  <a:srgbClr val="FF0000"/>
                </a:solidFill>
              </a:rPr>
              <a:t>t)</a:t>
            </a:r>
          </a:p>
          <a:p>
            <a:pPr lvl="1" eaLnBrk="1" hangingPunct="1"/>
            <a:r>
              <a:rPr lang="en-US" smtClean="0"/>
              <a:t>the object will be in some other state</a:t>
            </a:r>
          </a:p>
          <a:p>
            <a:pPr lvl="1" eaLnBrk="1" hangingPunct="1"/>
            <a:r>
              <a:rPr lang="en-US" smtClean="0"/>
              <a:t>when the method returns, </a:t>
            </a:r>
          </a:p>
          <a:p>
            <a:pPr lvl="1" eaLnBrk="1" hangingPunct="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F4BE75B-56BA-4DFD-A3AD-6C46ECCE74A5}" type="slidenum">
              <a:rPr lang="ar-SA" b="0">
                <a:solidFill>
                  <a:schemeClr val="tx1"/>
                </a:solidFill>
                <a:latin typeface="+mn-lt"/>
                <a:cs typeface="+mn-cs"/>
              </a:rPr>
              <a:pPr>
                <a:defRPr/>
              </a:pPr>
              <a:t>25</a:t>
            </a:fld>
            <a:endParaRPr lang="en-US" b="0">
              <a:solidFill>
                <a:schemeClr val="tx1"/>
              </a:solidFill>
              <a:latin typeface="+mn-lt"/>
              <a:cs typeface="+mn-cs"/>
            </a:endParaRPr>
          </a:p>
        </p:txBody>
      </p:sp>
      <p:pic>
        <p:nvPicPr>
          <p:cNvPr id="2662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6629" name="Rectangle 2"/>
          <p:cNvSpPr>
            <a:spLocks noGrp="1" noChangeArrowheads="1"/>
          </p:cNvSpPr>
          <p:nvPr>
            <p:ph type="title" idx="4294967295"/>
          </p:nvPr>
        </p:nvSpPr>
        <p:spPr/>
        <p:txBody>
          <a:bodyPr/>
          <a:lstStyle/>
          <a:p>
            <a:pPr eaLnBrk="1" hangingPunct="1"/>
            <a:r>
              <a:rPr lang="en-US" sz="4000" smtClean="0"/>
              <a:t>Pre and PostConditions for Dequeue</a:t>
            </a:r>
          </a:p>
        </p:txBody>
      </p:sp>
      <p:sp>
        <p:nvSpPr>
          <p:cNvPr id="26630" name="Rectangle 3"/>
          <p:cNvSpPr>
            <a:spLocks noGrp="1" noChangeArrowheads="1"/>
          </p:cNvSpPr>
          <p:nvPr>
            <p:ph type="body" idx="4294967295"/>
          </p:nvPr>
        </p:nvSpPr>
        <p:spPr/>
        <p:txBody>
          <a:bodyPr/>
          <a:lstStyle/>
          <a:p>
            <a:pPr eaLnBrk="1" hangingPunct="1"/>
            <a:r>
              <a:rPr lang="en-US" smtClean="0"/>
              <a:t>Precondition:</a:t>
            </a:r>
          </a:p>
          <a:p>
            <a:pPr lvl="1" eaLnBrk="1" hangingPunct="1"/>
            <a:r>
              <a:rPr lang="en-US" smtClean="0">
                <a:solidFill>
                  <a:schemeClr val="tx1"/>
                </a:solidFill>
              </a:rPr>
              <a:t>Queue is non-empty</a:t>
            </a:r>
          </a:p>
          <a:p>
            <a:pPr eaLnBrk="1" hangingPunct="1"/>
            <a:r>
              <a:rPr lang="en-US" smtClean="0"/>
              <a:t>Postcondition:</a:t>
            </a:r>
          </a:p>
          <a:p>
            <a:pPr lvl="1" eaLnBrk="1" hangingPunct="1"/>
            <a:r>
              <a:rPr lang="en-US" smtClean="0">
                <a:solidFill>
                  <a:schemeClr val="tx1"/>
                </a:solidFill>
              </a:rPr>
              <a:t>Returns first item in queue</a:t>
            </a:r>
          </a:p>
          <a:p>
            <a:pPr eaLnBrk="1" hangingPunct="1"/>
            <a:r>
              <a:rPr lang="en-US" smtClean="0"/>
              <a:t>Postcondition:</a:t>
            </a:r>
          </a:p>
          <a:p>
            <a:pPr lvl="1" eaLnBrk="1" hangingPunct="1"/>
            <a:r>
              <a:rPr lang="en-US" smtClean="0">
                <a:solidFill>
                  <a:schemeClr val="tx1"/>
                </a:solidFill>
              </a:rPr>
              <a:t>Removes first item in queue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F1E53FF-343F-4C43-A07F-0108EA0F5E0C}" type="slidenum">
              <a:rPr lang="ar-SA" b="0">
                <a:solidFill>
                  <a:schemeClr val="tx1"/>
                </a:solidFill>
                <a:latin typeface="+mn-lt"/>
                <a:cs typeface="+mn-cs"/>
              </a:rPr>
              <a:pPr>
                <a:defRPr/>
              </a:pPr>
              <a:t>26</a:t>
            </a:fld>
            <a:endParaRPr lang="en-US" b="0">
              <a:solidFill>
                <a:schemeClr val="tx1"/>
              </a:solidFill>
              <a:latin typeface="+mn-lt"/>
              <a:cs typeface="+mn-cs"/>
            </a:endParaRPr>
          </a:p>
        </p:txBody>
      </p:sp>
      <p:pic>
        <p:nvPicPr>
          <p:cNvPr id="2765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7653" name="Rectangle 2"/>
          <p:cNvSpPr>
            <a:spLocks noGrp="1" noChangeArrowheads="1"/>
          </p:cNvSpPr>
          <p:nvPr>
            <p:ph type="title" idx="4294967295"/>
          </p:nvPr>
        </p:nvSpPr>
        <p:spPr/>
        <p:txBody>
          <a:bodyPr/>
          <a:lstStyle/>
          <a:p>
            <a:pPr eaLnBrk="1" hangingPunct="1"/>
            <a:r>
              <a:rPr lang="en-US" sz="4000" smtClean="0"/>
              <a:t>Pre and PostConditions for Dequeue</a:t>
            </a:r>
          </a:p>
        </p:txBody>
      </p:sp>
      <p:sp>
        <p:nvSpPr>
          <p:cNvPr id="27654" name="Rectangle 3"/>
          <p:cNvSpPr>
            <a:spLocks noGrp="1" noChangeArrowheads="1"/>
          </p:cNvSpPr>
          <p:nvPr>
            <p:ph type="body" idx="4294967295"/>
          </p:nvPr>
        </p:nvSpPr>
        <p:spPr/>
        <p:txBody>
          <a:bodyPr/>
          <a:lstStyle/>
          <a:p>
            <a:pPr eaLnBrk="1" hangingPunct="1"/>
            <a:r>
              <a:rPr lang="en-US" smtClean="0"/>
              <a:t>Precondition:</a:t>
            </a:r>
          </a:p>
          <a:p>
            <a:pPr lvl="1" eaLnBrk="1" hangingPunct="1"/>
            <a:r>
              <a:rPr lang="en-US" smtClean="0">
                <a:solidFill>
                  <a:schemeClr val="tx1"/>
                </a:solidFill>
              </a:rPr>
              <a:t>Queue is empty</a:t>
            </a:r>
          </a:p>
          <a:p>
            <a:pPr eaLnBrk="1" hangingPunct="1"/>
            <a:r>
              <a:rPr lang="en-US" smtClean="0"/>
              <a:t>Postcondition:</a:t>
            </a:r>
          </a:p>
          <a:p>
            <a:pPr lvl="1" eaLnBrk="1" hangingPunct="1"/>
            <a:r>
              <a:rPr lang="en-US" smtClean="0">
                <a:solidFill>
                  <a:schemeClr val="tx1"/>
                </a:solidFill>
              </a:rPr>
              <a:t>Throws Empty exception</a:t>
            </a:r>
          </a:p>
          <a:p>
            <a:pPr eaLnBrk="1" hangingPunct="1"/>
            <a:r>
              <a:rPr lang="en-US" smtClean="0"/>
              <a:t>Postcondition:</a:t>
            </a:r>
          </a:p>
          <a:p>
            <a:pPr lvl="1" eaLnBrk="1" hangingPunct="1"/>
            <a:r>
              <a:rPr lang="en-US" smtClean="0">
                <a:solidFill>
                  <a:schemeClr val="tx1"/>
                </a:solidFill>
              </a:rPr>
              <a:t>Queue state unchanged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35A7829F-5716-4E8A-B6CB-98BC8071F3DA}" type="slidenum">
              <a:rPr lang="ar-SA" b="0">
                <a:solidFill>
                  <a:schemeClr val="tx1"/>
                </a:solidFill>
                <a:latin typeface="+mn-lt"/>
                <a:cs typeface="+mn-cs"/>
              </a:rPr>
              <a:pPr>
                <a:defRPr/>
              </a:pPr>
              <a:t>27</a:t>
            </a:fld>
            <a:endParaRPr lang="en-US" b="0">
              <a:solidFill>
                <a:schemeClr val="tx1"/>
              </a:solidFill>
              <a:latin typeface="+mn-lt"/>
              <a:cs typeface="+mn-cs"/>
            </a:endParaRPr>
          </a:p>
        </p:txBody>
      </p:sp>
      <p:pic>
        <p:nvPicPr>
          <p:cNvPr id="2867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8677" name="Rectangle 2"/>
          <p:cNvSpPr>
            <a:spLocks noGrp="1" noChangeArrowheads="1"/>
          </p:cNvSpPr>
          <p:nvPr>
            <p:ph type="title" idx="4294967295"/>
          </p:nvPr>
        </p:nvSpPr>
        <p:spPr/>
        <p:txBody>
          <a:bodyPr/>
          <a:lstStyle/>
          <a:p>
            <a:pPr eaLnBrk="1" hangingPunct="1"/>
            <a:r>
              <a:rPr lang="en-US" sz="4000" smtClean="0"/>
              <a:t>Why Sequential Specifications Totally Rock</a:t>
            </a:r>
          </a:p>
        </p:txBody>
      </p:sp>
      <p:sp>
        <p:nvSpPr>
          <p:cNvPr id="28678" name="Rectangle 3"/>
          <p:cNvSpPr>
            <a:spLocks noGrp="1" noChangeArrowheads="1"/>
          </p:cNvSpPr>
          <p:nvPr>
            <p:ph type="body" idx="4294967295"/>
          </p:nvPr>
        </p:nvSpPr>
        <p:spPr/>
        <p:txBody>
          <a:bodyPr/>
          <a:lstStyle/>
          <a:p>
            <a:pPr eaLnBrk="1" hangingPunct="1"/>
            <a:r>
              <a:rPr lang="en-US" sz="2800" smtClean="0"/>
              <a:t>Interactions among methods captured by side-effects on object state</a:t>
            </a:r>
          </a:p>
          <a:p>
            <a:pPr lvl="1" eaLnBrk="1" hangingPunct="1"/>
            <a:r>
              <a:rPr lang="en-US" sz="2400" smtClean="0">
                <a:solidFill>
                  <a:schemeClr val="tx1"/>
                </a:solidFill>
              </a:rPr>
              <a:t>State meaningful between method calls</a:t>
            </a:r>
          </a:p>
          <a:p>
            <a:pPr eaLnBrk="1" hangingPunct="1"/>
            <a:r>
              <a:rPr lang="en-US" sz="2800" smtClean="0"/>
              <a:t>Documentation size linear in number of methods</a:t>
            </a:r>
          </a:p>
          <a:p>
            <a:pPr lvl="1" eaLnBrk="1" hangingPunct="1"/>
            <a:r>
              <a:rPr lang="en-US" sz="2400" smtClean="0">
                <a:solidFill>
                  <a:schemeClr val="tx1"/>
                </a:solidFill>
              </a:rPr>
              <a:t>Each method described in isolation</a:t>
            </a:r>
          </a:p>
          <a:p>
            <a:pPr eaLnBrk="1" hangingPunct="1"/>
            <a:r>
              <a:rPr lang="en-US" sz="2800" smtClean="0"/>
              <a:t>Can add new methods</a:t>
            </a:r>
          </a:p>
          <a:p>
            <a:pPr lvl="1" eaLnBrk="1" hangingPunct="1"/>
            <a:r>
              <a:rPr lang="en-US" sz="2400" smtClean="0">
                <a:solidFill>
                  <a:schemeClr val="tx1"/>
                </a:solidFill>
              </a:rPr>
              <a:t>Without changing descriptions of old methods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60596D7-5EEE-44F0-BB35-2E0C03A88A9E}" type="slidenum">
              <a:rPr lang="ar-SA" b="0">
                <a:solidFill>
                  <a:schemeClr val="tx1"/>
                </a:solidFill>
                <a:latin typeface="+mn-lt"/>
                <a:cs typeface="+mn-cs"/>
              </a:rPr>
              <a:pPr>
                <a:defRPr/>
              </a:pPr>
              <a:t>28</a:t>
            </a:fld>
            <a:endParaRPr lang="en-US" b="0">
              <a:solidFill>
                <a:schemeClr val="tx1"/>
              </a:solidFill>
              <a:latin typeface="+mn-lt"/>
              <a:cs typeface="+mn-cs"/>
            </a:endParaRPr>
          </a:p>
        </p:txBody>
      </p:sp>
      <p:pic>
        <p:nvPicPr>
          <p:cNvPr id="297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9701" name="Rectangle 3"/>
          <p:cNvSpPr>
            <a:spLocks noGrp="1" noChangeArrowheads="1"/>
          </p:cNvSpPr>
          <p:nvPr>
            <p:ph type="title" idx="4294967295"/>
          </p:nvPr>
        </p:nvSpPr>
        <p:spPr/>
        <p:txBody>
          <a:bodyPr/>
          <a:lstStyle/>
          <a:p>
            <a:pPr eaLnBrk="1" hangingPunct="1"/>
            <a:r>
              <a:rPr lang="en-US" sz="4000" smtClean="0"/>
              <a:t>What About Concurrent Specifications ?</a:t>
            </a:r>
          </a:p>
        </p:txBody>
      </p:sp>
      <p:sp>
        <p:nvSpPr>
          <p:cNvPr id="29702" name="Rectangle 4"/>
          <p:cNvSpPr>
            <a:spLocks noGrp="1" noChangeArrowheads="1"/>
          </p:cNvSpPr>
          <p:nvPr>
            <p:ph type="body" idx="4294967295"/>
          </p:nvPr>
        </p:nvSpPr>
        <p:spPr>
          <a:xfrm>
            <a:off x="622300" y="2311400"/>
            <a:ext cx="7747000" cy="2997200"/>
          </a:xfrm>
        </p:spPr>
        <p:txBody>
          <a:bodyPr/>
          <a:lstStyle/>
          <a:p>
            <a:pPr eaLnBrk="1" hangingPunct="1"/>
            <a:r>
              <a:rPr lang="en-US" smtClean="0"/>
              <a:t>Methods? </a:t>
            </a:r>
          </a:p>
          <a:p>
            <a:pPr eaLnBrk="1" hangingPunct="1"/>
            <a:r>
              <a:rPr lang="en-US" smtClean="0"/>
              <a:t>Documentation?</a:t>
            </a:r>
          </a:p>
          <a:p>
            <a:pPr eaLnBrk="1" hangingPunct="1"/>
            <a:r>
              <a:rPr lang="en-US" smtClean="0"/>
              <a:t>Adding new methods?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1" name="Slide Number Placeholder 3"/>
          <p:cNvSpPr>
            <a:spLocks noGrp="1"/>
          </p:cNvSpPr>
          <p:nvPr>
            <p:ph type="sldNum" sz="quarter" idx="11"/>
          </p:nvPr>
        </p:nvSpPr>
        <p:spPr>
          <a:xfrm>
            <a:off x="6553200" y="6248400"/>
            <a:ext cx="1905000" cy="457200"/>
          </a:xfrm>
        </p:spPr>
        <p:txBody>
          <a:bodyPr/>
          <a:lstStyle/>
          <a:p>
            <a:pPr>
              <a:defRPr/>
            </a:pPr>
            <a:fld id="{C4389E63-74C5-4BC6-93F7-5E1F2E241485}" type="slidenum">
              <a:rPr lang="ar-SA" b="0">
                <a:solidFill>
                  <a:schemeClr val="tx1"/>
                </a:solidFill>
                <a:latin typeface="+mn-lt"/>
                <a:cs typeface="+mn-cs"/>
              </a:rPr>
              <a:pPr>
                <a:defRPr/>
              </a:pPr>
              <a:t>29</a:t>
            </a:fld>
            <a:endParaRPr lang="en-US" b="0">
              <a:solidFill>
                <a:schemeClr val="tx1"/>
              </a:solidFill>
              <a:latin typeface="+mn-lt"/>
              <a:cs typeface="+mn-cs"/>
            </a:endParaRPr>
          </a:p>
        </p:txBody>
      </p:sp>
      <p:pic>
        <p:nvPicPr>
          <p:cNvPr id="30724" name="Picture 5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0725" name="Rectangle 2"/>
          <p:cNvSpPr>
            <a:spLocks noGrp="1" noChangeArrowheads="1"/>
          </p:cNvSpPr>
          <p:nvPr>
            <p:ph type="title" idx="4294967295"/>
          </p:nvPr>
        </p:nvSpPr>
        <p:spPr/>
        <p:txBody>
          <a:bodyPr/>
          <a:lstStyle/>
          <a:p>
            <a:pPr eaLnBrk="1" hangingPunct="1"/>
            <a:r>
              <a:rPr lang="en-US" smtClean="0"/>
              <a:t>Methods Take Time</a:t>
            </a:r>
          </a:p>
        </p:txBody>
      </p:sp>
      <p:sp>
        <p:nvSpPr>
          <p:cNvPr id="30726" name="Text Box 3"/>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nvGrpSpPr>
          <p:cNvPr id="30727" name="Group 4"/>
          <p:cNvGrpSpPr>
            <a:grpSpLocks/>
          </p:cNvGrpSpPr>
          <p:nvPr/>
        </p:nvGrpSpPr>
        <p:grpSpPr bwMode="auto">
          <a:xfrm>
            <a:off x="3429000" y="3048000"/>
            <a:ext cx="1828800" cy="466725"/>
            <a:chOff x="2160" y="1920"/>
            <a:chExt cx="1152" cy="294"/>
          </a:xfrm>
        </p:grpSpPr>
        <p:grpSp>
          <p:nvGrpSpPr>
            <p:cNvPr id="30731" name="Group 5"/>
            <p:cNvGrpSpPr>
              <a:grpSpLocks/>
            </p:cNvGrpSpPr>
            <p:nvPr/>
          </p:nvGrpSpPr>
          <p:grpSpPr bwMode="auto">
            <a:xfrm>
              <a:off x="2234" y="2012"/>
              <a:ext cx="138" cy="110"/>
              <a:chOff x="2928" y="1465"/>
              <a:chExt cx="271" cy="215"/>
            </a:xfrm>
          </p:grpSpPr>
          <p:sp>
            <p:nvSpPr>
              <p:cNvPr id="30740" name="Oval 6"/>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0741" name="Oval 7"/>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0732" name="Rectangle 8"/>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0733" name="Rectangle 9"/>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0734" name="Rectangle 10"/>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0735" name="Line 11"/>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0736" name="Line 12"/>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0737" name="Group 13"/>
            <p:cNvGrpSpPr>
              <a:grpSpLocks/>
            </p:cNvGrpSpPr>
            <p:nvPr/>
          </p:nvGrpSpPr>
          <p:grpSpPr bwMode="auto">
            <a:xfrm>
              <a:off x="2528" y="2012"/>
              <a:ext cx="138" cy="110"/>
              <a:chOff x="3648" y="3312"/>
              <a:chExt cx="271" cy="215"/>
            </a:xfrm>
          </p:grpSpPr>
          <p:sp>
            <p:nvSpPr>
              <p:cNvPr id="30738"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0739"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grpSp>
        <p:nvGrpSpPr>
          <p:cNvPr id="30728" name="Group 54"/>
          <p:cNvGrpSpPr>
            <a:grpSpLocks/>
          </p:cNvGrpSpPr>
          <p:nvPr/>
        </p:nvGrpSpPr>
        <p:grpSpPr bwMode="auto">
          <a:xfrm>
            <a:off x="838200" y="5257800"/>
            <a:ext cx="7391400" cy="762000"/>
            <a:chOff x="528" y="3312"/>
            <a:chExt cx="4656" cy="480"/>
          </a:xfrm>
        </p:grpSpPr>
        <p:sp>
          <p:nvSpPr>
            <p:cNvPr id="30729" name="AutoShape 5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0730" name="Text Box 5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EA7F28C-E5F2-4660-907D-627257EB9B1D}" type="slidenum">
              <a:rPr lang="ar-SA" b="0">
                <a:solidFill>
                  <a:schemeClr val="tx1"/>
                </a:solidFill>
                <a:latin typeface="+mn-lt"/>
                <a:cs typeface="+mn-cs"/>
              </a:rPr>
              <a:pPr>
                <a:defRPr/>
              </a:pPr>
              <a:t>3</a:t>
            </a:fld>
            <a:endParaRPr lang="en-US" b="0">
              <a:solidFill>
                <a:schemeClr val="tx1"/>
              </a:solidFill>
              <a:latin typeface="+mn-lt"/>
              <a:cs typeface="+mn-cs"/>
            </a:endParaRPr>
          </a:p>
        </p:txBody>
      </p:sp>
      <p:pic>
        <p:nvPicPr>
          <p:cNvPr id="410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101" name="Rectangle 2"/>
          <p:cNvSpPr>
            <a:spLocks noGrp="1" noChangeArrowheads="1"/>
          </p:cNvSpPr>
          <p:nvPr>
            <p:ph type="title" idx="4294967295"/>
          </p:nvPr>
        </p:nvSpPr>
        <p:spPr/>
        <p:txBody>
          <a:bodyPr/>
          <a:lstStyle/>
          <a:p>
            <a:pPr eaLnBrk="1" hangingPunct="1"/>
            <a:r>
              <a:rPr lang="en-US" smtClean="0"/>
              <a:t>Objectivism</a:t>
            </a:r>
          </a:p>
        </p:txBody>
      </p:sp>
      <p:sp>
        <p:nvSpPr>
          <p:cNvPr id="4102" name="Rectangle 3"/>
          <p:cNvSpPr>
            <a:spLocks noGrp="1" noChangeArrowheads="1"/>
          </p:cNvSpPr>
          <p:nvPr>
            <p:ph type="body" idx="4294967295"/>
          </p:nvPr>
        </p:nvSpPr>
        <p:spPr/>
        <p:txBody>
          <a:bodyPr/>
          <a:lstStyle/>
          <a:p>
            <a:pPr eaLnBrk="1" hangingPunct="1"/>
            <a:r>
              <a:rPr lang="en-US" smtClean="0"/>
              <a:t>What is a concurrent object?</a:t>
            </a:r>
          </a:p>
          <a:p>
            <a:pPr lvl="1" eaLnBrk="1" hangingPunct="1"/>
            <a:r>
              <a:rPr lang="en-US" smtClean="0"/>
              <a:t>How do we </a:t>
            </a:r>
            <a:r>
              <a:rPr lang="en-US" b="1" smtClean="0">
                <a:solidFill>
                  <a:schemeClr val="tx1"/>
                </a:solidFill>
              </a:rPr>
              <a:t>describe</a:t>
            </a:r>
            <a:r>
              <a:rPr lang="en-US" smtClean="0"/>
              <a:t> one?</a:t>
            </a:r>
          </a:p>
          <a:p>
            <a:pPr lvl="1" eaLnBrk="1" hangingPunct="1"/>
            <a:r>
              <a:rPr lang="en-US" smtClean="0"/>
              <a:t>How do we </a:t>
            </a:r>
            <a:r>
              <a:rPr lang="en-US" b="1" smtClean="0">
                <a:solidFill>
                  <a:schemeClr val="tx1"/>
                </a:solidFill>
              </a:rPr>
              <a:t>implement</a:t>
            </a:r>
            <a:r>
              <a:rPr lang="en-US" smtClean="0"/>
              <a:t> one?</a:t>
            </a:r>
          </a:p>
          <a:p>
            <a:pPr lvl="1" eaLnBrk="1" hangingPunct="1"/>
            <a:r>
              <a:rPr lang="en-US" smtClean="0"/>
              <a:t>How do we </a:t>
            </a:r>
            <a:r>
              <a:rPr lang="en-US" b="1" smtClean="0">
                <a:solidFill>
                  <a:schemeClr val="tx1"/>
                </a:solidFill>
              </a:rPr>
              <a:t>tell if we</a:t>
            </a:r>
            <a:r>
              <a:rPr lang="en-US" b="1" smtClean="0">
                <a:solidFill>
                  <a:schemeClr val="tx1"/>
                </a:solidFill>
                <a:latin typeface="Arial" pitchFamily="34" charset="0"/>
              </a:rPr>
              <a:t>’</a:t>
            </a:r>
            <a:r>
              <a:rPr lang="en-US" b="1" smtClean="0">
                <a:solidFill>
                  <a:schemeClr val="tx1"/>
                </a:solidFill>
              </a:rPr>
              <a:t>re right</a:t>
            </a:r>
            <a:r>
              <a:rPr lang="en-US"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41" name="Slide Number Placeholder 3"/>
          <p:cNvSpPr>
            <a:spLocks noGrp="1"/>
          </p:cNvSpPr>
          <p:nvPr>
            <p:ph type="sldNum" sz="quarter" idx="11"/>
          </p:nvPr>
        </p:nvSpPr>
        <p:spPr>
          <a:xfrm>
            <a:off x="6553200" y="6248400"/>
            <a:ext cx="1905000" cy="457200"/>
          </a:xfrm>
        </p:spPr>
        <p:txBody>
          <a:bodyPr/>
          <a:lstStyle/>
          <a:p>
            <a:pPr>
              <a:defRPr/>
            </a:pPr>
            <a:fld id="{9F36B3D7-AE28-40B4-B0FF-FEE7A1C8A9A0}" type="slidenum">
              <a:rPr lang="ar-SA" b="0">
                <a:solidFill>
                  <a:schemeClr val="tx1"/>
                </a:solidFill>
                <a:latin typeface="+mn-lt"/>
                <a:cs typeface="+mn-cs"/>
              </a:rPr>
              <a:pPr>
                <a:defRPr/>
              </a:pPr>
              <a:t>30</a:t>
            </a:fld>
            <a:endParaRPr lang="en-US" b="0">
              <a:solidFill>
                <a:schemeClr val="tx1"/>
              </a:solidFill>
              <a:latin typeface="+mn-lt"/>
              <a:cs typeface="+mn-cs"/>
            </a:endParaRPr>
          </a:p>
        </p:txBody>
      </p:sp>
      <p:pic>
        <p:nvPicPr>
          <p:cNvPr id="317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1749" name="Rectangle 3"/>
          <p:cNvSpPr>
            <a:spLocks noGrp="1" noChangeArrowheads="1"/>
          </p:cNvSpPr>
          <p:nvPr>
            <p:ph type="title" idx="4294967295"/>
          </p:nvPr>
        </p:nvSpPr>
        <p:spPr/>
        <p:txBody>
          <a:bodyPr/>
          <a:lstStyle/>
          <a:p>
            <a:pPr eaLnBrk="1" hangingPunct="1"/>
            <a:r>
              <a:rPr lang="en-US" smtClean="0"/>
              <a:t>Methods Take Time</a:t>
            </a:r>
          </a:p>
        </p:txBody>
      </p:sp>
      <p:sp>
        <p:nvSpPr>
          <p:cNvPr id="3175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nvGrpSpPr>
          <p:cNvPr id="31751" name="Group 5"/>
          <p:cNvGrpSpPr>
            <a:grpSpLocks/>
          </p:cNvGrpSpPr>
          <p:nvPr/>
        </p:nvGrpSpPr>
        <p:grpSpPr bwMode="auto">
          <a:xfrm>
            <a:off x="3429000" y="3048000"/>
            <a:ext cx="1828800" cy="466725"/>
            <a:chOff x="2160" y="1920"/>
            <a:chExt cx="1152" cy="294"/>
          </a:xfrm>
        </p:grpSpPr>
        <p:grpSp>
          <p:nvGrpSpPr>
            <p:cNvPr id="31775" name="Group 6"/>
            <p:cNvGrpSpPr>
              <a:grpSpLocks/>
            </p:cNvGrpSpPr>
            <p:nvPr/>
          </p:nvGrpSpPr>
          <p:grpSpPr bwMode="auto">
            <a:xfrm>
              <a:off x="2234" y="2012"/>
              <a:ext cx="138" cy="110"/>
              <a:chOff x="2928" y="1465"/>
              <a:chExt cx="271" cy="215"/>
            </a:xfrm>
          </p:grpSpPr>
          <p:sp>
            <p:nvSpPr>
              <p:cNvPr id="31784"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1785"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1776"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1777"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1778"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1779"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1780"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1781" name="Group 14"/>
            <p:cNvGrpSpPr>
              <a:grpSpLocks/>
            </p:cNvGrpSpPr>
            <p:nvPr/>
          </p:nvGrpSpPr>
          <p:grpSpPr bwMode="auto">
            <a:xfrm>
              <a:off x="2528" y="2012"/>
              <a:ext cx="138" cy="110"/>
              <a:chOff x="3648" y="3312"/>
              <a:chExt cx="271" cy="215"/>
            </a:xfrm>
          </p:grpSpPr>
          <p:sp>
            <p:nvSpPr>
              <p:cNvPr id="31782"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1783"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grpSp>
        <p:nvGrpSpPr>
          <p:cNvPr id="31752" name="Group 21"/>
          <p:cNvGrpSpPr>
            <a:grpSpLocks/>
          </p:cNvGrpSpPr>
          <p:nvPr/>
        </p:nvGrpSpPr>
        <p:grpSpPr bwMode="auto">
          <a:xfrm>
            <a:off x="355600" y="2019300"/>
            <a:ext cx="3225800" cy="3086100"/>
            <a:chOff x="224" y="1272"/>
            <a:chExt cx="2032" cy="1944"/>
          </a:xfrm>
        </p:grpSpPr>
        <p:sp>
          <p:nvSpPr>
            <p:cNvPr id="31756"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a:latin typeface="Comic Sans MS" pitchFamily="66" charset="0"/>
                </a:rPr>
                <a:t>invocation </a:t>
              </a:r>
              <a:r>
                <a:rPr lang="en-US" sz="2800" b="0"/>
                <a:t>12:00</a:t>
              </a:r>
            </a:p>
          </p:txBody>
        </p:sp>
        <p:grpSp>
          <p:nvGrpSpPr>
            <p:cNvPr id="31757" name="Group 23"/>
            <p:cNvGrpSpPr>
              <a:grpSpLocks/>
            </p:cNvGrpSpPr>
            <p:nvPr/>
          </p:nvGrpSpPr>
          <p:grpSpPr bwMode="auto">
            <a:xfrm>
              <a:off x="1248" y="2208"/>
              <a:ext cx="1008" cy="1008"/>
              <a:chOff x="3312" y="2112"/>
              <a:chExt cx="1632" cy="1632"/>
            </a:xfrm>
          </p:grpSpPr>
          <p:sp>
            <p:nvSpPr>
              <p:cNvPr id="31762"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1763" name="Group 25"/>
              <p:cNvGrpSpPr>
                <a:grpSpLocks/>
              </p:cNvGrpSpPr>
              <p:nvPr/>
            </p:nvGrpSpPr>
            <p:grpSpPr bwMode="auto">
              <a:xfrm>
                <a:off x="3312" y="2640"/>
                <a:ext cx="1056" cy="1104"/>
                <a:chOff x="3312" y="2640"/>
                <a:chExt cx="1056" cy="1104"/>
              </a:xfrm>
            </p:grpSpPr>
            <p:sp>
              <p:nvSpPr>
                <p:cNvPr id="31765"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1766" name="Group 27"/>
                <p:cNvGrpSpPr>
                  <a:grpSpLocks/>
                </p:cNvGrpSpPr>
                <p:nvPr/>
              </p:nvGrpSpPr>
              <p:grpSpPr bwMode="auto">
                <a:xfrm>
                  <a:off x="3312" y="2928"/>
                  <a:ext cx="837" cy="816"/>
                  <a:chOff x="3312" y="2928"/>
                  <a:chExt cx="837" cy="816"/>
                </a:xfrm>
              </p:grpSpPr>
              <p:sp>
                <p:nvSpPr>
                  <p:cNvPr id="31768"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1769"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1770"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1771"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1772"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1773"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1774"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1767"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1764"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31758" name="AutoShape 37"/>
            <p:cNvSpPr>
              <a:spLocks noChangeArrowheads="1"/>
            </p:cNvSpPr>
            <p:nvPr/>
          </p:nvSpPr>
          <p:spPr bwMode="auto">
            <a:xfrm>
              <a:off x="224" y="2120"/>
              <a:ext cx="1592" cy="48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grpSp>
          <p:nvGrpSpPr>
            <p:cNvPr id="31759" name="Group 38"/>
            <p:cNvGrpSpPr>
              <a:grpSpLocks/>
            </p:cNvGrpSpPr>
            <p:nvPr/>
          </p:nvGrpSpPr>
          <p:grpSpPr bwMode="auto">
            <a:xfrm>
              <a:off x="1152" y="2304"/>
              <a:ext cx="138" cy="110"/>
              <a:chOff x="2640" y="1426"/>
              <a:chExt cx="138" cy="110"/>
            </a:xfrm>
          </p:grpSpPr>
          <p:sp>
            <p:nvSpPr>
              <p:cNvPr id="31760"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1761"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1753" name="Group 41"/>
          <p:cNvGrpSpPr>
            <a:grpSpLocks/>
          </p:cNvGrpSpPr>
          <p:nvPr/>
        </p:nvGrpSpPr>
        <p:grpSpPr bwMode="auto">
          <a:xfrm>
            <a:off x="838200" y="5257800"/>
            <a:ext cx="7391400" cy="762000"/>
            <a:chOff x="528" y="3312"/>
            <a:chExt cx="4656" cy="480"/>
          </a:xfrm>
        </p:grpSpPr>
        <p:sp>
          <p:nvSpPr>
            <p:cNvPr id="31754"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1755" name="Text Box 43"/>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42" name="Slide Number Placeholder 3"/>
          <p:cNvSpPr>
            <a:spLocks noGrp="1"/>
          </p:cNvSpPr>
          <p:nvPr>
            <p:ph type="sldNum" sz="quarter" idx="11"/>
          </p:nvPr>
        </p:nvSpPr>
        <p:spPr>
          <a:xfrm>
            <a:off x="6553200" y="6248400"/>
            <a:ext cx="1905000" cy="457200"/>
          </a:xfrm>
        </p:spPr>
        <p:txBody>
          <a:bodyPr/>
          <a:lstStyle/>
          <a:p>
            <a:pPr>
              <a:defRPr/>
            </a:pPr>
            <a:fld id="{D23C6134-03A1-474D-A5E2-EB85749A27C7}" type="slidenum">
              <a:rPr lang="ar-SA" b="0">
                <a:solidFill>
                  <a:schemeClr val="tx1"/>
                </a:solidFill>
                <a:latin typeface="+mn-lt"/>
                <a:cs typeface="+mn-cs"/>
              </a:rPr>
              <a:pPr>
                <a:defRPr/>
              </a:pPr>
              <a:t>31</a:t>
            </a:fld>
            <a:endParaRPr lang="en-US" b="0">
              <a:solidFill>
                <a:schemeClr val="tx1"/>
              </a:solidFill>
              <a:latin typeface="+mn-lt"/>
              <a:cs typeface="+mn-cs"/>
            </a:endParaRPr>
          </a:p>
        </p:txBody>
      </p:sp>
      <p:pic>
        <p:nvPicPr>
          <p:cNvPr id="32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2773" name="Rectangle 3"/>
          <p:cNvSpPr>
            <a:spLocks noGrp="1" noChangeArrowheads="1"/>
          </p:cNvSpPr>
          <p:nvPr>
            <p:ph type="title" idx="4294967295"/>
          </p:nvPr>
        </p:nvSpPr>
        <p:spPr/>
        <p:txBody>
          <a:bodyPr/>
          <a:lstStyle/>
          <a:p>
            <a:pPr eaLnBrk="1" hangingPunct="1"/>
            <a:r>
              <a:rPr lang="en-US" smtClean="0"/>
              <a:t>Methods Take Time</a:t>
            </a:r>
          </a:p>
        </p:txBody>
      </p:sp>
      <p:sp>
        <p:nvSpPr>
          <p:cNvPr id="32774"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nvGrpSpPr>
          <p:cNvPr id="32775" name="Group 5"/>
          <p:cNvGrpSpPr>
            <a:grpSpLocks/>
          </p:cNvGrpSpPr>
          <p:nvPr/>
        </p:nvGrpSpPr>
        <p:grpSpPr bwMode="auto">
          <a:xfrm>
            <a:off x="3429000" y="3048000"/>
            <a:ext cx="1828800" cy="466725"/>
            <a:chOff x="2160" y="1920"/>
            <a:chExt cx="1152" cy="294"/>
          </a:xfrm>
        </p:grpSpPr>
        <p:grpSp>
          <p:nvGrpSpPr>
            <p:cNvPr id="32800" name="Group 6"/>
            <p:cNvGrpSpPr>
              <a:grpSpLocks/>
            </p:cNvGrpSpPr>
            <p:nvPr/>
          </p:nvGrpSpPr>
          <p:grpSpPr bwMode="auto">
            <a:xfrm>
              <a:off x="2234" y="2012"/>
              <a:ext cx="138" cy="110"/>
              <a:chOff x="2928" y="1465"/>
              <a:chExt cx="271" cy="215"/>
            </a:xfrm>
          </p:grpSpPr>
          <p:sp>
            <p:nvSpPr>
              <p:cNvPr id="32809"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2810"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2801"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2802"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2803"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2804"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2805"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2806" name="Group 14"/>
            <p:cNvGrpSpPr>
              <a:grpSpLocks/>
            </p:cNvGrpSpPr>
            <p:nvPr/>
          </p:nvGrpSpPr>
          <p:grpSpPr bwMode="auto">
            <a:xfrm>
              <a:off x="2528" y="2012"/>
              <a:ext cx="138" cy="110"/>
              <a:chOff x="3648" y="3312"/>
              <a:chExt cx="271" cy="215"/>
            </a:xfrm>
          </p:grpSpPr>
          <p:sp>
            <p:nvSpPr>
              <p:cNvPr id="32807"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2808"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sp>
        <p:nvSpPr>
          <p:cNvPr id="32776"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grpSp>
        <p:nvGrpSpPr>
          <p:cNvPr id="32777" name="Group 21"/>
          <p:cNvGrpSpPr>
            <a:grpSpLocks/>
          </p:cNvGrpSpPr>
          <p:nvPr/>
        </p:nvGrpSpPr>
        <p:grpSpPr bwMode="auto">
          <a:xfrm>
            <a:off x="685800" y="2019300"/>
            <a:ext cx="2895600" cy="3086100"/>
            <a:chOff x="432" y="1272"/>
            <a:chExt cx="1824" cy="1944"/>
          </a:xfrm>
        </p:grpSpPr>
        <p:sp>
          <p:nvSpPr>
            <p:cNvPr id="32782"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a:latin typeface="Comic Sans MS" pitchFamily="66" charset="0"/>
                </a:rPr>
                <a:t>invocation </a:t>
              </a:r>
              <a:r>
                <a:rPr lang="en-US" sz="2800" b="0"/>
                <a:t>12:00</a:t>
              </a:r>
            </a:p>
          </p:txBody>
        </p:sp>
        <p:grpSp>
          <p:nvGrpSpPr>
            <p:cNvPr id="32783" name="Group 23"/>
            <p:cNvGrpSpPr>
              <a:grpSpLocks/>
            </p:cNvGrpSpPr>
            <p:nvPr/>
          </p:nvGrpSpPr>
          <p:grpSpPr bwMode="auto">
            <a:xfrm>
              <a:off x="1248" y="2208"/>
              <a:ext cx="1008" cy="1008"/>
              <a:chOff x="3312" y="2112"/>
              <a:chExt cx="1632" cy="1632"/>
            </a:xfrm>
          </p:grpSpPr>
          <p:sp>
            <p:nvSpPr>
              <p:cNvPr id="32787"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2788" name="Group 25"/>
              <p:cNvGrpSpPr>
                <a:grpSpLocks/>
              </p:cNvGrpSpPr>
              <p:nvPr/>
            </p:nvGrpSpPr>
            <p:grpSpPr bwMode="auto">
              <a:xfrm>
                <a:off x="3312" y="2640"/>
                <a:ext cx="1056" cy="1104"/>
                <a:chOff x="3312" y="2640"/>
                <a:chExt cx="1056" cy="1104"/>
              </a:xfrm>
            </p:grpSpPr>
            <p:sp>
              <p:nvSpPr>
                <p:cNvPr id="32790"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2791" name="Group 27"/>
                <p:cNvGrpSpPr>
                  <a:grpSpLocks/>
                </p:cNvGrpSpPr>
                <p:nvPr/>
              </p:nvGrpSpPr>
              <p:grpSpPr bwMode="auto">
                <a:xfrm>
                  <a:off x="3312" y="2928"/>
                  <a:ext cx="837" cy="816"/>
                  <a:chOff x="3312" y="2928"/>
                  <a:chExt cx="837" cy="816"/>
                </a:xfrm>
              </p:grpSpPr>
              <p:sp>
                <p:nvSpPr>
                  <p:cNvPr id="32793"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2794"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2795"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2796"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2797"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2798"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2799"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2792"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2789"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2784" name="Group 38"/>
            <p:cNvGrpSpPr>
              <a:grpSpLocks/>
            </p:cNvGrpSpPr>
            <p:nvPr/>
          </p:nvGrpSpPr>
          <p:grpSpPr bwMode="auto">
            <a:xfrm>
              <a:off x="1152" y="2304"/>
              <a:ext cx="138" cy="110"/>
              <a:chOff x="2640" y="1426"/>
              <a:chExt cx="138" cy="110"/>
            </a:xfrm>
          </p:grpSpPr>
          <p:sp>
            <p:nvSpPr>
              <p:cNvPr id="32785"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2786"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2778" name="Group 41"/>
          <p:cNvGrpSpPr>
            <a:grpSpLocks/>
          </p:cNvGrpSpPr>
          <p:nvPr/>
        </p:nvGrpSpPr>
        <p:grpSpPr bwMode="auto">
          <a:xfrm>
            <a:off x="838200" y="5257800"/>
            <a:ext cx="7391400" cy="762000"/>
            <a:chOff x="528" y="3312"/>
            <a:chExt cx="4656" cy="480"/>
          </a:xfrm>
        </p:grpSpPr>
        <p:sp>
          <p:nvSpPr>
            <p:cNvPr id="32780"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2781" name="Text Box 43"/>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32779"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45" name="Slide Number Placeholder 3"/>
          <p:cNvSpPr>
            <a:spLocks noGrp="1"/>
          </p:cNvSpPr>
          <p:nvPr>
            <p:ph type="sldNum" sz="quarter" idx="11"/>
          </p:nvPr>
        </p:nvSpPr>
        <p:spPr>
          <a:xfrm>
            <a:off x="6553200" y="6248400"/>
            <a:ext cx="1905000" cy="457200"/>
          </a:xfrm>
        </p:spPr>
        <p:txBody>
          <a:bodyPr/>
          <a:lstStyle/>
          <a:p>
            <a:pPr>
              <a:defRPr/>
            </a:pPr>
            <a:fld id="{67A9EC9F-B9CC-4544-A28B-71986F50AF62}" type="slidenum">
              <a:rPr lang="ar-SA" b="0">
                <a:solidFill>
                  <a:schemeClr val="tx1"/>
                </a:solidFill>
                <a:latin typeface="+mn-lt"/>
                <a:cs typeface="+mn-cs"/>
              </a:rPr>
              <a:pPr>
                <a:defRPr/>
              </a:pPr>
              <a:t>32</a:t>
            </a:fld>
            <a:endParaRPr lang="en-US" b="0">
              <a:solidFill>
                <a:schemeClr val="tx1"/>
              </a:solidFill>
              <a:latin typeface="+mn-lt"/>
              <a:cs typeface="+mn-cs"/>
            </a:endParaRPr>
          </a:p>
        </p:txBody>
      </p:sp>
      <p:pic>
        <p:nvPicPr>
          <p:cNvPr id="33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3797" name="Rectangle 3"/>
          <p:cNvSpPr>
            <a:spLocks noGrp="1" noChangeArrowheads="1"/>
          </p:cNvSpPr>
          <p:nvPr>
            <p:ph type="title" idx="4294967295"/>
          </p:nvPr>
        </p:nvSpPr>
        <p:spPr/>
        <p:txBody>
          <a:bodyPr/>
          <a:lstStyle/>
          <a:p>
            <a:pPr eaLnBrk="1" hangingPunct="1"/>
            <a:r>
              <a:rPr lang="en-US" smtClean="0"/>
              <a:t>Methods Take Time</a:t>
            </a:r>
          </a:p>
        </p:txBody>
      </p:sp>
      <p:sp>
        <p:nvSpPr>
          <p:cNvPr id="33798"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nvGrpSpPr>
          <p:cNvPr id="33799" name="Group 5"/>
          <p:cNvGrpSpPr>
            <a:grpSpLocks/>
          </p:cNvGrpSpPr>
          <p:nvPr/>
        </p:nvGrpSpPr>
        <p:grpSpPr bwMode="auto">
          <a:xfrm>
            <a:off x="3429000" y="3048000"/>
            <a:ext cx="1828800" cy="466725"/>
            <a:chOff x="2160" y="1920"/>
            <a:chExt cx="1152" cy="294"/>
          </a:xfrm>
        </p:grpSpPr>
        <p:grpSp>
          <p:nvGrpSpPr>
            <p:cNvPr id="33827" name="Group 6"/>
            <p:cNvGrpSpPr>
              <a:grpSpLocks/>
            </p:cNvGrpSpPr>
            <p:nvPr/>
          </p:nvGrpSpPr>
          <p:grpSpPr bwMode="auto">
            <a:xfrm>
              <a:off x="2234" y="2012"/>
              <a:ext cx="138" cy="110"/>
              <a:chOff x="2928" y="1465"/>
              <a:chExt cx="271" cy="215"/>
            </a:xfrm>
          </p:grpSpPr>
          <p:sp>
            <p:nvSpPr>
              <p:cNvPr id="33836"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3837"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3828"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3829"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3830"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3831"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3832"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3833" name="Group 14"/>
            <p:cNvGrpSpPr>
              <a:grpSpLocks/>
            </p:cNvGrpSpPr>
            <p:nvPr/>
          </p:nvGrpSpPr>
          <p:grpSpPr bwMode="auto">
            <a:xfrm>
              <a:off x="2528" y="2012"/>
              <a:ext cx="138" cy="110"/>
              <a:chOff x="3648" y="3312"/>
              <a:chExt cx="271" cy="215"/>
            </a:xfrm>
          </p:grpSpPr>
          <p:sp>
            <p:nvSpPr>
              <p:cNvPr id="33834"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3835"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sp>
        <p:nvSpPr>
          <p:cNvPr id="33800"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grpSp>
        <p:nvGrpSpPr>
          <p:cNvPr id="33801" name="Group 18"/>
          <p:cNvGrpSpPr>
            <a:grpSpLocks/>
          </p:cNvGrpSpPr>
          <p:nvPr/>
        </p:nvGrpSpPr>
        <p:grpSpPr bwMode="auto">
          <a:xfrm>
            <a:off x="4495800" y="3200400"/>
            <a:ext cx="219075" cy="174625"/>
            <a:chOff x="2640" y="1426"/>
            <a:chExt cx="138" cy="110"/>
          </a:xfrm>
        </p:grpSpPr>
        <p:sp>
          <p:nvSpPr>
            <p:cNvPr id="33825" name="Oval 1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3826" name="Oval 2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33802" name="Group 21"/>
          <p:cNvGrpSpPr>
            <a:grpSpLocks/>
          </p:cNvGrpSpPr>
          <p:nvPr/>
        </p:nvGrpSpPr>
        <p:grpSpPr bwMode="auto">
          <a:xfrm>
            <a:off x="609600" y="2019300"/>
            <a:ext cx="2984500" cy="3086100"/>
            <a:chOff x="432" y="1272"/>
            <a:chExt cx="1880" cy="1944"/>
          </a:xfrm>
        </p:grpSpPr>
        <p:sp>
          <p:nvSpPr>
            <p:cNvPr id="33807"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a:latin typeface="Comic Sans MS" pitchFamily="66" charset="0"/>
                </a:rPr>
                <a:t>invocation </a:t>
              </a:r>
              <a:r>
                <a:rPr lang="en-US" sz="2800" b="0"/>
                <a:t>12:00</a:t>
              </a:r>
            </a:p>
          </p:txBody>
        </p:sp>
        <p:grpSp>
          <p:nvGrpSpPr>
            <p:cNvPr id="33808" name="Group 23"/>
            <p:cNvGrpSpPr>
              <a:grpSpLocks/>
            </p:cNvGrpSpPr>
            <p:nvPr/>
          </p:nvGrpSpPr>
          <p:grpSpPr bwMode="auto">
            <a:xfrm>
              <a:off x="1248" y="2208"/>
              <a:ext cx="1064" cy="1008"/>
              <a:chOff x="3312" y="2112"/>
              <a:chExt cx="1723" cy="1632"/>
            </a:xfrm>
          </p:grpSpPr>
          <p:sp>
            <p:nvSpPr>
              <p:cNvPr id="33812" name="Freeform 24"/>
              <p:cNvSpPr>
                <a:spLocks/>
              </p:cNvSpPr>
              <p:nvPr/>
            </p:nvSpPr>
            <p:spPr bwMode="auto">
              <a:xfrm>
                <a:off x="4254"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3813" name="Group 25"/>
              <p:cNvGrpSpPr>
                <a:grpSpLocks/>
              </p:cNvGrpSpPr>
              <p:nvPr/>
            </p:nvGrpSpPr>
            <p:grpSpPr bwMode="auto">
              <a:xfrm>
                <a:off x="3312" y="2640"/>
                <a:ext cx="1056" cy="1104"/>
                <a:chOff x="3312" y="2640"/>
                <a:chExt cx="1056" cy="1104"/>
              </a:xfrm>
            </p:grpSpPr>
            <p:sp>
              <p:nvSpPr>
                <p:cNvPr id="33815"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3816" name="Group 27"/>
                <p:cNvGrpSpPr>
                  <a:grpSpLocks/>
                </p:cNvGrpSpPr>
                <p:nvPr/>
              </p:nvGrpSpPr>
              <p:grpSpPr bwMode="auto">
                <a:xfrm>
                  <a:off x="3312" y="2928"/>
                  <a:ext cx="837" cy="816"/>
                  <a:chOff x="3312" y="2928"/>
                  <a:chExt cx="837" cy="816"/>
                </a:xfrm>
              </p:grpSpPr>
              <p:sp>
                <p:nvSpPr>
                  <p:cNvPr id="33818"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9"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20"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3821"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3822"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3823"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24"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3817"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3814" name="Freeform 36"/>
              <p:cNvSpPr>
                <a:spLocks/>
              </p:cNvSpPr>
              <p:nvPr/>
            </p:nvSpPr>
            <p:spPr bwMode="auto">
              <a:xfrm>
                <a:off x="4507"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3809" name="Group 38"/>
            <p:cNvGrpSpPr>
              <a:grpSpLocks/>
            </p:cNvGrpSpPr>
            <p:nvPr/>
          </p:nvGrpSpPr>
          <p:grpSpPr bwMode="auto">
            <a:xfrm>
              <a:off x="1192" y="2304"/>
              <a:ext cx="138" cy="110"/>
              <a:chOff x="2680" y="1426"/>
              <a:chExt cx="138" cy="110"/>
            </a:xfrm>
          </p:grpSpPr>
          <p:sp>
            <p:nvSpPr>
              <p:cNvPr id="33810" name="Oval 39"/>
              <p:cNvSpPr>
                <a:spLocks noChangeArrowheads="1"/>
              </p:cNvSpPr>
              <p:nvPr/>
            </p:nvSpPr>
            <p:spPr bwMode="auto">
              <a:xfrm>
                <a:off x="268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3811"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3803" name="Group 41"/>
          <p:cNvGrpSpPr>
            <a:grpSpLocks/>
          </p:cNvGrpSpPr>
          <p:nvPr/>
        </p:nvGrpSpPr>
        <p:grpSpPr bwMode="auto">
          <a:xfrm>
            <a:off x="838200" y="5257800"/>
            <a:ext cx="7391400" cy="762000"/>
            <a:chOff x="528" y="3312"/>
            <a:chExt cx="4656" cy="480"/>
          </a:xfrm>
        </p:grpSpPr>
        <p:sp>
          <p:nvSpPr>
            <p:cNvPr id="33805"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3806" name="Text Box 43"/>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33804"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9" name="Slide Number Placeholder 3"/>
          <p:cNvSpPr>
            <a:spLocks noGrp="1"/>
          </p:cNvSpPr>
          <p:nvPr>
            <p:ph type="sldNum" sz="quarter" idx="11"/>
          </p:nvPr>
        </p:nvSpPr>
        <p:spPr>
          <a:xfrm>
            <a:off x="6553200" y="6248400"/>
            <a:ext cx="1905000" cy="457200"/>
          </a:xfrm>
        </p:spPr>
        <p:txBody>
          <a:bodyPr/>
          <a:lstStyle/>
          <a:p>
            <a:pPr>
              <a:defRPr/>
            </a:pPr>
            <a:fld id="{8509B3E8-8E1E-438B-AB4C-2C89159B36E4}" type="slidenum">
              <a:rPr lang="ar-SA" b="0">
                <a:solidFill>
                  <a:schemeClr val="tx1"/>
                </a:solidFill>
                <a:latin typeface="+mn-lt"/>
                <a:cs typeface="+mn-cs"/>
              </a:rPr>
              <a:pPr>
                <a:defRPr/>
              </a:pPr>
              <a:t>33</a:t>
            </a:fld>
            <a:endParaRPr lang="en-US" b="0">
              <a:solidFill>
                <a:schemeClr val="tx1"/>
              </a:solidFill>
              <a:latin typeface="+mn-lt"/>
              <a:cs typeface="+mn-cs"/>
            </a:endParaRPr>
          </a:p>
        </p:txBody>
      </p:sp>
      <p:pic>
        <p:nvPicPr>
          <p:cNvPr id="34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4821" name="Rectangle 3"/>
          <p:cNvSpPr>
            <a:spLocks noGrp="1" noChangeArrowheads="1"/>
          </p:cNvSpPr>
          <p:nvPr>
            <p:ph type="title" idx="4294967295"/>
          </p:nvPr>
        </p:nvSpPr>
        <p:spPr/>
        <p:txBody>
          <a:bodyPr/>
          <a:lstStyle/>
          <a:p>
            <a:pPr eaLnBrk="1" hangingPunct="1"/>
            <a:r>
              <a:rPr lang="en-US" smtClean="0"/>
              <a:t>Methods Take Time</a:t>
            </a:r>
          </a:p>
        </p:txBody>
      </p:sp>
      <p:sp>
        <p:nvSpPr>
          <p:cNvPr id="34822"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nvGrpSpPr>
          <p:cNvPr id="34823" name="Group 5"/>
          <p:cNvGrpSpPr>
            <a:grpSpLocks/>
          </p:cNvGrpSpPr>
          <p:nvPr/>
        </p:nvGrpSpPr>
        <p:grpSpPr bwMode="auto">
          <a:xfrm>
            <a:off x="3429000" y="3048000"/>
            <a:ext cx="1828800" cy="466725"/>
            <a:chOff x="2160" y="1920"/>
            <a:chExt cx="1152" cy="294"/>
          </a:xfrm>
        </p:grpSpPr>
        <p:grpSp>
          <p:nvGrpSpPr>
            <p:cNvPr id="34865" name="Group 6"/>
            <p:cNvGrpSpPr>
              <a:grpSpLocks/>
            </p:cNvGrpSpPr>
            <p:nvPr/>
          </p:nvGrpSpPr>
          <p:grpSpPr bwMode="auto">
            <a:xfrm>
              <a:off x="2234" y="2012"/>
              <a:ext cx="138" cy="110"/>
              <a:chOff x="2928" y="1465"/>
              <a:chExt cx="271" cy="215"/>
            </a:xfrm>
          </p:grpSpPr>
          <p:sp>
            <p:nvSpPr>
              <p:cNvPr id="34874"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4875"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4866"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4867"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4868"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4869"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4870"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4871" name="Group 14"/>
            <p:cNvGrpSpPr>
              <a:grpSpLocks/>
            </p:cNvGrpSpPr>
            <p:nvPr/>
          </p:nvGrpSpPr>
          <p:grpSpPr bwMode="auto">
            <a:xfrm>
              <a:off x="2528" y="2012"/>
              <a:ext cx="138" cy="110"/>
              <a:chOff x="3648" y="3312"/>
              <a:chExt cx="271" cy="215"/>
            </a:xfrm>
          </p:grpSpPr>
          <p:sp>
            <p:nvSpPr>
              <p:cNvPr id="34872"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4873"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sp>
        <p:nvSpPr>
          <p:cNvPr id="34824"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grpSp>
        <p:nvGrpSpPr>
          <p:cNvPr id="34825" name="Group 18"/>
          <p:cNvGrpSpPr>
            <a:grpSpLocks/>
          </p:cNvGrpSpPr>
          <p:nvPr/>
        </p:nvGrpSpPr>
        <p:grpSpPr bwMode="auto">
          <a:xfrm>
            <a:off x="4495800" y="3200400"/>
            <a:ext cx="219075" cy="174625"/>
            <a:chOff x="2640" y="1426"/>
            <a:chExt cx="138" cy="110"/>
          </a:xfrm>
        </p:grpSpPr>
        <p:sp>
          <p:nvSpPr>
            <p:cNvPr id="34863" name="Oval 1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4864" name="Oval 2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34826" name="Group 21"/>
          <p:cNvGrpSpPr>
            <a:grpSpLocks/>
          </p:cNvGrpSpPr>
          <p:nvPr/>
        </p:nvGrpSpPr>
        <p:grpSpPr bwMode="auto">
          <a:xfrm>
            <a:off x="685800" y="2019300"/>
            <a:ext cx="2895600" cy="3086100"/>
            <a:chOff x="432" y="1272"/>
            <a:chExt cx="1824" cy="1944"/>
          </a:xfrm>
        </p:grpSpPr>
        <p:sp>
          <p:nvSpPr>
            <p:cNvPr id="34845"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a:latin typeface="Comic Sans MS" pitchFamily="66" charset="0"/>
                </a:rPr>
                <a:t>invocation </a:t>
              </a:r>
              <a:r>
                <a:rPr lang="en-US" sz="2800" b="0"/>
                <a:t>12:00</a:t>
              </a:r>
            </a:p>
          </p:txBody>
        </p:sp>
        <p:grpSp>
          <p:nvGrpSpPr>
            <p:cNvPr id="34846" name="Group 23"/>
            <p:cNvGrpSpPr>
              <a:grpSpLocks/>
            </p:cNvGrpSpPr>
            <p:nvPr/>
          </p:nvGrpSpPr>
          <p:grpSpPr bwMode="auto">
            <a:xfrm>
              <a:off x="1248" y="2208"/>
              <a:ext cx="1008" cy="1008"/>
              <a:chOff x="3312" y="2112"/>
              <a:chExt cx="1632" cy="1632"/>
            </a:xfrm>
          </p:grpSpPr>
          <p:sp>
            <p:nvSpPr>
              <p:cNvPr id="34850"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4851" name="Group 25"/>
              <p:cNvGrpSpPr>
                <a:grpSpLocks/>
              </p:cNvGrpSpPr>
              <p:nvPr/>
            </p:nvGrpSpPr>
            <p:grpSpPr bwMode="auto">
              <a:xfrm>
                <a:off x="3312" y="2640"/>
                <a:ext cx="1056" cy="1104"/>
                <a:chOff x="3312" y="2640"/>
                <a:chExt cx="1056" cy="1104"/>
              </a:xfrm>
            </p:grpSpPr>
            <p:sp>
              <p:nvSpPr>
                <p:cNvPr id="34853"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4854" name="Group 27"/>
                <p:cNvGrpSpPr>
                  <a:grpSpLocks/>
                </p:cNvGrpSpPr>
                <p:nvPr/>
              </p:nvGrpSpPr>
              <p:grpSpPr bwMode="auto">
                <a:xfrm>
                  <a:off x="3312" y="2928"/>
                  <a:ext cx="837" cy="816"/>
                  <a:chOff x="3312" y="2928"/>
                  <a:chExt cx="837" cy="816"/>
                </a:xfrm>
              </p:grpSpPr>
              <p:sp>
                <p:nvSpPr>
                  <p:cNvPr id="34856"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57"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58"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4859"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4860"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4861"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4862"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4855"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4852"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4847" name="Group 38"/>
            <p:cNvGrpSpPr>
              <a:grpSpLocks/>
            </p:cNvGrpSpPr>
            <p:nvPr/>
          </p:nvGrpSpPr>
          <p:grpSpPr bwMode="auto">
            <a:xfrm>
              <a:off x="1152" y="2304"/>
              <a:ext cx="138" cy="110"/>
              <a:chOff x="2640" y="1426"/>
              <a:chExt cx="138" cy="110"/>
            </a:xfrm>
          </p:grpSpPr>
          <p:sp>
            <p:nvSpPr>
              <p:cNvPr id="34848"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34849"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4827" name="Group 41"/>
          <p:cNvGrpSpPr>
            <a:grpSpLocks/>
          </p:cNvGrpSpPr>
          <p:nvPr/>
        </p:nvGrpSpPr>
        <p:grpSpPr bwMode="auto">
          <a:xfrm>
            <a:off x="838200" y="5257800"/>
            <a:ext cx="7391400" cy="762000"/>
            <a:chOff x="528" y="3312"/>
            <a:chExt cx="4656" cy="480"/>
          </a:xfrm>
        </p:grpSpPr>
        <p:sp>
          <p:nvSpPr>
            <p:cNvPr id="34843"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4844" name="Text Box 43"/>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grpSp>
        <p:nvGrpSpPr>
          <p:cNvPr id="34828" name="Group 44"/>
          <p:cNvGrpSpPr>
            <a:grpSpLocks/>
          </p:cNvGrpSpPr>
          <p:nvPr/>
        </p:nvGrpSpPr>
        <p:grpSpPr bwMode="auto">
          <a:xfrm>
            <a:off x="5334000" y="2057400"/>
            <a:ext cx="2705100" cy="3009900"/>
            <a:chOff x="3360" y="1272"/>
            <a:chExt cx="1704" cy="1896"/>
          </a:xfrm>
        </p:grpSpPr>
        <p:grpSp>
          <p:nvGrpSpPr>
            <p:cNvPr id="34830" name="Group 45"/>
            <p:cNvGrpSpPr>
              <a:grpSpLocks/>
            </p:cNvGrpSpPr>
            <p:nvPr/>
          </p:nvGrpSpPr>
          <p:grpSpPr bwMode="auto">
            <a:xfrm>
              <a:off x="3744" y="2736"/>
              <a:ext cx="576" cy="432"/>
              <a:chOff x="624" y="2832"/>
              <a:chExt cx="912" cy="816"/>
            </a:xfrm>
          </p:grpSpPr>
          <p:sp>
            <p:nvSpPr>
              <p:cNvPr id="34834" name="Freeform 46"/>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35" name="Freeform 47"/>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36" name="Freeform 48"/>
              <p:cNvSpPr>
                <a:spLocks/>
              </p:cNvSpPr>
              <p:nvPr/>
            </p:nvSpPr>
            <p:spPr bwMode="auto">
              <a:xfrm flipH="1">
                <a:off x="1056" y="2832"/>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37" name="Freeform 49"/>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4838" name="Freeform 50"/>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4839" name="Freeform 51"/>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4840" name="Freeform 52"/>
              <p:cNvSpPr>
                <a:spLocks/>
              </p:cNvSpPr>
              <p:nvPr/>
            </p:nvSpPr>
            <p:spPr bwMode="auto">
              <a:xfrm flipH="1">
                <a:off x="960" y="3312"/>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4841" name="Freeform 53"/>
              <p:cNvSpPr>
                <a:spLocks/>
              </p:cNvSpPr>
              <p:nvPr/>
            </p:nvSpPr>
            <p:spPr bwMode="auto">
              <a:xfrm flipH="1">
                <a:off x="1152" y="3168"/>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4842" name="Freeform 54"/>
              <p:cNvSpPr>
                <a:spLocks/>
              </p:cNvSpPr>
              <p:nvPr/>
            </p:nvSpPr>
            <p:spPr bwMode="auto">
              <a:xfrm flipH="1">
                <a:off x="1344" y="3024"/>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4831" name="AutoShape 55"/>
            <p:cNvSpPr>
              <a:spLocks noChangeArrowheads="1"/>
            </p:cNvSpPr>
            <p:nvPr/>
          </p:nvSpPr>
          <p:spPr bwMode="auto">
            <a:xfrm>
              <a:off x="4152" y="2112"/>
              <a:ext cx="912" cy="480"/>
            </a:xfrm>
            <a:prstGeom prst="cloudCallout">
              <a:avLst>
                <a:gd name="adj1" fmla="val -44736"/>
                <a:gd name="adj2" fmla="val 70000"/>
              </a:avLst>
            </a:prstGeom>
            <a:noFill/>
            <a:ln w="38100">
              <a:solidFill>
                <a:srgbClr val="6666FF"/>
              </a:solidFill>
              <a:round/>
              <a:headEnd/>
              <a:tailEnd/>
            </a:ln>
          </p:spPr>
          <p:txBody>
            <a:bodyPr anchor="ctr"/>
            <a:lstStyle/>
            <a:p>
              <a:pPr algn="ctr"/>
              <a:r>
                <a:rPr lang="en-US">
                  <a:solidFill>
                    <a:schemeClr val="tx1"/>
                  </a:solidFill>
                </a:rPr>
                <a:t>void</a:t>
              </a:r>
            </a:p>
          </p:txBody>
        </p:sp>
        <p:sp>
          <p:nvSpPr>
            <p:cNvPr id="34832" name="Freeform 56"/>
            <p:cNvSpPr>
              <a:spLocks/>
            </p:cNvSpPr>
            <p:nvPr/>
          </p:nvSpPr>
          <p:spPr bwMode="auto">
            <a:xfrm flipH="1">
              <a:off x="3504" y="2256"/>
              <a:ext cx="326" cy="297"/>
            </a:xfrm>
            <a:custGeom>
              <a:avLst/>
              <a:gdLst>
                <a:gd name="T0" fmla="*/ 0 w 528"/>
                <a:gd name="T1" fmla="*/ 4 h 480"/>
                <a:gd name="T2" fmla="*/ 2 w 528"/>
                <a:gd name="T3" fmla="*/ 2 h 480"/>
                <a:gd name="T4" fmla="*/ 0 w 528"/>
                <a:gd name="T5" fmla="*/ 2 h 480"/>
                <a:gd name="T6" fmla="*/ 4 w 528"/>
                <a:gd name="T7" fmla="*/ 0 h 480"/>
                <a:gd name="T8" fmla="*/ 2 w 528"/>
                <a:gd name="T9" fmla="*/ 1 h 480"/>
                <a:gd name="T10" fmla="*/ 4 w 528"/>
                <a:gd name="T11" fmla="*/ 1 h 480"/>
                <a:gd name="T12" fmla="*/ 0 w 528"/>
                <a:gd name="T13" fmla="*/ 4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4833" name="AutoShape 57"/>
            <p:cNvSpPr>
              <a:spLocks noChangeArrowheads="1"/>
            </p:cNvSpPr>
            <p:nvPr/>
          </p:nvSpPr>
          <p:spPr bwMode="auto">
            <a:xfrm>
              <a:off x="3360" y="1272"/>
              <a:ext cx="1248" cy="528"/>
            </a:xfrm>
            <a:prstGeom prst="wedgeRoundRectCallout">
              <a:avLst>
                <a:gd name="adj1" fmla="val -27644"/>
                <a:gd name="adj2" fmla="val 132574"/>
                <a:gd name="adj3" fmla="val 16667"/>
              </a:avLst>
            </a:prstGeom>
            <a:noFill/>
            <a:ln w="38100">
              <a:solidFill>
                <a:srgbClr val="FF0000"/>
              </a:solidFill>
              <a:miter lim="800000"/>
              <a:headEnd/>
              <a:tailEnd/>
            </a:ln>
          </p:spPr>
          <p:txBody>
            <a:bodyPr anchor="ctr"/>
            <a:lstStyle/>
            <a:p>
              <a:pPr algn="ctr"/>
              <a:r>
                <a:rPr lang="en-US" sz="2800" b="0">
                  <a:latin typeface="Comic Sans MS" pitchFamily="66" charset="0"/>
                </a:rPr>
                <a:t>response </a:t>
              </a:r>
              <a:r>
                <a:rPr lang="en-US" sz="2800" b="0"/>
                <a:t>12:01</a:t>
              </a:r>
            </a:p>
          </p:txBody>
        </p:sp>
      </p:grpSp>
      <p:sp>
        <p:nvSpPr>
          <p:cNvPr id="34829"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FB0BF66-F791-4CDF-B423-6164F9949F45}" type="slidenum">
              <a:rPr lang="ar-SA" b="0">
                <a:solidFill>
                  <a:schemeClr val="tx1"/>
                </a:solidFill>
                <a:latin typeface="+mn-lt"/>
                <a:cs typeface="+mn-cs"/>
              </a:rPr>
              <a:pPr>
                <a:defRPr/>
              </a:pPr>
              <a:t>34</a:t>
            </a:fld>
            <a:endParaRPr lang="en-US" b="0">
              <a:solidFill>
                <a:schemeClr val="tx1"/>
              </a:solidFill>
              <a:latin typeface="+mn-lt"/>
              <a:cs typeface="+mn-cs"/>
            </a:endParaRPr>
          </a:p>
        </p:txBody>
      </p:sp>
      <p:pic>
        <p:nvPicPr>
          <p:cNvPr id="35844"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5845" name="Rectangle 2"/>
          <p:cNvSpPr>
            <a:spLocks noGrp="1" noChangeArrowheads="1"/>
          </p:cNvSpPr>
          <p:nvPr>
            <p:ph type="title" idx="4294967295"/>
          </p:nvPr>
        </p:nvSpPr>
        <p:spPr/>
        <p:txBody>
          <a:bodyPr/>
          <a:lstStyle/>
          <a:p>
            <a:pPr eaLnBrk="1" hangingPunct="1"/>
            <a:r>
              <a:rPr lang="en-US" smtClean="0"/>
              <a:t>Sequential vs Concurrent</a:t>
            </a:r>
          </a:p>
        </p:txBody>
      </p:sp>
      <p:sp>
        <p:nvSpPr>
          <p:cNvPr id="35846"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Methods take time? Who knew?</a:t>
            </a:r>
          </a:p>
          <a:p>
            <a:pPr eaLnBrk="1" hangingPunct="1"/>
            <a:r>
              <a:rPr lang="en-US" smtClean="0"/>
              <a:t>Concurrent</a:t>
            </a:r>
          </a:p>
          <a:p>
            <a:pPr lvl="1" eaLnBrk="1" hangingPunct="1"/>
            <a:r>
              <a:rPr lang="en-US" smtClean="0"/>
              <a:t>Method call is not an </a:t>
            </a:r>
            <a:r>
              <a:rPr lang="en-US" smtClean="0">
                <a:solidFill>
                  <a:schemeClr val="tx1"/>
                </a:solidFill>
              </a:rPr>
              <a:t>event</a:t>
            </a:r>
          </a:p>
          <a:p>
            <a:pPr lvl="1" eaLnBrk="1" hangingPunct="1"/>
            <a:r>
              <a:rPr lang="en-US" smtClean="0"/>
              <a:t>Method call is an </a:t>
            </a:r>
            <a:r>
              <a:rPr lang="en-US" smtClean="0">
                <a:solidFill>
                  <a:schemeClr val="tx1"/>
                </a:solidFill>
              </a:rPr>
              <a:t>interval</a:t>
            </a:r>
            <a:r>
              <a:rPr lang="en-US" smtClean="0"/>
              <a:t>.</a:t>
            </a:r>
          </a:p>
          <a:p>
            <a:pPr lvl="1" eaLnBrk="1" hangingPunct="1"/>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808A3FF4-466D-48AE-AE19-8D01EF1CF19F}" type="slidenum">
              <a:rPr lang="ar-SA" b="0">
                <a:solidFill>
                  <a:schemeClr val="tx1"/>
                </a:solidFill>
                <a:latin typeface="+mn-lt"/>
                <a:cs typeface="+mn-cs"/>
              </a:rPr>
              <a:pPr>
                <a:defRPr/>
              </a:pPr>
              <a:t>35</a:t>
            </a:fld>
            <a:endParaRPr lang="en-US" b="0">
              <a:solidFill>
                <a:schemeClr val="tx1"/>
              </a:solidFill>
              <a:latin typeface="+mn-lt"/>
              <a:cs typeface="+mn-cs"/>
            </a:endParaRPr>
          </a:p>
        </p:txBody>
      </p:sp>
      <p:pic>
        <p:nvPicPr>
          <p:cNvPr id="36868" name="Picture 7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6869" name="Group 71"/>
          <p:cNvGrpSpPr>
            <a:grpSpLocks/>
          </p:cNvGrpSpPr>
          <p:nvPr/>
        </p:nvGrpSpPr>
        <p:grpSpPr bwMode="auto">
          <a:xfrm>
            <a:off x="838200" y="5257800"/>
            <a:ext cx="7391400" cy="762000"/>
            <a:chOff x="528" y="3312"/>
            <a:chExt cx="4656" cy="480"/>
          </a:xfrm>
        </p:grpSpPr>
        <p:sp>
          <p:nvSpPr>
            <p:cNvPr id="36886" name="AutoShape 7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6887" name="Text Box 73"/>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36870" name="Rectangle 2"/>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6871"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nvGrpSpPr>
          <p:cNvPr id="36872" name="Group 6"/>
          <p:cNvGrpSpPr>
            <a:grpSpLocks/>
          </p:cNvGrpSpPr>
          <p:nvPr/>
        </p:nvGrpSpPr>
        <p:grpSpPr bwMode="auto">
          <a:xfrm>
            <a:off x="3429000" y="2352675"/>
            <a:ext cx="1828800" cy="466725"/>
            <a:chOff x="2160" y="1200"/>
            <a:chExt cx="1152" cy="294"/>
          </a:xfrm>
        </p:grpSpPr>
        <p:grpSp>
          <p:nvGrpSpPr>
            <p:cNvPr id="36873" name="Group 7"/>
            <p:cNvGrpSpPr>
              <a:grpSpLocks/>
            </p:cNvGrpSpPr>
            <p:nvPr/>
          </p:nvGrpSpPr>
          <p:grpSpPr bwMode="auto">
            <a:xfrm>
              <a:off x="2234" y="1292"/>
              <a:ext cx="138" cy="110"/>
              <a:chOff x="2928" y="1465"/>
              <a:chExt cx="271" cy="215"/>
            </a:xfrm>
          </p:grpSpPr>
          <p:sp>
            <p:nvSpPr>
              <p:cNvPr id="36884"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6885"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6874"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6875"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6876"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6877"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6878"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6879" name="Group 15"/>
            <p:cNvGrpSpPr>
              <a:grpSpLocks/>
            </p:cNvGrpSpPr>
            <p:nvPr/>
          </p:nvGrpSpPr>
          <p:grpSpPr bwMode="auto">
            <a:xfrm>
              <a:off x="2528" y="1292"/>
              <a:ext cx="138" cy="110"/>
              <a:chOff x="3648" y="3312"/>
              <a:chExt cx="271" cy="215"/>
            </a:xfrm>
          </p:grpSpPr>
          <p:sp>
            <p:nvSpPr>
              <p:cNvPr id="36882"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6883"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6880"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6881"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8" name="Slide Number Placeholder 3"/>
          <p:cNvSpPr>
            <a:spLocks noGrp="1"/>
          </p:cNvSpPr>
          <p:nvPr>
            <p:ph type="sldNum" sz="quarter" idx="11"/>
          </p:nvPr>
        </p:nvSpPr>
        <p:spPr>
          <a:xfrm>
            <a:off x="6553200" y="6248400"/>
            <a:ext cx="1905000" cy="457200"/>
          </a:xfrm>
        </p:spPr>
        <p:txBody>
          <a:bodyPr/>
          <a:lstStyle/>
          <a:p>
            <a:pPr>
              <a:defRPr/>
            </a:pPr>
            <a:fld id="{6C3298D9-1EF3-4239-9886-835FDCDAD025}" type="slidenum">
              <a:rPr lang="ar-SA" b="0">
                <a:solidFill>
                  <a:schemeClr val="tx1"/>
                </a:solidFill>
                <a:latin typeface="+mn-lt"/>
                <a:cs typeface="+mn-cs"/>
              </a:rPr>
              <a:pPr>
                <a:defRPr/>
              </a:pPr>
              <a:t>36</a:t>
            </a:fld>
            <a:endParaRPr lang="en-US" b="0">
              <a:solidFill>
                <a:schemeClr val="tx1"/>
              </a:solidFill>
              <a:latin typeface="+mn-lt"/>
              <a:cs typeface="+mn-cs"/>
            </a:endParaRPr>
          </a:p>
        </p:txBody>
      </p:sp>
      <p:pic>
        <p:nvPicPr>
          <p:cNvPr id="378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7893" name="Group 3"/>
          <p:cNvGrpSpPr>
            <a:grpSpLocks/>
          </p:cNvGrpSpPr>
          <p:nvPr/>
        </p:nvGrpSpPr>
        <p:grpSpPr bwMode="auto">
          <a:xfrm>
            <a:off x="838200" y="5257800"/>
            <a:ext cx="7391400" cy="762000"/>
            <a:chOff x="528" y="3312"/>
            <a:chExt cx="4656" cy="480"/>
          </a:xfrm>
        </p:grpSpPr>
        <p:sp>
          <p:nvSpPr>
            <p:cNvPr id="37925"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7926" name="Text Box 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37894" name="Rectangle 6"/>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7895" name="Text Box 7"/>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37896"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grpSp>
        <p:nvGrpSpPr>
          <p:cNvPr id="37897" name="Group 9"/>
          <p:cNvGrpSpPr>
            <a:grpSpLocks/>
          </p:cNvGrpSpPr>
          <p:nvPr/>
        </p:nvGrpSpPr>
        <p:grpSpPr bwMode="auto">
          <a:xfrm>
            <a:off x="3429000" y="2352675"/>
            <a:ext cx="1828800" cy="466725"/>
            <a:chOff x="2160" y="1200"/>
            <a:chExt cx="1152" cy="294"/>
          </a:xfrm>
        </p:grpSpPr>
        <p:grpSp>
          <p:nvGrpSpPr>
            <p:cNvPr id="37912" name="Group 10"/>
            <p:cNvGrpSpPr>
              <a:grpSpLocks/>
            </p:cNvGrpSpPr>
            <p:nvPr/>
          </p:nvGrpSpPr>
          <p:grpSpPr bwMode="auto">
            <a:xfrm>
              <a:off x="2234" y="1292"/>
              <a:ext cx="138" cy="110"/>
              <a:chOff x="2928" y="1465"/>
              <a:chExt cx="271" cy="215"/>
            </a:xfrm>
          </p:grpSpPr>
          <p:sp>
            <p:nvSpPr>
              <p:cNvPr id="37923"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7924"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7913"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7914"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7915"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7916"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7917"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7918" name="Group 18"/>
            <p:cNvGrpSpPr>
              <a:grpSpLocks/>
            </p:cNvGrpSpPr>
            <p:nvPr/>
          </p:nvGrpSpPr>
          <p:grpSpPr bwMode="auto">
            <a:xfrm>
              <a:off x="2528" y="1292"/>
              <a:ext cx="138" cy="110"/>
              <a:chOff x="3648" y="3312"/>
              <a:chExt cx="271" cy="215"/>
            </a:xfrm>
          </p:grpSpPr>
          <p:sp>
            <p:nvSpPr>
              <p:cNvPr id="37921"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7922"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7919"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7920"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37898" name="Group 25"/>
          <p:cNvGrpSpPr>
            <a:grpSpLocks/>
          </p:cNvGrpSpPr>
          <p:nvPr/>
        </p:nvGrpSpPr>
        <p:grpSpPr bwMode="auto">
          <a:xfrm>
            <a:off x="892175" y="3005138"/>
            <a:ext cx="1600200" cy="1600200"/>
            <a:chOff x="3312" y="2112"/>
            <a:chExt cx="1632" cy="1632"/>
          </a:xfrm>
        </p:grpSpPr>
        <p:sp>
          <p:nvSpPr>
            <p:cNvPr id="37899"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7900" name="Group 27"/>
            <p:cNvGrpSpPr>
              <a:grpSpLocks/>
            </p:cNvGrpSpPr>
            <p:nvPr/>
          </p:nvGrpSpPr>
          <p:grpSpPr bwMode="auto">
            <a:xfrm>
              <a:off x="3312" y="2640"/>
              <a:ext cx="1056" cy="1104"/>
              <a:chOff x="3312" y="2640"/>
              <a:chExt cx="1056" cy="1104"/>
            </a:xfrm>
          </p:grpSpPr>
          <p:sp>
            <p:nvSpPr>
              <p:cNvPr id="37902"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7903" name="Group 29"/>
              <p:cNvGrpSpPr>
                <a:grpSpLocks/>
              </p:cNvGrpSpPr>
              <p:nvPr/>
            </p:nvGrpSpPr>
            <p:grpSpPr bwMode="auto">
              <a:xfrm>
                <a:off x="3312" y="2928"/>
                <a:ext cx="837" cy="816"/>
                <a:chOff x="3312" y="2928"/>
                <a:chExt cx="837" cy="816"/>
              </a:xfrm>
            </p:grpSpPr>
            <p:sp>
              <p:nvSpPr>
                <p:cNvPr id="37905"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7906"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7907"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7908"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7909"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7910"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7911"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7904"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7901"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3" name="Slide Number Placeholder 3"/>
          <p:cNvSpPr>
            <a:spLocks noGrp="1"/>
          </p:cNvSpPr>
          <p:nvPr>
            <p:ph type="sldNum" sz="quarter" idx="11"/>
          </p:nvPr>
        </p:nvSpPr>
        <p:spPr>
          <a:xfrm>
            <a:off x="6553200" y="6248400"/>
            <a:ext cx="1905000" cy="457200"/>
          </a:xfrm>
        </p:spPr>
        <p:txBody>
          <a:bodyPr/>
          <a:lstStyle/>
          <a:p>
            <a:pPr>
              <a:defRPr/>
            </a:pPr>
            <a:fld id="{9D44296B-6FDF-41C9-A42C-2E3661D6FCF1}" type="slidenum">
              <a:rPr lang="ar-SA" b="0">
                <a:solidFill>
                  <a:schemeClr val="tx1"/>
                </a:solidFill>
                <a:latin typeface="+mn-lt"/>
                <a:cs typeface="+mn-cs"/>
              </a:rPr>
              <a:pPr>
                <a:defRPr/>
              </a:pPr>
              <a:t>37</a:t>
            </a:fld>
            <a:endParaRPr lang="en-US" b="0">
              <a:solidFill>
                <a:schemeClr val="tx1"/>
              </a:solidFill>
              <a:latin typeface="+mn-lt"/>
              <a:cs typeface="+mn-cs"/>
            </a:endParaRPr>
          </a:p>
        </p:txBody>
      </p:sp>
      <p:pic>
        <p:nvPicPr>
          <p:cNvPr id="38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8917" name="Group 3"/>
          <p:cNvGrpSpPr>
            <a:grpSpLocks/>
          </p:cNvGrpSpPr>
          <p:nvPr/>
        </p:nvGrpSpPr>
        <p:grpSpPr bwMode="auto">
          <a:xfrm>
            <a:off x="838200" y="5257800"/>
            <a:ext cx="7391400" cy="762000"/>
            <a:chOff x="528" y="3312"/>
            <a:chExt cx="4656" cy="480"/>
          </a:xfrm>
        </p:grpSpPr>
        <p:sp>
          <p:nvSpPr>
            <p:cNvPr id="38964"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8965" name="Text Box 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38918" name="Rectangle 6"/>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8919" name="Text Box 7"/>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38920"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grpSp>
        <p:nvGrpSpPr>
          <p:cNvPr id="38921" name="Group 9"/>
          <p:cNvGrpSpPr>
            <a:grpSpLocks/>
          </p:cNvGrpSpPr>
          <p:nvPr/>
        </p:nvGrpSpPr>
        <p:grpSpPr bwMode="auto">
          <a:xfrm>
            <a:off x="3429000" y="2352675"/>
            <a:ext cx="1828800" cy="466725"/>
            <a:chOff x="2160" y="1200"/>
            <a:chExt cx="1152" cy="294"/>
          </a:xfrm>
        </p:grpSpPr>
        <p:grpSp>
          <p:nvGrpSpPr>
            <p:cNvPr id="38951" name="Group 10"/>
            <p:cNvGrpSpPr>
              <a:grpSpLocks/>
            </p:cNvGrpSpPr>
            <p:nvPr/>
          </p:nvGrpSpPr>
          <p:grpSpPr bwMode="auto">
            <a:xfrm>
              <a:off x="2234" y="1292"/>
              <a:ext cx="138" cy="110"/>
              <a:chOff x="2928" y="1465"/>
              <a:chExt cx="271" cy="215"/>
            </a:xfrm>
          </p:grpSpPr>
          <p:sp>
            <p:nvSpPr>
              <p:cNvPr id="38962"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8963"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8952"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8953"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8954"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8955"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8956"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8957" name="Group 18"/>
            <p:cNvGrpSpPr>
              <a:grpSpLocks/>
            </p:cNvGrpSpPr>
            <p:nvPr/>
          </p:nvGrpSpPr>
          <p:grpSpPr bwMode="auto">
            <a:xfrm>
              <a:off x="2528" y="1292"/>
              <a:ext cx="138" cy="110"/>
              <a:chOff x="3648" y="3312"/>
              <a:chExt cx="271" cy="215"/>
            </a:xfrm>
          </p:grpSpPr>
          <p:sp>
            <p:nvSpPr>
              <p:cNvPr id="38960"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8961"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8958"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8959"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38922" name="AutoShape 24"/>
          <p:cNvSpPr>
            <a:spLocks noChangeArrowheads="1"/>
          </p:cNvSpPr>
          <p:nvPr/>
        </p:nvSpPr>
        <p:spPr bwMode="auto">
          <a:xfrm>
            <a:off x="2895600" y="43434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grpSp>
        <p:nvGrpSpPr>
          <p:cNvPr id="38923" name="Group 25"/>
          <p:cNvGrpSpPr>
            <a:grpSpLocks/>
          </p:cNvGrpSpPr>
          <p:nvPr/>
        </p:nvGrpSpPr>
        <p:grpSpPr bwMode="auto">
          <a:xfrm>
            <a:off x="892175" y="3005138"/>
            <a:ext cx="1600200" cy="1600200"/>
            <a:chOff x="3312" y="2112"/>
            <a:chExt cx="1632" cy="1632"/>
          </a:xfrm>
        </p:grpSpPr>
        <p:sp>
          <p:nvSpPr>
            <p:cNvPr id="38938"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8939" name="Group 27"/>
            <p:cNvGrpSpPr>
              <a:grpSpLocks/>
            </p:cNvGrpSpPr>
            <p:nvPr/>
          </p:nvGrpSpPr>
          <p:grpSpPr bwMode="auto">
            <a:xfrm>
              <a:off x="3312" y="2640"/>
              <a:ext cx="1056" cy="1104"/>
              <a:chOff x="3312" y="2640"/>
              <a:chExt cx="1056" cy="1104"/>
            </a:xfrm>
          </p:grpSpPr>
          <p:sp>
            <p:nvSpPr>
              <p:cNvPr id="38941"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8942" name="Group 29"/>
              <p:cNvGrpSpPr>
                <a:grpSpLocks/>
              </p:cNvGrpSpPr>
              <p:nvPr/>
            </p:nvGrpSpPr>
            <p:grpSpPr bwMode="auto">
              <a:xfrm>
                <a:off x="3312" y="2928"/>
                <a:ext cx="837" cy="816"/>
                <a:chOff x="3312" y="2928"/>
                <a:chExt cx="837" cy="816"/>
              </a:xfrm>
            </p:grpSpPr>
            <p:sp>
              <p:nvSpPr>
                <p:cNvPr id="38944"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45"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46"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8947"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8948"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8949"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8950"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8943"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8940"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8924" name="Group 53"/>
          <p:cNvGrpSpPr>
            <a:grpSpLocks/>
          </p:cNvGrpSpPr>
          <p:nvPr/>
        </p:nvGrpSpPr>
        <p:grpSpPr bwMode="auto">
          <a:xfrm>
            <a:off x="2376488" y="3954463"/>
            <a:ext cx="1600200" cy="1600200"/>
            <a:chOff x="3312" y="2112"/>
            <a:chExt cx="1632" cy="1632"/>
          </a:xfrm>
        </p:grpSpPr>
        <p:sp>
          <p:nvSpPr>
            <p:cNvPr id="38925" name="Freeform 5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8926" name="Group 55"/>
            <p:cNvGrpSpPr>
              <a:grpSpLocks/>
            </p:cNvGrpSpPr>
            <p:nvPr/>
          </p:nvGrpSpPr>
          <p:grpSpPr bwMode="auto">
            <a:xfrm>
              <a:off x="3312" y="2640"/>
              <a:ext cx="1056" cy="1104"/>
              <a:chOff x="3312" y="2640"/>
              <a:chExt cx="1056" cy="1104"/>
            </a:xfrm>
          </p:grpSpPr>
          <p:sp>
            <p:nvSpPr>
              <p:cNvPr id="38928" name="Freeform 5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8929" name="Group 57"/>
              <p:cNvGrpSpPr>
                <a:grpSpLocks/>
              </p:cNvGrpSpPr>
              <p:nvPr/>
            </p:nvGrpSpPr>
            <p:grpSpPr bwMode="auto">
              <a:xfrm>
                <a:off x="3312" y="2928"/>
                <a:ext cx="837" cy="816"/>
                <a:chOff x="3312" y="2928"/>
                <a:chExt cx="837" cy="816"/>
              </a:xfrm>
            </p:grpSpPr>
            <p:sp>
              <p:nvSpPr>
                <p:cNvPr id="38931" name="Freeform 5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32" name="Freeform 5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33" name="Freeform 6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FF33"/>
                </a:solidFill>
                <a:ln w="38100">
                  <a:solidFill>
                    <a:schemeClr val="tx1"/>
                  </a:solidFill>
                  <a:round/>
                  <a:headEnd/>
                  <a:tailEnd/>
                </a:ln>
              </p:spPr>
              <p:txBody>
                <a:bodyPr wrap="none" anchor="ctr"/>
                <a:lstStyle/>
                <a:p>
                  <a:endParaRPr lang="en-US"/>
                </a:p>
              </p:txBody>
            </p:sp>
            <p:sp>
              <p:nvSpPr>
                <p:cNvPr id="38934" name="Freeform 6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FF33"/>
                </a:solidFill>
                <a:ln w="38100">
                  <a:solidFill>
                    <a:schemeClr val="tx1"/>
                  </a:solidFill>
                  <a:round/>
                  <a:headEnd/>
                  <a:tailEnd/>
                </a:ln>
              </p:spPr>
              <p:txBody>
                <a:bodyPr wrap="none" anchor="ctr"/>
                <a:lstStyle/>
                <a:p>
                  <a:endParaRPr lang="en-US"/>
                </a:p>
              </p:txBody>
            </p:sp>
            <p:sp>
              <p:nvSpPr>
                <p:cNvPr id="38935" name="Freeform 6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FF33"/>
                </a:solidFill>
                <a:ln w="38100">
                  <a:solidFill>
                    <a:schemeClr val="tx1"/>
                  </a:solidFill>
                  <a:round/>
                  <a:headEnd/>
                  <a:tailEnd/>
                </a:ln>
              </p:spPr>
              <p:txBody>
                <a:bodyPr wrap="none" anchor="ctr"/>
                <a:lstStyle/>
                <a:p>
                  <a:endParaRPr lang="en-US"/>
                </a:p>
              </p:txBody>
            </p:sp>
            <p:sp>
              <p:nvSpPr>
                <p:cNvPr id="38936" name="Freeform 6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8937" name="Freeform 6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8930" name="Freeform 6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8927" name="Freeform 6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8" name="Slide Number Placeholder 3"/>
          <p:cNvSpPr>
            <a:spLocks noGrp="1"/>
          </p:cNvSpPr>
          <p:nvPr>
            <p:ph type="sldNum" sz="quarter" idx="11"/>
          </p:nvPr>
        </p:nvSpPr>
        <p:spPr>
          <a:xfrm>
            <a:off x="6553200" y="6248400"/>
            <a:ext cx="1905000" cy="457200"/>
          </a:xfrm>
        </p:spPr>
        <p:txBody>
          <a:bodyPr/>
          <a:lstStyle/>
          <a:p>
            <a:pPr>
              <a:defRPr/>
            </a:pPr>
            <a:fld id="{F80AA9E4-D4BE-46D1-A19E-2D2E9D2AF422}" type="slidenum">
              <a:rPr lang="ar-SA" b="0">
                <a:solidFill>
                  <a:schemeClr val="tx1"/>
                </a:solidFill>
                <a:latin typeface="+mn-lt"/>
                <a:cs typeface="+mn-cs"/>
              </a:rPr>
              <a:pPr>
                <a:defRPr/>
              </a:pPr>
              <a:t>38</a:t>
            </a:fld>
            <a:endParaRPr lang="en-US" b="0">
              <a:solidFill>
                <a:schemeClr val="tx1"/>
              </a:solidFill>
              <a:latin typeface="+mn-lt"/>
              <a:cs typeface="+mn-cs"/>
            </a:endParaRPr>
          </a:p>
        </p:txBody>
      </p:sp>
      <p:pic>
        <p:nvPicPr>
          <p:cNvPr id="39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9941" name="Group 3"/>
          <p:cNvGrpSpPr>
            <a:grpSpLocks/>
          </p:cNvGrpSpPr>
          <p:nvPr/>
        </p:nvGrpSpPr>
        <p:grpSpPr bwMode="auto">
          <a:xfrm>
            <a:off x="838200" y="5257800"/>
            <a:ext cx="7391400" cy="762000"/>
            <a:chOff x="528" y="3312"/>
            <a:chExt cx="4656" cy="480"/>
          </a:xfrm>
        </p:grpSpPr>
        <p:sp>
          <p:nvSpPr>
            <p:cNvPr id="40003"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40004" name="Text Box 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39942" name="Rectangle 6"/>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9943" name="Text Box 7"/>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39944"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grpSp>
        <p:nvGrpSpPr>
          <p:cNvPr id="39945" name="Group 9"/>
          <p:cNvGrpSpPr>
            <a:grpSpLocks/>
          </p:cNvGrpSpPr>
          <p:nvPr/>
        </p:nvGrpSpPr>
        <p:grpSpPr bwMode="auto">
          <a:xfrm>
            <a:off x="3429000" y="2352675"/>
            <a:ext cx="1828800" cy="466725"/>
            <a:chOff x="2160" y="1200"/>
            <a:chExt cx="1152" cy="294"/>
          </a:xfrm>
        </p:grpSpPr>
        <p:grpSp>
          <p:nvGrpSpPr>
            <p:cNvPr id="39990" name="Group 10"/>
            <p:cNvGrpSpPr>
              <a:grpSpLocks/>
            </p:cNvGrpSpPr>
            <p:nvPr/>
          </p:nvGrpSpPr>
          <p:grpSpPr bwMode="auto">
            <a:xfrm>
              <a:off x="2234" y="1292"/>
              <a:ext cx="138" cy="110"/>
              <a:chOff x="2928" y="1465"/>
              <a:chExt cx="271" cy="215"/>
            </a:xfrm>
          </p:grpSpPr>
          <p:sp>
            <p:nvSpPr>
              <p:cNvPr id="40001"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40002"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9991"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9992"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9993"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9994"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9995"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9996" name="Group 18"/>
            <p:cNvGrpSpPr>
              <a:grpSpLocks/>
            </p:cNvGrpSpPr>
            <p:nvPr/>
          </p:nvGrpSpPr>
          <p:grpSpPr bwMode="auto">
            <a:xfrm>
              <a:off x="2528" y="1292"/>
              <a:ext cx="138" cy="110"/>
              <a:chOff x="3648" y="3312"/>
              <a:chExt cx="271" cy="215"/>
            </a:xfrm>
          </p:grpSpPr>
          <p:sp>
            <p:nvSpPr>
              <p:cNvPr id="39999"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40000"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9997"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39998"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39946" name="AutoShape 23"/>
          <p:cNvSpPr>
            <a:spLocks noChangeArrowheads="1"/>
          </p:cNvSpPr>
          <p:nvPr/>
        </p:nvSpPr>
        <p:spPr bwMode="auto">
          <a:xfrm>
            <a:off x="4876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sp>
        <p:nvSpPr>
          <p:cNvPr id="39947" name="AutoShape 24"/>
          <p:cNvSpPr>
            <a:spLocks noChangeArrowheads="1"/>
          </p:cNvSpPr>
          <p:nvPr/>
        </p:nvSpPr>
        <p:spPr bwMode="auto">
          <a:xfrm>
            <a:off x="2895600" y="43434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Method call</a:t>
            </a:r>
          </a:p>
        </p:txBody>
      </p:sp>
      <p:grpSp>
        <p:nvGrpSpPr>
          <p:cNvPr id="39948" name="Group 25"/>
          <p:cNvGrpSpPr>
            <a:grpSpLocks/>
          </p:cNvGrpSpPr>
          <p:nvPr/>
        </p:nvGrpSpPr>
        <p:grpSpPr bwMode="auto">
          <a:xfrm>
            <a:off x="892175" y="3005138"/>
            <a:ext cx="1600200" cy="1600200"/>
            <a:chOff x="3312" y="2112"/>
            <a:chExt cx="1632" cy="1632"/>
          </a:xfrm>
        </p:grpSpPr>
        <p:sp>
          <p:nvSpPr>
            <p:cNvPr id="39977"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9978" name="Group 27"/>
            <p:cNvGrpSpPr>
              <a:grpSpLocks/>
            </p:cNvGrpSpPr>
            <p:nvPr/>
          </p:nvGrpSpPr>
          <p:grpSpPr bwMode="auto">
            <a:xfrm>
              <a:off x="3312" y="2640"/>
              <a:ext cx="1056" cy="1104"/>
              <a:chOff x="3312" y="2640"/>
              <a:chExt cx="1056" cy="1104"/>
            </a:xfrm>
          </p:grpSpPr>
          <p:sp>
            <p:nvSpPr>
              <p:cNvPr id="39980"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9981" name="Group 29"/>
              <p:cNvGrpSpPr>
                <a:grpSpLocks/>
              </p:cNvGrpSpPr>
              <p:nvPr/>
            </p:nvGrpSpPr>
            <p:grpSpPr bwMode="auto">
              <a:xfrm>
                <a:off x="3312" y="2928"/>
                <a:ext cx="837" cy="816"/>
                <a:chOff x="3312" y="2928"/>
                <a:chExt cx="837" cy="816"/>
              </a:xfrm>
            </p:grpSpPr>
            <p:sp>
              <p:nvSpPr>
                <p:cNvPr id="39983"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84"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85"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9986"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9987"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9988"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9989"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9982"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9979"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9949" name="Group 39"/>
          <p:cNvGrpSpPr>
            <a:grpSpLocks/>
          </p:cNvGrpSpPr>
          <p:nvPr/>
        </p:nvGrpSpPr>
        <p:grpSpPr bwMode="auto">
          <a:xfrm>
            <a:off x="4352925" y="2954338"/>
            <a:ext cx="1600200" cy="1600200"/>
            <a:chOff x="3312" y="2112"/>
            <a:chExt cx="1632" cy="1632"/>
          </a:xfrm>
        </p:grpSpPr>
        <p:sp>
          <p:nvSpPr>
            <p:cNvPr id="39964" name="Freeform 40"/>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9965" name="Group 41"/>
            <p:cNvGrpSpPr>
              <a:grpSpLocks/>
            </p:cNvGrpSpPr>
            <p:nvPr/>
          </p:nvGrpSpPr>
          <p:grpSpPr bwMode="auto">
            <a:xfrm>
              <a:off x="3312" y="2640"/>
              <a:ext cx="1056" cy="1104"/>
              <a:chOff x="3312" y="2640"/>
              <a:chExt cx="1056" cy="1104"/>
            </a:xfrm>
          </p:grpSpPr>
          <p:sp>
            <p:nvSpPr>
              <p:cNvPr id="39967" name="Freeform 42"/>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9968" name="Group 43"/>
              <p:cNvGrpSpPr>
                <a:grpSpLocks/>
              </p:cNvGrpSpPr>
              <p:nvPr/>
            </p:nvGrpSpPr>
            <p:grpSpPr bwMode="auto">
              <a:xfrm>
                <a:off x="3312" y="2928"/>
                <a:ext cx="837" cy="816"/>
                <a:chOff x="3312" y="2928"/>
                <a:chExt cx="837" cy="816"/>
              </a:xfrm>
            </p:grpSpPr>
            <p:sp>
              <p:nvSpPr>
                <p:cNvPr id="39970" name="Freeform 44"/>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71" name="Freeform 45"/>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72" name="Freeform 46"/>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FFFF"/>
                </a:solidFill>
                <a:ln w="38100">
                  <a:solidFill>
                    <a:schemeClr val="tx1"/>
                  </a:solidFill>
                  <a:round/>
                  <a:headEnd/>
                  <a:tailEnd/>
                </a:ln>
              </p:spPr>
              <p:txBody>
                <a:bodyPr wrap="none" anchor="ctr"/>
                <a:lstStyle/>
                <a:p>
                  <a:endParaRPr lang="en-US"/>
                </a:p>
              </p:txBody>
            </p:sp>
            <p:sp>
              <p:nvSpPr>
                <p:cNvPr id="39973" name="Freeform 47"/>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FFFF"/>
                </a:solidFill>
                <a:ln w="38100">
                  <a:solidFill>
                    <a:schemeClr val="tx1"/>
                  </a:solidFill>
                  <a:round/>
                  <a:headEnd/>
                  <a:tailEnd/>
                </a:ln>
              </p:spPr>
              <p:txBody>
                <a:bodyPr wrap="none" anchor="ctr"/>
                <a:lstStyle/>
                <a:p>
                  <a:endParaRPr lang="en-US"/>
                </a:p>
              </p:txBody>
            </p:sp>
            <p:sp>
              <p:nvSpPr>
                <p:cNvPr id="39974" name="Freeform 48"/>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FFFF"/>
                </a:solidFill>
                <a:ln w="38100">
                  <a:solidFill>
                    <a:schemeClr val="tx1"/>
                  </a:solidFill>
                  <a:round/>
                  <a:headEnd/>
                  <a:tailEnd/>
                </a:ln>
              </p:spPr>
              <p:txBody>
                <a:bodyPr wrap="none" anchor="ctr"/>
                <a:lstStyle/>
                <a:p>
                  <a:endParaRPr lang="en-US"/>
                </a:p>
              </p:txBody>
            </p:sp>
            <p:sp>
              <p:nvSpPr>
                <p:cNvPr id="39975" name="Freeform 49"/>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9976" name="Freeform 50"/>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9969" name="Freeform 51"/>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9966" name="Freeform 52"/>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9950" name="Group 53"/>
          <p:cNvGrpSpPr>
            <a:grpSpLocks/>
          </p:cNvGrpSpPr>
          <p:nvPr/>
        </p:nvGrpSpPr>
        <p:grpSpPr bwMode="auto">
          <a:xfrm>
            <a:off x="2376488" y="3954463"/>
            <a:ext cx="1600200" cy="1600200"/>
            <a:chOff x="3312" y="2112"/>
            <a:chExt cx="1632" cy="1632"/>
          </a:xfrm>
        </p:grpSpPr>
        <p:sp>
          <p:nvSpPr>
            <p:cNvPr id="39951" name="Freeform 5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9952" name="Group 55"/>
            <p:cNvGrpSpPr>
              <a:grpSpLocks/>
            </p:cNvGrpSpPr>
            <p:nvPr/>
          </p:nvGrpSpPr>
          <p:grpSpPr bwMode="auto">
            <a:xfrm>
              <a:off x="3312" y="2640"/>
              <a:ext cx="1056" cy="1104"/>
              <a:chOff x="3312" y="2640"/>
              <a:chExt cx="1056" cy="1104"/>
            </a:xfrm>
          </p:grpSpPr>
          <p:sp>
            <p:nvSpPr>
              <p:cNvPr id="39954" name="Freeform 5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9955" name="Group 57"/>
              <p:cNvGrpSpPr>
                <a:grpSpLocks/>
              </p:cNvGrpSpPr>
              <p:nvPr/>
            </p:nvGrpSpPr>
            <p:grpSpPr bwMode="auto">
              <a:xfrm>
                <a:off x="3312" y="2928"/>
                <a:ext cx="837" cy="816"/>
                <a:chOff x="3312" y="2928"/>
                <a:chExt cx="837" cy="816"/>
              </a:xfrm>
            </p:grpSpPr>
            <p:sp>
              <p:nvSpPr>
                <p:cNvPr id="39957" name="Freeform 5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58" name="Freeform 5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59" name="Freeform 6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FF33"/>
                </a:solidFill>
                <a:ln w="38100">
                  <a:solidFill>
                    <a:schemeClr val="tx1"/>
                  </a:solidFill>
                  <a:round/>
                  <a:headEnd/>
                  <a:tailEnd/>
                </a:ln>
              </p:spPr>
              <p:txBody>
                <a:bodyPr wrap="none" anchor="ctr"/>
                <a:lstStyle/>
                <a:p>
                  <a:endParaRPr lang="en-US"/>
                </a:p>
              </p:txBody>
            </p:sp>
            <p:sp>
              <p:nvSpPr>
                <p:cNvPr id="39960" name="Freeform 6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FF33"/>
                </a:solidFill>
                <a:ln w="38100">
                  <a:solidFill>
                    <a:schemeClr val="tx1"/>
                  </a:solidFill>
                  <a:round/>
                  <a:headEnd/>
                  <a:tailEnd/>
                </a:ln>
              </p:spPr>
              <p:txBody>
                <a:bodyPr wrap="none" anchor="ctr"/>
                <a:lstStyle/>
                <a:p>
                  <a:endParaRPr lang="en-US"/>
                </a:p>
              </p:txBody>
            </p:sp>
            <p:sp>
              <p:nvSpPr>
                <p:cNvPr id="39961" name="Freeform 6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FF33"/>
                </a:solidFill>
                <a:ln w="38100">
                  <a:solidFill>
                    <a:schemeClr val="tx1"/>
                  </a:solidFill>
                  <a:round/>
                  <a:headEnd/>
                  <a:tailEnd/>
                </a:ln>
              </p:spPr>
              <p:txBody>
                <a:bodyPr wrap="none" anchor="ctr"/>
                <a:lstStyle/>
                <a:p>
                  <a:endParaRPr lang="en-US"/>
                </a:p>
              </p:txBody>
            </p:sp>
            <p:sp>
              <p:nvSpPr>
                <p:cNvPr id="39962" name="Freeform 6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9963" name="Freeform 6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9956" name="Freeform 6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9953" name="Freeform 6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07205FE4-58FF-421F-A0B6-A4565F3BFC27}" type="slidenum">
              <a:rPr lang="ar-SA" b="0">
                <a:solidFill>
                  <a:schemeClr val="tx1"/>
                </a:solidFill>
                <a:latin typeface="+mn-lt"/>
                <a:cs typeface="+mn-cs"/>
              </a:rPr>
              <a:pPr>
                <a:defRPr/>
              </a:pPr>
              <a:t>39</a:t>
            </a:fld>
            <a:endParaRPr lang="en-US" b="0">
              <a:solidFill>
                <a:schemeClr val="tx1"/>
              </a:solidFill>
              <a:latin typeface="+mn-lt"/>
              <a:cs typeface="+mn-cs"/>
            </a:endParaRPr>
          </a:p>
        </p:txBody>
      </p:sp>
      <p:pic>
        <p:nvPicPr>
          <p:cNvPr id="40964" name="Picture 2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0965" name="Rectangle 2"/>
          <p:cNvSpPr>
            <a:spLocks noGrp="1" noChangeArrowheads="1"/>
          </p:cNvSpPr>
          <p:nvPr>
            <p:ph type="title" idx="4294967295"/>
          </p:nvPr>
        </p:nvSpPr>
        <p:spPr/>
        <p:txBody>
          <a:bodyPr/>
          <a:lstStyle/>
          <a:p>
            <a:pPr eaLnBrk="1" hangingPunct="1"/>
            <a:r>
              <a:rPr lang="en-US" smtClean="0"/>
              <a:t>Sequential vs Concurrent</a:t>
            </a:r>
          </a:p>
        </p:txBody>
      </p:sp>
      <p:sp>
        <p:nvSpPr>
          <p:cNvPr id="40966"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Object needs meaningful state only </a:t>
            </a:r>
            <a:r>
              <a:rPr lang="en-US" b="1" i="1" smtClean="0">
                <a:solidFill>
                  <a:schemeClr val="tx1"/>
                </a:solidFill>
              </a:rPr>
              <a:t>between</a:t>
            </a:r>
            <a:r>
              <a:rPr lang="en-US" smtClean="0"/>
              <a:t> method calls</a:t>
            </a:r>
          </a:p>
          <a:p>
            <a:pPr eaLnBrk="1" hangingPunct="1"/>
            <a:r>
              <a:rPr lang="en-US" smtClean="0"/>
              <a:t>Concurrent</a:t>
            </a:r>
          </a:p>
          <a:p>
            <a:pPr lvl="1" eaLnBrk="1" hangingPunct="1"/>
            <a:r>
              <a:rPr lang="en-US" smtClean="0"/>
              <a:t>Because method calls overlap, object might </a:t>
            </a:r>
            <a:r>
              <a:rPr lang="en-US" b="1" i="1" smtClean="0">
                <a:solidFill>
                  <a:schemeClr val="tx1"/>
                </a:solidFill>
              </a:rPr>
              <a:t>never</a:t>
            </a:r>
            <a:r>
              <a:rPr lang="en-US" smtClean="0"/>
              <a:t> be between method calls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6E994492-5280-4C15-8676-3F9675C90F57}" type="slidenum">
              <a:rPr lang="ar-SA" b="0">
                <a:solidFill>
                  <a:schemeClr val="tx1"/>
                </a:solidFill>
                <a:latin typeface="+mn-lt"/>
                <a:cs typeface="+mn-cs"/>
              </a:rPr>
              <a:pPr>
                <a:defRPr/>
              </a:pPr>
              <a:t>4</a:t>
            </a:fld>
            <a:endParaRPr lang="en-US" b="0">
              <a:solidFill>
                <a:schemeClr val="tx1"/>
              </a:solidFill>
              <a:latin typeface="+mn-lt"/>
              <a:cs typeface="+mn-cs"/>
            </a:endParaRPr>
          </a:p>
        </p:txBody>
      </p:sp>
      <p:pic>
        <p:nvPicPr>
          <p:cNvPr id="51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125" name="Rectangle 3"/>
          <p:cNvSpPr>
            <a:spLocks noGrp="1" noChangeArrowheads="1"/>
          </p:cNvSpPr>
          <p:nvPr>
            <p:ph type="title" idx="4294967295"/>
          </p:nvPr>
        </p:nvSpPr>
        <p:spPr/>
        <p:txBody>
          <a:bodyPr/>
          <a:lstStyle/>
          <a:p>
            <a:pPr eaLnBrk="1" hangingPunct="1"/>
            <a:r>
              <a:rPr lang="en-US" smtClean="0"/>
              <a:t>Objectivism</a:t>
            </a:r>
          </a:p>
        </p:txBody>
      </p:sp>
      <p:sp>
        <p:nvSpPr>
          <p:cNvPr id="5126" name="Rectangle 4"/>
          <p:cNvSpPr>
            <a:spLocks noGrp="1" noChangeArrowheads="1"/>
          </p:cNvSpPr>
          <p:nvPr>
            <p:ph type="body" idx="4294967295"/>
          </p:nvPr>
        </p:nvSpPr>
        <p:spPr/>
        <p:txBody>
          <a:bodyPr/>
          <a:lstStyle/>
          <a:p>
            <a:pPr eaLnBrk="1" hangingPunct="1"/>
            <a:r>
              <a:rPr lang="en-US" smtClean="0"/>
              <a:t>What is a concurrent object?</a:t>
            </a:r>
          </a:p>
          <a:p>
            <a:pPr lvl="1" eaLnBrk="1" hangingPunct="1"/>
            <a:r>
              <a:rPr lang="en-US" smtClean="0"/>
              <a:t>How do we </a:t>
            </a:r>
            <a:r>
              <a:rPr lang="en-US" b="1" smtClean="0">
                <a:solidFill>
                  <a:schemeClr val="tx1"/>
                </a:solidFill>
              </a:rPr>
              <a:t>describe</a:t>
            </a:r>
            <a:r>
              <a:rPr lang="en-US" smtClean="0"/>
              <a:t> one?</a:t>
            </a:r>
          </a:p>
          <a:p>
            <a:pPr lvl="1" eaLnBrk="1" hangingPunct="1"/>
            <a:endParaRPr lang="en-US" smtClean="0"/>
          </a:p>
          <a:p>
            <a:pPr lvl="1" eaLnBrk="1" hangingPunct="1"/>
            <a:r>
              <a:rPr lang="en-US" smtClean="0"/>
              <a:t>How do we </a:t>
            </a:r>
            <a:r>
              <a:rPr lang="en-US" b="1" smtClean="0">
                <a:solidFill>
                  <a:schemeClr val="tx1"/>
                </a:solidFill>
              </a:rPr>
              <a:t>tell if we</a:t>
            </a:r>
            <a:r>
              <a:rPr lang="en-US" b="1" smtClean="0">
                <a:solidFill>
                  <a:schemeClr val="tx1"/>
                </a:solidFill>
                <a:latin typeface="Arial" pitchFamily="34" charset="0"/>
              </a:rPr>
              <a:t>’</a:t>
            </a:r>
            <a:r>
              <a:rPr lang="en-US" b="1" smtClean="0">
                <a:solidFill>
                  <a:schemeClr val="tx1"/>
                </a:solidFill>
              </a:rPr>
              <a:t>re right</a:t>
            </a:r>
            <a:r>
              <a:rPr lang="en-US"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326CFB1-B93A-42B4-A1B4-A718F77C6F20}" type="slidenum">
              <a:rPr lang="ar-SA" b="0">
                <a:solidFill>
                  <a:schemeClr val="tx1"/>
                </a:solidFill>
                <a:latin typeface="+mn-lt"/>
                <a:cs typeface="+mn-cs"/>
              </a:rPr>
              <a:pPr>
                <a:defRPr/>
              </a:pPr>
              <a:t>40</a:t>
            </a:fld>
            <a:endParaRPr lang="en-US" b="0">
              <a:solidFill>
                <a:schemeClr val="tx1"/>
              </a:solidFill>
              <a:latin typeface="+mn-lt"/>
              <a:cs typeface="+mn-cs"/>
            </a:endParaRPr>
          </a:p>
        </p:txBody>
      </p:sp>
      <p:pic>
        <p:nvPicPr>
          <p:cNvPr id="4198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1989" name="Rectangle 2"/>
          <p:cNvSpPr>
            <a:spLocks noGrp="1" noChangeArrowheads="1"/>
          </p:cNvSpPr>
          <p:nvPr>
            <p:ph type="title" idx="4294967295"/>
          </p:nvPr>
        </p:nvSpPr>
        <p:spPr/>
        <p:txBody>
          <a:bodyPr/>
          <a:lstStyle/>
          <a:p>
            <a:pPr eaLnBrk="1" hangingPunct="1"/>
            <a:r>
              <a:rPr lang="en-US" smtClean="0"/>
              <a:t>Sequential vs Concurrent</a:t>
            </a:r>
          </a:p>
        </p:txBody>
      </p:sp>
      <p:sp>
        <p:nvSpPr>
          <p:cNvPr id="41990"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Each method described in isolation</a:t>
            </a:r>
          </a:p>
          <a:p>
            <a:pPr eaLnBrk="1" hangingPunct="1"/>
            <a:r>
              <a:rPr lang="en-US" smtClean="0"/>
              <a:t>Concurrent</a:t>
            </a:r>
          </a:p>
          <a:p>
            <a:pPr lvl="1" eaLnBrk="1" hangingPunct="1"/>
            <a:r>
              <a:rPr lang="en-US" smtClean="0"/>
              <a:t>Must characterize </a:t>
            </a:r>
            <a:r>
              <a:rPr lang="en-US" b="1" i="1" smtClean="0">
                <a:solidFill>
                  <a:schemeClr val="tx1"/>
                </a:solidFill>
              </a:rPr>
              <a:t>all</a:t>
            </a:r>
            <a:r>
              <a:rPr lang="en-US" smtClean="0"/>
              <a:t> possible interactions with concurrent calls </a:t>
            </a:r>
          </a:p>
          <a:p>
            <a:pPr lvl="2" eaLnBrk="1" hangingPunct="1"/>
            <a:r>
              <a:rPr lang="en-US" smtClean="0"/>
              <a:t>What if two </a:t>
            </a:r>
            <a:r>
              <a:rPr lang="en-US" smtClean="0">
                <a:solidFill>
                  <a:schemeClr val="tx1"/>
                </a:solidFill>
                <a:latin typeface="Lucida Console" pitchFamily="49" charset="0"/>
              </a:rPr>
              <a:t>enq</a:t>
            </a:r>
            <a:r>
              <a:rPr lang="en-US" smtClean="0"/>
              <a:t>s overlap?</a:t>
            </a:r>
          </a:p>
          <a:p>
            <a:pPr lvl="2" eaLnBrk="1" hangingPunct="1"/>
            <a:r>
              <a:rPr lang="en-US" smtClean="0"/>
              <a:t>Two </a:t>
            </a:r>
            <a:r>
              <a:rPr lang="en-US" smtClean="0">
                <a:solidFill>
                  <a:schemeClr val="tx1"/>
                </a:solidFill>
                <a:latin typeface="Lucida Console" pitchFamily="49" charset="0"/>
              </a:rPr>
              <a:t>deq</a:t>
            </a:r>
            <a:r>
              <a:rPr lang="en-US" smtClean="0"/>
              <a:t>s? </a:t>
            </a:r>
            <a:r>
              <a:rPr lang="en-US" smtClean="0">
                <a:solidFill>
                  <a:schemeClr val="tx1"/>
                </a:solidFill>
                <a:latin typeface="Lucida Console" pitchFamily="49" charset="0"/>
              </a:rPr>
              <a:t>enq</a:t>
            </a:r>
            <a:r>
              <a:rPr lang="en-US" smtClean="0"/>
              <a:t> and </a:t>
            </a:r>
            <a:r>
              <a:rPr lang="en-US" smtClean="0">
                <a:solidFill>
                  <a:schemeClr val="tx1"/>
                </a:solidFill>
                <a:latin typeface="Lucida Console" pitchFamily="49" charset="0"/>
              </a:rPr>
              <a:t>deq</a:t>
            </a:r>
            <a:r>
              <a:rPr lang="en-US" smtClean="0"/>
              <a:t>? </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D77099C-EA32-476E-9AF5-DD6536D2A252}" type="slidenum">
              <a:rPr lang="ar-SA" b="0">
                <a:solidFill>
                  <a:schemeClr val="tx1"/>
                </a:solidFill>
                <a:latin typeface="+mn-lt"/>
                <a:cs typeface="+mn-cs"/>
              </a:rPr>
              <a:pPr>
                <a:defRPr/>
              </a:pPr>
              <a:t>41</a:t>
            </a:fld>
            <a:endParaRPr lang="en-US" b="0">
              <a:solidFill>
                <a:schemeClr val="tx1"/>
              </a:solidFill>
              <a:latin typeface="+mn-lt"/>
              <a:cs typeface="+mn-cs"/>
            </a:endParaRPr>
          </a:p>
        </p:txBody>
      </p:sp>
      <p:pic>
        <p:nvPicPr>
          <p:cNvPr id="43012"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3013" name="Rectangle 2"/>
          <p:cNvSpPr>
            <a:spLocks noGrp="1" noChangeArrowheads="1"/>
          </p:cNvSpPr>
          <p:nvPr>
            <p:ph type="title" idx="4294967295"/>
          </p:nvPr>
        </p:nvSpPr>
        <p:spPr/>
        <p:txBody>
          <a:bodyPr/>
          <a:lstStyle/>
          <a:p>
            <a:pPr eaLnBrk="1" hangingPunct="1"/>
            <a:r>
              <a:rPr lang="en-US" smtClean="0"/>
              <a:t>Sequential vs Concurrent</a:t>
            </a:r>
          </a:p>
        </p:txBody>
      </p:sp>
      <p:sp>
        <p:nvSpPr>
          <p:cNvPr id="43014"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Can add new methods without affecting older methods</a:t>
            </a:r>
            <a:endParaRPr lang="en-US" smtClean="0">
              <a:solidFill>
                <a:srgbClr val="FF0000"/>
              </a:solidFill>
            </a:endParaRPr>
          </a:p>
          <a:p>
            <a:pPr eaLnBrk="1" hangingPunct="1"/>
            <a:r>
              <a:rPr lang="en-US" smtClean="0"/>
              <a:t>Concurrent:</a:t>
            </a:r>
          </a:p>
          <a:p>
            <a:pPr lvl="1" eaLnBrk="1" hangingPunct="1"/>
            <a:r>
              <a:rPr lang="en-US" smtClean="0"/>
              <a:t>Everything can potentially interact with everything else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D7987881-7AC6-4897-A684-97868A934377}" type="slidenum">
              <a:rPr lang="ar-SA" b="0">
                <a:solidFill>
                  <a:schemeClr val="tx1"/>
                </a:solidFill>
                <a:latin typeface="+mn-lt"/>
                <a:cs typeface="+mn-cs"/>
              </a:rPr>
              <a:pPr>
                <a:defRPr/>
              </a:pPr>
              <a:t>42</a:t>
            </a:fld>
            <a:endParaRPr lang="en-US" b="0">
              <a:solidFill>
                <a:schemeClr val="tx1"/>
              </a:solidFill>
              <a:latin typeface="+mn-lt"/>
              <a:cs typeface="+mn-cs"/>
            </a:endParaRPr>
          </a:p>
        </p:txBody>
      </p:sp>
      <p:pic>
        <p:nvPicPr>
          <p:cNvPr id="440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4037" name="Rectangle 3"/>
          <p:cNvSpPr>
            <a:spLocks noGrp="1" noChangeArrowheads="1"/>
          </p:cNvSpPr>
          <p:nvPr>
            <p:ph type="title" idx="4294967295"/>
          </p:nvPr>
        </p:nvSpPr>
        <p:spPr/>
        <p:txBody>
          <a:bodyPr/>
          <a:lstStyle/>
          <a:p>
            <a:pPr eaLnBrk="1" hangingPunct="1"/>
            <a:r>
              <a:rPr lang="en-US" smtClean="0"/>
              <a:t>Sequential vs Concurrent</a:t>
            </a:r>
          </a:p>
        </p:txBody>
      </p:sp>
      <p:sp>
        <p:nvSpPr>
          <p:cNvPr id="44038" name="Rectangle 4"/>
          <p:cNvSpPr>
            <a:spLocks noGrp="1" noChangeArrowheads="1"/>
          </p:cNvSpPr>
          <p:nvPr>
            <p:ph type="body" idx="4294967295"/>
          </p:nvPr>
        </p:nvSpPr>
        <p:spPr/>
        <p:txBody>
          <a:bodyPr/>
          <a:lstStyle/>
          <a:p>
            <a:pPr eaLnBrk="1" hangingPunct="1"/>
            <a:r>
              <a:rPr lang="en-US" smtClean="0"/>
              <a:t>Sequential:</a:t>
            </a:r>
          </a:p>
          <a:p>
            <a:pPr lvl="1" eaLnBrk="1" hangingPunct="1"/>
            <a:r>
              <a:rPr lang="en-US" smtClean="0"/>
              <a:t>Can add new methods without affecting older methods</a:t>
            </a:r>
            <a:endParaRPr lang="en-US" smtClean="0">
              <a:solidFill>
                <a:srgbClr val="FF0000"/>
              </a:solidFill>
            </a:endParaRPr>
          </a:p>
          <a:p>
            <a:pPr eaLnBrk="1" hangingPunct="1"/>
            <a:r>
              <a:rPr lang="en-US" smtClean="0"/>
              <a:t>Concurrent:</a:t>
            </a:r>
          </a:p>
          <a:p>
            <a:pPr lvl="1" eaLnBrk="1" hangingPunct="1"/>
            <a:r>
              <a:rPr lang="en-US" smtClean="0"/>
              <a:t>Everything can potentially interact with everything else</a:t>
            </a:r>
          </a:p>
        </p:txBody>
      </p:sp>
      <p:sp>
        <p:nvSpPr>
          <p:cNvPr id="44039" name="Text Box 5"/>
          <p:cNvSpPr txBox="1">
            <a:spLocks noChangeArrowheads="1"/>
          </p:cNvSpPr>
          <p:nvPr/>
        </p:nvSpPr>
        <p:spPr bwMode="auto">
          <a:xfrm rot="-1436910">
            <a:off x="4540250" y="3963988"/>
            <a:ext cx="2774950" cy="800100"/>
          </a:xfrm>
          <a:prstGeom prst="rect">
            <a:avLst/>
          </a:prstGeom>
          <a:solidFill>
            <a:schemeClr val="bg1">
              <a:alpha val="74901"/>
            </a:schemeClr>
          </a:solidFill>
          <a:ln w="38100">
            <a:solidFill>
              <a:srgbClr val="FF0000"/>
            </a:solidFill>
            <a:miter lim="800000"/>
            <a:headEnd/>
            <a:tailEnd/>
          </a:ln>
        </p:spPr>
        <p:txBody>
          <a:bodyPr>
            <a:spAutoFit/>
          </a:bodyPr>
          <a:lstStyle/>
          <a:p>
            <a:pPr algn="ctr">
              <a:spcBef>
                <a:spcPct val="50000"/>
              </a:spcBef>
            </a:pPr>
            <a:r>
              <a:rPr lang="en-US" sz="4400" b="0">
                <a:latin typeface="Comic Sans MS" pitchFamily="66" charset="0"/>
              </a:rPr>
              <a:t>Panic!</a:t>
            </a:r>
          </a:p>
        </p:txBody>
      </p:sp>
    </p:spTree>
  </p:cSld>
  <p:clrMapOvr>
    <a:masterClrMapping/>
  </p:clrMapOvr>
  <p:transition>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9A43FF6-7E68-4853-82F0-C8FC4C2C5A4E}" type="slidenum">
              <a:rPr lang="ar-SA" b="0">
                <a:solidFill>
                  <a:schemeClr val="tx1"/>
                </a:solidFill>
                <a:latin typeface="+mn-lt"/>
                <a:cs typeface="+mn-cs"/>
              </a:rPr>
              <a:pPr>
                <a:defRPr/>
              </a:pPr>
              <a:t>43</a:t>
            </a:fld>
            <a:endParaRPr lang="en-US" b="0">
              <a:solidFill>
                <a:schemeClr val="tx1"/>
              </a:solidFill>
              <a:latin typeface="+mn-lt"/>
              <a:cs typeface="+mn-cs"/>
            </a:endParaRPr>
          </a:p>
        </p:txBody>
      </p:sp>
      <p:pic>
        <p:nvPicPr>
          <p:cNvPr id="450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5061" name="Rectangle 3"/>
          <p:cNvSpPr>
            <a:spLocks noGrp="1" noChangeArrowheads="1"/>
          </p:cNvSpPr>
          <p:nvPr>
            <p:ph type="title" idx="4294967295"/>
          </p:nvPr>
        </p:nvSpPr>
        <p:spPr/>
        <p:txBody>
          <a:bodyPr/>
          <a:lstStyle/>
          <a:p>
            <a:pPr eaLnBrk="1" hangingPunct="1"/>
            <a:r>
              <a:rPr lang="en-US" smtClean="0"/>
              <a:t>The Big Question</a:t>
            </a:r>
          </a:p>
        </p:txBody>
      </p:sp>
      <p:sp>
        <p:nvSpPr>
          <p:cNvPr id="45062" name="Rectangle 4"/>
          <p:cNvSpPr>
            <a:spLocks noGrp="1" noChangeArrowheads="1"/>
          </p:cNvSpPr>
          <p:nvPr>
            <p:ph type="body" idx="4294967295"/>
          </p:nvPr>
        </p:nvSpPr>
        <p:spPr>
          <a:xfrm>
            <a:off x="457200" y="1741488"/>
            <a:ext cx="8229600" cy="3298825"/>
          </a:xfrm>
        </p:spPr>
        <p:txBody>
          <a:bodyPr/>
          <a:lstStyle/>
          <a:p>
            <a:pPr eaLnBrk="1" hangingPunct="1">
              <a:lnSpc>
                <a:spcPct val="90000"/>
              </a:lnSpc>
            </a:pPr>
            <a:r>
              <a:rPr lang="en-US" smtClean="0"/>
              <a:t>What does it </a:t>
            </a:r>
            <a:r>
              <a:rPr lang="en-US" smtClean="0">
                <a:solidFill>
                  <a:srgbClr val="FF0000"/>
                </a:solidFill>
              </a:rPr>
              <a:t>mean</a:t>
            </a:r>
            <a:r>
              <a:rPr lang="en-US" smtClean="0"/>
              <a:t> for a </a:t>
            </a:r>
            <a:r>
              <a:rPr lang="en-US" i="1" smtClean="0">
                <a:solidFill>
                  <a:schemeClr val="tx1"/>
                </a:solidFill>
              </a:rPr>
              <a:t>concurrent</a:t>
            </a:r>
            <a:r>
              <a:rPr lang="en-US" smtClean="0"/>
              <a:t> object to be correct?</a:t>
            </a:r>
          </a:p>
          <a:p>
            <a:pPr lvl="1" eaLnBrk="1" hangingPunct="1">
              <a:lnSpc>
                <a:spcPct val="90000"/>
              </a:lnSpc>
            </a:pPr>
            <a:r>
              <a:rPr lang="en-US" smtClean="0"/>
              <a:t>What </a:t>
            </a:r>
            <a:r>
              <a:rPr lang="en-US" i="1" smtClean="0">
                <a:solidFill>
                  <a:schemeClr val="tx1"/>
                </a:solidFill>
              </a:rPr>
              <a:t>is</a:t>
            </a:r>
            <a:r>
              <a:rPr lang="en-US" smtClean="0"/>
              <a:t> a concurrent FIFO queue?</a:t>
            </a:r>
          </a:p>
          <a:p>
            <a:pPr lvl="1" eaLnBrk="1" hangingPunct="1">
              <a:lnSpc>
                <a:spcPct val="90000"/>
              </a:lnSpc>
            </a:pPr>
            <a:r>
              <a:rPr lang="en-US" smtClean="0"/>
              <a:t>FIFO means </a:t>
            </a:r>
            <a:r>
              <a:rPr lang="en-US" smtClean="0">
                <a:solidFill>
                  <a:schemeClr val="tx1"/>
                </a:solidFill>
              </a:rPr>
              <a:t>strict temporal order</a:t>
            </a:r>
          </a:p>
          <a:p>
            <a:pPr lvl="1" eaLnBrk="1" hangingPunct="1">
              <a:lnSpc>
                <a:spcPct val="90000"/>
              </a:lnSpc>
            </a:pPr>
            <a:r>
              <a:rPr lang="en-US" smtClean="0"/>
              <a:t>Concurrent means </a:t>
            </a:r>
            <a:r>
              <a:rPr lang="en-US" smtClean="0">
                <a:solidFill>
                  <a:schemeClr val="tx1"/>
                </a:solidFill>
              </a:rPr>
              <a:t>ambiguous temporal order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5B2E7846-5055-4A7A-AA12-72DBF81B94A9}" type="slidenum">
              <a:rPr lang="ar-SA" b="0">
                <a:solidFill>
                  <a:schemeClr val="tx1"/>
                </a:solidFill>
                <a:latin typeface="+mn-lt"/>
                <a:cs typeface="+mn-cs"/>
              </a:rPr>
              <a:pPr>
                <a:defRPr/>
              </a:pPr>
              <a:t>44</a:t>
            </a:fld>
            <a:endParaRPr lang="en-US" b="0">
              <a:solidFill>
                <a:schemeClr val="tx1"/>
              </a:solidFill>
              <a:latin typeface="+mn-lt"/>
              <a:cs typeface="+mn-cs"/>
            </a:endParaRPr>
          </a:p>
        </p:txBody>
      </p:sp>
      <p:pic>
        <p:nvPicPr>
          <p:cNvPr id="460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6085" name="Rectangle 3"/>
          <p:cNvSpPr>
            <a:spLocks noGrp="1" noChangeArrowheads="1"/>
          </p:cNvSpPr>
          <p:nvPr>
            <p:ph type="title" idx="4294967295"/>
          </p:nvPr>
        </p:nvSpPr>
        <p:spPr>
          <a:xfrm>
            <a:off x="671513" y="233363"/>
            <a:ext cx="7772400" cy="1143000"/>
          </a:xfrm>
        </p:spPr>
        <p:txBody>
          <a:bodyPr/>
          <a:lstStyle/>
          <a:p>
            <a:pPr eaLnBrk="1" hangingPunct="1"/>
            <a:r>
              <a:rPr lang="en-US" smtClean="0"/>
              <a:t>Intuitively…</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4608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9941A74-3887-4AE9-9218-54DFF8022A8B}" type="slidenum">
              <a:rPr lang="ar-SA" b="0">
                <a:solidFill>
                  <a:schemeClr val="tx1"/>
                </a:solidFill>
                <a:latin typeface="+mn-lt"/>
                <a:cs typeface="+mn-cs"/>
              </a:rPr>
              <a:pPr>
                <a:defRPr/>
              </a:pPr>
              <a:t>45</a:t>
            </a:fld>
            <a:endParaRPr lang="en-US" b="0">
              <a:solidFill>
                <a:schemeClr val="tx1"/>
              </a:solidFill>
              <a:latin typeface="+mn-lt"/>
              <a:cs typeface="+mn-cs"/>
            </a:endParaRPr>
          </a:p>
        </p:txBody>
      </p:sp>
      <p:pic>
        <p:nvPicPr>
          <p:cNvPr id="471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7109" name="Rectangle 3"/>
          <p:cNvSpPr>
            <a:spLocks noGrp="1" noChangeArrowheads="1"/>
          </p:cNvSpPr>
          <p:nvPr>
            <p:ph type="title" idx="4294967295"/>
          </p:nvPr>
        </p:nvSpPr>
        <p:spPr>
          <a:xfrm>
            <a:off x="671513" y="233363"/>
            <a:ext cx="7772400" cy="1143000"/>
          </a:xfrm>
        </p:spPr>
        <p:txBody>
          <a:bodyPr/>
          <a:lstStyle/>
          <a:p>
            <a:pPr eaLnBrk="1" hangingPunct="1"/>
            <a:r>
              <a:rPr lang="en-US" smtClean="0"/>
              <a:t>Intuitively…</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rgbClr val="0070C0"/>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4711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47112" name="AutoShape 6"/>
          <p:cNvSpPr>
            <a:spLocks noChangeArrowheads="1"/>
          </p:cNvSpPr>
          <p:nvPr/>
        </p:nvSpPr>
        <p:spPr bwMode="auto">
          <a:xfrm>
            <a:off x="1054100" y="1898650"/>
            <a:ext cx="1905000" cy="457200"/>
          </a:xfrm>
          <a:prstGeom prst="wedgeRoundRectCallout">
            <a:avLst>
              <a:gd name="adj1" fmla="val 113500"/>
              <a:gd name="adj2" fmla="val 468056"/>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47113" name="Text Box 7"/>
          <p:cNvSpPr txBox="1">
            <a:spLocks noChangeArrowheads="1"/>
          </p:cNvSpPr>
          <p:nvPr/>
        </p:nvSpPr>
        <p:spPr bwMode="auto">
          <a:xfrm>
            <a:off x="3848100" y="3997325"/>
            <a:ext cx="3810000" cy="1373188"/>
          </a:xfrm>
          <a:prstGeom prst="rect">
            <a:avLst/>
          </a:prstGeom>
          <a:noFill/>
          <a:ln w="9525">
            <a:noFill/>
            <a:miter lim="800000"/>
            <a:headEnd/>
            <a:tailEnd/>
          </a:ln>
        </p:spPr>
        <p:txBody>
          <a:bodyPr>
            <a:spAutoFit/>
          </a:bodyPr>
          <a:lstStyle/>
          <a:p>
            <a:pPr algn="ctr"/>
            <a:r>
              <a:rPr lang="en-US" sz="2800" b="0">
                <a:latin typeface="Comic Sans MS" pitchFamily="66" charset="0"/>
              </a:rPr>
              <a:t>All modifications </a:t>
            </a:r>
          </a:p>
          <a:p>
            <a:pPr algn="ctr"/>
            <a:r>
              <a:rPr lang="en-US" sz="2800" b="0">
                <a:latin typeface="Comic Sans MS" pitchFamily="66" charset="0"/>
              </a:rPr>
              <a:t>of queue are done </a:t>
            </a:r>
          </a:p>
          <a:p>
            <a:pPr algn="ctr"/>
            <a:r>
              <a:rPr lang="en-US" sz="2800" b="0">
                <a:latin typeface="Comic Sans MS" pitchFamily="66" charset="0"/>
              </a:rPr>
              <a:t>mutually exclusive</a:t>
            </a:r>
          </a:p>
        </p:txBody>
      </p:sp>
      <p:sp>
        <p:nvSpPr>
          <p:cNvPr id="47114" name="AutoShape 6"/>
          <p:cNvSpPr>
            <a:spLocks noChangeArrowheads="1"/>
          </p:cNvSpPr>
          <p:nvPr/>
        </p:nvSpPr>
        <p:spPr bwMode="auto">
          <a:xfrm>
            <a:off x="1346200" y="4311650"/>
            <a:ext cx="2286000" cy="457200"/>
          </a:xfrm>
          <a:prstGeom prst="wedgeRoundRectCallout">
            <a:avLst>
              <a:gd name="adj1" fmla="val 72389"/>
              <a:gd name="adj2" fmla="val -29167"/>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8" name="Slide Number Placeholder 4"/>
          <p:cNvSpPr>
            <a:spLocks noGrp="1"/>
          </p:cNvSpPr>
          <p:nvPr>
            <p:ph type="sldNum" sz="quarter" idx="11"/>
          </p:nvPr>
        </p:nvSpPr>
        <p:spPr>
          <a:xfrm>
            <a:off x="6553200" y="6248400"/>
            <a:ext cx="1905000" cy="457200"/>
          </a:xfrm>
        </p:spPr>
        <p:txBody>
          <a:bodyPr/>
          <a:lstStyle/>
          <a:p>
            <a:pPr>
              <a:defRPr/>
            </a:pPr>
            <a:fld id="{E174A8AA-1D90-44C1-9034-09E3206F3993}" type="slidenum">
              <a:rPr lang="ar-SA" b="0">
                <a:solidFill>
                  <a:schemeClr val="tx1"/>
                </a:solidFill>
                <a:latin typeface="+mn-lt"/>
                <a:cs typeface="+mn-cs"/>
              </a:rPr>
              <a:pPr>
                <a:defRPr/>
              </a:pPr>
              <a:t>46</a:t>
            </a:fld>
            <a:endParaRPr lang="en-US" b="0">
              <a:solidFill>
                <a:schemeClr val="tx1"/>
              </a:solidFill>
              <a:latin typeface="+mn-lt"/>
              <a:cs typeface="+mn-cs"/>
            </a:endParaRPr>
          </a:p>
        </p:txBody>
      </p:sp>
      <p:grpSp>
        <p:nvGrpSpPr>
          <p:cNvPr id="48132" name="Group 2"/>
          <p:cNvGrpSpPr>
            <a:grpSpLocks/>
          </p:cNvGrpSpPr>
          <p:nvPr/>
        </p:nvGrpSpPr>
        <p:grpSpPr bwMode="auto">
          <a:xfrm>
            <a:off x="1098550" y="5418138"/>
            <a:ext cx="7391400" cy="762000"/>
            <a:chOff x="528" y="3312"/>
            <a:chExt cx="4656" cy="480"/>
          </a:xfrm>
        </p:grpSpPr>
        <p:sp>
          <p:nvSpPr>
            <p:cNvPr id="48165" name="AutoShape 3"/>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48166" name="Text Box 4"/>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48133" name="Rectangle 5"/>
          <p:cNvSpPr>
            <a:spLocks noGrp="1" noChangeArrowheads="1"/>
          </p:cNvSpPr>
          <p:nvPr>
            <p:ph type="title" idx="4294967295"/>
          </p:nvPr>
        </p:nvSpPr>
        <p:spPr>
          <a:xfrm>
            <a:off x="700088" y="450850"/>
            <a:ext cx="7772400" cy="1143000"/>
          </a:xfrm>
        </p:spPr>
        <p:txBody>
          <a:bodyPr/>
          <a:lstStyle/>
          <a:p>
            <a:pPr eaLnBrk="1" hangingPunct="1"/>
            <a:r>
              <a:rPr lang="en-US" smtClean="0"/>
              <a:t>Intuitively</a:t>
            </a:r>
          </a:p>
        </p:txBody>
      </p:sp>
      <p:grpSp>
        <p:nvGrpSpPr>
          <p:cNvPr id="3" name="Group 6"/>
          <p:cNvGrpSpPr>
            <a:grpSpLocks/>
          </p:cNvGrpSpPr>
          <p:nvPr/>
        </p:nvGrpSpPr>
        <p:grpSpPr bwMode="auto">
          <a:xfrm>
            <a:off x="2162175" y="2247900"/>
            <a:ext cx="4503738" cy="1477963"/>
            <a:chOff x="1380" y="1435"/>
            <a:chExt cx="2837" cy="931"/>
          </a:xfrm>
        </p:grpSpPr>
        <p:sp>
          <p:nvSpPr>
            <p:cNvPr id="48163" name="AutoShape 7"/>
            <p:cNvSpPr>
              <a:spLocks noChangeArrowheads="1"/>
            </p:cNvSpPr>
            <p:nvPr/>
          </p:nvSpPr>
          <p:spPr bwMode="auto">
            <a:xfrm flipV="1">
              <a:off x="1380" y="1435"/>
              <a:ext cx="2837" cy="389"/>
            </a:xfrm>
            <a:prstGeom prst="leftRightArrow">
              <a:avLst>
                <a:gd name="adj1" fmla="val 50000"/>
                <a:gd name="adj2" fmla="val 145861"/>
              </a:avLst>
            </a:prstGeom>
            <a:solidFill>
              <a:srgbClr val="FF9900"/>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sp>
          <p:nvSpPr>
            <p:cNvPr id="48164" name="AutoShape 8"/>
            <p:cNvSpPr>
              <a:spLocks noChangeArrowheads="1"/>
            </p:cNvSpPr>
            <p:nvPr/>
          </p:nvSpPr>
          <p:spPr bwMode="auto">
            <a:xfrm flipV="1">
              <a:off x="1637" y="1977"/>
              <a:ext cx="1685" cy="389"/>
            </a:xfrm>
            <a:prstGeom prst="leftRightArrow">
              <a:avLst>
                <a:gd name="adj1" fmla="val 50000"/>
                <a:gd name="adj2" fmla="val 86632"/>
              </a:avLst>
            </a:prstGeom>
            <a:solidFill>
              <a:srgbClr val="66FF33"/>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grpSp>
      <p:sp>
        <p:nvSpPr>
          <p:cNvPr id="48135" name="Text Box 9"/>
          <p:cNvSpPr txBox="1">
            <a:spLocks noChangeArrowheads="1"/>
          </p:cNvSpPr>
          <p:nvPr/>
        </p:nvSpPr>
        <p:spPr bwMode="auto">
          <a:xfrm>
            <a:off x="3986213" y="1901825"/>
            <a:ext cx="1104900" cy="457200"/>
          </a:xfrm>
          <a:prstGeom prst="rect">
            <a:avLst/>
          </a:prstGeom>
          <a:noFill/>
          <a:ln w="9525" algn="ctr">
            <a:noFill/>
            <a:miter lim="800000"/>
            <a:headEnd/>
            <a:tailEnd/>
          </a:ln>
        </p:spPr>
        <p:txBody>
          <a:bodyPr wrap="none">
            <a:spAutoFit/>
          </a:bodyPr>
          <a:lstStyle/>
          <a:p>
            <a:r>
              <a:rPr lang="en-US">
                <a:solidFill>
                  <a:schemeClr val="tx1"/>
                </a:solidFill>
              </a:rPr>
              <a:t>q.deq</a:t>
            </a:r>
          </a:p>
        </p:txBody>
      </p:sp>
      <p:sp>
        <p:nvSpPr>
          <p:cNvPr id="48136" name="Text Box 10"/>
          <p:cNvSpPr txBox="1">
            <a:spLocks noChangeArrowheads="1"/>
          </p:cNvSpPr>
          <p:nvPr/>
        </p:nvSpPr>
        <p:spPr bwMode="auto">
          <a:xfrm>
            <a:off x="3413125" y="2779713"/>
            <a:ext cx="1104900" cy="457200"/>
          </a:xfrm>
          <a:prstGeom prst="rect">
            <a:avLst/>
          </a:prstGeom>
          <a:noFill/>
          <a:ln w="9525" algn="ctr">
            <a:noFill/>
            <a:miter lim="800000"/>
            <a:headEnd/>
            <a:tailEnd/>
          </a:ln>
        </p:spPr>
        <p:txBody>
          <a:bodyPr wrap="none">
            <a:spAutoFit/>
          </a:bodyPr>
          <a:lstStyle/>
          <a:p>
            <a:r>
              <a:rPr lang="en-US">
                <a:solidFill>
                  <a:schemeClr val="tx1"/>
                </a:solidFill>
              </a:rPr>
              <a:t>q.enq</a:t>
            </a:r>
          </a:p>
        </p:txBody>
      </p:sp>
      <p:grpSp>
        <p:nvGrpSpPr>
          <p:cNvPr id="4" name="Group 11"/>
          <p:cNvGrpSpPr>
            <a:grpSpLocks/>
          </p:cNvGrpSpPr>
          <p:nvPr/>
        </p:nvGrpSpPr>
        <p:grpSpPr bwMode="auto">
          <a:xfrm>
            <a:off x="3449638" y="2647950"/>
            <a:ext cx="2522537" cy="3721100"/>
            <a:chOff x="2164" y="1668"/>
            <a:chExt cx="1589" cy="2344"/>
          </a:xfrm>
        </p:grpSpPr>
        <p:grpSp>
          <p:nvGrpSpPr>
            <p:cNvPr id="48154" name="Group 12"/>
            <p:cNvGrpSpPr>
              <a:grpSpLocks/>
            </p:cNvGrpSpPr>
            <p:nvPr/>
          </p:nvGrpSpPr>
          <p:grpSpPr bwMode="auto">
            <a:xfrm>
              <a:off x="2274" y="1668"/>
              <a:ext cx="1470" cy="2071"/>
              <a:chOff x="2274" y="1668"/>
              <a:chExt cx="1470" cy="2081"/>
            </a:xfrm>
          </p:grpSpPr>
          <p:sp>
            <p:nvSpPr>
              <p:cNvPr id="48157" name="Line 13"/>
              <p:cNvSpPr>
                <a:spLocks noChangeShapeType="1"/>
              </p:cNvSpPr>
              <p:nvPr/>
            </p:nvSpPr>
            <p:spPr bwMode="auto">
              <a:xfrm>
                <a:off x="2296" y="2211"/>
                <a:ext cx="0" cy="1338"/>
              </a:xfrm>
              <a:prstGeom prst="line">
                <a:avLst/>
              </a:prstGeom>
              <a:noFill/>
              <a:ln w="9525">
                <a:solidFill>
                  <a:schemeClr val="tx1"/>
                </a:solidFill>
                <a:prstDash val="dash"/>
                <a:round/>
                <a:headEnd/>
                <a:tailEnd/>
              </a:ln>
            </p:spPr>
            <p:txBody>
              <a:bodyPr>
                <a:spAutoFit/>
              </a:bodyPr>
              <a:lstStyle/>
              <a:p>
                <a:endParaRPr lang="en-US"/>
              </a:p>
            </p:txBody>
          </p:sp>
          <p:sp>
            <p:nvSpPr>
              <p:cNvPr id="48158" name="Line 14"/>
              <p:cNvSpPr>
                <a:spLocks noChangeShapeType="1"/>
              </p:cNvSpPr>
              <p:nvPr/>
            </p:nvSpPr>
            <p:spPr bwMode="auto">
              <a:xfrm>
                <a:off x="2697" y="2231"/>
                <a:ext cx="0" cy="1347"/>
              </a:xfrm>
              <a:prstGeom prst="line">
                <a:avLst/>
              </a:prstGeom>
              <a:noFill/>
              <a:ln w="9525">
                <a:solidFill>
                  <a:schemeClr val="tx1"/>
                </a:solidFill>
                <a:prstDash val="dash"/>
                <a:round/>
                <a:headEnd/>
                <a:tailEnd/>
              </a:ln>
            </p:spPr>
            <p:txBody>
              <a:bodyPr>
                <a:spAutoFit/>
              </a:bodyPr>
              <a:lstStyle/>
              <a:p>
                <a:endParaRPr lang="en-US"/>
              </a:p>
            </p:txBody>
          </p:sp>
          <p:sp>
            <p:nvSpPr>
              <p:cNvPr id="48159" name="AutoShape 15"/>
              <p:cNvSpPr>
                <a:spLocks noChangeArrowheads="1"/>
              </p:cNvSpPr>
              <p:nvPr/>
            </p:nvSpPr>
            <p:spPr bwMode="auto">
              <a:xfrm flipV="1">
                <a:off x="2274" y="3579"/>
                <a:ext cx="414" cy="160"/>
              </a:xfrm>
              <a:prstGeom prst="leftRightArrow">
                <a:avLst>
                  <a:gd name="adj1" fmla="val 50000"/>
                  <a:gd name="adj2" fmla="val 51750"/>
                </a:avLst>
              </a:prstGeom>
              <a:solidFill>
                <a:srgbClr val="00FF00"/>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sp>
            <p:nvSpPr>
              <p:cNvPr id="48160" name="AutoShape 16"/>
              <p:cNvSpPr>
                <a:spLocks noChangeArrowheads="1"/>
              </p:cNvSpPr>
              <p:nvPr/>
            </p:nvSpPr>
            <p:spPr bwMode="auto">
              <a:xfrm flipV="1">
                <a:off x="3336" y="3567"/>
                <a:ext cx="392" cy="182"/>
              </a:xfrm>
              <a:prstGeom prst="leftRightArrow">
                <a:avLst>
                  <a:gd name="adj1" fmla="val 50000"/>
                  <a:gd name="adj2" fmla="val 43077"/>
                </a:avLst>
              </a:prstGeom>
              <a:solidFill>
                <a:srgbClr val="FF9900"/>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sp>
            <p:nvSpPr>
              <p:cNvPr id="48161" name="Line 17"/>
              <p:cNvSpPr>
                <a:spLocks noChangeShapeType="1"/>
              </p:cNvSpPr>
              <p:nvPr/>
            </p:nvSpPr>
            <p:spPr bwMode="auto">
              <a:xfrm flipH="1">
                <a:off x="3326" y="1675"/>
                <a:ext cx="9" cy="1905"/>
              </a:xfrm>
              <a:prstGeom prst="line">
                <a:avLst/>
              </a:prstGeom>
              <a:noFill/>
              <a:ln w="9525">
                <a:solidFill>
                  <a:schemeClr val="tx1"/>
                </a:solidFill>
                <a:prstDash val="dash"/>
                <a:round/>
                <a:headEnd/>
                <a:tailEnd/>
              </a:ln>
            </p:spPr>
            <p:txBody>
              <a:bodyPr>
                <a:spAutoFit/>
              </a:bodyPr>
              <a:lstStyle/>
              <a:p>
                <a:endParaRPr lang="en-US"/>
              </a:p>
            </p:txBody>
          </p:sp>
          <p:sp>
            <p:nvSpPr>
              <p:cNvPr id="48162" name="Line 18"/>
              <p:cNvSpPr>
                <a:spLocks noChangeShapeType="1"/>
              </p:cNvSpPr>
              <p:nvPr/>
            </p:nvSpPr>
            <p:spPr bwMode="auto">
              <a:xfrm flipH="1">
                <a:off x="3735" y="1668"/>
                <a:ext cx="9" cy="1905"/>
              </a:xfrm>
              <a:prstGeom prst="line">
                <a:avLst/>
              </a:prstGeom>
              <a:noFill/>
              <a:ln w="9525">
                <a:solidFill>
                  <a:schemeClr val="tx1"/>
                </a:solidFill>
                <a:prstDash val="dash"/>
                <a:round/>
                <a:headEnd/>
                <a:tailEnd/>
              </a:ln>
            </p:spPr>
            <p:txBody>
              <a:bodyPr>
                <a:spAutoFit/>
              </a:bodyPr>
              <a:lstStyle/>
              <a:p>
                <a:endParaRPr lang="en-US"/>
              </a:p>
            </p:txBody>
          </p:sp>
        </p:grpSp>
        <p:sp>
          <p:nvSpPr>
            <p:cNvPr id="48155" name="Text Box 19"/>
            <p:cNvSpPr txBox="1">
              <a:spLocks noChangeArrowheads="1"/>
            </p:cNvSpPr>
            <p:nvPr/>
          </p:nvSpPr>
          <p:spPr bwMode="auto">
            <a:xfrm>
              <a:off x="2164" y="3723"/>
              <a:ext cx="580" cy="288"/>
            </a:xfrm>
            <a:prstGeom prst="rect">
              <a:avLst/>
            </a:prstGeom>
            <a:noFill/>
            <a:ln w="9525" algn="ctr">
              <a:noFill/>
              <a:miter lim="800000"/>
              <a:headEnd/>
              <a:tailEnd/>
            </a:ln>
          </p:spPr>
          <p:txBody>
            <a:bodyPr wrap="none">
              <a:spAutoFit/>
            </a:bodyPr>
            <a:lstStyle/>
            <a:p>
              <a:r>
                <a:rPr lang="en-US">
                  <a:solidFill>
                    <a:schemeClr val="tx1"/>
                  </a:solidFill>
                </a:rPr>
                <a:t> </a:t>
              </a:r>
              <a:r>
                <a:rPr lang="en-US">
                  <a:solidFill>
                    <a:srgbClr val="0000FF"/>
                  </a:solidFill>
                </a:rPr>
                <a:t>enq</a:t>
              </a:r>
            </a:p>
          </p:txBody>
        </p:sp>
        <p:sp>
          <p:nvSpPr>
            <p:cNvPr id="48156" name="Text Box 20"/>
            <p:cNvSpPr txBox="1">
              <a:spLocks noChangeArrowheads="1"/>
            </p:cNvSpPr>
            <p:nvPr/>
          </p:nvSpPr>
          <p:spPr bwMode="auto">
            <a:xfrm>
              <a:off x="3173" y="3724"/>
              <a:ext cx="580" cy="288"/>
            </a:xfrm>
            <a:prstGeom prst="rect">
              <a:avLst/>
            </a:prstGeom>
            <a:noFill/>
            <a:ln w="9525" algn="ctr">
              <a:noFill/>
              <a:miter lim="800000"/>
              <a:headEnd/>
              <a:tailEnd/>
            </a:ln>
          </p:spPr>
          <p:txBody>
            <a:bodyPr wrap="none">
              <a:spAutoFit/>
            </a:bodyPr>
            <a:lstStyle/>
            <a:p>
              <a:r>
                <a:rPr lang="en-US">
                  <a:solidFill>
                    <a:schemeClr val="tx1"/>
                  </a:solidFill>
                </a:rPr>
                <a:t> </a:t>
              </a:r>
              <a:r>
                <a:rPr lang="en-US">
                  <a:solidFill>
                    <a:srgbClr val="0000FF"/>
                  </a:solidFill>
                </a:rPr>
                <a:t>deq</a:t>
              </a:r>
            </a:p>
          </p:txBody>
        </p:sp>
      </p:grpSp>
      <p:grpSp>
        <p:nvGrpSpPr>
          <p:cNvPr id="6" name="Group 21"/>
          <p:cNvGrpSpPr>
            <a:grpSpLocks/>
          </p:cNvGrpSpPr>
          <p:nvPr/>
        </p:nvGrpSpPr>
        <p:grpSpPr bwMode="auto">
          <a:xfrm>
            <a:off x="2228850" y="2081213"/>
            <a:ext cx="5021263" cy="1979612"/>
            <a:chOff x="1404" y="1311"/>
            <a:chExt cx="3163" cy="1247"/>
          </a:xfrm>
        </p:grpSpPr>
        <p:grpSp>
          <p:nvGrpSpPr>
            <p:cNvPr id="48143" name="Group 22"/>
            <p:cNvGrpSpPr>
              <a:grpSpLocks/>
            </p:cNvGrpSpPr>
            <p:nvPr/>
          </p:nvGrpSpPr>
          <p:grpSpPr bwMode="auto">
            <a:xfrm>
              <a:off x="1404" y="1522"/>
              <a:ext cx="2759" cy="754"/>
              <a:chOff x="1404" y="1522"/>
              <a:chExt cx="2759" cy="754"/>
            </a:xfrm>
          </p:grpSpPr>
          <p:sp>
            <p:nvSpPr>
              <p:cNvPr id="48148" name="AutoShape 23"/>
              <p:cNvSpPr>
                <a:spLocks noChangeArrowheads="1"/>
              </p:cNvSpPr>
              <p:nvPr/>
            </p:nvSpPr>
            <p:spPr bwMode="auto">
              <a:xfrm flipV="1">
                <a:off x="1404" y="1522"/>
                <a:ext cx="1831" cy="187"/>
              </a:xfrm>
              <a:prstGeom prst="leftRightArrow">
                <a:avLst>
                  <a:gd name="adj1" fmla="val 50000"/>
                  <a:gd name="adj2" fmla="val 195829"/>
                </a:avLst>
              </a:prstGeom>
              <a:solidFill>
                <a:srgbClr val="FF0000"/>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sp>
            <p:nvSpPr>
              <p:cNvPr id="48149" name="AutoShape 24"/>
              <p:cNvSpPr>
                <a:spLocks noChangeArrowheads="1"/>
              </p:cNvSpPr>
              <p:nvPr/>
            </p:nvSpPr>
            <p:spPr bwMode="auto">
              <a:xfrm flipV="1">
                <a:off x="3780" y="1530"/>
                <a:ext cx="383" cy="182"/>
              </a:xfrm>
              <a:prstGeom prst="leftRightArrow">
                <a:avLst>
                  <a:gd name="adj1" fmla="val 50000"/>
                  <a:gd name="adj2" fmla="val 42088"/>
                </a:avLst>
              </a:prstGeom>
              <a:solidFill>
                <a:srgbClr val="FF0000"/>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sp>
            <p:nvSpPr>
              <p:cNvPr id="48150" name="AutoShape 25"/>
              <p:cNvSpPr>
                <a:spLocks noChangeArrowheads="1"/>
              </p:cNvSpPr>
              <p:nvPr/>
            </p:nvSpPr>
            <p:spPr bwMode="auto">
              <a:xfrm flipV="1">
                <a:off x="3350" y="1530"/>
                <a:ext cx="383" cy="182"/>
              </a:xfrm>
              <a:prstGeom prst="leftRightArrow">
                <a:avLst>
                  <a:gd name="adj1" fmla="val 50000"/>
                  <a:gd name="adj2" fmla="val 42088"/>
                </a:avLst>
              </a:prstGeom>
              <a:solidFill>
                <a:srgbClr val="FF9900"/>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sp>
            <p:nvSpPr>
              <p:cNvPr id="48151" name="AutoShape 26"/>
              <p:cNvSpPr>
                <a:spLocks noChangeArrowheads="1"/>
              </p:cNvSpPr>
              <p:nvPr/>
            </p:nvSpPr>
            <p:spPr bwMode="auto">
              <a:xfrm flipV="1">
                <a:off x="1636" y="2067"/>
                <a:ext cx="586" cy="209"/>
              </a:xfrm>
              <a:prstGeom prst="leftRightArrow">
                <a:avLst>
                  <a:gd name="adj1" fmla="val 50000"/>
                  <a:gd name="adj2" fmla="val 56077"/>
                </a:avLst>
              </a:prstGeom>
              <a:solidFill>
                <a:srgbClr val="FF0000"/>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sp>
            <p:nvSpPr>
              <p:cNvPr id="48152" name="AutoShape 27"/>
              <p:cNvSpPr>
                <a:spLocks noChangeArrowheads="1"/>
              </p:cNvSpPr>
              <p:nvPr/>
            </p:nvSpPr>
            <p:spPr bwMode="auto">
              <a:xfrm flipV="1">
                <a:off x="2770" y="2098"/>
                <a:ext cx="479" cy="168"/>
              </a:xfrm>
              <a:prstGeom prst="leftRightArrow">
                <a:avLst>
                  <a:gd name="adj1" fmla="val 50000"/>
                  <a:gd name="adj2" fmla="val 57024"/>
                </a:avLst>
              </a:prstGeom>
              <a:solidFill>
                <a:srgbClr val="FF0000"/>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sp>
            <p:nvSpPr>
              <p:cNvPr id="48153" name="AutoShape 28"/>
              <p:cNvSpPr>
                <a:spLocks noChangeArrowheads="1"/>
              </p:cNvSpPr>
              <p:nvPr/>
            </p:nvSpPr>
            <p:spPr bwMode="auto">
              <a:xfrm flipV="1">
                <a:off x="2313" y="2098"/>
                <a:ext cx="372" cy="168"/>
              </a:xfrm>
              <a:prstGeom prst="leftRightArrow">
                <a:avLst>
                  <a:gd name="adj1" fmla="val 50000"/>
                  <a:gd name="adj2" fmla="val 44286"/>
                </a:avLst>
              </a:prstGeom>
              <a:solidFill>
                <a:srgbClr val="00FF00"/>
              </a:solidFill>
              <a:ln w="38100">
                <a:solidFill>
                  <a:schemeClr val="tx1"/>
                </a:solidFill>
                <a:miter lim="800000"/>
                <a:headEnd/>
                <a:tailEnd/>
              </a:ln>
            </p:spPr>
            <p:txBody>
              <a:bodyPr rot="10800000" wrap="none" anchor="ctr"/>
              <a:lstStyle/>
              <a:p>
                <a:pPr algn="ctr"/>
                <a:endParaRPr lang="en-US">
                  <a:solidFill>
                    <a:schemeClr val="bg1"/>
                  </a:solidFill>
                  <a:latin typeface="Comic Sans MS" pitchFamily="66" charset="0"/>
                </a:endParaRPr>
              </a:p>
            </p:txBody>
          </p:sp>
        </p:grpSp>
        <p:sp>
          <p:nvSpPr>
            <p:cNvPr id="48144" name="Text Box 29"/>
            <p:cNvSpPr txBox="1">
              <a:spLocks noChangeArrowheads="1"/>
            </p:cNvSpPr>
            <p:nvPr/>
          </p:nvSpPr>
          <p:spPr bwMode="auto">
            <a:xfrm>
              <a:off x="1629" y="1312"/>
              <a:ext cx="899" cy="231"/>
            </a:xfrm>
            <a:prstGeom prst="rect">
              <a:avLst/>
            </a:prstGeom>
            <a:noFill/>
            <a:ln w="9525" algn="ctr">
              <a:noFill/>
              <a:miter lim="800000"/>
              <a:headEnd/>
              <a:tailEnd/>
            </a:ln>
          </p:spPr>
          <p:txBody>
            <a:bodyPr wrap="none">
              <a:spAutoFit/>
            </a:bodyPr>
            <a:lstStyle/>
            <a:p>
              <a:r>
                <a:rPr lang="en-US" sz="1800">
                  <a:solidFill>
                    <a:schemeClr val="tx1"/>
                  </a:solidFill>
                </a:rPr>
                <a:t>   lock()</a:t>
              </a:r>
            </a:p>
          </p:txBody>
        </p:sp>
        <p:sp>
          <p:nvSpPr>
            <p:cNvPr id="48145" name="Text Box 30"/>
            <p:cNvSpPr txBox="1">
              <a:spLocks noChangeArrowheads="1"/>
            </p:cNvSpPr>
            <p:nvPr/>
          </p:nvSpPr>
          <p:spPr bwMode="auto">
            <a:xfrm>
              <a:off x="3755" y="1311"/>
              <a:ext cx="812" cy="231"/>
            </a:xfrm>
            <a:prstGeom prst="rect">
              <a:avLst/>
            </a:prstGeom>
            <a:noFill/>
            <a:ln w="9525" algn="ctr">
              <a:noFill/>
              <a:miter lim="800000"/>
              <a:headEnd/>
              <a:tailEnd/>
            </a:ln>
          </p:spPr>
          <p:txBody>
            <a:bodyPr wrap="none">
              <a:spAutoFit/>
            </a:bodyPr>
            <a:lstStyle/>
            <a:p>
              <a:r>
                <a:rPr lang="en-US" sz="1800">
                  <a:solidFill>
                    <a:schemeClr val="tx1"/>
                  </a:solidFill>
                </a:rPr>
                <a:t>unlock()</a:t>
              </a:r>
            </a:p>
          </p:txBody>
        </p:sp>
        <p:sp>
          <p:nvSpPr>
            <p:cNvPr id="48146" name="Text Box 31"/>
            <p:cNvSpPr txBox="1">
              <a:spLocks noChangeArrowheads="1"/>
            </p:cNvSpPr>
            <p:nvPr/>
          </p:nvSpPr>
          <p:spPr bwMode="auto">
            <a:xfrm>
              <a:off x="1597" y="2327"/>
              <a:ext cx="638" cy="231"/>
            </a:xfrm>
            <a:prstGeom prst="rect">
              <a:avLst/>
            </a:prstGeom>
            <a:noFill/>
            <a:ln w="9525" algn="ctr">
              <a:noFill/>
              <a:miter lim="800000"/>
              <a:headEnd/>
              <a:tailEnd/>
            </a:ln>
          </p:spPr>
          <p:txBody>
            <a:bodyPr wrap="none">
              <a:spAutoFit/>
            </a:bodyPr>
            <a:lstStyle/>
            <a:p>
              <a:r>
                <a:rPr lang="en-US" sz="1800">
                  <a:solidFill>
                    <a:schemeClr val="tx1"/>
                  </a:solidFill>
                </a:rPr>
                <a:t>lock()</a:t>
              </a:r>
            </a:p>
          </p:txBody>
        </p:sp>
        <p:sp>
          <p:nvSpPr>
            <p:cNvPr id="48147" name="Text Box 32"/>
            <p:cNvSpPr txBox="1">
              <a:spLocks noChangeArrowheads="1"/>
            </p:cNvSpPr>
            <p:nvPr/>
          </p:nvSpPr>
          <p:spPr bwMode="auto">
            <a:xfrm>
              <a:off x="2717" y="2326"/>
              <a:ext cx="812" cy="231"/>
            </a:xfrm>
            <a:prstGeom prst="rect">
              <a:avLst/>
            </a:prstGeom>
            <a:noFill/>
            <a:ln w="9525" algn="ctr">
              <a:noFill/>
              <a:miter lim="800000"/>
              <a:headEnd/>
              <a:tailEnd/>
            </a:ln>
          </p:spPr>
          <p:txBody>
            <a:bodyPr wrap="none">
              <a:spAutoFit/>
            </a:bodyPr>
            <a:lstStyle/>
            <a:p>
              <a:r>
                <a:rPr lang="en-US" sz="1800">
                  <a:solidFill>
                    <a:schemeClr val="tx1"/>
                  </a:solidFill>
                </a:rPr>
                <a:t>unlock()</a:t>
              </a:r>
            </a:p>
          </p:txBody>
        </p:sp>
      </p:grpSp>
      <p:sp>
        <p:nvSpPr>
          <p:cNvPr id="1039393" name="AutoShape 33"/>
          <p:cNvSpPr>
            <a:spLocks noChangeArrowheads="1"/>
          </p:cNvSpPr>
          <p:nvPr/>
        </p:nvSpPr>
        <p:spPr bwMode="auto">
          <a:xfrm>
            <a:off x="6157913" y="3746500"/>
            <a:ext cx="2178050" cy="1055688"/>
          </a:xfrm>
          <a:prstGeom prst="wedgeRoundRectCallout">
            <a:avLst>
              <a:gd name="adj1" fmla="val -102259"/>
              <a:gd name="adj2" fmla="val 115565"/>
              <a:gd name="adj3" fmla="val 16667"/>
            </a:avLst>
          </a:prstGeom>
          <a:noFill/>
          <a:ln w="38100">
            <a:solidFill>
              <a:srgbClr val="FF0000"/>
            </a:solidFill>
            <a:miter lim="800000"/>
            <a:headEnd/>
            <a:tailEnd/>
          </a:ln>
        </p:spPr>
        <p:txBody>
          <a:bodyPr anchor="ctr"/>
          <a:lstStyle/>
          <a:p>
            <a:r>
              <a:rPr lang="en-US">
                <a:latin typeface="Comic Sans MS" pitchFamily="66" charset="0"/>
              </a:rPr>
              <a:t>Behavior is “Sequential”</a:t>
            </a:r>
            <a:endParaRPr lang="en-US" sz="4400">
              <a:solidFill>
                <a:schemeClr val="tx1"/>
              </a:solidFill>
              <a:latin typeface="Comic Sans MS" pitchFamily="66" charset="0"/>
            </a:endParaRPr>
          </a:p>
        </p:txBody>
      </p:sp>
      <p:sp>
        <p:nvSpPr>
          <p:cNvPr id="1039396" name="Text Box 36"/>
          <p:cNvSpPr txBox="1">
            <a:spLocks noChangeArrowheads="1"/>
          </p:cNvSpPr>
          <p:nvPr/>
        </p:nvSpPr>
        <p:spPr bwMode="auto">
          <a:xfrm>
            <a:off x="3594100" y="3567113"/>
            <a:ext cx="736600" cy="457200"/>
          </a:xfrm>
          <a:prstGeom prst="rect">
            <a:avLst/>
          </a:prstGeom>
          <a:noFill/>
          <a:ln w="9525" algn="ctr">
            <a:noFill/>
            <a:miter lim="800000"/>
            <a:headEnd/>
            <a:tailEnd/>
          </a:ln>
        </p:spPr>
        <p:txBody>
          <a:bodyPr wrap="none">
            <a:spAutoFit/>
          </a:bodyPr>
          <a:lstStyle/>
          <a:p>
            <a:r>
              <a:rPr lang="en-US">
                <a:solidFill>
                  <a:srgbClr val="0000FF"/>
                </a:solidFill>
              </a:rPr>
              <a:t>enq</a:t>
            </a:r>
          </a:p>
        </p:txBody>
      </p:sp>
      <p:sp>
        <p:nvSpPr>
          <p:cNvPr id="1039397" name="Text Box 37"/>
          <p:cNvSpPr txBox="1">
            <a:spLocks noChangeArrowheads="1"/>
          </p:cNvSpPr>
          <p:nvPr/>
        </p:nvSpPr>
        <p:spPr bwMode="auto">
          <a:xfrm>
            <a:off x="5278438" y="2684463"/>
            <a:ext cx="736600" cy="457200"/>
          </a:xfrm>
          <a:prstGeom prst="rect">
            <a:avLst/>
          </a:prstGeom>
          <a:noFill/>
          <a:ln w="9525" algn="ctr">
            <a:noFill/>
            <a:miter lim="800000"/>
            <a:headEnd/>
            <a:tailEnd/>
          </a:ln>
        </p:spPr>
        <p:txBody>
          <a:bodyPr wrap="none">
            <a:spAutoFit/>
          </a:bodyPr>
          <a:lstStyle/>
          <a:p>
            <a:r>
              <a:rPr lang="en-US">
                <a:solidFill>
                  <a:srgbClr val="0000FF"/>
                </a:solidFill>
              </a:rPr>
              <a:t>deq</a:t>
            </a:r>
          </a:p>
        </p:txBody>
      </p:sp>
      <p:sp>
        <p:nvSpPr>
          <p:cNvPr id="1039398" name="Text Box 38"/>
          <p:cNvSpPr txBox="1">
            <a:spLocks noChangeArrowheads="1"/>
          </p:cNvSpPr>
          <p:nvPr/>
        </p:nvSpPr>
        <p:spPr bwMode="auto">
          <a:xfrm>
            <a:off x="1851025" y="985838"/>
            <a:ext cx="5624513" cy="850900"/>
          </a:xfrm>
          <a:prstGeom prst="rect">
            <a:avLst/>
          </a:prstGeom>
          <a:solidFill>
            <a:schemeClr val="bg1"/>
          </a:solidFill>
          <a:ln w="28575" algn="ctr">
            <a:solidFill>
              <a:srgbClr val="0000FF"/>
            </a:solidFill>
            <a:miter lim="800000"/>
            <a:headEnd/>
            <a:tailEnd/>
          </a:ln>
        </p:spPr>
        <p:txBody>
          <a:bodyPr wrap="none">
            <a:spAutoFit/>
          </a:bodyPr>
          <a:lstStyle/>
          <a:p>
            <a:r>
              <a:rPr lang="en-US">
                <a:solidFill>
                  <a:srgbClr val="0000FF"/>
                </a:solidFill>
                <a:latin typeface="Comic Sans MS" pitchFamily="66" charset="0"/>
              </a:rPr>
              <a:t>Lets capture the idea of describing </a:t>
            </a:r>
          </a:p>
          <a:p>
            <a:r>
              <a:rPr lang="en-US">
                <a:solidFill>
                  <a:srgbClr val="0000FF"/>
                </a:solidFill>
                <a:latin typeface="Comic Sans MS" pitchFamily="66" charset="0"/>
              </a:rPr>
              <a:t>the concurrent via the sequential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93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93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93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3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93" grpId="0" animBg="1"/>
      <p:bldP spid="1039396" grpId="0"/>
      <p:bldP spid="1039397" grpId="0"/>
      <p:bldP spid="103939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CC250B6-0FE9-4741-ABF5-3694E7178A4B}" type="slidenum">
              <a:rPr lang="ar-SA" b="0">
                <a:solidFill>
                  <a:schemeClr val="tx1"/>
                </a:solidFill>
                <a:latin typeface="+mn-lt"/>
                <a:cs typeface="+mn-cs"/>
              </a:rPr>
              <a:pPr>
                <a:defRPr/>
              </a:pPr>
              <a:t>47</a:t>
            </a:fld>
            <a:endParaRPr lang="en-US" b="0">
              <a:solidFill>
                <a:schemeClr val="tx1"/>
              </a:solidFill>
              <a:latin typeface="+mn-lt"/>
              <a:cs typeface="+mn-cs"/>
            </a:endParaRPr>
          </a:p>
        </p:txBody>
      </p:sp>
      <p:pic>
        <p:nvPicPr>
          <p:cNvPr id="4915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9157" name="Rectangle 2"/>
          <p:cNvSpPr>
            <a:spLocks noGrp="1" noChangeArrowheads="1"/>
          </p:cNvSpPr>
          <p:nvPr>
            <p:ph type="title" idx="4294967295"/>
          </p:nvPr>
        </p:nvSpPr>
        <p:spPr/>
        <p:txBody>
          <a:bodyPr/>
          <a:lstStyle/>
          <a:p>
            <a:pPr eaLnBrk="1" hangingPunct="1"/>
            <a:r>
              <a:rPr lang="en-US" smtClean="0"/>
              <a:t>Linearizability</a:t>
            </a:r>
          </a:p>
        </p:txBody>
      </p:sp>
      <p:sp>
        <p:nvSpPr>
          <p:cNvPr id="49158" name="Rectangle 3"/>
          <p:cNvSpPr>
            <a:spLocks noGrp="1" noChangeArrowheads="1"/>
          </p:cNvSpPr>
          <p:nvPr>
            <p:ph type="body" idx="4294967295"/>
          </p:nvPr>
        </p:nvSpPr>
        <p:spPr/>
        <p:txBody>
          <a:bodyPr/>
          <a:lstStyle/>
          <a:p>
            <a:pPr eaLnBrk="1" hangingPunct="1">
              <a:lnSpc>
                <a:spcPct val="90000"/>
              </a:lnSpc>
            </a:pPr>
            <a:r>
              <a:rPr lang="en-US" smtClean="0"/>
              <a:t>Each method should</a:t>
            </a:r>
          </a:p>
          <a:p>
            <a:pPr lvl="1" eaLnBrk="1" hangingPunct="1">
              <a:lnSpc>
                <a:spcPct val="90000"/>
              </a:lnSpc>
            </a:pPr>
            <a:r>
              <a:rPr lang="en-US" smtClean="0">
                <a:latin typeface="Arial" pitchFamily="34" charset="0"/>
              </a:rPr>
              <a:t>“</a:t>
            </a:r>
            <a:r>
              <a:rPr lang="en-US" smtClean="0"/>
              <a:t>take effect</a:t>
            </a:r>
            <a:r>
              <a:rPr lang="en-US" smtClean="0">
                <a:latin typeface="Arial" pitchFamily="34" charset="0"/>
              </a:rPr>
              <a:t>”</a:t>
            </a:r>
            <a:endParaRPr lang="en-US" smtClean="0"/>
          </a:p>
          <a:p>
            <a:pPr lvl="1" eaLnBrk="1" hangingPunct="1">
              <a:lnSpc>
                <a:spcPct val="90000"/>
              </a:lnSpc>
            </a:pPr>
            <a:r>
              <a:rPr lang="en-US" smtClean="0"/>
              <a:t>Instantaneously</a:t>
            </a:r>
          </a:p>
          <a:p>
            <a:pPr lvl="1" eaLnBrk="1" hangingPunct="1">
              <a:lnSpc>
                <a:spcPct val="90000"/>
              </a:lnSpc>
            </a:pPr>
            <a:r>
              <a:rPr lang="en-US" smtClean="0"/>
              <a:t>Between invocation and response events</a:t>
            </a:r>
          </a:p>
          <a:p>
            <a:pPr eaLnBrk="1" hangingPunct="1">
              <a:lnSpc>
                <a:spcPct val="90000"/>
              </a:lnSpc>
            </a:pPr>
            <a:r>
              <a:rPr lang="en-US" smtClean="0"/>
              <a:t>Object is correct if this </a:t>
            </a:r>
            <a:r>
              <a:rPr lang="en-US" smtClean="0">
                <a:latin typeface="Arial" pitchFamily="34" charset="0"/>
              </a:rPr>
              <a:t>“</a:t>
            </a:r>
            <a:r>
              <a:rPr lang="en-US" smtClean="0"/>
              <a:t>sequential</a:t>
            </a:r>
            <a:r>
              <a:rPr lang="en-US" smtClean="0">
                <a:latin typeface="Arial" pitchFamily="34" charset="0"/>
              </a:rPr>
              <a:t>”</a:t>
            </a:r>
            <a:r>
              <a:rPr lang="en-US" smtClean="0"/>
              <a:t> behavior is correct</a:t>
            </a:r>
          </a:p>
          <a:p>
            <a:pPr eaLnBrk="1" hangingPunct="1">
              <a:lnSpc>
                <a:spcPct val="90000"/>
              </a:lnSpc>
            </a:pPr>
            <a:r>
              <a:rPr lang="en-US" smtClean="0"/>
              <a:t>Any such concurrent object is</a:t>
            </a:r>
          </a:p>
          <a:p>
            <a:pPr lvl="1" eaLnBrk="1" hangingPunct="1">
              <a:lnSpc>
                <a:spcPct val="90000"/>
              </a:lnSpc>
            </a:pPr>
            <a:r>
              <a:rPr lang="en-US" b="1" smtClean="0">
                <a:solidFill>
                  <a:schemeClr val="tx1"/>
                </a:solidFill>
              </a:rPr>
              <a:t>Linearizable</a:t>
            </a:r>
            <a:r>
              <a:rPr lang="en-US" b="1" smtClean="0">
                <a:solidFill>
                  <a:schemeClr val="tx1"/>
                </a:solidFill>
                <a:latin typeface="Arial" pitchFamily="34" charset="0"/>
              </a:rPr>
              <a:t>™</a:t>
            </a:r>
            <a:endParaRPr lang="en-US" b="1" smtClean="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A354F40-54E8-429B-B73F-F22B7EFE859A}" type="slidenum">
              <a:rPr lang="ar-SA" b="0">
                <a:solidFill>
                  <a:schemeClr val="tx1"/>
                </a:solidFill>
                <a:latin typeface="+mn-lt"/>
                <a:cs typeface="+mn-cs"/>
              </a:rPr>
              <a:pPr>
                <a:defRPr/>
              </a:pPr>
              <a:t>48</a:t>
            </a:fld>
            <a:endParaRPr lang="en-US" b="0">
              <a:solidFill>
                <a:schemeClr val="tx1"/>
              </a:solidFill>
              <a:latin typeface="+mn-lt"/>
              <a:cs typeface="+mn-cs"/>
            </a:endParaRPr>
          </a:p>
        </p:txBody>
      </p:sp>
      <p:pic>
        <p:nvPicPr>
          <p:cNvPr id="501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0181" name="Rectangle 3"/>
          <p:cNvSpPr>
            <a:spLocks noGrp="1" noChangeArrowheads="1"/>
          </p:cNvSpPr>
          <p:nvPr>
            <p:ph type="title" idx="4294967295"/>
          </p:nvPr>
        </p:nvSpPr>
        <p:spPr>
          <a:xfrm>
            <a:off x="685800" y="493713"/>
            <a:ext cx="8120063" cy="1258887"/>
          </a:xfrm>
        </p:spPr>
        <p:txBody>
          <a:bodyPr/>
          <a:lstStyle/>
          <a:p>
            <a:pPr eaLnBrk="1" hangingPunct="1"/>
            <a:r>
              <a:rPr lang="en-US" smtClean="0"/>
              <a:t>Is it really about the object?</a:t>
            </a:r>
          </a:p>
        </p:txBody>
      </p:sp>
      <p:sp>
        <p:nvSpPr>
          <p:cNvPr id="50182" name="Rectangle 6"/>
          <p:cNvSpPr>
            <a:spLocks noGrp="1" noChangeArrowheads="1"/>
          </p:cNvSpPr>
          <p:nvPr>
            <p:ph type="body" idx="4294967295"/>
          </p:nvPr>
        </p:nvSpPr>
        <p:spPr>
          <a:xfrm>
            <a:off x="685800" y="1701800"/>
            <a:ext cx="8207375" cy="4394200"/>
          </a:xfrm>
          <a:noFill/>
        </p:spPr>
        <p:txBody>
          <a:bodyPr/>
          <a:lstStyle/>
          <a:p>
            <a:pPr eaLnBrk="1" hangingPunct="1"/>
            <a:r>
              <a:rPr lang="en-US" smtClean="0"/>
              <a:t>Each method should</a:t>
            </a:r>
          </a:p>
          <a:p>
            <a:pPr lvl="1" eaLnBrk="1" hangingPunct="1"/>
            <a:r>
              <a:rPr lang="en-US" smtClean="0">
                <a:latin typeface="Arial" pitchFamily="34" charset="0"/>
              </a:rPr>
              <a:t>“</a:t>
            </a:r>
            <a:r>
              <a:rPr lang="en-US" smtClean="0"/>
              <a:t>take effect</a:t>
            </a:r>
            <a:r>
              <a:rPr lang="en-US" smtClean="0">
                <a:latin typeface="Arial" pitchFamily="34" charset="0"/>
              </a:rPr>
              <a:t>”</a:t>
            </a:r>
            <a:endParaRPr lang="en-US" smtClean="0"/>
          </a:p>
          <a:p>
            <a:pPr lvl="1" eaLnBrk="1" hangingPunct="1"/>
            <a:r>
              <a:rPr lang="en-US" smtClean="0"/>
              <a:t>Instantaneously</a:t>
            </a:r>
          </a:p>
          <a:p>
            <a:pPr lvl="1" eaLnBrk="1" hangingPunct="1"/>
            <a:r>
              <a:rPr lang="en-US" smtClean="0"/>
              <a:t>Between invocation and response events</a:t>
            </a:r>
          </a:p>
          <a:p>
            <a:pPr eaLnBrk="1" hangingPunct="1"/>
            <a:r>
              <a:rPr lang="en-US" smtClean="0"/>
              <a:t>Sounds like a property of </a:t>
            </a:r>
            <a:r>
              <a:rPr lang="en-US" smtClean="0">
                <a:solidFill>
                  <a:schemeClr val="tx1"/>
                </a:solidFill>
              </a:rPr>
              <a:t>an execution</a:t>
            </a:r>
            <a:r>
              <a:rPr lang="en-US" smtClean="0">
                <a:solidFill>
                  <a:schemeClr val="tx1"/>
                </a:solidFill>
                <a:latin typeface="Arial" pitchFamily="34" charset="0"/>
              </a:rPr>
              <a:t>…</a:t>
            </a:r>
            <a:endParaRPr lang="en-US" smtClean="0"/>
          </a:p>
          <a:p>
            <a:pPr eaLnBrk="1" hangingPunct="1"/>
            <a:r>
              <a:rPr lang="en-US" smtClean="0"/>
              <a:t>A linearizable </a:t>
            </a:r>
            <a:r>
              <a:rPr lang="en-US" smtClean="0">
                <a:solidFill>
                  <a:schemeClr val="tx1"/>
                </a:solidFill>
              </a:rPr>
              <a:t>object</a:t>
            </a:r>
            <a:r>
              <a:rPr lang="en-US" smtClean="0"/>
              <a:t>: one all of whose possible executions are linearizable</a:t>
            </a:r>
          </a:p>
          <a:p>
            <a:pPr eaLnBrk="1" hangingPunct="1"/>
            <a:endParaRPr lang="en-US" b="1"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E649FAAA-A4FD-456E-AF83-90906EAC281D}" type="slidenum">
              <a:rPr lang="ar-SA" b="0">
                <a:solidFill>
                  <a:schemeClr val="tx1"/>
                </a:solidFill>
                <a:latin typeface="+mn-lt"/>
                <a:cs typeface="+mn-cs"/>
              </a:rPr>
              <a:pPr>
                <a:defRPr/>
              </a:pPr>
              <a:t>49</a:t>
            </a:fld>
            <a:endParaRPr lang="en-US" b="0">
              <a:solidFill>
                <a:schemeClr val="tx1"/>
              </a:solidFill>
              <a:latin typeface="+mn-lt"/>
              <a:cs typeface="+mn-cs"/>
            </a:endParaRPr>
          </a:p>
        </p:txBody>
      </p:sp>
      <p:pic>
        <p:nvPicPr>
          <p:cNvPr id="51204" name="Picture 4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1205" name="Rectangle 2"/>
          <p:cNvSpPr>
            <a:spLocks noGrp="1" noChangeArrowheads="1"/>
          </p:cNvSpPr>
          <p:nvPr>
            <p:ph type="title" idx="4294967295"/>
          </p:nvPr>
        </p:nvSpPr>
        <p:spPr/>
        <p:txBody>
          <a:bodyPr/>
          <a:lstStyle/>
          <a:p>
            <a:pPr eaLnBrk="1" hangingPunct="1"/>
            <a:r>
              <a:rPr lang="en-US" smtClean="0"/>
              <a:t>Example</a:t>
            </a:r>
          </a:p>
        </p:txBody>
      </p:sp>
      <p:sp>
        <p:nvSpPr>
          <p:cNvPr id="5120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nvGrpSpPr>
          <p:cNvPr id="51207" name="Group 6"/>
          <p:cNvGrpSpPr>
            <a:grpSpLocks/>
          </p:cNvGrpSpPr>
          <p:nvPr/>
        </p:nvGrpSpPr>
        <p:grpSpPr bwMode="auto">
          <a:xfrm>
            <a:off x="3429000" y="2352675"/>
            <a:ext cx="1828800" cy="466725"/>
            <a:chOff x="2160" y="1200"/>
            <a:chExt cx="1152" cy="294"/>
          </a:xfrm>
        </p:grpSpPr>
        <p:grpSp>
          <p:nvGrpSpPr>
            <p:cNvPr id="51212" name="Group 7"/>
            <p:cNvGrpSpPr>
              <a:grpSpLocks/>
            </p:cNvGrpSpPr>
            <p:nvPr/>
          </p:nvGrpSpPr>
          <p:grpSpPr bwMode="auto">
            <a:xfrm>
              <a:off x="2234" y="1292"/>
              <a:ext cx="138" cy="110"/>
              <a:chOff x="2928" y="1465"/>
              <a:chExt cx="271" cy="215"/>
            </a:xfrm>
          </p:grpSpPr>
          <p:sp>
            <p:nvSpPr>
              <p:cNvPr id="51223"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1224"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1213"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1214"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1215"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1216"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1217"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1218" name="Group 15"/>
            <p:cNvGrpSpPr>
              <a:grpSpLocks/>
            </p:cNvGrpSpPr>
            <p:nvPr/>
          </p:nvGrpSpPr>
          <p:grpSpPr bwMode="auto">
            <a:xfrm>
              <a:off x="2528" y="1292"/>
              <a:ext cx="138" cy="110"/>
              <a:chOff x="3648" y="3312"/>
              <a:chExt cx="271" cy="215"/>
            </a:xfrm>
          </p:grpSpPr>
          <p:sp>
            <p:nvSpPr>
              <p:cNvPr id="51221"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1222"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1219"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1220"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51208" name="Group 38"/>
          <p:cNvGrpSpPr>
            <a:grpSpLocks/>
          </p:cNvGrpSpPr>
          <p:nvPr/>
        </p:nvGrpSpPr>
        <p:grpSpPr bwMode="auto">
          <a:xfrm>
            <a:off x="838200" y="5257800"/>
            <a:ext cx="7391400" cy="762000"/>
            <a:chOff x="528" y="3312"/>
            <a:chExt cx="4656" cy="480"/>
          </a:xfrm>
        </p:grpSpPr>
        <p:sp>
          <p:nvSpPr>
            <p:cNvPr id="51210" name="AutoShape 39"/>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1211" name="Text Box 40"/>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51209" name="Text Box 41"/>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4" name="Slide Number Placeholder 3"/>
          <p:cNvSpPr>
            <a:spLocks noGrp="1"/>
          </p:cNvSpPr>
          <p:nvPr>
            <p:ph type="sldNum" sz="quarter" idx="11"/>
          </p:nvPr>
        </p:nvSpPr>
        <p:spPr>
          <a:xfrm>
            <a:off x="6553200" y="6248400"/>
            <a:ext cx="1905000" cy="457200"/>
          </a:xfrm>
        </p:spPr>
        <p:txBody>
          <a:bodyPr/>
          <a:lstStyle/>
          <a:p>
            <a:pPr>
              <a:defRPr/>
            </a:pPr>
            <a:fld id="{1E9DD7FD-B32C-4B47-956C-78A5555B5AFA}" type="slidenum">
              <a:rPr lang="ar-SA" b="0">
                <a:solidFill>
                  <a:schemeClr val="tx1"/>
                </a:solidFill>
                <a:latin typeface="+mn-lt"/>
                <a:cs typeface="+mn-cs"/>
              </a:rPr>
              <a:pPr>
                <a:defRPr/>
              </a:pPr>
              <a:t>5</a:t>
            </a:fld>
            <a:endParaRPr lang="en-US" b="0">
              <a:solidFill>
                <a:schemeClr val="tx1"/>
              </a:solidFill>
              <a:latin typeface="+mn-lt"/>
              <a:cs typeface="+mn-cs"/>
            </a:endParaRPr>
          </a:p>
        </p:txBody>
      </p:sp>
      <p:pic>
        <p:nvPicPr>
          <p:cNvPr id="6148" name="Picture 4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149" name="Rectangle 4"/>
          <p:cNvSpPr>
            <a:spLocks noGrp="1" noChangeArrowheads="1"/>
          </p:cNvSpPr>
          <p:nvPr>
            <p:ph type="title" idx="4294967295"/>
          </p:nvPr>
        </p:nvSpPr>
        <p:spPr/>
        <p:txBody>
          <a:bodyPr/>
          <a:lstStyle/>
          <a:p>
            <a:pPr eaLnBrk="1" hangingPunct="1"/>
            <a:r>
              <a:rPr lang="en-US" sz="4000" smtClean="0"/>
              <a:t>FIFO Queue: Enqueue Method</a:t>
            </a:r>
          </a:p>
        </p:txBody>
      </p:sp>
      <p:grpSp>
        <p:nvGrpSpPr>
          <p:cNvPr id="6150" name="Group 8"/>
          <p:cNvGrpSpPr>
            <a:grpSpLocks/>
          </p:cNvGrpSpPr>
          <p:nvPr/>
        </p:nvGrpSpPr>
        <p:grpSpPr bwMode="auto">
          <a:xfrm>
            <a:off x="2971800" y="3716338"/>
            <a:ext cx="430213" cy="341312"/>
            <a:chOff x="2928" y="1465"/>
            <a:chExt cx="271" cy="215"/>
          </a:xfrm>
        </p:grpSpPr>
        <p:sp>
          <p:nvSpPr>
            <p:cNvPr id="6177"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6178"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151" name="Rectangle 11"/>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6152" name="Rectangle 12"/>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6153" name="Rectangle 13"/>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6154" name="Line 14"/>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a:p>
        </p:txBody>
      </p:sp>
      <p:sp>
        <p:nvSpPr>
          <p:cNvPr id="6155" name="Line 15"/>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a:p>
        </p:txBody>
      </p:sp>
      <p:grpSp>
        <p:nvGrpSpPr>
          <p:cNvPr id="3" name="Group 23"/>
          <p:cNvGrpSpPr>
            <a:grpSpLocks/>
          </p:cNvGrpSpPr>
          <p:nvPr/>
        </p:nvGrpSpPr>
        <p:grpSpPr bwMode="auto">
          <a:xfrm>
            <a:off x="4876800" y="4267200"/>
            <a:ext cx="430213" cy="341313"/>
            <a:chOff x="2744" y="3360"/>
            <a:chExt cx="271" cy="215"/>
          </a:xfrm>
        </p:grpSpPr>
        <p:sp>
          <p:nvSpPr>
            <p:cNvPr id="6175" name="Oval 17"/>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6176" name="Oval 18"/>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6157" name="Group 22"/>
          <p:cNvGrpSpPr>
            <a:grpSpLocks/>
          </p:cNvGrpSpPr>
          <p:nvPr/>
        </p:nvGrpSpPr>
        <p:grpSpPr bwMode="auto">
          <a:xfrm>
            <a:off x="3886200" y="3716338"/>
            <a:ext cx="430213" cy="341312"/>
            <a:chOff x="3648" y="3312"/>
            <a:chExt cx="271" cy="215"/>
          </a:xfrm>
        </p:grpSpPr>
        <p:sp>
          <p:nvSpPr>
            <p:cNvPr id="6173" name="Oval 20"/>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6174" name="Oval 21"/>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nvGrpSpPr>
          <p:cNvPr id="6158" name="Group 24"/>
          <p:cNvGrpSpPr>
            <a:grpSpLocks/>
          </p:cNvGrpSpPr>
          <p:nvPr/>
        </p:nvGrpSpPr>
        <p:grpSpPr bwMode="auto">
          <a:xfrm>
            <a:off x="6324600" y="4876800"/>
            <a:ext cx="1447800" cy="1295400"/>
            <a:chOff x="3168" y="1824"/>
            <a:chExt cx="912" cy="816"/>
          </a:xfrm>
        </p:grpSpPr>
        <p:sp>
          <p:nvSpPr>
            <p:cNvPr id="6164"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65"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66"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67"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168"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169"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170"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71"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72"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159" name="Freeform 34"/>
          <p:cNvSpPr>
            <a:spLocks/>
          </p:cNvSpPr>
          <p:nvPr/>
        </p:nvSpPr>
        <p:spPr bwMode="auto">
          <a:xfrm>
            <a:off x="5105400" y="4419600"/>
            <a:ext cx="1295400" cy="1143000"/>
          </a:xfrm>
          <a:custGeom>
            <a:avLst/>
            <a:gdLst>
              <a:gd name="T0" fmla="*/ 2147483647 w 816"/>
              <a:gd name="T1" fmla="*/ 2147483647 h 720"/>
              <a:gd name="T2" fmla="*/ 2147483647 w 816"/>
              <a:gd name="T3" fmla="*/ 2147483647 h 720"/>
              <a:gd name="T4" fmla="*/ 0 w 816"/>
              <a:gd name="T5" fmla="*/ 0 h 720"/>
              <a:gd name="T6" fmla="*/ 2147483647 w 816"/>
              <a:gd name="T7" fmla="*/ 2147483647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a:p>
        </p:txBody>
      </p:sp>
      <p:sp>
        <p:nvSpPr>
          <p:cNvPr id="6160" name="AutoShape 35"/>
          <p:cNvSpPr>
            <a:spLocks noChangeArrowheads="1"/>
          </p:cNvSpPr>
          <p:nvPr/>
        </p:nvSpPr>
        <p:spPr bwMode="auto">
          <a:xfrm>
            <a:off x="4953000" y="2019300"/>
            <a:ext cx="3429000" cy="838200"/>
          </a:xfrm>
          <a:prstGeom prst="wedgeRoundRectCallout">
            <a:avLst>
              <a:gd name="adj1" fmla="val 6111"/>
              <a:gd name="adj2" fmla="val 278032"/>
              <a:gd name="adj3" fmla="val 16667"/>
            </a:avLst>
          </a:prstGeom>
          <a:noFill/>
          <a:ln w="38100">
            <a:solidFill>
              <a:srgbClr val="FF0000"/>
            </a:solidFill>
            <a:miter lim="800000"/>
            <a:headEnd/>
            <a:tailEnd/>
          </a:ln>
        </p:spPr>
        <p:txBody>
          <a:bodyPr anchor="ctr"/>
          <a:lstStyle/>
          <a:p>
            <a:pPr algn="ctr"/>
            <a:r>
              <a:rPr lang="en-US" sz="4400">
                <a:solidFill>
                  <a:schemeClr val="tx1"/>
                </a:solidFill>
              </a:rPr>
              <a:t>q.enq</a:t>
            </a:r>
            <a:r>
              <a:rPr lang="en-US" sz="4400">
                <a:solidFill>
                  <a:schemeClr val="tx1"/>
                </a:solidFill>
                <a:latin typeface="Courier New" pitchFamily="49" charset="0"/>
              </a:rPr>
              <a:t>( )</a:t>
            </a:r>
          </a:p>
        </p:txBody>
      </p:sp>
      <p:grpSp>
        <p:nvGrpSpPr>
          <p:cNvPr id="6161" name="Group 36"/>
          <p:cNvGrpSpPr>
            <a:grpSpLocks/>
          </p:cNvGrpSpPr>
          <p:nvPr/>
        </p:nvGrpSpPr>
        <p:grpSpPr bwMode="auto">
          <a:xfrm>
            <a:off x="7265988" y="2286000"/>
            <a:ext cx="430212" cy="341313"/>
            <a:chOff x="2744" y="3360"/>
            <a:chExt cx="271" cy="215"/>
          </a:xfrm>
        </p:grpSpPr>
        <p:sp>
          <p:nvSpPr>
            <p:cNvPr id="6162" name="Oval 37"/>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6163" name="Oval 38"/>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8.67362E-19 L 8.33333E-7 -0.07986 " pathEditMode="relative" ptsTypes="AA">
                                      <p:cBhvr>
                                        <p:cTn id="6" dur="1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41748965-6D47-4169-BA29-2FB9F1204650}" type="slidenum">
              <a:rPr lang="ar-SA" b="0">
                <a:solidFill>
                  <a:schemeClr val="tx1"/>
                </a:solidFill>
                <a:latin typeface="+mn-lt"/>
                <a:cs typeface="+mn-cs"/>
              </a:rPr>
              <a:pPr>
                <a:defRPr/>
              </a:pPr>
              <a:t>50</a:t>
            </a:fld>
            <a:endParaRPr lang="en-US" b="0">
              <a:solidFill>
                <a:schemeClr val="tx1"/>
              </a:solidFill>
              <a:latin typeface="+mn-lt"/>
              <a:cs typeface="+mn-cs"/>
            </a:endParaRPr>
          </a:p>
        </p:txBody>
      </p:sp>
      <p:pic>
        <p:nvPicPr>
          <p:cNvPr id="522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2229" name="Rectangle 3"/>
          <p:cNvSpPr>
            <a:spLocks noGrp="1" noChangeArrowheads="1"/>
          </p:cNvSpPr>
          <p:nvPr>
            <p:ph type="title" idx="4294967295"/>
          </p:nvPr>
        </p:nvSpPr>
        <p:spPr/>
        <p:txBody>
          <a:bodyPr/>
          <a:lstStyle/>
          <a:p>
            <a:pPr eaLnBrk="1" hangingPunct="1"/>
            <a:r>
              <a:rPr lang="en-US" smtClean="0"/>
              <a:t>Example</a:t>
            </a:r>
          </a:p>
        </p:txBody>
      </p:sp>
      <p:sp>
        <p:nvSpPr>
          <p:cNvPr id="5223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52231"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52232" name="Group 6"/>
          <p:cNvGrpSpPr>
            <a:grpSpLocks/>
          </p:cNvGrpSpPr>
          <p:nvPr/>
        </p:nvGrpSpPr>
        <p:grpSpPr bwMode="auto">
          <a:xfrm>
            <a:off x="3429000" y="2352675"/>
            <a:ext cx="1828800" cy="466725"/>
            <a:chOff x="2160" y="1200"/>
            <a:chExt cx="1152" cy="294"/>
          </a:xfrm>
        </p:grpSpPr>
        <p:grpSp>
          <p:nvGrpSpPr>
            <p:cNvPr id="52237" name="Group 7"/>
            <p:cNvGrpSpPr>
              <a:grpSpLocks/>
            </p:cNvGrpSpPr>
            <p:nvPr/>
          </p:nvGrpSpPr>
          <p:grpSpPr bwMode="auto">
            <a:xfrm>
              <a:off x="2234" y="1292"/>
              <a:ext cx="138" cy="110"/>
              <a:chOff x="2928" y="1465"/>
              <a:chExt cx="271" cy="215"/>
            </a:xfrm>
          </p:grpSpPr>
          <p:sp>
            <p:nvSpPr>
              <p:cNvPr id="52248"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2249"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2238"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2239"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2240"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2241"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2242"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2243" name="Group 15"/>
            <p:cNvGrpSpPr>
              <a:grpSpLocks/>
            </p:cNvGrpSpPr>
            <p:nvPr/>
          </p:nvGrpSpPr>
          <p:grpSpPr bwMode="auto">
            <a:xfrm>
              <a:off x="2528" y="1292"/>
              <a:ext cx="138" cy="110"/>
              <a:chOff x="3648" y="3312"/>
              <a:chExt cx="271" cy="215"/>
            </a:xfrm>
          </p:grpSpPr>
          <p:sp>
            <p:nvSpPr>
              <p:cNvPr id="52246"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2247"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2244"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2245"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52233" name="Group 37"/>
          <p:cNvGrpSpPr>
            <a:grpSpLocks/>
          </p:cNvGrpSpPr>
          <p:nvPr/>
        </p:nvGrpSpPr>
        <p:grpSpPr bwMode="auto">
          <a:xfrm>
            <a:off x="838200" y="5257800"/>
            <a:ext cx="7391400" cy="762000"/>
            <a:chOff x="528" y="3312"/>
            <a:chExt cx="4656" cy="480"/>
          </a:xfrm>
        </p:grpSpPr>
        <p:sp>
          <p:nvSpPr>
            <p:cNvPr id="52235"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2236" name="Text Box 39"/>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52234" name="Text Box 40"/>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(6)</a:t>
            </a:r>
          </a:p>
        </p:txBody>
      </p:sp>
    </p:spTree>
  </p:cSld>
  <p:clrMapOvr>
    <a:masterClrMapping/>
  </p:clrMapOvr>
  <p:transition>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6" name="Slide Number Placeholder 3"/>
          <p:cNvSpPr>
            <a:spLocks noGrp="1"/>
          </p:cNvSpPr>
          <p:nvPr>
            <p:ph type="sldNum" sz="quarter" idx="11"/>
          </p:nvPr>
        </p:nvSpPr>
        <p:spPr>
          <a:xfrm>
            <a:off x="6553200" y="6248400"/>
            <a:ext cx="1905000" cy="457200"/>
          </a:xfrm>
        </p:spPr>
        <p:txBody>
          <a:bodyPr/>
          <a:lstStyle/>
          <a:p>
            <a:pPr>
              <a:defRPr/>
            </a:pPr>
            <a:fld id="{A0CBF6C5-7807-4C01-8712-A7D4EA743B60}" type="slidenum">
              <a:rPr lang="ar-SA" b="0">
                <a:solidFill>
                  <a:schemeClr val="tx1"/>
                </a:solidFill>
                <a:latin typeface="+mn-lt"/>
                <a:cs typeface="+mn-cs"/>
              </a:rPr>
              <a:pPr>
                <a:defRPr/>
              </a:pPr>
              <a:t>51</a:t>
            </a:fld>
            <a:endParaRPr lang="en-US" b="0">
              <a:solidFill>
                <a:schemeClr val="tx1"/>
              </a:solidFill>
              <a:latin typeface="+mn-lt"/>
              <a:cs typeface="+mn-cs"/>
            </a:endParaRPr>
          </a:p>
        </p:txBody>
      </p:sp>
      <p:pic>
        <p:nvPicPr>
          <p:cNvPr id="532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3253" name="Rectangle 3"/>
          <p:cNvSpPr>
            <a:spLocks noGrp="1" noChangeArrowheads="1"/>
          </p:cNvSpPr>
          <p:nvPr>
            <p:ph type="title" idx="4294967295"/>
          </p:nvPr>
        </p:nvSpPr>
        <p:spPr/>
        <p:txBody>
          <a:bodyPr/>
          <a:lstStyle/>
          <a:p>
            <a:pPr eaLnBrk="1" hangingPunct="1"/>
            <a:r>
              <a:rPr lang="en-US" smtClean="0"/>
              <a:t>Example</a:t>
            </a:r>
          </a:p>
        </p:txBody>
      </p:sp>
      <p:sp>
        <p:nvSpPr>
          <p:cNvPr id="53254"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53255"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53256" name="Group 6"/>
          <p:cNvGrpSpPr>
            <a:grpSpLocks/>
          </p:cNvGrpSpPr>
          <p:nvPr/>
        </p:nvGrpSpPr>
        <p:grpSpPr bwMode="auto">
          <a:xfrm>
            <a:off x="3429000" y="2352675"/>
            <a:ext cx="1828800" cy="466725"/>
            <a:chOff x="2160" y="1200"/>
            <a:chExt cx="1152" cy="294"/>
          </a:xfrm>
        </p:grpSpPr>
        <p:grpSp>
          <p:nvGrpSpPr>
            <p:cNvPr id="53262" name="Group 7"/>
            <p:cNvGrpSpPr>
              <a:grpSpLocks/>
            </p:cNvGrpSpPr>
            <p:nvPr/>
          </p:nvGrpSpPr>
          <p:grpSpPr bwMode="auto">
            <a:xfrm>
              <a:off x="2234" y="1292"/>
              <a:ext cx="138" cy="110"/>
              <a:chOff x="2928" y="1465"/>
              <a:chExt cx="271" cy="215"/>
            </a:xfrm>
          </p:grpSpPr>
          <p:sp>
            <p:nvSpPr>
              <p:cNvPr id="53273"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3274"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3263"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3264"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3265"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3266"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3267"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3268" name="Group 15"/>
            <p:cNvGrpSpPr>
              <a:grpSpLocks/>
            </p:cNvGrpSpPr>
            <p:nvPr/>
          </p:nvGrpSpPr>
          <p:grpSpPr bwMode="auto">
            <a:xfrm>
              <a:off x="2528" y="1292"/>
              <a:ext cx="138" cy="110"/>
              <a:chOff x="3648" y="3312"/>
              <a:chExt cx="271" cy="215"/>
            </a:xfrm>
          </p:grpSpPr>
          <p:sp>
            <p:nvSpPr>
              <p:cNvPr id="53271"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3272"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3269"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3270"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3257"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grpSp>
        <p:nvGrpSpPr>
          <p:cNvPr id="53258" name="Group 24"/>
          <p:cNvGrpSpPr>
            <a:grpSpLocks/>
          </p:cNvGrpSpPr>
          <p:nvPr/>
        </p:nvGrpSpPr>
        <p:grpSpPr bwMode="auto">
          <a:xfrm>
            <a:off x="838200" y="5257800"/>
            <a:ext cx="7391400" cy="762000"/>
            <a:chOff x="528" y="3312"/>
            <a:chExt cx="4656" cy="480"/>
          </a:xfrm>
        </p:grpSpPr>
        <p:sp>
          <p:nvSpPr>
            <p:cNvPr id="53260" name="AutoShape 2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3261" name="Text Box 2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53259" name="Text Box 2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(6)</a:t>
            </a:r>
          </a:p>
        </p:txBody>
      </p:sp>
    </p:spTree>
  </p:cSld>
  <p:clrMapOvr>
    <a:masterClrMapping/>
  </p:clrMapOvr>
  <p:transition>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27FCF912-C651-4918-AB9F-0FD3D1773605}" type="slidenum">
              <a:rPr lang="ar-SA" b="0">
                <a:solidFill>
                  <a:schemeClr val="tx1"/>
                </a:solidFill>
                <a:latin typeface="+mn-lt"/>
                <a:cs typeface="+mn-cs"/>
              </a:rPr>
              <a:pPr>
                <a:defRPr/>
              </a:pPr>
              <a:t>52</a:t>
            </a:fld>
            <a:endParaRPr lang="en-US" b="0">
              <a:solidFill>
                <a:schemeClr val="tx1"/>
              </a:solidFill>
              <a:latin typeface="+mn-lt"/>
              <a:cs typeface="+mn-cs"/>
            </a:endParaRPr>
          </a:p>
        </p:txBody>
      </p:sp>
      <p:pic>
        <p:nvPicPr>
          <p:cNvPr id="542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4277" name="Rectangle 3"/>
          <p:cNvSpPr>
            <a:spLocks noGrp="1" noChangeArrowheads="1"/>
          </p:cNvSpPr>
          <p:nvPr>
            <p:ph type="title" idx="4294967295"/>
          </p:nvPr>
        </p:nvSpPr>
        <p:spPr/>
        <p:txBody>
          <a:bodyPr/>
          <a:lstStyle/>
          <a:p>
            <a:pPr eaLnBrk="1" hangingPunct="1"/>
            <a:r>
              <a:rPr lang="en-US" smtClean="0"/>
              <a:t>Example</a:t>
            </a:r>
          </a:p>
        </p:txBody>
      </p:sp>
      <p:sp>
        <p:nvSpPr>
          <p:cNvPr id="54278"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54279"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54280" name="Group 6"/>
          <p:cNvGrpSpPr>
            <a:grpSpLocks/>
          </p:cNvGrpSpPr>
          <p:nvPr/>
        </p:nvGrpSpPr>
        <p:grpSpPr bwMode="auto">
          <a:xfrm>
            <a:off x="3429000" y="2352675"/>
            <a:ext cx="1828800" cy="466725"/>
            <a:chOff x="2160" y="1200"/>
            <a:chExt cx="1152" cy="294"/>
          </a:xfrm>
        </p:grpSpPr>
        <p:grpSp>
          <p:nvGrpSpPr>
            <p:cNvPr id="54287" name="Group 7"/>
            <p:cNvGrpSpPr>
              <a:grpSpLocks/>
            </p:cNvGrpSpPr>
            <p:nvPr/>
          </p:nvGrpSpPr>
          <p:grpSpPr bwMode="auto">
            <a:xfrm>
              <a:off x="2234" y="1292"/>
              <a:ext cx="138" cy="110"/>
              <a:chOff x="2928" y="1465"/>
              <a:chExt cx="271" cy="215"/>
            </a:xfrm>
          </p:grpSpPr>
          <p:sp>
            <p:nvSpPr>
              <p:cNvPr id="54298"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4299"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4288"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4289"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4290"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4291"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4292"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4293" name="Group 15"/>
            <p:cNvGrpSpPr>
              <a:grpSpLocks/>
            </p:cNvGrpSpPr>
            <p:nvPr/>
          </p:nvGrpSpPr>
          <p:grpSpPr bwMode="auto">
            <a:xfrm>
              <a:off x="2528" y="1292"/>
              <a:ext cx="138" cy="110"/>
              <a:chOff x="3648" y="3312"/>
              <a:chExt cx="271" cy="215"/>
            </a:xfrm>
          </p:grpSpPr>
          <p:sp>
            <p:nvSpPr>
              <p:cNvPr id="54296"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4297"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4294"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4295"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4281"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54282"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grpSp>
        <p:nvGrpSpPr>
          <p:cNvPr id="54283" name="Group 24"/>
          <p:cNvGrpSpPr>
            <a:grpSpLocks/>
          </p:cNvGrpSpPr>
          <p:nvPr/>
        </p:nvGrpSpPr>
        <p:grpSpPr bwMode="auto">
          <a:xfrm>
            <a:off x="838200" y="5257800"/>
            <a:ext cx="7391400" cy="762000"/>
            <a:chOff x="528" y="3312"/>
            <a:chExt cx="4656" cy="480"/>
          </a:xfrm>
        </p:grpSpPr>
        <p:sp>
          <p:nvSpPr>
            <p:cNvPr id="54285" name="AutoShape 2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4286" name="Text Box 2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54284" name="Text Box 2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(6)</a:t>
            </a:r>
          </a:p>
        </p:txBody>
      </p:sp>
    </p:spTree>
  </p:cSld>
  <p:clrMapOvr>
    <a:masterClrMapping/>
  </p:clrMapOvr>
  <p:transition>
    <p:blinds/>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9" name="Slide Number Placeholder 3"/>
          <p:cNvSpPr>
            <a:spLocks noGrp="1"/>
          </p:cNvSpPr>
          <p:nvPr>
            <p:ph type="sldNum" sz="quarter" idx="11"/>
          </p:nvPr>
        </p:nvSpPr>
        <p:spPr>
          <a:xfrm>
            <a:off x="6553200" y="6248400"/>
            <a:ext cx="1905000" cy="457200"/>
          </a:xfrm>
        </p:spPr>
        <p:txBody>
          <a:bodyPr/>
          <a:lstStyle/>
          <a:p>
            <a:pPr>
              <a:defRPr/>
            </a:pPr>
            <a:fld id="{CF3E962D-B5EA-4101-BBB4-F8D0E850057D}" type="slidenum">
              <a:rPr lang="ar-SA" b="0">
                <a:solidFill>
                  <a:schemeClr val="tx1"/>
                </a:solidFill>
                <a:latin typeface="+mn-lt"/>
                <a:cs typeface="+mn-cs"/>
              </a:rPr>
              <a:pPr>
                <a:defRPr/>
              </a:pPr>
              <a:t>53</a:t>
            </a:fld>
            <a:endParaRPr lang="en-US" b="0">
              <a:solidFill>
                <a:schemeClr val="tx1"/>
              </a:solidFill>
              <a:latin typeface="+mn-lt"/>
              <a:cs typeface="+mn-cs"/>
            </a:endParaRPr>
          </a:p>
        </p:txBody>
      </p:sp>
      <p:pic>
        <p:nvPicPr>
          <p:cNvPr id="553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5301" name="Rectangle 3"/>
          <p:cNvSpPr>
            <a:spLocks noGrp="1" noChangeArrowheads="1"/>
          </p:cNvSpPr>
          <p:nvPr>
            <p:ph type="title" idx="4294967295"/>
          </p:nvPr>
        </p:nvSpPr>
        <p:spPr/>
        <p:txBody>
          <a:bodyPr/>
          <a:lstStyle/>
          <a:p>
            <a:pPr eaLnBrk="1" hangingPunct="1"/>
            <a:r>
              <a:rPr lang="en-US" smtClean="0"/>
              <a:t>Example</a:t>
            </a:r>
          </a:p>
        </p:txBody>
      </p:sp>
      <p:sp>
        <p:nvSpPr>
          <p:cNvPr id="55302"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55303"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55304" name="Group 6"/>
          <p:cNvGrpSpPr>
            <a:grpSpLocks/>
          </p:cNvGrpSpPr>
          <p:nvPr/>
        </p:nvGrpSpPr>
        <p:grpSpPr bwMode="auto">
          <a:xfrm>
            <a:off x="3429000" y="2352675"/>
            <a:ext cx="1828800" cy="466725"/>
            <a:chOff x="2160" y="1200"/>
            <a:chExt cx="1152" cy="294"/>
          </a:xfrm>
        </p:grpSpPr>
        <p:grpSp>
          <p:nvGrpSpPr>
            <p:cNvPr id="55313" name="Group 7"/>
            <p:cNvGrpSpPr>
              <a:grpSpLocks/>
            </p:cNvGrpSpPr>
            <p:nvPr/>
          </p:nvGrpSpPr>
          <p:grpSpPr bwMode="auto">
            <a:xfrm>
              <a:off x="2234" y="1292"/>
              <a:ext cx="138" cy="110"/>
              <a:chOff x="2928" y="1465"/>
              <a:chExt cx="271" cy="215"/>
            </a:xfrm>
          </p:grpSpPr>
          <p:sp>
            <p:nvSpPr>
              <p:cNvPr id="55324"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5325"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5314"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5315"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5316"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5317"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5318"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5319" name="Group 15"/>
            <p:cNvGrpSpPr>
              <a:grpSpLocks/>
            </p:cNvGrpSpPr>
            <p:nvPr/>
          </p:nvGrpSpPr>
          <p:grpSpPr bwMode="auto">
            <a:xfrm>
              <a:off x="2528" y="1292"/>
              <a:ext cx="138" cy="110"/>
              <a:chOff x="3648" y="3312"/>
              <a:chExt cx="271" cy="215"/>
            </a:xfrm>
          </p:grpSpPr>
          <p:sp>
            <p:nvSpPr>
              <p:cNvPr id="55322"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5323"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5320"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5321"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5305"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55306"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sp>
        <p:nvSpPr>
          <p:cNvPr id="55307"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grpSp>
        <p:nvGrpSpPr>
          <p:cNvPr id="55308" name="Group 23"/>
          <p:cNvGrpSpPr>
            <a:grpSpLocks/>
          </p:cNvGrpSpPr>
          <p:nvPr/>
        </p:nvGrpSpPr>
        <p:grpSpPr bwMode="auto">
          <a:xfrm>
            <a:off x="838200" y="5257800"/>
            <a:ext cx="7391400" cy="762000"/>
            <a:chOff x="528" y="3312"/>
            <a:chExt cx="4656" cy="480"/>
          </a:xfrm>
        </p:grpSpPr>
        <p:sp>
          <p:nvSpPr>
            <p:cNvPr id="55311"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5312" name="Text Box 2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55309" name="Text Box 26"/>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(6)</a:t>
            </a:r>
          </a:p>
        </p:txBody>
      </p:sp>
      <p:pic>
        <p:nvPicPr>
          <p:cNvPr id="55310"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42" name="Slide Number Placeholder 3"/>
          <p:cNvSpPr>
            <a:spLocks noGrp="1"/>
          </p:cNvSpPr>
          <p:nvPr>
            <p:ph type="sldNum" sz="quarter" idx="11"/>
          </p:nvPr>
        </p:nvSpPr>
        <p:spPr>
          <a:xfrm>
            <a:off x="6553200" y="6248400"/>
            <a:ext cx="1905000" cy="457200"/>
          </a:xfrm>
        </p:spPr>
        <p:txBody>
          <a:bodyPr/>
          <a:lstStyle/>
          <a:p>
            <a:pPr>
              <a:defRPr/>
            </a:pPr>
            <a:fld id="{582297BF-99A3-4B86-B2D5-D4E5C9C56CA7}" type="slidenum">
              <a:rPr lang="ar-SA" b="0">
                <a:solidFill>
                  <a:schemeClr val="tx1"/>
                </a:solidFill>
                <a:latin typeface="+mn-lt"/>
                <a:cs typeface="+mn-cs"/>
              </a:rPr>
              <a:pPr>
                <a:defRPr/>
              </a:pPr>
              <a:t>54</a:t>
            </a:fld>
            <a:endParaRPr lang="en-US" b="0">
              <a:solidFill>
                <a:schemeClr val="tx1"/>
              </a:solidFill>
              <a:latin typeface="+mn-lt"/>
              <a:cs typeface="+mn-cs"/>
            </a:endParaRPr>
          </a:p>
        </p:txBody>
      </p:sp>
      <p:pic>
        <p:nvPicPr>
          <p:cNvPr id="563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6325" name="Rectangle 3"/>
          <p:cNvSpPr>
            <a:spLocks noGrp="1" noChangeArrowheads="1"/>
          </p:cNvSpPr>
          <p:nvPr>
            <p:ph type="title" idx="4294967295"/>
          </p:nvPr>
        </p:nvSpPr>
        <p:spPr/>
        <p:txBody>
          <a:bodyPr/>
          <a:lstStyle/>
          <a:p>
            <a:pPr eaLnBrk="1" hangingPunct="1"/>
            <a:r>
              <a:rPr lang="en-US" smtClean="0"/>
              <a:t>Example</a:t>
            </a:r>
          </a:p>
        </p:txBody>
      </p:sp>
      <p:sp>
        <p:nvSpPr>
          <p:cNvPr id="5632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56327"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56328" name="Group 6"/>
          <p:cNvGrpSpPr>
            <a:grpSpLocks/>
          </p:cNvGrpSpPr>
          <p:nvPr/>
        </p:nvGrpSpPr>
        <p:grpSpPr bwMode="auto">
          <a:xfrm>
            <a:off x="3429000" y="2352675"/>
            <a:ext cx="1828800" cy="466725"/>
            <a:chOff x="2160" y="1200"/>
            <a:chExt cx="1152" cy="294"/>
          </a:xfrm>
        </p:grpSpPr>
        <p:grpSp>
          <p:nvGrpSpPr>
            <p:cNvPr id="56350" name="Group 7"/>
            <p:cNvGrpSpPr>
              <a:grpSpLocks/>
            </p:cNvGrpSpPr>
            <p:nvPr/>
          </p:nvGrpSpPr>
          <p:grpSpPr bwMode="auto">
            <a:xfrm>
              <a:off x="2234" y="1292"/>
              <a:ext cx="138" cy="110"/>
              <a:chOff x="2928" y="1465"/>
              <a:chExt cx="271" cy="215"/>
            </a:xfrm>
          </p:grpSpPr>
          <p:sp>
            <p:nvSpPr>
              <p:cNvPr id="56361"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6362"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6351"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6352"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6353"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6354"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6355"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6356" name="Group 15"/>
            <p:cNvGrpSpPr>
              <a:grpSpLocks/>
            </p:cNvGrpSpPr>
            <p:nvPr/>
          </p:nvGrpSpPr>
          <p:grpSpPr bwMode="auto">
            <a:xfrm>
              <a:off x="2528" y="1292"/>
              <a:ext cx="138" cy="110"/>
              <a:chOff x="3648" y="3312"/>
              <a:chExt cx="271" cy="215"/>
            </a:xfrm>
          </p:grpSpPr>
          <p:sp>
            <p:nvSpPr>
              <p:cNvPr id="56359"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6360"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6357"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6358"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6329"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56330"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sp>
        <p:nvSpPr>
          <p:cNvPr id="56331"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56332" name="Text Box 23"/>
          <p:cNvSpPr txBox="1">
            <a:spLocks noChangeArrowheads="1"/>
          </p:cNvSpPr>
          <p:nvPr/>
        </p:nvSpPr>
        <p:spPr bwMode="auto">
          <a:xfrm rot="2237948">
            <a:off x="5646738" y="2881313"/>
            <a:ext cx="3281362" cy="800100"/>
          </a:xfrm>
          <a:prstGeom prst="rect">
            <a:avLst/>
          </a:prstGeom>
          <a:noFill/>
          <a:ln w="38100">
            <a:solidFill>
              <a:srgbClr val="FF0000"/>
            </a:solidFill>
            <a:miter lim="800000"/>
            <a:headEnd/>
            <a:tailEnd/>
          </a:ln>
        </p:spPr>
        <p:txBody>
          <a:bodyPr wrap="none">
            <a:spAutoFit/>
          </a:bodyPr>
          <a:lstStyle/>
          <a:p>
            <a:pPr algn="r"/>
            <a:r>
              <a:rPr lang="en-US" sz="4400">
                <a:latin typeface="Comic Sans MS" pitchFamily="66" charset="0"/>
              </a:rPr>
              <a:t>linearizable</a:t>
            </a:r>
          </a:p>
        </p:txBody>
      </p:sp>
      <p:grpSp>
        <p:nvGrpSpPr>
          <p:cNvPr id="56333" name="Group 24"/>
          <p:cNvGrpSpPr>
            <a:grpSpLocks/>
          </p:cNvGrpSpPr>
          <p:nvPr/>
        </p:nvGrpSpPr>
        <p:grpSpPr bwMode="auto">
          <a:xfrm>
            <a:off x="923925" y="3271838"/>
            <a:ext cx="5867400" cy="2085975"/>
            <a:chOff x="582" y="2061"/>
            <a:chExt cx="3696" cy="1314"/>
          </a:xfrm>
        </p:grpSpPr>
        <p:grpSp>
          <p:nvGrpSpPr>
            <p:cNvPr id="56338" name="Group 25"/>
            <p:cNvGrpSpPr>
              <a:grpSpLocks/>
            </p:cNvGrpSpPr>
            <p:nvPr/>
          </p:nvGrpSpPr>
          <p:grpSpPr bwMode="auto">
            <a:xfrm>
              <a:off x="582" y="2061"/>
              <a:ext cx="3696" cy="1314"/>
              <a:chOff x="582" y="2061"/>
              <a:chExt cx="3696" cy="1314"/>
            </a:xfrm>
          </p:grpSpPr>
          <p:grpSp>
            <p:nvGrpSpPr>
              <p:cNvPr id="56340" name="Group 26"/>
              <p:cNvGrpSpPr>
                <a:grpSpLocks/>
              </p:cNvGrpSpPr>
              <p:nvPr/>
            </p:nvGrpSpPr>
            <p:grpSpPr bwMode="auto">
              <a:xfrm>
                <a:off x="582" y="2061"/>
                <a:ext cx="1152" cy="624"/>
                <a:chOff x="582" y="2061"/>
                <a:chExt cx="1152" cy="624"/>
              </a:xfrm>
            </p:grpSpPr>
            <p:sp>
              <p:nvSpPr>
                <p:cNvPr id="56348" name="AutoShape 27"/>
                <p:cNvSpPr>
                  <a:spLocks noChangeArrowheads="1"/>
                </p:cNvSpPr>
                <p:nvPr/>
              </p:nvSpPr>
              <p:spPr bwMode="auto">
                <a:xfrm>
                  <a:off x="582" y="2061"/>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sp>
              <p:nvSpPr>
                <p:cNvPr id="56349" name="Line 28"/>
                <p:cNvSpPr>
                  <a:spLocks noChangeShapeType="1"/>
                </p:cNvSpPr>
                <p:nvPr/>
              </p:nvSpPr>
              <p:spPr bwMode="auto">
                <a:xfrm>
                  <a:off x="1006" y="2212"/>
                  <a:ext cx="0" cy="334"/>
                </a:xfrm>
                <a:prstGeom prst="line">
                  <a:avLst/>
                </a:prstGeom>
                <a:noFill/>
                <a:ln w="76200">
                  <a:solidFill>
                    <a:srgbClr val="6666FF"/>
                  </a:solidFill>
                  <a:round/>
                  <a:headEnd/>
                  <a:tailEnd/>
                </a:ln>
              </p:spPr>
              <p:txBody>
                <a:bodyPr wrap="none" anchor="ctr"/>
                <a:lstStyle/>
                <a:p>
                  <a:endParaRPr lang="en-US"/>
                </a:p>
              </p:txBody>
            </p:sp>
          </p:grpSp>
          <p:grpSp>
            <p:nvGrpSpPr>
              <p:cNvPr id="56341" name="Group 29"/>
              <p:cNvGrpSpPr>
                <a:grpSpLocks/>
              </p:cNvGrpSpPr>
              <p:nvPr/>
            </p:nvGrpSpPr>
            <p:grpSpPr bwMode="auto">
              <a:xfrm>
                <a:off x="582" y="2751"/>
                <a:ext cx="1104" cy="624"/>
                <a:chOff x="582" y="2751"/>
                <a:chExt cx="1104" cy="624"/>
              </a:xfrm>
            </p:grpSpPr>
            <p:sp>
              <p:nvSpPr>
                <p:cNvPr id="56346" name="AutoShape 30"/>
                <p:cNvSpPr>
                  <a:spLocks noChangeArrowheads="1"/>
                </p:cNvSpPr>
                <p:nvPr/>
              </p:nvSpPr>
              <p:spPr bwMode="auto">
                <a:xfrm>
                  <a:off x="582" y="2751"/>
                  <a:ext cx="1104" cy="624"/>
                </a:xfrm>
                <a:prstGeom prst="leftRightArrow">
                  <a:avLst>
                    <a:gd name="adj1" fmla="val 50000"/>
                    <a:gd name="adj2" fmla="val 35385"/>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56347" name="Line 31"/>
                <p:cNvSpPr>
                  <a:spLocks noChangeShapeType="1"/>
                </p:cNvSpPr>
                <p:nvPr/>
              </p:nvSpPr>
              <p:spPr bwMode="auto">
                <a:xfrm>
                  <a:off x="1212" y="2938"/>
                  <a:ext cx="0" cy="278"/>
                </a:xfrm>
                <a:prstGeom prst="line">
                  <a:avLst/>
                </a:prstGeom>
                <a:noFill/>
                <a:ln w="76200">
                  <a:solidFill>
                    <a:srgbClr val="FF0000"/>
                  </a:solidFill>
                  <a:round/>
                  <a:headEnd/>
                  <a:tailEnd/>
                </a:ln>
              </p:spPr>
              <p:txBody>
                <a:bodyPr wrap="none" anchor="ctr"/>
                <a:lstStyle/>
                <a:p>
                  <a:endParaRPr lang="en-US"/>
                </a:p>
              </p:txBody>
            </p:sp>
          </p:grpSp>
          <p:grpSp>
            <p:nvGrpSpPr>
              <p:cNvPr id="56342" name="Group 32"/>
              <p:cNvGrpSpPr>
                <a:grpSpLocks/>
              </p:cNvGrpSpPr>
              <p:nvPr/>
            </p:nvGrpSpPr>
            <p:grpSpPr bwMode="auto">
              <a:xfrm>
                <a:off x="1830" y="2751"/>
                <a:ext cx="1248" cy="624"/>
                <a:chOff x="1830" y="2751"/>
                <a:chExt cx="1248" cy="624"/>
              </a:xfrm>
            </p:grpSpPr>
            <p:sp>
              <p:nvSpPr>
                <p:cNvPr id="56344" name="AutoShape 33"/>
                <p:cNvSpPr>
                  <a:spLocks noChangeArrowheads="1"/>
                </p:cNvSpPr>
                <p:nvPr/>
              </p:nvSpPr>
              <p:spPr bwMode="auto">
                <a:xfrm>
                  <a:off x="1830"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sp>
              <p:nvSpPr>
                <p:cNvPr id="56345" name="Line 34"/>
                <p:cNvSpPr>
                  <a:spLocks noChangeShapeType="1"/>
                </p:cNvSpPr>
                <p:nvPr/>
              </p:nvSpPr>
              <p:spPr bwMode="auto">
                <a:xfrm>
                  <a:off x="2378" y="2894"/>
                  <a:ext cx="0" cy="333"/>
                </a:xfrm>
                <a:prstGeom prst="line">
                  <a:avLst/>
                </a:prstGeom>
                <a:noFill/>
                <a:ln w="76200">
                  <a:solidFill>
                    <a:srgbClr val="FF0000"/>
                  </a:solidFill>
                  <a:round/>
                  <a:headEnd/>
                  <a:tailEnd/>
                </a:ln>
              </p:spPr>
              <p:txBody>
                <a:bodyPr wrap="none" anchor="ctr"/>
                <a:lstStyle/>
                <a:p>
                  <a:endParaRPr lang="en-US"/>
                </a:p>
              </p:txBody>
            </p:sp>
          </p:grpSp>
          <p:sp>
            <p:nvSpPr>
              <p:cNvPr id="56343" name="AutoShape 35"/>
              <p:cNvSpPr>
                <a:spLocks noChangeArrowheads="1"/>
              </p:cNvSpPr>
              <p:nvPr/>
            </p:nvSpPr>
            <p:spPr bwMode="auto">
              <a:xfrm>
                <a:off x="3126" y="2175"/>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grpSp>
        <p:sp>
          <p:nvSpPr>
            <p:cNvPr id="56339" name="Line 36"/>
            <p:cNvSpPr>
              <a:spLocks noChangeShapeType="1"/>
            </p:cNvSpPr>
            <p:nvPr/>
          </p:nvSpPr>
          <p:spPr bwMode="auto">
            <a:xfrm>
              <a:off x="3608" y="2340"/>
              <a:ext cx="0" cy="278"/>
            </a:xfrm>
            <a:prstGeom prst="line">
              <a:avLst/>
            </a:prstGeom>
            <a:noFill/>
            <a:ln w="76200">
              <a:solidFill>
                <a:srgbClr val="6666FF"/>
              </a:solidFill>
              <a:round/>
              <a:headEnd/>
              <a:tailEnd/>
            </a:ln>
          </p:spPr>
          <p:txBody>
            <a:bodyPr wrap="none" anchor="ctr"/>
            <a:lstStyle/>
            <a:p>
              <a:endParaRPr lang="en-US"/>
            </a:p>
          </p:txBody>
        </p:sp>
      </p:grpSp>
      <p:grpSp>
        <p:nvGrpSpPr>
          <p:cNvPr id="56334" name="Group 37"/>
          <p:cNvGrpSpPr>
            <a:grpSpLocks/>
          </p:cNvGrpSpPr>
          <p:nvPr/>
        </p:nvGrpSpPr>
        <p:grpSpPr bwMode="auto">
          <a:xfrm>
            <a:off x="838200" y="5257800"/>
            <a:ext cx="7391400" cy="762000"/>
            <a:chOff x="528" y="3312"/>
            <a:chExt cx="4656" cy="480"/>
          </a:xfrm>
        </p:grpSpPr>
        <p:sp>
          <p:nvSpPr>
            <p:cNvPr id="56336"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6337" name="Text Box 39"/>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56335" name="Text Box 40"/>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(6)</a:t>
            </a:r>
          </a:p>
        </p:txBody>
      </p:sp>
    </p:spTree>
  </p:cSld>
  <p:clrMapOvr>
    <a:masterClrMapping/>
  </p:clrMapOvr>
  <p:transition>
    <p:blind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7" name="Slide Number Placeholder 3"/>
          <p:cNvSpPr>
            <a:spLocks noGrp="1"/>
          </p:cNvSpPr>
          <p:nvPr>
            <p:ph type="sldNum" sz="quarter" idx="11"/>
          </p:nvPr>
        </p:nvSpPr>
        <p:spPr>
          <a:xfrm>
            <a:off x="6553200" y="6248400"/>
            <a:ext cx="1905000" cy="457200"/>
          </a:xfrm>
        </p:spPr>
        <p:txBody>
          <a:bodyPr/>
          <a:lstStyle/>
          <a:p>
            <a:pPr>
              <a:defRPr/>
            </a:pPr>
            <a:fld id="{2D261149-7097-4739-B42C-6BAEC37E2B7F}" type="slidenum">
              <a:rPr lang="ar-SA" b="0">
                <a:solidFill>
                  <a:schemeClr val="tx1"/>
                </a:solidFill>
                <a:latin typeface="+mn-lt"/>
                <a:cs typeface="+mn-cs"/>
              </a:rPr>
              <a:pPr>
                <a:defRPr/>
              </a:pPr>
              <a:t>55</a:t>
            </a:fld>
            <a:endParaRPr lang="en-US" b="0">
              <a:solidFill>
                <a:schemeClr val="tx1"/>
              </a:solidFill>
              <a:latin typeface="+mn-lt"/>
              <a:cs typeface="+mn-cs"/>
            </a:endParaRPr>
          </a:p>
        </p:txBody>
      </p:sp>
      <p:pic>
        <p:nvPicPr>
          <p:cNvPr id="573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7349" name="Rectangle 3"/>
          <p:cNvSpPr>
            <a:spLocks noGrp="1" noChangeArrowheads="1"/>
          </p:cNvSpPr>
          <p:nvPr>
            <p:ph type="title" idx="4294967295"/>
          </p:nvPr>
        </p:nvSpPr>
        <p:spPr/>
        <p:txBody>
          <a:bodyPr/>
          <a:lstStyle/>
          <a:p>
            <a:pPr eaLnBrk="1" hangingPunct="1"/>
            <a:r>
              <a:rPr lang="en-US" smtClean="0"/>
              <a:t>Example</a:t>
            </a:r>
          </a:p>
        </p:txBody>
      </p:sp>
      <p:sp>
        <p:nvSpPr>
          <p:cNvPr id="5735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57351"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57352" name="Group 6"/>
          <p:cNvGrpSpPr>
            <a:grpSpLocks/>
          </p:cNvGrpSpPr>
          <p:nvPr/>
        </p:nvGrpSpPr>
        <p:grpSpPr bwMode="auto">
          <a:xfrm>
            <a:off x="3429000" y="2352675"/>
            <a:ext cx="1828800" cy="466725"/>
            <a:chOff x="2160" y="1200"/>
            <a:chExt cx="1152" cy="294"/>
          </a:xfrm>
        </p:grpSpPr>
        <p:grpSp>
          <p:nvGrpSpPr>
            <p:cNvPr id="57369" name="Group 7"/>
            <p:cNvGrpSpPr>
              <a:grpSpLocks/>
            </p:cNvGrpSpPr>
            <p:nvPr/>
          </p:nvGrpSpPr>
          <p:grpSpPr bwMode="auto">
            <a:xfrm>
              <a:off x="2234" y="1292"/>
              <a:ext cx="138" cy="110"/>
              <a:chOff x="2928" y="1465"/>
              <a:chExt cx="271" cy="215"/>
            </a:xfrm>
          </p:grpSpPr>
          <p:sp>
            <p:nvSpPr>
              <p:cNvPr id="5738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738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737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737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737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737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737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7375" name="Group 15"/>
            <p:cNvGrpSpPr>
              <a:grpSpLocks/>
            </p:cNvGrpSpPr>
            <p:nvPr/>
          </p:nvGrpSpPr>
          <p:grpSpPr bwMode="auto">
            <a:xfrm>
              <a:off x="2528" y="1292"/>
              <a:ext cx="138" cy="110"/>
              <a:chOff x="3648" y="3312"/>
              <a:chExt cx="271" cy="215"/>
            </a:xfrm>
          </p:grpSpPr>
          <p:sp>
            <p:nvSpPr>
              <p:cNvPr id="5737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737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737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737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7353"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57354"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sp>
        <p:nvSpPr>
          <p:cNvPr id="57355"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57356" name="Text Box 23"/>
          <p:cNvSpPr txBox="1">
            <a:spLocks noChangeArrowheads="1"/>
          </p:cNvSpPr>
          <p:nvPr/>
        </p:nvSpPr>
        <p:spPr bwMode="auto">
          <a:xfrm rot="2237948">
            <a:off x="6918325" y="3309938"/>
            <a:ext cx="1865313" cy="800100"/>
          </a:xfrm>
          <a:prstGeom prst="rect">
            <a:avLst/>
          </a:prstGeom>
          <a:noFill/>
          <a:ln w="38100">
            <a:solidFill>
              <a:srgbClr val="FF0000"/>
            </a:solidFill>
            <a:miter lim="800000"/>
            <a:headEnd/>
            <a:tailEnd/>
          </a:ln>
        </p:spPr>
        <p:txBody>
          <a:bodyPr wrap="none">
            <a:spAutoFit/>
          </a:bodyPr>
          <a:lstStyle/>
          <a:p>
            <a:pPr algn="r"/>
            <a:r>
              <a:rPr lang="en-US" sz="4400">
                <a:latin typeface="Comic Sans MS" pitchFamily="66" charset="0"/>
              </a:rPr>
              <a:t>Valid?</a:t>
            </a:r>
          </a:p>
        </p:txBody>
      </p:sp>
      <p:sp>
        <p:nvSpPr>
          <p:cNvPr id="57357" name="AutoShape 27"/>
          <p:cNvSpPr>
            <a:spLocks noChangeArrowheads="1"/>
          </p:cNvSpPr>
          <p:nvPr/>
        </p:nvSpPr>
        <p:spPr bwMode="auto">
          <a:xfrm>
            <a:off x="923925" y="3271838"/>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sp>
        <p:nvSpPr>
          <p:cNvPr id="823324" name="Line 28"/>
          <p:cNvSpPr>
            <a:spLocks noChangeShapeType="1"/>
          </p:cNvSpPr>
          <p:nvPr/>
        </p:nvSpPr>
        <p:spPr bwMode="auto">
          <a:xfrm>
            <a:off x="1597025" y="3511550"/>
            <a:ext cx="0" cy="530225"/>
          </a:xfrm>
          <a:prstGeom prst="line">
            <a:avLst/>
          </a:prstGeom>
          <a:noFill/>
          <a:ln w="76200">
            <a:solidFill>
              <a:srgbClr val="6666FF"/>
            </a:solidFill>
            <a:round/>
            <a:headEnd/>
            <a:tailEnd/>
          </a:ln>
        </p:spPr>
        <p:txBody>
          <a:bodyPr wrap="none" anchor="ctr"/>
          <a:lstStyle/>
          <a:p>
            <a:endParaRPr lang="en-US"/>
          </a:p>
        </p:txBody>
      </p:sp>
      <p:sp>
        <p:nvSpPr>
          <p:cNvPr id="57359" name="AutoShape 30"/>
          <p:cNvSpPr>
            <a:spLocks noChangeArrowheads="1"/>
          </p:cNvSpPr>
          <p:nvPr/>
        </p:nvSpPr>
        <p:spPr bwMode="auto">
          <a:xfrm>
            <a:off x="923925" y="4367213"/>
            <a:ext cx="1752600" cy="990600"/>
          </a:xfrm>
          <a:prstGeom prst="leftRightArrow">
            <a:avLst>
              <a:gd name="adj1" fmla="val 50000"/>
              <a:gd name="adj2" fmla="val 35385"/>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823327" name="Line 31"/>
          <p:cNvSpPr>
            <a:spLocks noChangeShapeType="1"/>
          </p:cNvSpPr>
          <p:nvPr/>
        </p:nvSpPr>
        <p:spPr bwMode="auto">
          <a:xfrm>
            <a:off x="1924050" y="4664075"/>
            <a:ext cx="0" cy="441325"/>
          </a:xfrm>
          <a:prstGeom prst="line">
            <a:avLst/>
          </a:prstGeom>
          <a:noFill/>
          <a:ln w="76200">
            <a:solidFill>
              <a:srgbClr val="FF0000"/>
            </a:solidFill>
            <a:round/>
            <a:headEnd/>
            <a:tailEnd/>
          </a:ln>
        </p:spPr>
        <p:txBody>
          <a:bodyPr wrap="none" anchor="ctr"/>
          <a:lstStyle/>
          <a:p>
            <a:endParaRPr lang="en-US"/>
          </a:p>
        </p:txBody>
      </p:sp>
      <p:sp>
        <p:nvSpPr>
          <p:cNvPr id="57361" name="AutoShape 33"/>
          <p:cNvSpPr>
            <a:spLocks noChangeArrowheads="1"/>
          </p:cNvSpPr>
          <p:nvPr/>
        </p:nvSpPr>
        <p:spPr bwMode="auto">
          <a:xfrm>
            <a:off x="2905125" y="4367213"/>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sp>
        <p:nvSpPr>
          <p:cNvPr id="57362" name="Line 34"/>
          <p:cNvSpPr>
            <a:spLocks noChangeShapeType="1"/>
          </p:cNvSpPr>
          <p:nvPr/>
        </p:nvSpPr>
        <p:spPr bwMode="auto">
          <a:xfrm>
            <a:off x="3775075" y="4594225"/>
            <a:ext cx="0" cy="528638"/>
          </a:xfrm>
          <a:prstGeom prst="line">
            <a:avLst/>
          </a:prstGeom>
          <a:noFill/>
          <a:ln w="76200">
            <a:solidFill>
              <a:srgbClr val="FF0000"/>
            </a:solidFill>
            <a:round/>
            <a:headEnd/>
            <a:tailEnd/>
          </a:ln>
        </p:spPr>
        <p:txBody>
          <a:bodyPr wrap="none" anchor="ctr"/>
          <a:lstStyle/>
          <a:p>
            <a:endParaRPr lang="en-US"/>
          </a:p>
        </p:txBody>
      </p:sp>
      <p:sp>
        <p:nvSpPr>
          <p:cNvPr id="57363" name="AutoShape 35"/>
          <p:cNvSpPr>
            <a:spLocks noChangeArrowheads="1"/>
          </p:cNvSpPr>
          <p:nvPr/>
        </p:nvSpPr>
        <p:spPr bwMode="auto">
          <a:xfrm>
            <a:off x="4962525" y="3452813"/>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57364" name="Line 36"/>
          <p:cNvSpPr>
            <a:spLocks noChangeShapeType="1"/>
          </p:cNvSpPr>
          <p:nvPr/>
        </p:nvSpPr>
        <p:spPr bwMode="auto">
          <a:xfrm>
            <a:off x="5727700" y="3714750"/>
            <a:ext cx="0" cy="441325"/>
          </a:xfrm>
          <a:prstGeom prst="line">
            <a:avLst/>
          </a:prstGeom>
          <a:noFill/>
          <a:ln w="76200">
            <a:solidFill>
              <a:srgbClr val="6666FF"/>
            </a:solidFill>
            <a:round/>
            <a:headEnd/>
            <a:tailEnd/>
          </a:ln>
        </p:spPr>
        <p:txBody>
          <a:bodyPr wrap="none" anchor="ctr"/>
          <a:lstStyle/>
          <a:p>
            <a:endParaRPr lang="en-US"/>
          </a:p>
        </p:txBody>
      </p:sp>
      <p:grpSp>
        <p:nvGrpSpPr>
          <p:cNvPr id="57365" name="Group 37"/>
          <p:cNvGrpSpPr>
            <a:grpSpLocks/>
          </p:cNvGrpSpPr>
          <p:nvPr/>
        </p:nvGrpSpPr>
        <p:grpSpPr bwMode="auto">
          <a:xfrm>
            <a:off x="838200" y="5257800"/>
            <a:ext cx="7391400" cy="762000"/>
            <a:chOff x="528" y="3312"/>
            <a:chExt cx="4656" cy="480"/>
          </a:xfrm>
        </p:grpSpPr>
        <p:sp>
          <p:nvSpPr>
            <p:cNvPr id="57367"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7368" name="Text Box 39"/>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57366" name="Text Box 40"/>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(6)</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7778E-6 -2.56083E-6 L 0.0533 -2.56083E-6 " pathEditMode="relative" rAng="0" ptsTypes="AA">
                                      <p:cBhvr>
                                        <p:cTn id="6" dur="1000" fill="hold"/>
                                        <p:tgtEl>
                                          <p:spTgt spid="823324"/>
                                        </p:tgtEl>
                                        <p:attrNameLst>
                                          <p:attrName>ppt_x</p:attrName>
                                          <p:attrName>ppt_y</p:attrName>
                                        </p:attrNameLst>
                                      </p:cBhvr>
                                      <p:rCtr x="27" y="0"/>
                                    </p:animMotion>
                                  </p:childTnLst>
                                </p:cTn>
                              </p:par>
                              <p:par>
                                <p:cTn id="7" presetID="35" presetClass="path" presetSubtype="0" accel="50000" decel="50000" fill="hold" grpId="0" nodeType="withEffect">
                                  <p:stCondLst>
                                    <p:cond delay="0"/>
                                  </p:stCondLst>
                                  <p:childTnLst>
                                    <p:animMotion origin="layout" path="M 3.33333E-6 -3.85863E-6 L -0.0382 -3.85863E-6 " pathEditMode="relative" rAng="0" ptsTypes="AA">
                                      <p:cBhvr>
                                        <p:cTn id="8" dur="1000" fill="hold"/>
                                        <p:tgtEl>
                                          <p:spTgt spid="823327"/>
                                        </p:tgtEl>
                                        <p:attrNameLst>
                                          <p:attrName>ppt_x</p:attrName>
                                          <p:attrName>ppt_y</p:attrName>
                                        </p:attrNameLst>
                                      </p:cBhvr>
                                      <p:rCtr x="-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24" grpId="0" animBg="1"/>
      <p:bldP spid="82332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CA3EB518-5C57-4A9D-890C-8591CB9BDFD0}" type="slidenum">
              <a:rPr lang="ar-SA" b="0">
                <a:solidFill>
                  <a:schemeClr val="tx1"/>
                </a:solidFill>
                <a:latin typeface="+mn-lt"/>
                <a:cs typeface="+mn-cs"/>
              </a:rPr>
              <a:pPr>
                <a:defRPr/>
              </a:pPr>
              <a:t>56</a:t>
            </a:fld>
            <a:endParaRPr lang="en-US" b="0">
              <a:solidFill>
                <a:schemeClr val="tx1"/>
              </a:solidFill>
              <a:latin typeface="+mn-lt"/>
              <a:cs typeface="+mn-cs"/>
            </a:endParaRPr>
          </a:p>
        </p:txBody>
      </p:sp>
      <p:pic>
        <p:nvPicPr>
          <p:cNvPr id="58372" name="Picture 3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8373" name="Rectangle 2"/>
          <p:cNvSpPr>
            <a:spLocks noGrp="1" noChangeArrowheads="1"/>
          </p:cNvSpPr>
          <p:nvPr>
            <p:ph type="title" idx="4294967295"/>
          </p:nvPr>
        </p:nvSpPr>
        <p:spPr/>
        <p:txBody>
          <a:bodyPr/>
          <a:lstStyle/>
          <a:p>
            <a:pPr eaLnBrk="1" hangingPunct="1"/>
            <a:r>
              <a:rPr lang="en-US" smtClean="0"/>
              <a:t>Example</a:t>
            </a:r>
          </a:p>
        </p:txBody>
      </p:sp>
      <p:grpSp>
        <p:nvGrpSpPr>
          <p:cNvPr id="58374" name="Group 3"/>
          <p:cNvGrpSpPr>
            <a:grpSpLocks/>
          </p:cNvGrpSpPr>
          <p:nvPr/>
        </p:nvGrpSpPr>
        <p:grpSpPr bwMode="auto">
          <a:xfrm>
            <a:off x="838200" y="5257800"/>
            <a:ext cx="7391400" cy="762000"/>
            <a:chOff x="528" y="3312"/>
            <a:chExt cx="4656" cy="480"/>
          </a:xfrm>
        </p:grpSpPr>
        <p:sp>
          <p:nvSpPr>
            <p:cNvPr id="58390"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8391" name="Text Box 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grpSp>
        <p:nvGrpSpPr>
          <p:cNvPr id="58375" name="Group 7"/>
          <p:cNvGrpSpPr>
            <a:grpSpLocks/>
          </p:cNvGrpSpPr>
          <p:nvPr/>
        </p:nvGrpSpPr>
        <p:grpSpPr bwMode="auto">
          <a:xfrm>
            <a:off x="3429000" y="2352675"/>
            <a:ext cx="1828800" cy="466725"/>
            <a:chOff x="2160" y="1200"/>
            <a:chExt cx="1152" cy="294"/>
          </a:xfrm>
        </p:grpSpPr>
        <p:grpSp>
          <p:nvGrpSpPr>
            <p:cNvPr id="58377" name="Group 8"/>
            <p:cNvGrpSpPr>
              <a:grpSpLocks/>
            </p:cNvGrpSpPr>
            <p:nvPr/>
          </p:nvGrpSpPr>
          <p:grpSpPr bwMode="auto">
            <a:xfrm>
              <a:off x="2234" y="1292"/>
              <a:ext cx="138" cy="110"/>
              <a:chOff x="2928" y="1465"/>
              <a:chExt cx="271" cy="215"/>
            </a:xfrm>
          </p:grpSpPr>
          <p:sp>
            <p:nvSpPr>
              <p:cNvPr id="58388"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8389"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8378" name="Rectangle 11"/>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8379" name="Rectangle 12"/>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8380" name="Rectangle 13"/>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8381" name="Line 14"/>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8382" name="Line 15"/>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8383" name="Group 16"/>
            <p:cNvGrpSpPr>
              <a:grpSpLocks/>
            </p:cNvGrpSpPr>
            <p:nvPr/>
          </p:nvGrpSpPr>
          <p:grpSpPr bwMode="auto">
            <a:xfrm>
              <a:off x="2528" y="1292"/>
              <a:ext cx="138" cy="110"/>
              <a:chOff x="3648" y="3312"/>
              <a:chExt cx="271" cy="215"/>
            </a:xfrm>
          </p:grpSpPr>
          <p:sp>
            <p:nvSpPr>
              <p:cNvPr id="58386" name="Oval 17"/>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8387" name="Oval 18"/>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8384" name="Oval 19"/>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8385" name="Oval 20"/>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8376" name="Text Box 30"/>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spTree>
  </p:cSld>
  <p:clrMapOvr>
    <a:masterClrMapping/>
  </p:clrMapOvr>
  <p:transition>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99888B3A-CE24-45A5-B762-46968A3E4FD3}" type="slidenum">
              <a:rPr lang="ar-SA" b="0">
                <a:solidFill>
                  <a:schemeClr val="tx1"/>
                </a:solidFill>
                <a:latin typeface="+mn-lt"/>
                <a:cs typeface="+mn-cs"/>
              </a:rPr>
              <a:pPr>
                <a:defRPr/>
              </a:pPr>
              <a:t>57</a:t>
            </a:fld>
            <a:endParaRPr lang="en-US" b="0">
              <a:solidFill>
                <a:schemeClr val="tx1"/>
              </a:solidFill>
              <a:latin typeface="+mn-lt"/>
              <a:cs typeface="+mn-cs"/>
            </a:endParaRPr>
          </a:p>
        </p:txBody>
      </p:sp>
      <p:pic>
        <p:nvPicPr>
          <p:cNvPr id="593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9397" name="Rectangle 3"/>
          <p:cNvSpPr>
            <a:spLocks noGrp="1" noChangeArrowheads="1"/>
          </p:cNvSpPr>
          <p:nvPr>
            <p:ph type="title" idx="4294967295"/>
          </p:nvPr>
        </p:nvSpPr>
        <p:spPr/>
        <p:txBody>
          <a:bodyPr/>
          <a:lstStyle/>
          <a:p>
            <a:pPr eaLnBrk="1" hangingPunct="1"/>
            <a:r>
              <a:rPr lang="en-US" smtClean="0"/>
              <a:t>Example</a:t>
            </a:r>
          </a:p>
        </p:txBody>
      </p:sp>
      <p:grpSp>
        <p:nvGrpSpPr>
          <p:cNvPr id="59398" name="Group 4"/>
          <p:cNvGrpSpPr>
            <a:grpSpLocks/>
          </p:cNvGrpSpPr>
          <p:nvPr/>
        </p:nvGrpSpPr>
        <p:grpSpPr bwMode="auto">
          <a:xfrm>
            <a:off x="838200" y="5257800"/>
            <a:ext cx="7391400" cy="762000"/>
            <a:chOff x="528" y="3312"/>
            <a:chExt cx="4656" cy="480"/>
          </a:xfrm>
        </p:grpSpPr>
        <p:sp>
          <p:nvSpPr>
            <p:cNvPr id="5941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9416"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5939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59400" name="Group 8"/>
          <p:cNvGrpSpPr>
            <a:grpSpLocks/>
          </p:cNvGrpSpPr>
          <p:nvPr/>
        </p:nvGrpSpPr>
        <p:grpSpPr bwMode="auto">
          <a:xfrm>
            <a:off x="3429000" y="2352675"/>
            <a:ext cx="1828800" cy="466725"/>
            <a:chOff x="2160" y="1200"/>
            <a:chExt cx="1152" cy="294"/>
          </a:xfrm>
        </p:grpSpPr>
        <p:grpSp>
          <p:nvGrpSpPr>
            <p:cNvPr id="59402" name="Group 9"/>
            <p:cNvGrpSpPr>
              <a:grpSpLocks/>
            </p:cNvGrpSpPr>
            <p:nvPr/>
          </p:nvGrpSpPr>
          <p:grpSpPr bwMode="auto">
            <a:xfrm>
              <a:off x="2234" y="1292"/>
              <a:ext cx="138" cy="110"/>
              <a:chOff x="2928" y="1465"/>
              <a:chExt cx="271" cy="215"/>
            </a:xfrm>
          </p:grpSpPr>
          <p:sp>
            <p:nvSpPr>
              <p:cNvPr id="5941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941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940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940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940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940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940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9408" name="Group 17"/>
            <p:cNvGrpSpPr>
              <a:grpSpLocks/>
            </p:cNvGrpSpPr>
            <p:nvPr/>
          </p:nvGrpSpPr>
          <p:grpSpPr bwMode="auto">
            <a:xfrm>
              <a:off x="2528" y="1292"/>
              <a:ext cx="138" cy="110"/>
              <a:chOff x="3648" y="3312"/>
              <a:chExt cx="271" cy="215"/>
            </a:xfrm>
          </p:grpSpPr>
          <p:sp>
            <p:nvSpPr>
              <p:cNvPr id="5941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941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940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5941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9401" name="Text Box 24"/>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spTree>
  </p:cSld>
  <p:clrMapOvr>
    <a:masterClrMapping/>
  </p:clrMapOvr>
  <p:transition>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920BED9B-64EC-4F2B-BD53-3AD8638E00B2}" type="slidenum">
              <a:rPr lang="ar-SA" b="0">
                <a:solidFill>
                  <a:schemeClr val="tx1"/>
                </a:solidFill>
                <a:latin typeface="+mn-lt"/>
                <a:cs typeface="+mn-cs"/>
              </a:rPr>
              <a:pPr>
                <a:defRPr/>
              </a:pPr>
              <a:t>58</a:t>
            </a:fld>
            <a:endParaRPr lang="en-US" b="0">
              <a:solidFill>
                <a:schemeClr val="tx1"/>
              </a:solidFill>
              <a:latin typeface="+mn-lt"/>
              <a:cs typeface="+mn-cs"/>
            </a:endParaRPr>
          </a:p>
        </p:txBody>
      </p:sp>
      <p:pic>
        <p:nvPicPr>
          <p:cNvPr id="604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0421" name="Rectangle 3"/>
          <p:cNvSpPr>
            <a:spLocks noGrp="1" noChangeArrowheads="1"/>
          </p:cNvSpPr>
          <p:nvPr>
            <p:ph type="title" idx="4294967295"/>
          </p:nvPr>
        </p:nvSpPr>
        <p:spPr/>
        <p:txBody>
          <a:bodyPr/>
          <a:lstStyle/>
          <a:p>
            <a:pPr eaLnBrk="1" hangingPunct="1"/>
            <a:r>
              <a:rPr lang="en-US" smtClean="0"/>
              <a:t>Example</a:t>
            </a:r>
          </a:p>
        </p:txBody>
      </p:sp>
      <p:grpSp>
        <p:nvGrpSpPr>
          <p:cNvPr id="60422" name="Group 4"/>
          <p:cNvGrpSpPr>
            <a:grpSpLocks/>
          </p:cNvGrpSpPr>
          <p:nvPr/>
        </p:nvGrpSpPr>
        <p:grpSpPr bwMode="auto">
          <a:xfrm>
            <a:off x="838200" y="5257800"/>
            <a:ext cx="7391400" cy="762000"/>
            <a:chOff x="528" y="3312"/>
            <a:chExt cx="4656" cy="480"/>
          </a:xfrm>
        </p:grpSpPr>
        <p:sp>
          <p:nvSpPr>
            <p:cNvPr id="6044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0441"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0423"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60424" name="Group 8"/>
          <p:cNvGrpSpPr>
            <a:grpSpLocks/>
          </p:cNvGrpSpPr>
          <p:nvPr/>
        </p:nvGrpSpPr>
        <p:grpSpPr bwMode="auto">
          <a:xfrm>
            <a:off x="3429000" y="2352675"/>
            <a:ext cx="1828800" cy="466725"/>
            <a:chOff x="2160" y="1200"/>
            <a:chExt cx="1152" cy="294"/>
          </a:xfrm>
        </p:grpSpPr>
        <p:grpSp>
          <p:nvGrpSpPr>
            <p:cNvPr id="60427" name="Group 9"/>
            <p:cNvGrpSpPr>
              <a:grpSpLocks/>
            </p:cNvGrpSpPr>
            <p:nvPr/>
          </p:nvGrpSpPr>
          <p:grpSpPr bwMode="auto">
            <a:xfrm>
              <a:off x="2234" y="1292"/>
              <a:ext cx="138" cy="110"/>
              <a:chOff x="2928" y="1465"/>
              <a:chExt cx="271" cy="215"/>
            </a:xfrm>
          </p:grpSpPr>
          <p:sp>
            <p:nvSpPr>
              <p:cNvPr id="60438"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0439"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0428"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0429"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0430"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0431"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0432"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0433" name="Group 17"/>
            <p:cNvGrpSpPr>
              <a:grpSpLocks/>
            </p:cNvGrpSpPr>
            <p:nvPr/>
          </p:nvGrpSpPr>
          <p:grpSpPr bwMode="auto">
            <a:xfrm>
              <a:off x="2528" y="1292"/>
              <a:ext cx="138" cy="110"/>
              <a:chOff x="3648" y="3312"/>
              <a:chExt cx="271" cy="215"/>
            </a:xfrm>
          </p:grpSpPr>
          <p:sp>
            <p:nvSpPr>
              <p:cNvPr id="60436"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0437"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0434"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0435"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0425"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60426" name="Text Box 24"/>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spTree>
  </p:cSld>
  <p:clrMapOvr>
    <a:masterClrMapping/>
  </p:clrMapOvr>
  <p:transition>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816F0D86-075C-4AEE-B078-8432DEED9B5F}" type="slidenum">
              <a:rPr lang="ar-SA" b="0">
                <a:solidFill>
                  <a:schemeClr val="tx1"/>
                </a:solidFill>
                <a:latin typeface="+mn-lt"/>
                <a:cs typeface="+mn-cs"/>
              </a:rPr>
              <a:pPr>
                <a:defRPr/>
              </a:pPr>
              <a:t>59</a:t>
            </a:fld>
            <a:endParaRPr lang="en-US" b="0">
              <a:solidFill>
                <a:schemeClr val="tx1"/>
              </a:solidFill>
              <a:latin typeface="+mn-lt"/>
              <a:cs typeface="+mn-cs"/>
            </a:endParaRPr>
          </a:p>
        </p:txBody>
      </p:sp>
      <p:pic>
        <p:nvPicPr>
          <p:cNvPr id="614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1445" name="Rectangle 3"/>
          <p:cNvSpPr>
            <a:spLocks noGrp="1" noChangeArrowheads="1"/>
          </p:cNvSpPr>
          <p:nvPr>
            <p:ph type="title" idx="4294967295"/>
          </p:nvPr>
        </p:nvSpPr>
        <p:spPr/>
        <p:txBody>
          <a:bodyPr/>
          <a:lstStyle/>
          <a:p>
            <a:pPr eaLnBrk="1" hangingPunct="1"/>
            <a:r>
              <a:rPr lang="en-US" smtClean="0"/>
              <a:t>Example</a:t>
            </a:r>
          </a:p>
        </p:txBody>
      </p:sp>
      <p:grpSp>
        <p:nvGrpSpPr>
          <p:cNvPr id="61446" name="Group 4"/>
          <p:cNvGrpSpPr>
            <a:grpSpLocks/>
          </p:cNvGrpSpPr>
          <p:nvPr/>
        </p:nvGrpSpPr>
        <p:grpSpPr bwMode="auto">
          <a:xfrm>
            <a:off x="838200" y="5257800"/>
            <a:ext cx="7391400" cy="762000"/>
            <a:chOff x="528" y="3312"/>
            <a:chExt cx="4656" cy="480"/>
          </a:xfrm>
        </p:grpSpPr>
        <p:sp>
          <p:nvSpPr>
            <p:cNvPr id="61466"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1467"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1447"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61448" name="Group 8"/>
          <p:cNvGrpSpPr>
            <a:grpSpLocks/>
          </p:cNvGrpSpPr>
          <p:nvPr/>
        </p:nvGrpSpPr>
        <p:grpSpPr bwMode="auto">
          <a:xfrm>
            <a:off x="3429000" y="2352675"/>
            <a:ext cx="1828800" cy="466725"/>
            <a:chOff x="2160" y="1200"/>
            <a:chExt cx="1152" cy="294"/>
          </a:xfrm>
        </p:grpSpPr>
        <p:grpSp>
          <p:nvGrpSpPr>
            <p:cNvPr id="61453" name="Group 9"/>
            <p:cNvGrpSpPr>
              <a:grpSpLocks/>
            </p:cNvGrpSpPr>
            <p:nvPr/>
          </p:nvGrpSpPr>
          <p:grpSpPr bwMode="auto">
            <a:xfrm>
              <a:off x="2234" y="1292"/>
              <a:ext cx="138" cy="110"/>
              <a:chOff x="2928" y="1465"/>
              <a:chExt cx="271" cy="215"/>
            </a:xfrm>
          </p:grpSpPr>
          <p:sp>
            <p:nvSpPr>
              <p:cNvPr id="61464"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1465"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1454"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1455"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1456"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1457"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1458"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1459" name="Group 17"/>
            <p:cNvGrpSpPr>
              <a:grpSpLocks/>
            </p:cNvGrpSpPr>
            <p:nvPr/>
          </p:nvGrpSpPr>
          <p:grpSpPr bwMode="auto">
            <a:xfrm>
              <a:off x="2528" y="1292"/>
              <a:ext cx="138" cy="110"/>
              <a:chOff x="3648" y="3312"/>
              <a:chExt cx="271" cy="215"/>
            </a:xfrm>
          </p:grpSpPr>
          <p:sp>
            <p:nvSpPr>
              <p:cNvPr id="61462"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1463"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1460"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1461"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1449"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61450"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61451" name="Text Box 24"/>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pic>
        <p:nvPicPr>
          <p:cNvPr id="6145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4" name="Slide Number Placeholder 3"/>
          <p:cNvSpPr>
            <a:spLocks noGrp="1"/>
          </p:cNvSpPr>
          <p:nvPr>
            <p:ph type="sldNum" sz="quarter" idx="11"/>
          </p:nvPr>
        </p:nvSpPr>
        <p:spPr>
          <a:xfrm>
            <a:off x="6553200" y="6248400"/>
            <a:ext cx="1905000" cy="457200"/>
          </a:xfrm>
        </p:spPr>
        <p:txBody>
          <a:bodyPr/>
          <a:lstStyle/>
          <a:p>
            <a:pPr>
              <a:defRPr/>
            </a:pPr>
            <a:fld id="{05D1EA4F-A352-4795-97EC-2EA4CD9EC3C0}" type="slidenum">
              <a:rPr lang="ar-SA" b="0">
                <a:solidFill>
                  <a:schemeClr val="tx1"/>
                </a:solidFill>
                <a:latin typeface="+mn-lt"/>
                <a:cs typeface="+mn-cs"/>
              </a:rPr>
              <a:pPr>
                <a:defRPr/>
              </a:pPr>
              <a:t>6</a:t>
            </a:fld>
            <a:endParaRPr lang="en-US" b="0">
              <a:solidFill>
                <a:schemeClr val="tx1"/>
              </a:solidFill>
              <a:latin typeface="+mn-lt"/>
              <a:cs typeface="+mn-cs"/>
            </a:endParaRPr>
          </a:p>
        </p:txBody>
      </p:sp>
      <p:pic>
        <p:nvPicPr>
          <p:cNvPr id="7172" name="Picture 5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173" name="Rectangle 2"/>
          <p:cNvSpPr>
            <a:spLocks noGrp="1" noChangeArrowheads="1"/>
          </p:cNvSpPr>
          <p:nvPr>
            <p:ph type="title" idx="4294967295"/>
          </p:nvPr>
        </p:nvSpPr>
        <p:spPr/>
        <p:txBody>
          <a:bodyPr/>
          <a:lstStyle/>
          <a:p>
            <a:pPr eaLnBrk="1" hangingPunct="1"/>
            <a:r>
              <a:rPr lang="en-US" sz="4000" smtClean="0"/>
              <a:t>FIFO Queue: Dequeue Method</a:t>
            </a:r>
          </a:p>
        </p:txBody>
      </p:sp>
      <p:sp>
        <p:nvSpPr>
          <p:cNvPr id="7174" name="Rectangle 6"/>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7175" name="Rectangle 7"/>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7176" name="Rectangle 8"/>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7177" name="Line 9"/>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a:p>
        </p:txBody>
      </p:sp>
      <p:sp>
        <p:nvSpPr>
          <p:cNvPr id="7178" name="Line 10"/>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a:p>
        </p:txBody>
      </p:sp>
      <p:grpSp>
        <p:nvGrpSpPr>
          <p:cNvPr id="2" name="Group 11"/>
          <p:cNvGrpSpPr>
            <a:grpSpLocks/>
          </p:cNvGrpSpPr>
          <p:nvPr/>
        </p:nvGrpSpPr>
        <p:grpSpPr bwMode="auto">
          <a:xfrm>
            <a:off x="4710113" y="3746500"/>
            <a:ext cx="430212" cy="341313"/>
            <a:chOff x="2744" y="3360"/>
            <a:chExt cx="271" cy="215"/>
          </a:xfrm>
        </p:grpSpPr>
        <p:sp>
          <p:nvSpPr>
            <p:cNvPr id="7201" name="Oval 12"/>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endParaRPr lang="en-US" sz="4400" b="0" u="sng">
                <a:solidFill>
                  <a:srgbClr val="0000FF"/>
                </a:solidFill>
                <a:latin typeface="Comic Sans MS" pitchFamily="66" charset="0"/>
              </a:endParaRPr>
            </a:p>
          </p:txBody>
        </p:sp>
        <p:sp>
          <p:nvSpPr>
            <p:cNvPr id="7202" name="Oval 13"/>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3" name="Group 14"/>
          <p:cNvGrpSpPr>
            <a:grpSpLocks/>
          </p:cNvGrpSpPr>
          <p:nvPr/>
        </p:nvGrpSpPr>
        <p:grpSpPr bwMode="auto">
          <a:xfrm>
            <a:off x="3851275" y="3746500"/>
            <a:ext cx="430213" cy="341313"/>
            <a:chOff x="3648" y="3312"/>
            <a:chExt cx="271" cy="215"/>
          </a:xfrm>
        </p:grpSpPr>
        <p:sp>
          <p:nvSpPr>
            <p:cNvPr id="7199"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endParaRPr lang="en-US" sz="4400" b="0" u="sng">
                <a:solidFill>
                  <a:srgbClr val="0000FF"/>
                </a:solidFill>
                <a:latin typeface="Comic Sans MS" pitchFamily="66" charset="0"/>
              </a:endParaRPr>
            </a:p>
          </p:txBody>
        </p:sp>
        <p:sp>
          <p:nvSpPr>
            <p:cNvPr id="7200"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nvGrpSpPr>
          <p:cNvPr id="7181" name="Group 51"/>
          <p:cNvGrpSpPr>
            <a:grpSpLocks/>
          </p:cNvGrpSpPr>
          <p:nvPr/>
        </p:nvGrpSpPr>
        <p:grpSpPr bwMode="auto">
          <a:xfrm>
            <a:off x="990600" y="4495800"/>
            <a:ext cx="1447800" cy="1295400"/>
            <a:chOff x="624" y="2832"/>
            <a:chExt cx="912" cy="816"/>
          </a:xfrm>
        </p:grpSpPr>
        <p:sp>
          <p:nvSpPr>
            <p:cNvPr id="7190" name="Freeform 18"/>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191" name="Freeform 19"/>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192" name="Freeform 20"/>
            <p:cNvSpPr>
              <a:spLocks/>
            </p:cNvSpPr>
            <p:nvPr/>
          </p:nvSpPr>
          <p:spPr bwMode="auto">
            <a:xfrm flipH="1">
              <a:off x="1056" y="2832"/>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193" name="Freeform 21"/>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7194" name="Freeform 22"/>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7195" name="Freeform 23"/>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7196" name="Freeform 24"/>
            <p:cNvSpPr>
              <a:spLocks/>
            </p:cNvSpPr>
            <p:nvPr/>
          </p:nvSpPr>
          <p:spPr bwMode="auto">
            <a:xfrm flipH="1">
              <a:off x="960" y="3312"/>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197" name="Freeform 25"/>
            <p:cNvSpPr>
              <a:spLocks/>
            </p:cNvSpPr>
            <p:nvPr/>
          </p:nvSpPr>
          <p:spPr bwMode="auto">
            <a:xfrm flipH="1">
              <a:off x="1152" y="3168"/>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198" name="Freeform 26"/>
            <p:cNvSpPr>
              <a:spLocks/>
            </p:cNvSpPr>
            <p:nvPr/>
          </p:nvSpPr>
          <p:spPr bwMode="auto">
            <a:xfrm flipH="1">
              <a:off x="1344" y="3024"/>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182" name="Freeform 27"/>
          <p:cNvSpPr>
            <a:spLocks/>
          </p:cNvSpPr>
          <p:nvPr/>
        </p:nvSpPr>
        <p:spPr bwMode="auto">
          <a:xfrm>
            <a:off x="2362200" y="4557713"/>
            <a:ext cx="758825" cy="700087"/>
          </a:xfrm>
          <a:custGeom>
            <a:avLst/>
            <a:gdLst>
              <a:gd name="T0" fmla="*/ 0 w 478"/>
              <a:gd name="T1" fmla="*/ 2147483647 h 441"/>
              <a:gd name="T2" fmla="*/ 2147483647 w 478"/>
              <a:gd name="T3" fmla="*/ 2147483647 h 441"/>
              <a:gd name="T4" fmla="*/ 2147483647 w 478"/>
              <a:gd name="T5" fmla="*/ 0 h 441"/>
              <a:gd name="T6" fmla="*/ 0 w 478"/>
              <a:gd name="T7" fmla="*/ 2147483647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a:p>
        </p:txBody>
      </p:sp>
      <p:sp>
        <p:nvSpPr>
          <p:cNvPr id="7183" name="AutoShape 28"/>
          <p:cNvSpPr>
            <a:spLocks noChangeArrowheads="1"/>
          </p:cNvSpPr>
          <p:nvPr/>
        </p:nvSpPr>
        <p:spPr bwMode="auto">
          <a:xfrm>
            <a:off x="1219200" y="1981200"/>
            <a:ext cx="4038600" cy="914400"/>
          </a:xfrm>
          <a:prstGeom prst="wedgeRoundRectCallout">
            <a:avLst>
              <a:gd name="adj1" fmla="val -28773"/>
              <a:gd name="adj2" fmla="val 209028"/>
              <a:gd name="adj3" fmla="val 16667"/>
            </a:avLst>
          </a:prstGeom>
          <a:noFill/>
          <a:ln w="38100">
            <a:solidFill>
              <a:srgbClr val="0000FF"/>
            </a:solidFill>
            <a:miter lim="800000"/>
            <a:headEnd/>
            <a:tailEnd/>
          </a:ln>
        </p:spPr>
        <p:txBody>
          <a:bodyPr anchor="ctr"/>
          <a:lstStyle/>
          <a:p>
            <a:pPr algn="ctr"/>
            <a:r>
              <a:rPr lang="en-US" sz="4400">
                <a:solidFill>
                  <a:schemeClr val="tx1"/>
                </a:solidFill>
              </a:rPr>
              <a:t>q.deq()/</a:t>
            </a:r>
          </a:p>
        </p:txBody>
      </p:sp>
      <p:grpSp>
        <p:nvGrpSpPr>
          <p:cNvPr id="5" name="Group 3"/>
          <p:cNvGrpSpPr>
            <a:grpSpLocks/>
          </p:cNvGrpSpPr>
          <p:nvPr/>
        </p:nvGrpSpPr>
        <p:grpSpPr bwMode="auto">
          <a:xfrm>
            <a:off x="2971800" y="3746500"/>
            <a:ext cx="430213" cy="341313"/>
            <a:chOff x="2928" y="1465"/>
            <a:chExt cx="271" cy="215"/>
          </a:xfrm>
        </p:grpSpPr>
        <p:sp>
          <p:nvSpPr>
            <p:cNvPr id="7188" name="Oval 4"/>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7189" name="Oval 5"/>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7185" name="Group 48"/>
          <p:cNvGrpSpPr>
            <a:grpSpLocks/>
          </p:cNvGrpSpPr>
          <p:nvPr/>
        </p:nvGrpSpPr>
        <p:grpSpPr bwMode="auto">
          <a:xfrm>
            <a:off x="4572000" y="2266950"/>
            <a:ext cx="430213" cy="341313"/>
            <a:chOff x="2928" y="1465"/>
            <a:chExt cx="271" cy="215"/>
          </a:xfrm>
        </p:grpSpPr>
        <p:sp>
          <p:nvSpPr>
            <p:cNvPr id="7186" name="Oval 4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a:solidFill>
                  <a:srgbClr val="0000FF"/>
                </a:solidFill>
                <a:latin typeface="Comic Sans MS" pitchFamily="66" charset="0"/>
              </a:endParaRPr>
            </a:p>
          </p:txBody>
        </p:sp>
        <p:sp>
          <p:nvSpPr>
            <p:cNvPr id="7187" name="Oval 5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18 -4.81481E-6 L -0.00018 0.1 " pathEditMode="relative" ptsTypes="AA">
                                      <p:cBhvr>
                                        <p:cTn id="6" dur="1000" fill="hold"/>
                                        <p:tgtEl>
                                          <p:spTgt spid="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 0.0 L -0.08837 0.0 " pathEditMode="relative" ptsTypes="AA">
                                      <p:cBhvr>
                                        <p:cTn id="8" dur="1000" fill="hold"/>
                                        <p:tgtEl>
                                          <p:spTgt spid="3"/>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 0.0 L -0.08837 0.0 " pathEditMode="relative" ptsTypes="AA">
                                      <p:cBhvr>
                                        <p:cTn id="10" dur="1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57517485-D113-4976-A094-EDFFF8062B41}" type="slidenum">
              <a:rPr lang="ar-SA" b="0">
                <a:solidFill>
                  <a:schemeClr val="tx1"/>
                </a:solidFill>
                <a:latin typeface="+mn-lt"/>
                <a:cs typeface="+mn-cs"/>
              </a:rPr>
              <a:pPr>
                <a:defRPr/>
              </a:pPr>
              <a:t>60</a:t>
            </a:fld>
            <a:endParaRPr lang="en-US" b="0">
              <a:solidFill>
                <a:schemeClr val="tx1"/>
              </a:solidFill>
              <a:latin typeface="+mn-lt"/>
              <a:cs typeface="+mn-cs"/>
            </a:endParaRPr>
          </a:p>
        </p:txBody>
      </p:sp>
      <p:pic>
        <p:nvPicPr>
          <p:cNvPr id="624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2469" name="Rectangle 3"/>
          <p:cNvSpPr>
            <a:spLocks noGrp="1" noChangeArrowheads="1"/>
          </p:cNvSpPr>
          <p:nvPr>
            <p:ph type="title" idx="4294967295"/>
          </p:nvPr>
        </p:nvSpPr>
        <p:spPr/>
        <p:txBody>
          <a:bodyPr/>
          <a:lstStyle/>
          <a:p>
            <a:pPr eaLnBrk="1" hangingPunct="1"/>
            <a:r>
              <a:rPr lang="en-US" smtClean="0"/>
              <a:t>Example</a:t>
            </a:r>
          </a:p>
        </p:txBody>
      </p:sp>
      <p:grpSp>
        <p:nvGrpSpPr>
          <p:cNvPr id="62470" name="Group 4"/>
          <p:cNvGrpSpPr>
            <a:grpSpLocks/>
          </p:cNvGrpSpPr>
          <p:nvPr/>
        </p:nvGrpSpPr>
        <p:grpSpPr bwMode="auto">
          <a:xfrm>
            <a:off x="838200" y="5257800"/>
            <a:ext cx="7391400" cy="762000"/>
            <a:chOff x="528" y="3312"/>
            <a:chExt cx="4656" cy="480"/>
          </a:xfrm>
        </p:grpSpPr>
        <p:sp>
          <p:nvSpPr>
            <p:cNvPr id="6249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2496"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2471"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62472" name="Group 8"/>
          <p:cNvGrpSpPr>
            <a:grpSpLocks/>
          </p:cNvGrpSpPr>
          <p:nvPr/>
        </p:nvGrpSpPr>
        <p:grpSpPr bwMode="auto">
          <a:xfrm>
            <a:off x="3429000" y="2352675"/>
            <a:ext cx="1828800" cy="466725"/>
            <a:chOff x="2160" y="1200"/>
            <a:chExt cx="1152" cy="294"/>
          </a:xfrm>
        </p:grpSpPr>
        <p:grpSp>
          <p:nvGrpSpPr>
            <p:cNvPr id="62482" name="Group 9"/>
            <p:cNvGrpSpPr>
              <a:grpSpLocks/>
            </p:cNvGrpSpPr>
            <p:nvPr/>
          </p:nvGrpSpPr>
          <p:grpSpPr bwMode="auto">
            <a:xfrm>
              <a:off x="2234" y="1292"/>
              <a:ext cx="138" cy="110"/>
              <a:chOff x="2928" y="1465"/>
              <a:chExt cx="271" cy="215"/>
            </a:xfrm>
          </p:grpSpPr>
          <p:sp>
            <p:nvSpPr>
              <p:cNvPr id="6249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249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248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248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248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248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248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2488" name="Group 17"/>
            <p:cNvGrpSpPr>
              <a:grpSpLocks/>
            </p:cNvGrpSpPr>
            <p:nvPr/>
          </p:nvGrpSpPr>
          <p:grpSpPr bwMode="auto">
            <a:xfrm>
              <a:off x="2528" y="1292"/>
              <a:ext cx="138" cy="110"/>
              <a:chOff x="3648" y="3312"/>
              <a:chExt cx="271" cy="215"/>
            </a:xfrm>
          </p:grpSpPr>
          <p:sp>
            <p:nvSpPr>
              <p:cNvPr id="6249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249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248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249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2473"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62474"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grpSp>
        <p:nvGrpSpPr>
          <p:cNvPr id="62475" name="Group 25"/>
          <p:cNvGrpSpPr>
            <a:grpSpLocks/>
          </p:cNvGrpSpPr>
          <p:nvPr/>
        </p:nvGrpSpPr>
        <p:grpSpPr bwMode="auto">
          <a:xfrm>
            <a:off x="909638" y="3362325"/>
            <a:ext cx="4267200" cy="1981200"/>
            <a:chOff x="573" y="2118"/>
            <a:chExt cx="2688" cy="1248"/>
          </a:xfrm>
        </p:grpSpPr>
        <p:sp>
          <p:nvSpPr>
            <p:cNvPr id="62478" name="AutoShape 26"/>
            <p:cNvSpPr>
              <a:spLocks noChangeArrowheads="1"/>
            </p:cNvSpPr>
            <p:nvPr/>
          </p:nvSpPr>
          <p:spPr bwMode="auto">
            <a:xfrm>
              <a:off x="573" y="2118"/>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sp>
          <p:nvSpPr>
            <p:cNvPr id="62479" name="AutoShape 27"/>
            <p:cNvSpPr>
              <a:spLocks noChangeArrowheads="1"/>
            </p:cNvSpPr>
            <p:nvPr/>
          </p:nvSpPr>
          <p:spPr bwMode="auto">
            <a:xfrm>
              <a:off x="2013" y="2742"/>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62480" name="Line 28"/>
            <p:cNvSpPr>
              <a:spLocks noChangeShapeType="1"/>
            </p:cNvSpPr>
            <p:nvPr/>
          </p:nvSpPr>
          <p:spPr bwMode="auto">
            <a:xfrm>
              <a:off x="1143" y="2249"/>
              <a:ext cx="0" cy="329"/>
            </a:xfrm>
            <a:prstGeom prst="line">
              <a:avLst/>
            </a:prstGeom>
            <a:noFill/>
            <a:ln w="76200">
              <a:solidFill>
                <a:srgbClr val="6666FF"/>
              </a:solidFill>
              <a:round/>
              <a:headEnd/>
              <a:tailEnd/>
            </a:ln>
          </p:spPr>
          <p:txBody>
            <a:bodyPr wrap="none" anchor="ctr"/>
            <a:lstStyle/>
            <a:p>
              <a:endParaRPr lang="en-US"/>
            </a:p>
          </p:txBody>
        </p:sp>
        <p:sp>
          <p:nvSpPr>
            <p:cNvPr id="62481" name="Line 29"/>
            <p:cNvSpPr>
              <a:spLocks noChangeShapeType="1"/>
            </p:cNvSpPr>
            <p:nvPr/>
          </p:nvSpPr>
          <p:spPr bwMode="auto">
            <a:xfrm>
              <a:off x="2629" y="2885"/>
              <a:ext cx="0" cy="329"/>
            </a:xfrm>
            <a:prstGeom prst="line">
              <a:avLst/>
            </a:prstGeom>
            <a:noFill/>
            <a:ln w="76200">
              <a:solidFill>
                <a:srgbClr val="FF0000"/>
              </a:solidFill>
              <a:round/>
              <a:headEnd/>
              <a:tailEnd/>
            </a:ln>
          </p:spPr>
          <p:txBody>
            <a:bodyPr wrap="none" anchor="ctr"/>
            <a:lstStyle/>
            <a:p>
              <a:endParaRPr lang="en-US"/>
            </a:p>
          </p:txBody>
        </p:sp>
      </p:grpSp>
      <p:sp>
        <p:nvSpPr>
          <p:cNvPr id="62476" name="Text Box 30"/>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pic>
        <p:nvPicPr>
          <p:cNvPr id="62477"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C69F5807-AC31-4F57-BAB5-D550F157D100}" type="slidenum">
              <a:rPr lang="ar-SA" b="0">
                <a:solidFill>
                  <a:schemeClr val="tx1"/>
                </a:solidFill>
                <a:latin typeface="+mn-lt"/>
                <a:cs typeface="+mn-cs"/>
              </a:rPr>
              <a:pPr>
                <a:defRPr/>
              </a:pPr>
              <a:t>61</a:t>
            </a:fld>
            <a:endParaRPr lang="en-US" b="0">
              <a:solidFill>
                <a:schemeClr val="tx1"/>
              </a:solidFill>
              <a:latin typeface="+mn-lt"/>
              <a:cs typeface="+mn-cs"/>
            </a:endParaRPr>
          </a:p>
        </p:txBody>
      </p:sp>
      <p:pic>
        <p:nvPicPr>
          <p:cNvPr id="634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3493" name="Rectangle 3"/>
          <p:cNvSpPr>
            <a:spLocks noGrp="1" noChangeArrowheads="1"/>
          </p:cNvSpPr>
          <p:nvPr>
            <p:ph type="title" idx="4294967295"/>
          </p:nvPr>
        </p:nvSpPr>
        <p:spPr/>
        <p:txBody>
          <a:bodyPr/>
          <a:lstStyle/>
          <a:p>
            <a:pPr eaLnBrk="1" hangingPunct="1"/>
            <a:r>
              <a:rPr lang="en-US" smtClean="0"/>
              <a:t>Example</a:t>
            </a:r>
          </a:p>
        </p:txBody>
      </p:sp>
      <p:grpSp>
        <p:nvGrpSpPr>
          <p:cNvPr id="63494" name="Group 4"/>
          <p:cNvGrpSpPr>
            <a:grpSpLocks/>
          </p:cNvGrpSpPr>
          <p:nvPr/>
        </p:nvGrpSpPr>
        <p:grpSpPr bwMode="auto">
          <a:xfrm>
            <a:off x="838200" y="5257800"/>
            <a:ext cx="7391400" cy="762000"/>
            <a:chOff x="528" y="3312"/>
            <a:chExt cx="4656" cy="480"/>
          </a:xfrm>
        </p:grpSpPr>
        <p:sp>
          <p:nvSpPr>
            <p:cNvPr id="63519"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3520" name="Text Box 6"/>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3495"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63496" name="Group 8"/>
          <p:cNvGrpSpPr>
            <a:grpSpLocks/>
          </p:cNvGrpSpPr>
          <p:nvPr/>
        </p:nvGrpSpPr>
        <p:grpSpPr bwMode="auto">
          <a:xfrm>
            <a:off x="3429000" y="2352675"/>
            <a:ext cx="1828800" cy="466725"/>
            <a:chOff x="2160" y="1200"/>
            <a:chExt cx="1152" cy="294"/>
          </a:xfrm>
        </p:grpSpPr>
        <p:grpSp>
          <p:nvGrpSpPr>
            <p:cNvPr id="63506" name="Group 9"/>
            <p:cNvGrpSpPr>
              <a:grpSpLocks/>
            </p:cNvGrpSpPr>
            <p:nvPr/>
          </p:nvGrpSpPr>
          <p:grpSpPr bwMode="auto">
            <a:xfrm>
              <a:off x="2234" y="1292"/>
              <a:ext cx="138" cy="110"/>
              <a:chOff x="2928" y="1465"/>
              <a:chExt cx="271" cy="215"/>
            </a:xfrm>
          </p:grpSpPr>
          <p:sp>
            <p:nvSpPr>
              <p:cNvPr id="63517"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3518"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3507"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3508"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3509"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3510"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3511"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3512" name="Group 17"/>
            <p:cNvGrpSpPr>
              <a:grpSpLocks/>
            </p:cNvGrpSpPr>
            <p:nvPr/>
          </p:nvGrpSpPr>
          <p:grpSpPr bwMode="auto">
            <a:xfrm>
              <a:off x="2528" y="1292"/>
              <a:ext cx="138" cy="110"/>
              <a:chOff x="3648" y="3312"/>
              <a:chExt cx="271" cy="215"/>
            </a:xfrm>
          </p:grpSpPr>
          <p:sp>
            <p:nvSpPr>
              <p:cNvPr id="63515"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3516"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3513"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3514"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3497"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63498"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63499" name="AutoShape 25"/>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sp>
        <p:nvSpPr>
          <p:cNvPr id="63500" name="AutoShape 26"/>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827419" name="Line 27"/>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a:p>
        </p:txBody>
      </p:sp>
      <p:sp>
        <p:nvSpPr>
          <p:cNvPr id="827420" name="Line 28"/>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a:p>
        </p:txBody>
      </p:sp>
      <p:sp>
        <p:nvSpPr>
          <p:cNvPr id="63503" name="Text Box 29"/>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(5)</a:t>
            </a:r>
          </a:p>
        </p:txBody>
      </p:sp>
      <p:pic>
        <p:nvPicPr>
          <p:cNvPr id="63504"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827423" name="Text Box 31"/>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a:latin typeface="Comic Sans MS" pitchFamily="66" charset="0"/>
              </a:rPr>
              <a:t>not linearizable</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827419"/>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4.86674E-6 L -0.1059 -4.86674E-6 " pathEditMode="relative" rAng="0" ptsTypes="AA">
                                      <p:cBhvr>
                                        <p:cTn id="8" dur="2000" fill="hold"/>
                                        <p:tgtEl>
                                          <p:spTgt spid="827420"/>
                                        </p:tgtEl>
                                        <p:attrNameLst>
                                          <p:attrName>ppt_x</p:attrName>
                                          <p:attrName>ppt_y</p:attrName>
                                        </p:attrNameLst>
                                      </p:cBhvr>
                                      <p:rCtr x="-53"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7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19" grpId="0" animBg="1"/>
      <p:bldP spid="827420" grpId="0" animBg="1"/>
      <p:bldP spid="827423"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16211305-921B-4823-A03A-678E9CC6C975}" type="slidenum">
              <a:rPr lang="ar-SA" b="0">
                <a:solidFill>
                  <a:schemeClr val="tx1"/>
                </a:solidFill>
                <a:latin typeface="+mn-lt"/>
                <a:cs typeface="+mn-cs"/>
              </a:rPr>
              <a:pPr>
                <a:defRPr/>
              </a:pPr>
              <a:t>62</a:t>
            </a:fld>
            <a:endParaRPr lang="en-US" b="0">
              <a:solidFill>
                <a:schemeClr val="tx1"/>
              </a:solidFill>
              <a:latin typeface="+mn-lt"/>
              <a:cs typeface="+mn-cs"/>
            </a:endParaRPr>
          </a:p>
        </p:txBody>
      </p:sp>
      <p:pic>
        <p:nvPicPr>
          <p:cNvPr id="64516" name="Picture 3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4517" name="Rectangle 2"/>
          <p:cNvSpPr>
            <a:spLocks noGrp="1" noChangeArrowheads="1"/>
          </p:cNvSpPr>
          <p:nvPr>
            <p:ph type="title" idx="4294967295"/>
          </p:nvPr>
        </p:nvSpPr>
        <p:spPr/>
        <p:txBody>
          <a:bodyPr/>
          <a:lstStyle/>
          <a:p>
            <a:pPr eaLnBrk="1" hangingPunct="1"/>
            <a:r>
              <a:rPr lang="en-US" smtClean="0"/>
              <a:t>Example</a:t>
            </a:r>
          </a:p>
        </p:txBody>
      </p:sp>
      <p:sp>
        <p:nvSpPr>
          <p:cNvPr id="64518"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nvGrpSpPr>
          <p:cNvPr id="64519" name="Group 6"/>
          <p:cNvGrpSpPr>
            <a:grpSpLocks/>
          </p:cNvGrpSpPr>
          <p:nvPr/>
        </p:nvGrpSpPr>
        <p:grpSpPr bwMode="auto">
          <a:xfrm>
            <a:off x="3429000" y="2352675"/>
            <a:ext cx="1828800" cy="466725"/>
            <a:chOff x="2160" y="1200"/>
            <a:chExt cx="1152" cy="294"/>
          </a:xfrm>
        </p:grpSpPr>
        <p:grpSp>
          <p:nvGrpSpPr>
            <p:cNvPr id="64524" name="Group 7"/>
            <p:cNvGrpSpPr>
              <a:grpSpLocks/>
            </p:cNvGrpSpPr>
            <p:nvPr/>
          </p:nvGrpSpPr>
          <p:grpSpPr bwMode="auto">
            <a:xfrm>
              <a:off x="2234" y="1292"/>
              <a:ext cx="138" cy="110"/>
              <a:chOff x="2928" y="1465"/>
              <a:chExt cx="271" cy="215"/>
            </a:xfrm>
          </p:grpSpPr>
          <p:sp>
            <p:nvSpPr>
              <p:cNvPr id="64535"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4536"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4525"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4526"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4527"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4528"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4529"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4530" name="Group 15"/>
            <p:cNvGrpSpPr>
              <a:grpSpLocks/>
            </p:cNvGrpSpPr>
            <p:nvPr/>
          </p:nvGrpSpPr>
          <p:grpSpPr bwMode="auto">
            <a:xfrm>
              <a:off x="2528" y="1292"/>
              <a:ext cx="138" cy="110"/>
              <a:chOff x="3648" y="3312"/>
              <a:chExt cx="271" cy="215"/>
            </a:xfrm>
          </p:grpSpPr>
          <p:sp>
            <p:nvSpPr>
              <p:cNvPr id="64533"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4534"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4531"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4532"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64520" name="Group 29"/>
          <p:cNvGrpSpPr>
            <a:grpSpLocks/>
          </p:cNvGrpSpPr>
          <p:nvPr/>
        </p:nvGrpSpPr>
        <p:grpSpPr bwMode="auto">
          <a:xfrm>
            <a:off x="838200" y="5257800"/>
            <a:ext cx="7391400" cy="762000"/>
            <a:chOff x="528" y="3312"/>
            <a:chExt cx="4656" cy="480"/>
          </a:xfrm>
        </p:grpSpPr>
        <p:sp>
          <p:nvSpPr>
            <p:cNvPr id="64522" name="AutoShape 30"/>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4523" name="Text Box 31"/>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4521" name="Text Box 32"/>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815D5BA2-DC5A-436E-A42A-80899918F046}" type="slidenum">
              <a:rPr lang="ar-SA" b="0">
                <a:solidFill>
                  <a:schemeClr val="tx1"/>
                </a:solidFill>
                <a:latin typeface="+mn-lt"/>
                <a:cs typeface="+mn-cs"/>
              </a:rPr>
              <a:pPr>
                <a:defRPr/>
              </a:pPr>
              <a:t>63</a:t>
            </a:fld>
            <a:endParaRPr lang="en-US" b="0">
              <a:solidFill>
                <a:schemeClr val="tx1"/>
              </a:solidFill>
              <a:latin typeface="+mn-lt"/>
              <a:cs typeface="+mn-cs"/>
            </a:endParaRPr>
          </a:p>
        </p:txBody>
      </p:sp>
      <p:pic>
        <p:nvPicPr>
          <p:cNvPr id="655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5541" name="Rectangle 3"/>
          <p:cNvSpPr>
            <a:spLocks noGrp="1" noChangeArrowheads="1"/>
          </p:cNvSpPr>
          <p:nvPr>
            <p:ph type="title" idx="4294967295"/>
          </p:nvPr>
        </p:nvSpPr>
        <p:spPr/>
        <p:txBody>
          <a:bodyPr/>
          <a:lstStyle/>
          <a:p>
            <a:pPr eaLnBrk="1" hangingPunct="1"/>
            <a:r>
              <a:rPr lang="en-US" smtClean="0"/>
              <a:t>Example</a:t>
            </a:r>
          </a:p>
        </p:txBody>
      </p:sp>
      <p:sp>
        <p:nvSpPr>
          <p:cNvPr id="65542"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65543"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65544" name="Group 6"/>
          <p:cNvGrpSpPr>
            <a:grpSpLocks/>
          </p:cNvGrpSpPr>
          <p:nvPr/>
        </p:nvGrpSpPr>
        <p:grpSpPr bwMode="auto">
          <a:xfrm>
            <a:off x="3429000" y="2352675"/>
            <a:ext cx="1828800" cy="466725"/>
            <a:chOff x="2160" y="1200"/>
            <a:chExt cx="1152" cy="294"/>
          </a:xfrm>
        </p:grpSpPr>
        <p:grpSp>
          <p:nvGrpSpPr>
            <p:cNvPr id="65549" name="Group 7"/>
            <p:cNvGrpSpPr>
              <a:grpSpLocks/>
            </p:cNvGrpSpPr>
            <p:nvPr/>
          </p:nvGrpSpPr>
          <p:grpSpPr bwMode="auto">
            <a:xfrm>
              <a:off x="2234" y="1292"/>
              <a:ext cx="138" cy="110"/>
              <a:chOff x="2928" y="1465"/>
              <a:chExt cx="271" cy="215"/>
            </a:xfrm>
          </p:grpSpPr>
          <p:sp>
            <p:nvSpPr>
              <p:cNvPr id="6556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556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555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555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555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555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555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5555" name="Group 15"/>
            <p:cNvGrpSpPr>
              <a:grpSpLocks/>
            </p:cNvGrpSpPr>
            <p:nvPr/>
          </p:nvGrpSpPr>
          <p:grpSpPr bwMode="auto">
            <a:xfrm>
              <a:off x="2528" y="1292"/>
              <a:ext cx="138" cy="110"/>
              <a:chOff x="3648" y="3312"/>
              <a:chExt cx="271" cy="215"/>
            </a:xfrm>
          </p:grpSpPr>
          <p:sp>
            <p:nvSpPr>
              <p:cNvPr id="6555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555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555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555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65545" name="Group 27"/>
          <p:cNvGrpSpPr>
            <a:grpSpLocks/>
          </p:cNvGrpSpPr>
          <p:nvPr/>
        </p:nvGrpSpPr>
        <p:grpSpPr bwMode="auto">
          <a:xfrm>
            <a:off x="838200" y="5257800"/>
            <a:ext cx="7391400" cy="762000"/>
            <a:chOff x="528" y="3312"/>
            <a:chExt cx="4656" cy="480"/>
          </a:xfrm>
        </p:grpSpPr>
        <p:sp>
          <p:nvSpPr>
            <p:cNvPr id="65547"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5548" name="Text Box 29"/>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5546" name="Text Box 30"/>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664E9E41-D53B-4FA3-83D6-D3479AFC4365}" type="slidenum">
              <a:rPr lang="ar-SA" b="0">
                <a:solidFill>
                  <a:schemeClr val="tx1"/>
                </a:solidFill>
                <a:latin typeface="+mn-lt"/>
                <a:cs typeface="+mn-cs"/>
              </a:rPr>
              <a:pPr>
                <a:defRPr/>
              </a:pPr>
              <a:t>64</a:t>
            </a:fld>
            <a:endParaRPr lang="en-US" b="0">
              <a:solidFill>
                <a:schemeClr val="tx1"/>
              </a:solidFill>
              <a:latin typeface="+mn-lt"/>
              <a:cs typeface="+mn-cs"/>
            </a:endParaRPr>
          </a:p>
        </p:txBody>
      </p:sp>
      <p:pic>
        <p:nvPicPr>
          <p:cNvPr id="665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6565" name="Rectangle 3"/>
          <p:cNvSpPr>
            <a:spLocks noGrp="1" noChangeArrowheads="1"/>
          </p:cNvSpPr>
          <p:nvPr>
            <p:ph type="title" idx="4294967295"/>
          </p:nvPr>
        </p:nvSpPr>
        <p:spPr/>
        <p:txBody>
          <a:bodyPr/>
          <a:lstStyle/>
          <a:p>
            <a:pPr eaLnBrk="1" hangingPunct="1"/>
            <a:r>
              <a:rPr lang="en-US" smtClean="0"/>
              <a:t>Example</a:t>
            </a:r>
          </a:p>
        </p:txBody>
      </p:sp>
      <p:sp>
        <p:nvSpPr>
          <p:cNvPr id="6656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66567"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66568" name="Group 6"/>
          <p:cNvGrpSpPr>
            <a:grpSpLocks/>
          </p:cNvGrpSpPr>
          <p:nvPr/>
        </p:nvGrpSpPr>
        <p:grpSpPr bwMode="auto">
          <a:xfrm>
            <a:off x="3429000" y="2352675"/>
            <a:ext cx="1828800" cy="466725"/>
            <a:chOff x="2160" y="1200"/>
            <a:chExt cx="1152" cy="294"/>
          </a:xfrm>
        </p:grpSpPr>
        <p:grpSp>
          <p:nvGrpSpPr>
            <p:cNvPr id="66575" name="Group 7"/>
            <p:cNvGrpSpPr>
              <a:grpSpLocks/>
            </p:cNvGrpSpPr>
            <p:nvPr/>
          </p:nvGrpSpPr>
          <p:grpSpPr bwMode="auto">
            <a:xfrm>
              <a:off x="2234" y="1292"/>
              <a:ext cx="138" cy="110"/>
              <a:chOff x="2928" y="1465"/>
              <a:chExt cx="271" cy="215"/>
            </a:xfrm>
          </p:grpSpPr>
          <p:sp>
            <p:nvSpPr>
              <p:cNvPr id="6658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658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657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657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657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657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658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6581" name="Group 15"/>
            <p:cNvGrpSpPr>
              <a:grpSpLocks/>
            </p:cNvGrpSpPr>
            <p:nvPr/>
          </p:nvGrpSpPr>
          <p:grpSpPr bwMode="auto">
            <a:xfrm>
              <a:off x="2528" y="1292"/>
              <a:ext cx="138" cy="110"/>
              <a:chOff x="3648" y="3312"/>
              <a:chExt cx="271" cy="215"/>
            </a:xfrm>
          </p:grpSpPr>
          <p:sp>
            <p:nvSpPr>
              <p:cNvPr id="6658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658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658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658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6569"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grpSp>
        <p:nvGrpSpPr>
          <p:cNvPr id="66570" name="Group 21"/>
          <p:cNvGrpSpPr>
            <a:grpSpLocks/>
          </p:cNvGrpSpPr>
          <p:nvPr/>
        </p:nvGrpSpPr>
        <p:grpSpPr bwMode="auto">
          <a:xfrm>
            <a:off x="838200" y="5257800"/>
            <a:ext cx="7391400" cy="762000"/>
            <a:chOff x="528" y="3312"/>
            <a:chExt cx="4656" cy="480"/>
          </a:xfrm>
        </p:grpSpPr>
        <p:sp>
          <p:nvSpPr>
            <p:cNvPr id="66573" name="AutoShape 2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6574" name="Text Box 23"/>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6571" name="Text Box 24"/>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pic>
        <p:nvPicPr>
          <p:cNvPr id="6657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9EB9D47B-1776-4DEC-A855-AB5C5C0AE9A9}" type="slidenum">
              <a:rPr lang="ar-SA" b="0">
                <a:solidFill>
                  <a:schemeClr val="tx1"/>
                </a:solidFill>
                <a:latin typeface="+mn-lt"/>
                <a:cs typeface="+mn-cs"/>
              </a:rPr>
              <a:pPr>
                <a:defRPr/>
              </a:pPr>
              <a:t>65</a:t>
            </a:fld>
            <a:endParaRPr lang="en-US" b="0">
              <a:solidFill>
                <a:schemeClr val="tx1"/>
              </a:solidFill>
              <a:latin typeface="+mn-lt"/>
              <a:cs typeface="+mn-cs"/>
            </a:endParaRPr>
          </a:p>
        </p:txBody>
      </p:sp>
      <p:pic>
        <p:nvPicPr>
          <p:cNvPr id="675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7589" name="Rectangle 3"/>
          <p:cNvSpPr>
            <a:spLocks noGrp="1" noChangeArrowheads="1"/>
          </p:cNvSpPr>
          <p:nvPr>
            <p:ph type="title" idx="4294967295"/>
          </p:nvPr>
        </p:nvSpPr>
        <p:spPr/>
        <p:txBody>
          <a:bodyPr/>
          <a:lstStyle/>
          <a:p>
            <a:pPr eaLnBrk="1" hangingPunct="1"/>
            <a:r>
              <a:rPr lang="en-US" smtClean="0"/>
              <a:t>Example</a:t>
            </a:r>
          </a:p>
        </p:txBody>
      </p:sp>
      <p:sp>
        <p:nvSpPr>
          <p:cNvPr id="6759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67591"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67592" name="Group 6"/>
          <p:cNvGrpSpPr>
            <a:grpSpLocks/>
          </p:cNvGrpSpPr>
          <p:nvPr/>
        </p:nvGrpSpPr>
        <p:grpSpPr bwMode="auto">
          <a:xfrm>
            <a:off x="3429000" y="2352675"/>
            <a:ext cx="1828800" cy="466725"/>
            <a:chOff x="2160" y="1200"/>
            <a:chExt cx="1152" cy="294"/>
          </a:xfrm>
        </p:grpSpPr>
        <p:grpSp>
          <p:nvGrpSpPr>
            <p:cNvPr id="67604" name="Group 7"/>
            <p:cNvGrpSpPr>
              <a:grpSpLocks/>
            </p:cNvGrpSpPr>
            <p:nvPr/>
          </p:nvGrpSpPr>
          <p:grpSpPr bwMode="auto">
            <a:xfrm>
              <a:off x="2234" y="1292"/>
              <a:ext cx="138" cy="110"/>
              <a:chOff x="2928" y="1465"/>
              <a:chExt cx="271" cy="215"/>
            </a:xfrm>
          </p:grpSpPr>
          <p:sp>
            <p:nvSpPr>
              <p:cNvPr id="67615"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7616"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7605"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7606"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7607"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7608"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7609"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7610" name="Group 15"/>
            <p:cNvGrpSpPr>
              <a:grpSpLocks/>
            </p:cNvGrpSpPr>
            <p:nvPr/>
          </p:nvGrpSpPr>
          <p:grpSpPr bwMode="auto">
            <a:xfrm>
              <a:off x="2528" y="1292"/>
              <a:ext cx="138" cy="110"/>
              <a:chOff x="3648" y="3312"/>
              <a:chExt cx="271" cy="215"/>
            </a:xfrm>
          </p:grpSpPr>
          <p:sp>
            <p:nvSpPr>
              <p:cNvPr id="67613"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7614"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7611"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7612"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7593"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grpSp>
        <p:nvGrpSpPr>
          <p:cNvPr id="67594" name="Group 21"/>
          <p:cNvGrpSpPr>
            <a:grpSpLocks/>
          </p:cNvGrpSpPr>
          <p:nvPr/>
        </p:nvGrpSpPr>
        <p:grpSpPr bwMode="auto">
          <a:xfrm>
            <a:off x="909638" y="3397250"/>
            <a:ext cx="8001000" cy="1960563"/>
            <a:chOff x="573" y="2140"/>
            <a:chExt cx="5040" cy="1235"/>
          </a:xfrm>
        </p:grpSpPr>
        <p:sp>
          <p:nvSpPr>
            <p:cNvPr id="67600" name="AutoShape 22"/>
            <p:cNvSpPr>
              <a:spLocks noChangeArrowheads="1"/>
            </p:cNvSpPr>
            <p:nvPr/>
          </p:nvSpPr>
          <p:spPr bwMode="auto">
            <a:xfrm flipH="1">
              <a:off x="573" y="2140"/>
              <a:ext cx="5040" cy="6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3 w 21600"/>
                <a:gd name="T13" fmla="*/ 5515 h 21600"/>
                <a:gd name="T14" fmla="*/ 20953 w 21600"/>
                <a:gd name="T15" fmla="*/ 16085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sp>
          <p:nvSpPr>
            <p:cNvPr id="67601" name="AutoShape 23"/>
            <p:cNvSpPr>
              <a:spLocks noChangeArrowheads="1"/>
            </p:cNvSpPr>
            <p:nvPr/>
          </p:nvSpPr>
          <p:spPr bwMode="auto">
            <a:xfrm>
              <a:off x="2013"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sp>
          <p:nvSpPr>
            <p:cNvPr id="67602" name="Line 24"/>
            <p:cNvSpPr>
              <a:spLocks noChangeShapeType="1"/>
            </p:cNvSpPr>
            <p:nvPr/>
          </p:nvSpPr>
          <p:spPr bwMode="auto">
            <a:xfrm>
              <a:off x="1481" y="2277"/>
              <a:ext cx="0" cy="329"/>
            </a:xfrm>
            <a:prstGeom prst="line">
              <a:avLst/>
            </a:prstGeom>
            <a:noFill/>
            <a:ln w="76200">
              <a:solidFill>
                <a:srgbClr val="6666FF"/>
              </a:solidFill>
              <a:round/>
              <a:headEnd/>
              <a:tailEnd/>
            </a:ln>
          </p:spPr>
          <p:txBody>
            <a:bodyPr wrap="none" anchor="ctr"/>
            <a:lstStyle/>
            <a:p>
              <a:endParaRPr lang="en-US"/>
            </a:p>
          </p:txBody>
        </p:sp>
        <p:sp>
          <p:nvSpPr>
            <p:cNvPr id="67603" name="Line 25"/>
            <p:cNvSpPr>
              <a:spLocks noChangeShapeType="1"/>
            </p:cNvSpPr>
            <p:nvPr/>
          </p:nvSpPr>
          <p:spPr bwMode="auto">
            <a:xfrm>
              <a:off x="2642" y="2917"/>
              <a:ext cx="0" cy="283"/>
            </a:xfrm>
            <a:prstGeom prst="line">
              <a:avLst/>
            </a:prstGeom>
            <a:noFill/>
            <a:ln w="76200">
              <a:solidFill>
                <a:srgbClr val="FF0000"/>
              </a:solidFill>
              <a:round/>
              <a:headEnd/>
              <a:tailEnd/>
            </a:ln>
          </p:spPr>
          <p:txBody>
            <a:bodyPr wrap="none" anchor="ctr"/>
            <a:lstStyle/>
            <a:p>
              <a:endParaRPr lang="en-US"/>
            </a:p>
          </p:txBody>
        </p:sp>
      </p:grpSp>
      <p:grpSp>
        <p:nvGrpSpPr>
          <p:cNvPr id="67595" name="Group 27"/>
          <p:cNvGrpSpPr>
            <a:grpSpLocks/>
          </p:cNvGrpSpPr>
          <p:nvPr/>
        </p:nvGrpSpPr>
        <p:grpSpPr bwMode="auto">
          <a:xfrm>
            <a:off x="838200" y="5257800"/>
            <a:ext cx="7391400" cy="762000"/>
            <a:chOff x="528" y="3312"/>
            <a:chExt cx="4656" cy="480"/>
          </a:xfrm>
        </p:grpSpPr>
        <p:sp>
          <p:nvSpPr>
            <p:cNvPr id="67598"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7599" name="Text Box 29"/>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7596" name="Text Box 30"/>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pic>
        <p:nvPicPr>
          <p:cNvPr id="67597"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73093BA9-826A-44B4-BA78-783BEA552A4B}" type="slidenum">
              <a:rPr lang="ar-SA" b="0">
                <a:solidFill>
                  <a:schemeClr val="tx1"/>
                </a:solidFill>
                <a:latin typeface="+mn-lt"/>
                <a:cs typeface="+mn-cs"/>
              </a:rPr>
              <a:pPr>
                <a:defRPr/>
              </a:pPr>
              <a:t>66</a:t>
            </a:fld>
            <a:endParaRPr lang="en-US" b="0">
              <a:solidFill>
                <a:schemeClr val="tx1"/>
              </a:solidFill>
              <a:latin typeface="+mn-lt"/>
              <a:cs typeface="+mn-cs"/>
            </a:endParaRPr>
          </a:p>
        </p:txBody>
      </p:sp>
      <p:pic>
        <p:nvPicPr>
          <p:cNvPr id="686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8613" name="Rectangle 3"/>
          <p:cNvSpPr>
            <a:spLocks noGrp="1" noChangeArrowheads="1"/>
          </p:cNvSpPr>
          <p:nvPr>
            <p:ph type="title" idx="4294967295"/>
          </p:nvPr>
        </p:nvSpPr>
        <p:spPr/>
        <p:txBody>
          <a:bodyPr/>
          <a:lstStyle/>
          <a:p>
            <a:pPr eaLnBrk="1" hangingPunct="1"/>
            <a:r>
              <a:rPr lang="en-US" smtClean="0"/>
              <a:t>Example</a:t>
            </a:r>
          </a:p>
        </p:txBody>
      </p:sp>
      <p:sp>
        <p:nvSpPr>
          <p:cNvPr id="68614"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68615"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68616" name="Group 6"/>
          <p:cNvGrpSpPr>
            <a:grpSpLocks/>
          </p:cNvGrpSpPr>
          <p:nvPr/>
        </p:nvGrpSpPr>
        <p:grpSpPr bwMode="auto">
          <a:xfrm>
            <a:off x="3429000" y="2352675"/>
            <a:ext cx="1828800" cy="466725"/>
            <a:chOff x="2160" y="1200"/>
            <a:chExt cx="1152" cy="294"/>
          </a:xfrm>
        </p:grpSpPr>
        <p:grpSp>
          <p:nvGrpSpPr>
            <p:cNvPr id="68629" name="Group 7"/>
            <p:cNvGrpSpPr>
              <a:grpSpLocks/>
            </p:cNvGrpSpPr>
            <p:nvPr/>
          </p:nvGrpSpPr>
          <p:grpSpPr bwMode="auto">
            <a:xfrm>
              <a:off x="2234" y="1292"/>
              <a:ext cx="138" cy="110"/>
              <a:chOff x="2928" y="1465"/>
              <a:chExt cx="271" cy="215"/>
            </a:xfrm>
          </p:grpSpPr>
          <p:sp>
            <p:nvSpPr>
              <p:cNvPr id="6864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864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863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863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863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863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863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8635" name="Group 15"/>
            <p:cNvGrpSpPr>
              <a:grpSpLocks/>
            </p:cNvGrpSpPr>
            <p:nvPr/>
          </p:nvGrpSpPr>
          <p:grpSpPr bwMode="auto">
            <a:xfrm>
              <a:off x="2528" y="1292"/>
              <a:ext cx="138" cy="110"/>
              <a:chOff x="3648" y="3312"/>
              <a:chExt cx="271" cy="215"/>
            </a:xfrm>
          </p:grpSpPr>
          <p:sp>
            <p:nvSpPr>
              <p:cNvPr id="6863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863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863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863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8617"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grpSp>
        <p:nvGrpSpPr>
          <p:cNvPr id="68618" name="Group 21"/>
          <p:cNvGrpSpPr>
            <a:grpSpLocks/>
          </p:cNvGrpSpPr>
          <p:nvPr/>
        </p:nvGrpSpPr>
        <p:grpSpPr bwMode="auto">
          <a:xfrm>
            <a:off x="909638" y="3397250"/>
            <a:ext cx="8001000" cy="1960563"/>
            <a:chOff x="573" y="2140"/>
            <a:chExt cx="5040" cy="1235"/>
          </a:xfrm>
        </p:grpSpPr>
        <p:sp>
          <p:nvSpPr>
            <p:cNvPr id="68625" name="AutoShape 22"/>
            <p:cNvSpPr>
              <a:spLocks noChangeArrowheads="1"/>
            </p:cNvSpPr>
            <p:nvPr/>
          </p:nvSpPr>
          <p:spPr bwMode="auto">
            <a:xfrm flipH="1">
              <a:off x="573" y="2140"/>
              <a:ext cx="5040" cy="6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3 w 21600"/>
                <a:gd name="T13" fmla="*/ 5515 h 21600"/>
                <a:gd name="T14" fmla="*/ 20953 w 21600"/>
                <a:gd name="T15" fmla="*/ 16085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sp>
          <p:nvSpPr>
            <p:cNvPr id="68626" name="AutoShape 23"/>
            <p:cNvSpPr>
              <a:spLocks noChangeArrowheads="1"/>
            </p:cNvSpPr>
            <p:nvPr/>
          </p:nvSpPr>
          <p:spPr bwMode="auto">
            <a:xfrm>
              <a:off x="2013"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sp>
          <p:nvSpPr>
            <p:cNvPr id="68627" name="Line 24"/>
            <p:cNvSpPr>
              <a:spLocks noChangeShapeType="1"/>
            </p:cNvSpPr>
            <p:nvPr/>
          </p:nvSpPr>
          <p:spPr bwMode="auto">
            <a:xfrm>
              <a:off x="1481" y="2277"/>
              <a:ext cx="0" cy="329"/>
            </a:xfrm>
            <a:prstGeom prst="line">
              <a:avLst/>
            </a:prstGeom>
            <a:noFill/>
            <a:ln w="76200">
              <a:solidFill>
                <a:srgbClr val="6666FF"/>
              </a:solidFill>
              <a:round/>
              <a:headEnd/>
              <a:tailEnd/>
            </a:ln>
          </p:spPr>
          <p:txBody>
            <a:bodyPr wrap="none" anchor="ctr"/>
            <a:lstStyle/>
            <a:p>
              <a:endParaRPr lang="en-US"/>
            </a:p>
          </p:txBody>
        </p:sp>
        <p:sp>
          <p:nvSpPr>
            <p:cNvPr id="68628" name="Line 25"/>
            <p:cNvSpPr>
              <a:spLocks noChangeShapeType="1"/>
            </p:cNvSpPr>
            <p:nvPr/>
          </p:nvSpPr>
          <p:spPr bwMode="auto">
            <a:xfrm>
              <a:off x="2642" y="2917"/>
              <a:ext cx="0" cy="283"/>
            </a:xfrm>
            <a:prstGeom prst="line">
              <a:avLst/>
            </a:prstGeom>
            <a:noFill/>
            <a:ln w="76200">
              <a:solidFill>
                <a:srgbClr val="FF0000"/>
              </a:solidFill>
              <a:round/>
              <a:headEnd/>
              <a:tailEnd/>
            </a:ln>
          </p:spPr>
          <p:txBody>
            <a:bodyPr wrap="none" anchor="ctr"/>
            <a:lstStyle/>
            <a:p>
              <a:endParaRPr lang="en-US"/>
            </a:p>
          </p:txBody>
        </p:sp>
      </p:grpSp>
      <p:sp>
        <p:nvSpPr>
          <p:cNvPr id="68619" name="Text Box 26"/>
          <p:cNvSpPr txBox="1">
            <a:spLocks noChangeArrowheads="1"/>
          </p:cNvSpPr>
          <p:nvPr/>
        </p:nvSpPr>
        <p:spPr bwMode="auto">
          <a:xfrm rot="2237948">
            <a:off x="5646738" y="2881313"/>
            <a:ext cx="3281362" cy="800100"/>
          </a:xfrm>
          <a:prstGeom prst="rect">
            <a:avLst/>
          </a:prstGeom>
          <a:solidFill>
            <a:schemeClr val="bg1"/>
          </a:solidFill>
          <a:ln w="38100">
            <a:solidFill>
              <a:srgbClr val="FF0000"/>
            </a:solidFill>
            <a:miter lim="800000"/>
            <a:headEnd/>
            <a:tailEnd/>
          </a:ln>
        </p:spPr>
        <p:txBody>
          <a:bodyPr wrap="none">
            <a:spAutoFit/>
          </a:bodyPr>
          <a:lstStyle/>
          <a:p>
            <a:pPr algn="r"/>
            <a:r>
              <a:rPr lang="en-US" sz="4400">
                <a:latin typeface="Comic Sans MS" pitchFamily="66" charset="0"/>
              </a:rPr>
              <a:t>linearizable</a:t>
            </a:r>
          </a:p>
        </p:txBody>
      </p:sp>
      <p:grpSp>
        <p:nvGrpSpPr>
          <p:cNvPr id="68620" name="Group 27"/>
          <p:cNvGrpSpPr>
            <a:grpSpLocks/>
          </p:cNvGrpSpPr>
          <p:nvPr/>
        </p:nvGrpSpPr>
        <p:grpSpPr bwMode="auto">
          <a:xfrm>
            <a:off x="838200" y="5257800"/>
            <a:ext cx="7391400" cy="762000"/>
            <a:chOff x="528" y="3312"/>
            <a:chExt cx="4656" cy="480"/>
          </a:xfrm>
        </p:grpSpPr>
        <p:sp>
          <p:nvSpPr>
            <p:cNvPr id="68623"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8624" name="Text Box 29"/>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8621" name="Text Box 30"/>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pic>
        <p:nvPicPr>
          <p:cNvPr id="68622"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A2325B3A-6BF9-4B8E-BAEC-03B6A4DE83C2}" type="slidenum">
              <a:rPr lang="ar-SA" b="0">
                <a:solidFill>
                  <a:schemeClr val="tx1"/>
                </a:solidFill>
                <a:latin typeface="+mn-lt"/>
                <a:cs typeface="+mn-cs"/>
              </a:rPr>
              <a:pPr>
                <a:defRPr/>
              </a:pPr>
              <a:t>67</a:t>
            </a:fld>
            <a:endParaRPr lang="en-US" b="0">
              <a:solidFill>
                <a:schemeClr val="tx1"/>
              </a:solidFill>
              <a:latin typeface="+mn-lt"/>
              <a:cs typeface="+mn-cs"/>
            </a:endParaRPr>
          </a:p>
        </p:txBody>
      </p:sp>
      <p:pic>
        <p:nvPicPr>
          <p:cNvPr id="696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9637" name="Rectangle 3"/>
          <p:cNvSpPr>
            <a:spLocks noGrp="1" noChangeArrowheads="1"/>
          </p:cNvSpPr>
          <p:nvPr>
            <p:ph type="title" idx="4294967295"/>
          </p:nvPr>
        </p:nvSpPr>
        <p:spPr/>
        <p:txBody>
          <a:bodyPr/>
          <a:lstStyle/>
          <a:p>
            <a:pPr eaLnBrk="1" hangingPunct="1"/>
            <a:r>
              <a:rPr lang="en-US" smtClean="0"/>
              <a:t>Example</a:t>
            </a:r>
          </a:p>
        </p:txBody>
      </p:sp>
      <p:sp>
        <p:nvSpPr>
          <p:cNvPr id="69638"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69639"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69640" name="Group 6"/>
          <p:cNvGrpSpPr>
            <a:grpSpLocks/>
          </p:cNvGrpSpPr>
          <p:nvPr/>
        </p:nvGrpSpPr>
        <p:grpSpPr bwMode="auto">
          <a:xfrm>
            <a:off x="3429000" y="2352675"/>
            <a:ext cx="1828800" cy="466725"/>
            <a:chOff x="2160" y="1200"/>
            <a:chExt cx="1152" cy="294"/>
          </a:xfrm>
        </p:grpSpPr>
        <p:grpSp>
          <p:nvGrpSpPr>
            <p:cNvPr id="69645" name="Group 7"/>
            <p:cNvGrpSpPr>
              <a:grpSpLocks/>
            </p:cNvGrpSpPr>
            <p:nvPr/>
          </p:nvGrpSpPr>
          <p:grpSpPr bwMode="auto">
            <a:xfrm>
              <a:off x="2234" y="1292"/>
              <a:ext cx="138" cy="110"/>
              <a:chOff x="2928" y="1465"/>
              <a:chExt cx="271" cy="215"/>
            </a:xfrm>
          </p:grpSpPr>
          <p:sp>
            <p:nvSpPr>
              <p:cNvPr id="6965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965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964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964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964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964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965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9651" name="Group 15"/>
            <p:cNvGrpSpPr>
              <a:grpSpLocks/>
            </p:cNvGrpSpPr>
            <p:nvPr/>
          </p:nvGrpSpPr>
          <p:grpSpPr bwMode="auto">
            <a:xfrm>
              <a:off x="2528" y="1292"/>
              <a:ext cx="138" cy="110"/>
              <a:chOff x="3648" y="3312"/>
              <a:chExt cx="271" cy="215"/>
            </a:xfrm>
          </p:grpSpPr>
          <p:sp>
            <p:nvSpPr>
              <p:cNvPr id="6965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965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965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6965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69641" name="Group 23"/>
          <p:cNvGrpSpPr>
            <a:grpSpLocks/>
          </p:cNvGrpSpPr>
          <p:nvPr/>
        </p:nvGrpSpPr>
        <p:grpSpPr bwMode="auto">
          <a:xfrm>
            <a:off x="838200" y="5257800"/>
            <a:ext cx="7391400" cy="762000"/>
            <a:chOff x="528" y="3312"/>
            <a:chExt cx="4656" cy="480"/>
          </a:xfrm>
        </p:grpSpPr>
        <p:sp>
          <p:nvSpPr>
            <p:cNvPr id="69643"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9644" name="Text Box 2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69642" name="Text Box 26"/>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(8)</a:t>
            </a:r>
          </a:p>
        </p:txBody>
      </p:sp>
    </p:spTree>
  </p:cSld>
  <p:clrMapOvr>
    <a:masterClrMapping/>
  </p:clrMapOvr>
  <p:transition>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6" name="Slide Number Placeholder 3"/>
          <p:cNvSpPr>
            <a:spLocks noGrp="1"/>
          </p:cNvSpPr>
          <p:nvPr>
            <p:ph type="sldNum" sz="quarter" idx="11"/>
          </p:nvPr>
        </p:nvSpPr>
        <p:spPr>
          <a:xfrm>
            <a:off x="6553200" y="6248400"/>
            <a:ext cx="1905000" cy="457200"/>
          </a:xfrm>
        </p:spPr>
        <p:txBody>
          <a:bodyPr/>
          <a:lstStyle/>
          <a:p>
            <a:pPr>
              <a:defRPr/>
            </a:pPr>
            <a:fld id="{C19B8C4D-897B-4260-BA28-C580EF14FFF8}" type="slidenum">
              <a:rPr lang="ar-SA" b="0">
                <a:solidFill>
                  <a:schemeClr val="tx1"/>
                </a:solidFill>
                <a:latin typeface="+mn-lt"/>
                <a:cs typeface="+mn-cs"/>
              </a:rPr>
              <a:pPr>
                <a:defRPr/>
              </a:pPr>
              <a:t>68</a:t>
            </a:fld>
            <a:endParaRPr lang="en-US" b="0">
              <a:solidFill>
                <a:schemeClr val="tx1"/>
              </a:solidFill>
              <a:latin typeface="+mn-lt"/>
              <a:cs typeface="+mn-cs"/>
            </a:endParaRPr>
          </a:p>
        </p:txBody>
      </p:sp>
      <p:pic>
        <p:nvPicPr>
          <p:cNvPr id="706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0661" name="Rectangle 3"/>
          <p:cNvSpPr>
            <a:spLocks noGrp="1" noChangeArrowheads="1"/>
          </p:cNvSpPr>
          <p:nvPr>
            <p:ph type="title" idx="4294967295"/>
          </p:nvPr>
        </p:nvSpPr>
        <p:spPr/>
        <p:txBody>
          <a:bodyPr/>
          <a:lstStyle/>
          <a:p>
            <a:pPr eaLnBrk="1" hangingPunct="1"/>
            <a:r>
              <a:rPr lang="en-US" smtClean="0"/>
              <a:t>Example</a:t>
            </a:r>
          </a:p>
        </p:txBody>
      </p:sp>
      <p:sp>
        <p:nvSpPr>
          <p:cNvPr id="70662"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0663"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70664" name="Group 6"/>
          <p:cNvGrpSpPr>
            <a:grpSpLocks/>
          </p:cNvGrpSpPr>
          <p:nvPr/>
        </p:nvGrpSpPr>
        <p:grpSpPr bwMode="auto">
          <a:xfrm>
            <a:off x="3429000" y="2352675"/>
            <a:ext cx="1828800" cy="466725"/>
            <a:chOff x="2160" y="1200"/>
            <a:chExt cx="1152" cy="294"/>
          </a:xfrm>
        </p:grpSpPr>
        <p:grpSp>
          <p:nvGrpSpPr>
            <p:cNvPr id="70670" name="Group 7"/>
            <p:cNvGrpSpPr>
              <a:grpSpLocks/>
            </p:cNvGrpSpPr>
            <p:nvPr/>
          </p:nvGrpSpPr>
          <p:grpSpPr bwMode="auto">
            <a:xfrm>
              <a:off x="2234" y="1292"/>
              <a:ext cx="138" cy="110"/>
              <a:chOff x="2928" y="1465"/>
              <a:chExt cx="271" cy="215"/>
            </a:xfrm>
          </p:grpSpPr>
          <p:sp>
            <p:nvSpPr>
              <p:cNvPr id="70681"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0682"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0671"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0672"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0673"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0674"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0675"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0676" name="Group 15"/>
            <p:cNvGrpSpPr>
              <a:grpSpLocks/>
            </p:cNvGrpSpPr>
            <p:nvPr/>
          </p:nvGrpSpPr>
          <p:grpSpPr bwMode="auto">
            <a:xfrm>
              <a:off x="2528" y="1292"/>
              <a:ext cx="138" cy="110"/>
              <a:chOff x="3648" y="3312"/>
              <a:chExt cx="271" cy="215"/>
            </a:xfrm>
          </p:grpSpPr>
          <p:sp>
            <p:nvSpPr>
              <p:cNvPr id="70679"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0680"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0677"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0678"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70665"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grpSp>
        <p:nvGrpSpPr>
          <p:cNvPr id="70666" name="Group 23"/>
          <p:cNvGrpSpPr>
            <a:grpSpLocks/>
          </p:cNvGrpSpPr>
          <p:nvPr/>
        </p:nvGrpSpPr>
        <p:grpSpPr bwMode="auto">
          <a:xfrm>
            <a:off x="838200" y="5257800"/>
            <a:ext cx="7391400" cy="762000"/>
            <a:chOff x="528" y="3312"/>
            <a:chExt cx="4656" cy="480"/>
          </a:xfrm>
        </p:grpSpPr>
        <p:sp>
          <p:nvSpPr>
            <p:cNvPr id="70668"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0669" name="Text Box 2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70667" name="Text Box 26"/>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(8)</a:t>
            </a:r>
          </a:p>
        </p:txBody>
      </p:sp>
    </p:spTree>
  </p:cSld>
  <p:clrMapOvr>
    <a:masterClrMapping/>
  </p:clrMapOvr>
  <p:transition>
    <p:blinds/>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C3704449-6822-4126-8136-2B458F2989FE}" type="slidenum">
              <a:rPr lang="ar-SA" b="0">
                <a:solidFill>
                  <a:schemeClr val="tx1"/>
                </a:solidFill>
                <a:latin typeface="+mn-lt"/>
                <a:cs typeface="+mn-cs"/>
              </a:rPr>
              <a:pPr>
                <a:defRPr/>
              </a:pPr>
              <a:t>69</a:t>
            </a:fld>
            <a:endParaRPr lang="en-US" b="0">
              <a:solidFill>
                <a:schemeClr val="tx1"/>
              </a:solidFill>
              <a:latin typeface="+mn-lt"/>
              <a:cs typeface="+mn-cs"/>
            </a:endParaRPr>
          </a:p>
        </p:txBody>
      </p:sp>
      <p:pic>
        <p:nvPicPr>
          <p:cNvPr id="716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1685" name="Rectangle 3"/>
          <p:cNvSpPr>
            <a:spLocks noGrp="1" noChangeArrowheads="1"/>
          </p:cNvSpPr>
          <p:nvPr>
            <p:ph type="title" idx="4294967295"/>
          </p:nvPr>
        </p:nvSpPr>
        <p:spPr/>
        <p:txBody>
          <a:bodyPr/>
          <a:lstStyle/>
          <a:p>
            <a:pPr eaLnBrk="1" hangingPunct="1"/>
            <a:r>
              <a:rPr lang="en-US" smtClean="0"/>
              <a:t>Example</a:t>
            </a:r>
          </a:p>
        </p:txBody>
      </p:sp>
      <p:sp>
        <p:nvSpPr>
          <p:cNvPr id="7168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1687"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71688" name="Group 6"/>
          <p:cNvGrpSpPr>
            <a:grpSpLocks/>
          </p:cNvGrpSpPr>
          <p:nvPr/>
        </p:nvGrpSpPr>
        <p:grpSpPr bwMode="auto">
          <a:xfrm>
            <a:off x="3429000" y="2352675"/>
            <a:ext cx="1828800" cy="466725"/>
            <a:chOff x="2160" y="1200"/>
            <a:chExt cx="1152" cy="294"/>
          </a:xfrm>
        </p:grpSpPr>
        <p:grpSp>
          <p:nvGrpSpPr>
            <p:cNvPr id="71695" name="Group 7"/>
            <p:cNvGrpSpPr>
              <a:grpSpLocks/>
            </p:cNvGrpSpPr>
            <p:nvPr/>
          </p:nvGrpSpPr>
          <p:grpSpPr bwMode="auto">
            <a:xfrm>
              <a:off x="2234" y="1292"/>
              <a:ext cx="138" cy="110"/>
              <a:chOff x="2928" y="1465"/>
              <a:chExt cx="271" cy="215"/>
            </a:xfrm>
          </p:grpSpPr>
          <p:sp>
            <p:nvSpPr>
              <p:cNvPr id="7170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170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169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169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169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169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170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1701" name="Group 15"/>
            <p:cNvGrpSpPr>
              <a:grpSpLocks/>
            </p:cNvGrpSpPr>
            <p:nvPr/>
          </p:nvGrpSpPr>
          <p:grpSpPr bwMode="auto">
            <a:xfrm>
              <a:off x="2528" y="1292"/>
              <a:ext cx="138" cy="110"/>
              <a:chOff x="3648" y="3312"/>
              <a:chExt cx="271" cy="215"/>
            </a:xfrm>
          </p:grpSpPr>
          <p:sp>
            <p:nvSpPr>
              <p:cNvPr id="7170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170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170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170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71689"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71690" name="AutoShape 21"/>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grpSp>
        <p:nvGrpSpPr>
          <p:cNvPr id="71691" name="Group 23"/>
          <p:cNvGrpSpPr>
            <a:grpSpLocks/>
          </p:cNvGrpSpPr>
          <p:nvPr/>
        </p:nvGrpSpPr>
        <p:grpSpPr bwMode="auto">
          <a:xfrm>
            <a:off x="838200" y="5257800"/>
            <a:ext cx="7391400" cy="762000"/>
            <a:chOff x="528" y="3312"/>
            <a:chExt cx="4656" cy="480"/>
          </a:xfrm>
        </p:grpSpPr>
        <p:sp>
          <p:nvSpPr>
            <p:cNvPr id="71693"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1694" name="Text Box 2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71692" name="Text Box 26"/>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(8)</a:t>
            </a:r>
          </a:p>
        </p:txBody>
      </p:sp>
    </p:spTree>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24FC13B-3DDF-4534-8C80-4EC00A647CE5}" type="slidenum">
              <a:rPr lang="ar-SA" b="0">
                <a:solidFill>
                  <a:schemeClr val="tx1"/>
                </a:solidFill>
                <a:latin typeface="+mn-lt"/>
                <a:cs typeface="+mn-cs"/>
              </a:rPr>
              <a:pPr>
                <a:defRPr/>
              </a:pPr>
              <a:t>7</a:t>
            </a:fld>
            <a:endParaRPr lang="en-US" b="0">
              <a:solidFill>
                <a:schemeClr val="tx1"/>
              </a:solidFill>
              <a:latin typeface="+mn-lt"/>
              <a:cs typeface="+mn-cs"/>
            </a:endParaRPr>
          </a:p>
        </p:txBody>
      </p:sp>
      <p:pic>
        <p:nvPicPr>
          <p:cNvPr id="81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197" name="Rectangle 3"/>
          <p:cNvSpPr>
            <a:spLocks noGrp="1" noChangeArrowheads="1"/>
          </p:cNvSpPr>
          <p:nvPr>
            <p:ph type="title" idx="4294967295"/>
          </p:nvPr>
        </p:nvSpPr>
        <p:spPr>
          <a:xfrm>
            <a:off x="455613" y="233363"/>
            <a:ext cx="7507287" cy="1150937"/>
          </a:xfrm>
        </p:spPr>
        <p:txBody>
          <a:bodyPr/>
          <a:lstStyle/>
          <a:p>
            <a:pPr algn="l" eaLnBrk="1" hangingPunct="1"/>
            <a:r>
              <a:rPr lang="en-US" smtClean="0"/>
              <a:t>     A Lock-Based Queue</a:t>
            </a:r>
            <a:endParaRPr lang="en-US" smtClean="0">
              <a:solidFill>
                <a:srgbClr val="FF3300"/>
              </a:solidFill>
            </a:endParaRPr>
          </a:p>
        </p:txBody>
      </p:sp>
      <p:sp>
        <p:nvSpPr>
          <p:cNvPr id="8198"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r>
              <a:rPr lang="en-US" sz="2000">
                <a:solidFill>
                  <a:schemeClr val="tx1"/>
                </a:solidFill>
              </a:rPr>
              <a:t>class </a:t>
            </a:r>
            <a:r>
              <a:rPr lang="en-US" sz="2000">
                <a:solidFill>
                  <a:srgbClr val="0070C0"/>
                </a:solidFill>
              </a:rPr>
              <a:t>LockBasedQueue&lt;T&gt; {  </a:t>
            </a:r>
          </a:p>
          <a:p>
            <a:r>
              <a:rPr lang="en-US" sz="2000">
                <a:solidFill>
                  <a:schemeClr val="tx1"/>
                </a:solidFill>
              </a:rPr>
              <a:t>  int </a:t>
            </a:r>
            <a:r>
              <a:rPr lang="en-US" sz="2000">
                <a:solidFill>
                  <a:srgbClr val="0070C0"/>
                </a:solidFill>
              </a:rPr>
              <a:t>head, tail;  </a:t>
            </a:r>
          </a:p>
          <a:p>
            <a:r>
              <a:rPr lang="en-US" sz="2000">
                <a:solidFill>
                  <a:schemeClr val="tx1"/>
                </a:solidFill>
              </a:rPr>
              <a:t>  </a:t>
            </a:r>
            <a:r>
              <a:rPr lang="en-US" sz="2000">
                <a:solidFill>
                  <a:srgbClr val="0070C0"/>
                </a:solidFill>
              </a:rPr>
              <a:t>T[] items;  </a:t>
            </a:r>
          </a:p>
          <a:p>
            <a:r>
              <a:rPr lang="en-US" sz="2000">
                <a:solidFill>
                  <a:srgbClr val="0070C0"/>
                </a:solidFill>
              </a:rPr>
              <a:t>  Lock lock;  </a:t>
            </a:r>
          </a:p>
          <a:p>
            <a:r>
              <a:rPr lang="en-US" sz="2000">
                <a:solidFill>
                  <a:schemeClr val="tx1"/>
                </a:solidFill>
              </a:rPr>
              <a:t>  public </a:t>
            </a:r>
            <a:r>
              <a:rPr lang="en-US" sz="2000">
                <a:solidFill>
                  <a:srgbClr val="0070C0"/>
                </a:solidFill>
              </a:rPr>
              <a:t>LockBasedQueue(</a:t>
            </a:r>
            <a:r>
              <a:rPr lang="en-US" sz="2000">
                <a:solidFill>
                  <a:schemeClr val="tx1"/>
                </a:solidFill>
              </a:rPr>
              <a:t>int </a:t>
            </a:r>
            <a:r>
              <a:rPr lang="en-US" sz="2000">
                <a:solidFill>
                  <a:srgbClr val="0070C0"/>
                </a:solidFill>
              </a:rPr>
              <a:t>capacity) {    </a:t>
            </a:r>
          </a:p>
          <a:p>
            <a:r>
              <a:rPr lang="en-US" sz="2000">
                <a:solidFill>
                  <a:srgbClr val="0070C0"/>
                </a:solidFill>
              </a:rPr>
              <a:t>    head = 0; tail = 0;    </a:t>
            </a:r>
          </a:p>
          <a:p>
            <a:r>
              <a:rPr lang="en-US" sz="2000">
                <a:solidFill>
                  <a:srgbClr val="0070C0"/>
                </a:solidFill>
              </a:rPr>
              <a:t>    lock = </a:t>
            </a:r>
            <a:r>
              <a:rPr lang="en-US" sz="2000">
                <a:solidFill>
                  <a:schemeClr val="tx1"/>
                </a:solidFill>
              </a:rPr>
              <a:t>new </a:t>
            </a:r>
            <a:r>
              <a:rPr lang="en-US" sz="2000">
                <a:solidFill>
                  <a:srgbClr val="0070C0"/>
                </a:solidFill>
              </a:rPr>
              <a:t>ReentrantLock();    </a:t>
            </a:r>
          </a:p>
          <a:p>
            <a:r>
              <a:rPr lang="en-US" sz="2000">
                <a:solidFill>
                  <a:schemeClr val="tx1"/>
                </a:solidFill>
              </a:rPr>
              <a:t>    </a:t>
            </a:r>
            <a:r>
              <a:rPr lang="en-US" sz="2000">
                <a:solidFill>
                  <a:srgbClr val="0070C0"/>
                </a:solidFill>
              </a:rPr>
              <a:t>items = (T[]) </a:t>
            </a:r>
            <a:r>
              <a:rPr lang="en-US" sz="2000">
                <a:solidFill>
                  <a:schemeClr val="tx1"/>
                </a:solidFill>
              </a:rPr>
              <a:t>new </a:t>
            </a:r>
            <a:r>
              <a:rPr lang="en-US" sz="2000">
                <a:solidFill>
                  <a:srgbClr val="0070C0"/>
                </a:solidFill>
              </a:rPr>
              <a:t>Object[capacity];  </a:t>
            </a:r>
          </a:p>
          <a:p>
            <a:r>
              <a:rPr lang="en-US" sz="2000">
                <a:solidFill>
                  <a:srgbClr val="0070C0"/>
                </a:solidFill>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9" name="Slide Number Placeholder 3"/>
          <p:cNvSpPr>
            <a:spLocks noGrp="1"/>
          </p:cNvSpPr>
          <p:nvPr>
            <p:ph type="sldNum" sz="quarter" idx="11"/>
          </p:nvPr>
        </p:nvSpPr>
        <p:spPr>
          <a:xfrm>
            <a:off x="6553200" y="6248400"/>
            <a:ext cx="1905000" cy="457200"/>
          </a:xfrm>
        </p:spPr>
        <p:txBody>
          <a:bodyPr/>
          <a:lstStyle/>
          <a:p>
            <a:pPr>
              <a:defRPr/>
            </a:pPr>
            <a:fld id="{3C9DF2E3-446C-438C-AE18-17F4977C1891}" type="slidenum">
              <a:rPr lang="ar-SA" b="0">
                <a:solidFill>
                  <a:schemeClr val="tx1"/>
                </a:solidFill>
                <a:latin typeface="+mn-lt"/>
                <a:cs typeface="+mn-cs"/>
              </a:rPr>
              <a:pPr>
                <a:defRPr/>
              </a:pPr>
              <a:t>70</a:t>
            </a:fld>
            <a:endParaRPr lang="en-US" b="0">
              <a:solidFill>
                <a:schemeClr val="tx1"/>
              </a:solidFill>
              <a:latin typeface="+mn-lt"/>
              <a:cs typeface="+mn-cs"/>
            </a:endParaRPr>
          </a:p>
        </p:txBody>
      </p:sp>
      <p:pic>
        <p:nvPicPr>
          <p:cNvPr id="727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2709" name="Rectangle 3"/>
          <p:cNvSpPr>
            <a:spLocks noGrp="1" noChangeArrowheads="1"/>
          </p:cNvSpPr>
          <p:nvPr>
            <p:ph type="title" idx="4294967295"/>
          </p:nvPr>
        </p:nvSpPr>
        <p:spPr/>
        <p:txBody>
          <a:bodyPr/>
          <a:lstStyle/>
          <a:p>
            <a:pPr eaLnBrk="1" hangingPunct="1"/>
            <a:r>
              <a:rPr lang="en-US" smtClean="0"/>
              <a:t>Example</a:t>
            </a:r>
          </a:p>
        </p:txBody>
      </p:sp>
      <p:sp>
        <p:nvSpPr>
          <p:cNvPr id="7271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2711"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q.enq(x)</a:t>
            </a:r>
          </a:p>
        </p:txBody>
      </p:sp>
      <p:grpSp>
        <p:nvGrpSpPr>
          <p:cNvPr id="72712" name="Group 6"/>
          <p:cNvGrpSpPr>
            <a:grpSpLocks/>
          </p:cNvGrpSpPr>
          <p:nvPr/>
        </p:nvGrpSpPr>
        <p:grpSpPr bwMode="auto">
          <a:xfrm>
            <a:off x="3429000" y="2352675"/>
            <a:ext cx="1828800" cy="466725"/>
            <a:chOff x="2160" y="1200"/>
            <a:chExt cx="1152" cy="294"/>
          </a:xfrm>
        </p:grpSpPr>
        <p:grpSp>
          <p:nvGrpSpPr>
            <p:cNvPr id="72721" name="Group 7"/>
            <p:cNvGrpSpPr>
              <a:grpSpLocks/>
            </p:cNvGrpSpPr>
            <p:nvPr/>
          </p:nvGrpSpPr>
          <p:grpSpPr bwMode="auto">
            <a:xfrm>
              <a:off x="2234" y="1292"/>
              <a:ext cx="138" cy="110"/>
              <a:chOff x="2928" y="1465"/>
              <a:chExt cx="271" cy="215"/>
            </a:xfrm>
          </p:grpSpPr>
          <p:sp>
            <p:nvSpPr>
              <p:cNvPr id="72732"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2733"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2722"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2723"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2724"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2725"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2726"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2727" name="Group 15"/>
            <p:cNvGrpSpPr>
              <a:grpSpLocks/>
            </p:cNvGrpSpPr>
            <p:nvPr/>
          </p:nvGrpSpPr>
          <p:grpSpPr bwMode="auto">
            <a:xfrm>
              <a:off x="2528" y="1292"/>
              <a:ext cx="138" cy="110"/>
              <a:chOff x="3648" y="3312"/>
              <a:chExt cx="271" cy="215"/>
            </a:xfrm>
          </p:grpSpPr>
          <p:sp>
            <p:nvSpPr>
              <p:cNvPr id="72730"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2731"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2728"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2729"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72713"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q.enq(y)</a:t>
            </a:r>
          </a:p>
        </p:txBody>
      </p:sp>
      <p:sp>
        <p:nvSpPr>
          <p:cNvPr id="72714" name="AutoShape 21"/>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q.deq(y)</a:t>
            </a:r>
          </a:p>
        </p:txBody>
      </p:sp>
      <p:sp>
        <p:nvSpPr>
          <p:cNvPr id="72715" name="AutoShape 22"/>
          <p:cNvSpPr>
            <a:spLocks noChangeArrowheads="1"/>
          </p:cNvSpPr>
          <p:nvPr/>
        </p:nvSpPr>
        <p:spPr bwMode="auto">
          <a:xfrm>
            <a:off x="4343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q.deq(x)</a:t>
            </a:r>
          </a:p>
        </p:txBody>
      </p:sp>
      <p:grpSp>
        <p:nvGrpSpPr>
          <p:cNvPr id="72716" name="Group 23"/>
          <p:cNvGrpSpPr>
            <a:grpSpLocks/>
          </p:cNvGrpSpPr>
          <p:nvPr/>
        </p:nvGrpSpPr>
        <p:grpSpPr bwMode="auto">
          <a:xfrm>
            <a:off x="838200" y="5257800"/>
            <a:ext cx="7391400" cy="762000"/>
            <a:chOff x="528" y="3312"/>
            <a:chExt cx="4656" cy="480"/>
          </a:xfrm>
        </p:grpSpPr>
        <p:sp>
          <p:nvSpPr>
            <p:cNvPr id="72719"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2720" name="Text Box 25"/>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72717" name="Text Box 26"/>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(8)</a:t>
            </a:r>
          </a:p>
        </p:txBody>
      </p:sp>
      <p:pic>
        <p:nvPicPr>
          <p:cNvPr id="72718" name="Picture 27"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Footer Placeholder 1"/>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33" name="Slide Number Placeholder 2"/>
          <p:cNvSpPr>
            <a:spLocks noGrp="1"/>
          </p:cNvSpPr>
          <p:nvPr>
            <p:ph type="sldNum" sz="quarter" idx="11"/>
          </p:nvPr>
        </p:nvSpPr>
        <p:spPr>
          <a:xfrm>
            <a:off x="6553200" y="6248400"/>
            <a:ext cx="1905000" cy="457200"/>
          </a:xfrm>
        </p:spPr>
        <p:txBody>
          <a:bodyPr/>
          <a:lstStyle/>
          <a:p>
            <a:pPr>
              <a:defRPr/>
            </a:pPr>
            <a:fld id="{257267EB-B5E2-4D48-86DC-9DF864F2EA92}" type="slidenum">
              <a:rPr lang="ar-SA" b="0">
                <a:solidFill>
                  <a:schemeClr val="tx1"/>
                </a:solidFill>
                <a:latin typeface="+mn-lt"/>
                <a:cs typeface="+mn-cs"/>
              </a:rPr>
              <a:pPr>
                <a:defRPr/>
              </a:pPr>
              <a:t>71</a:t>
            </a:fld>
            <a:endParaRPr lang="en-US" b="0">
              <a:solidFill>
                <a:schemeClr val="tx1"/>
              </a:solidFill>
              <a:latin typeface="+mn-lt"/>
              <a:cs typeface="+mn-cs"/>
            </a:endParaRPr>
          </a:p>
        </p:txBody>
      </p:sp>
      <p:sp>
        <p:nvSpPr>
          <p:cNvPr id="73732" name="AutoShape 15"/>
          <p:cNvSpPr>
            <a:spLocks noChangeArrowheads="1"/>
          </p:cNvSpPr>
          <p:nvPr/>
        </p:nvSpPr>
        <p:spPr bwMode="auto">
          <a:xfrm>
            <a:off x="908050"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u="sng">
                <a:solidFill>
                  <a:schemeClr val="bg1"/>
                </a:solidFill>
                <a:latin typeface="Comic Sans MS" pitchFamily="66" charset="0"/>
              </a:rPr>
              <a:t>q.enq(x)</a:t>
            </a:r>
          </a:p>
        </p:txBody>
      </p:sp>
      <p:sp>
        <p:nvSpPr>
          <p:cNvPr id="73733" name="AutoShape 16"/>
          <p:cNvSpPr>
            <a:spLocks noChangeArrowheads="1"/>
          </p:cNvSpPr>
          <p:nvPr/>
        </p:nvSpPr>
        <p:spPr bwMode="auto">
          <a:xfrm>
            <a:off x="1289050" y="42767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r"/>
            <a:r>
              <a:rPr lang="en-US" u="sng">
                <a:solidFill>
                  <a:schemeClr val="bg1"/>
                </a:solidFill>
                <a:latin typeface="Comic Sans MS" pitchFamily="66" charset="0"/>
              </a:rPr>
              <a:t>q.enq(y)</a:t>
            </a:r>
          </a:p>
        </p:txBody>
      </p:sp>
      <p:sp>
        <p:nvSpPr>
          <p:cNvPr id="73734" name="AutoShape 17"/>
          <p:cNvSpPr>
            <a:spLocks noChangeArrowheads="1"/>
          </p:cNvSpPr>
          <p:nvPr/>
        </p:nvSpPr>
        <p:spPr bwMode="auto">
          <a:xfrm>
            <a:off x="3651250"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u="sng">
                <a:solidFill>
                  <a:schemeClr val="bg1"/>
                </a:solidFill>
                <a:latin typeface="Comic Sans MS" pitchFamily="66" charset="0"/>
              </a:rPr>
              <a:t>q.deq(y)</a:t>
            </a:r>
          </a:p>
        </p:txBody>
      </p:sp>
      <p:sp>
        <p:nvSpPr>
          <p:cNvPr id="73735" name="AutoShape 18"/>
          <p:cNvSpPr>
            <a:spLocks noChangeArrowheads="1"/>
          </p:cNvSpPr>
          <p:nvPr/>
        </p:nvSpPr>
        <p:spPr bwMode="auto">
          <a:xfrm>
            <a:off x="4337050" y="42767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r"/>
            <a:r>
              <a:rPr lang="en-US" u="sng">
                <a:solidFill>
                  <a:schemeClr val="bg1"/>
                </a:solidFill>
                <a:latin typeface="Comic Sans MS" pitchFamily="66" charset="0"/>
              </a:rPr>
              <a:t>q.deq(x)</a:t>
            </a:r>
          </a:p>
        </p:txBody>
      </p:sp>
      <p:sp>
        <p:nvSpPr>
          <p:cNvPr id="473107" name="Line 19"/>
          <p:cNvSpPr>
            <a:spLocks noChangeShapeType="1"/>
          </p:cNvSpPr>
          <p:nvPr/>
        </p:nvSpPr>
        <p:spPr bwMode="auto">
          <a:xfrm>
            <a:off x="1762125" y="4519613"/>
            <a:ext cx="0" cy="493712"/>
          </a:xfrm>
          <a:prstGeom prst="line">
            <a:avLst/>
          </a:prstGeom>
          <a:noFill/>
          <a:ln w="76200">
            <a:solidFill>
              <a:srgbClr val="FF0000"/>
            </a:solidFill>
            <a:round/>
            <a:headEnd/>
            <a:tailEnd/>
          </a:ln>
        </p:spPr>
        <p:txBody>
          <a:bodyPr wrap="none" anchor="ctr"/>
          <a:lstStyle/>
          <a:p>
            <a:endParaRPr lang="en-US"/>
          </a:p>
        </p:txBody>
      </p:sp>
      <p:sp>
        <p:nvSpPr>
          <p:cNvPr id="473109" name="Line 21"/>
          <p:cNvSpPr>
            <a:spLocks noChangeShapeType="1"/>
          </p:cNvSpPr>
          <p:nvPr/>
        </p:nvSpPr>
        <p:spPr bwMode="auto">
          <a:xfrm>
            <a:off x="4471988" y="3592513"/>
            <a:ext cx="0" cy="536575"/>
          </a:xfrm>
          <a:prstGeom prst="line">
            <a:avLst/>
          </a:prstGeom>
          <a:noFill/>
          <a:ln w="76200">
            <a:solidFill>
              <a:srgbClr val="6666FF"/>
            </a:solidFill>
            <a:round/>
            <a:headEnd/>
            <a:tailEnd/>
          </a:ln>
        </p:spPr>
        <p:txBody>
          <a:bodyPr wrap="none" anchor="ctr"/>
          <a:lstStyle/>
          <a:p>
            <a:endParaRPr lang="en-US"/>
          </a:p>
        </p:txBody>
      </p:sp>
      <p:sp>
        <p:nvSpPr>
          <p:cNvPr id="473110" name="Line 22"/>
          <p:cNvSpPr>
            <a:spLocks noChangeShapeType="1"/>
          </p:cNvSpPr>
          <p:nvPr/>
        </p:nvSpPr>
        <p:spPr bwMode="auto">
          <a:xfrm>
            <a:off x="5422900" y="4557713"/>
            <a:ext cx="0" cy="463550"/>
          </a:xfrm>
          <a:prstGeom prst="line">
            <a:avLst/>
          </a:prstGeom>
          <a:noFill/>
          <a:ln w="76200">
            <a:solidFill>
              <a:srgbClr val="FF0000"/>
            </a:solidFill>
            <a:round/>
            <a:headEnd/>
            <a:tailEnd/>
          </a:ln>
        </p:spPr>
        <p:txBody>
          <a:bodyPr wrap="none" anchor="ctr"/>
          <a:lstStyle/>
          <a:p>
            <a:endParaRPr lang="en-US"/>
          </a:p>
        </p:txBody>
      </p:sp>
      <p:sp>
        <p:nvSpPr>
          <p:cNvPr id="73739" name="Text Box 24"/>
          <p:cNvSpPr txBox="1">
            <a:spLocks noChangeArrowheads="1"/>
          </p:cNvSpPr>
          <p:nvPr/>
        </p:nvSpPr>
        <p:spPr bwMode="auto">
          <a:xfrm>
            <a:off x="506413" y="673100"/>
            <a:ext cx="2598737" cy="762000"/>
          </a:xfrm>
          <a:prstGeom prst="rect">
            <a:avLst/>
          </a:prstGeom>
          <a:noFill/>
          <a:ln w="9525" algn="ctr">
            <a:noFill/>
            <a:miter lim="800000"/>
            <a:headEnd/>
            <a:tailEnd/>
          </a:ln>
        </p:spPr>
        <p:txBody>
          <a:bodyPr wrap="none">
            <a:spAutoFit/>
          </a:bodyPr>
          <a:lstStyle/>
          <a:p>
            <a:pPr algn="ctr">
              <a:spcBef>
                <a:spcPct val="50000"/>
              </a:spcBef>
            </a:pPr>
            <a:r>
              <a:rPr lang="en-US" sz="4400" b="0">
                <a:latin typeface="Comic Sans MS" pitchFamily="66" charset="0"/>
              </a:rPr>
              <a:t>Comme ci</a:t>
            </a:r>
          </a:p>
        </p:txBody>
      </p:sp>
      <p:sp>
        <p:nvSpPr>
          <p:cNvPr id="73740" name="Rectangle 25"/>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rtl="1" eaLnBrk="1" hangingPunct="1"/>
            <a:r>
              <a:rPr lang="en-US" sz="4400" b="0">
                <a:solidFill>
                  <a:schemeClr val="tx2"/>
                </a:solidFill>
                <a:latin typeface="Comic Sans MS" pitchFamily="66" charset="0"/>
              </a:rPr>
              <a:t>Example</a:t>
            </a:r>
          </a:p>
        </p:txBody>
      </p:sp>
      <p:grpSp>
        <p:nvGrpSpPr>
          <p:cNvPr id="73741" name="Group 26"/>
          <p:cNvGrpSpPr>
            <a:grpSpLocks/>
          </p:cNvGrpSpPr>
          <p:nvPr/>
        </p:nvGrpSpPr>
        <p:grpSpPr bwMode="auto">
          <a:xfrm>
            <a:off x="838200" y="5257800"/>
            <a:ext cx="7391400" cy="762000"/>
            <a:chOff x="528" y="3312"/>
            <a:chExt cx="4656" cy="480"/>
          </a:xfrm>
        </p:grpSpPr>
        <p:sp>
          <p:nvSpPr>
            <p:cNvPr id="73760" name="AutoShape 27"/>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3761" name="Text Box 28"/>
            <p:cNvSpPr txBox="1">
              <a:spLocks noChangeArrowheads="1"/>
            </p:cNvSpPr>
            <p:nvPr/>
          </p:nvSpPr>
          <p:spPr bwMode="auto">
            <a:xfrm>
              <a:off x="2112" y="3408"/>
              <a:ext cx="514" cy="288"/>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grpSp>
      <p:sp>
        <p:nvSpPr>
          <p:cNvPr id="473111" name="Text Box 23"/>
          <p:cNvSpPr txBox="1">
            <a:spLocks noChangeArrowheads="1"/>
          </p:cNvSpPr>
          <p:nvPr/>
        </p:nvSpPr>
        <p:spPr bwMode="auto">
          <a:xfrm>
            <a:off x="854075" y="1160463"/>
            <a:ext cx="2727325" cy="762000"/>
          </a:xfrm>
          <a:prstGeom prst="rect">
            <a:avLst/>
          </a:prstGeom>
          <a:solidFill>
            <a:schemeClr val="bg1">
              <a:alpha val="65881"/>
            </a:schemeClr>
          </a:solidFill>
          <a:ln w="9525" algn="ctr">
            <a:noFill/>
            <a:miter lim="800000"/>
            <a:headEnd/>
            <a:tailEnd/>
          </a:ln>
        </p:spPr>
        <p:txBody>
          <a:bodyPr wrap="none">
            <a:spAutoFit/>
          </a:bodyPr>
          <a:lstStyle/>
          <a:p>
            <a:pPr algn="ctr">
              <a:spcBef>
                <a:spcPct val="50000"/>
              </a:spcBef>
            </a:pPr>
            <a:r>
              <a:rPr lang="en-US" sz="4400" b="0">
                <a:latin typeface="Comic Sans MS" pitchFamily="66" charset="0"/>
              </a:rPr>
              <a:t>Comme ça</a:t>
            </a:r>
          </a:p>
        </p:txBody>
      </p:sp>
      <p:grpSp>
        <p:nvGrpSpPr>
          <p:cNvPr id="73743" name="Group 29"/>
          <p:cNvGrpSpPr>
            <a:grpSpLocks/>
          </p:cNvGrpSpPr>
          <p:nvPr/>
        </p:nvGrpSpPr>
        <p:grpSpPr bwMode="auto">
          <a:xfrm>
            <a:off x="3429000" y="2352675"/>
            <a:ext cx="1828800" cy="466725"/>
            <a:chOff x="2160" y="1200"/>
            <a:chExt cx="1152" cy="294"/>
          </a:xfrm>
        </p:grpSpPr>
        <p:grpSp>
          <p:nvGrpSpPr>
            <p:cNvPr id="73747" name="Group 30"/>
            <p:cNvGrpSpPr>
              <a:grpSpLocks/>
            </p:cNvGrpSpPr>
            <p:nvPr/>
          </p:nvGrpSpPr>
          <p:grpSpPr bwMode="auto">
            <a:xfrm>
              <a:off x="2234" y="1292"/>
              <a:ext cx="138" cy="110"/>
              <a:chOff x="2928" y="1465"/>
              <a:chExt cx="271" cy="215"/>
            </a:xfrm>
          </p:grpSpPr>
          <p:sp>
            <p:nvSpPr>
              <p:cNvPr id="73758" name="Oval 3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3759" name="Oval 3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3748" name="Rectangle 3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3749" name="Rectangle 3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3750" name="Rectangle 3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3751" name="Line 3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3752" name="Line 3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3753" name="Group 38"/>
            <p:cNvGrpSpPr>
              <a:grpSpLocks/>
            </p:cNvGrpSpPr>
            <p:nvPr/>
          </p:nvGrpSpPr>
          <p:grpSpPr bwMode="auto">
            <a:xfrm>
              <a:off x="2528" y="1292"/>
              <a:ext cx="138" cy="110"/>
              <a:chOff x="3648" y="3312"/>
              <a:chExt cx="271" cy="215"/>
            </a:xfrm>
          </p:grpSpPr>
          <p:sp>
            <p:nvSpPr>
              <p:cNvPr id="73756" name="Oval 3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3757" name="Oval 4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3754" name="Oval 4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a:solidFill>
                  <a:srgbClr val="0000FF"/>
                </a:solidFill>
                <a:latin typeface="Comic Sans MS" pitchFamily="66" charset="0"/>
              </a:endParaRPr>
            </a:p>
          </p:txBody>
        </p:sp>
        <p:sp>
          <p:nvSpPr>
            <p:cNvPr id="73755" name="Oval 4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473131" name="Text Box 43"/>
          <p:cNvSpPr txBox="1">
            <a:spLocks noChangeArrowheads="1"/>
          </p:cNvSpPr>
          <p:nvPr/>
        </p:nvSpPr>
        <p:spPr bwMode="auto">
          <a:xfrm rot="2237948">
            <a:off x="4565650" y="2478088"/>
            <a:ext cx="4872038" cy="739775"/>
          </a:xfrm>
          <a:prstGeom prst="rect">
            <a:avLst/>
          </a:prstGeom>
          <a:solidFill>
            <a:schemeClr val="bg1"/>
          </a:solidFill>
          <a:ln w="38100">
            <a:solidFill>
              <a:srgbClr val="FF0000"/>
            </a:solidFill>
            <a:miter lim="800000"/>
            <a:headEnd/>
            <a:tailEnd/>
          </a:ln>
        </p:spPr>
        <p:txBody>
          <a:bodyPr>
            <a:spAutoFit/>
          </a:bodyPr>
          <a:lstStyle/>
          <a:p>
            <a:pPr algn="ctr"/>
            <a:r>
              <a:rPr lang="en-US" sz="4000">
                <a:latin typeface="Comic Sans MS" pitchFamily="66" charset="0"/>
              </a:rPr>
              <a:t>multiple orders OK</a:t>
            </a:r>
          </a:p>
        </p:txBody>
      </p:sp>
      <p:sp>
        <p:nvSpPr>
          <p:cNvPr id="473132" name="Line 44"/>
          <p:cNvSpPr>
            <a:spLocks noChangeShapeType="1"/>
          </p:cNvSpPr>
          <p:nvPr/>
        </p:nvSpPr>
        <p:spPr bwMode="auto">
          <a:xfrm>
            <a:off x="1997075" y="3621088"/>
            <a:ext cx="0" cy="536575"/>
          </a:xfrm>
          <a:prstGeom prst="line">
            <a:avLst/>
          </a:prstGeom>
          <a:noFill/>
          <a:ln w="76200">
            <a:solidFill>
              <a:srgbClr val="6666FF"/>
            </a:solidFill>
            <a:round/>
            <a:headEnd/>
            <a:tailEnd/>
          </a:ln>
        </p:spPr>
        <p:txBody>
          <a:bodyPr wrap="none" anchor="ctr"/>
          <a:lstStyle/>
          <a:p>
            <a:endParaRPr lang="en-US"/>
          </a:p>
        </p:txBody>
      </p:sp>
      <p:sp>
        <p:nvSpPr>
          <p:cNvPr id="473133" name="Text Box 45"/>
          <p:cNvSpPr txBox="1">
            <a:spLocks noChangeArrowheads="1"/>
          </p:cNvSpPr>
          <p:nvPr/>
        </p:nvSpPr>
        <p:spPr bwMode="auto">
          <a:xfrm rot="2237948">
            <a:off x="5424488" y="3627438"/>
            <a:ext cx="3281362" cy="800100"/>
          </a:xfrm>
          <a:prstGeom prst="rect">
            <a:avLst/>
          </a:prstGeom>
          <a:solidFill>
            <a:schemeClr val="bg1"/>
          </a:solidFill>
          <a:ln w="38100">
            <a:solidFill>
              <a:srgbClr val="FF0000"/>
            </a:solidFill>
            <a:miter lim="800000"/>
            <a:headEnd/>
            <a:tailEnd/>
          </a:ln>
        </p:spPr>
        <p:txBody>
          <a:bodyPr wrap="none">
            <a:spAutoFit/>
          </a:bodyPr>
          <a:lstStyle/>
          <a:p>
            <a:pPr algn="r"/>
            <a:r>
              <a:rPr lang="en-US" sz="4400">
                <a:latin typeface="Comic Sans MS" pitchFamily="66" charset="0"/>
              </a:rPr>
              <a:t>linearizable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2.63036E-6 L 0.04149 -2.63036E-6 " pathEditMode="relative" rAng="0" ptsTypes="AA">
                                      <p:cBhvr>
                                        <p:cTn id="6" dur="2000" fill="hold"/>
                                        <p:tgtEl>
                                          <p:spTgt spid="473107"/>
                                        </p:tgtEl>
                                        <p:attrNameLst>
                                          <p:attrName>ppt_x</p:attrName>
                                          <p:attrName>ppt_y</p:attrName>
                                        </p:attrNameLst>
                                      </p:cBhvr>
                                      <p:rCtr x="21" y="0"/>
                                    </p:animMotion>
                                  </p:childTnLst>
                                </p:cTn>
                              </p:par>
                              <p:par>
                                <p:cTn id="7" presetID="0" presetClass="path" presetSubtype="0" accel="50000" decel="50000" fill="hold" grpId="0" nodeType="withEffect">
                                  <p:stCondLst>
                                    <p:cond delay="0"/>
                                  </p:stCondLst>
                                  <p:childTnLst>
                                    <p:animMotion origin="layout" path="M 1.94444E-6 -3.29085E-6 L 0.05989 -3.29085E-6 " pathEditMode="relative" rAng="0" ptsTypes="AA">
                                      <p:cBhvr>
                                        <p:cTn id="8" dur="2000" fill="hold"/>
                                        <p:tgtEl>
                                          <p:spTgt spid="473109"/>
                                        </p:tgtEl>
                                        <p:attrNameLst>
                                          <p:attrName>ppt_x</p:attrName>
                                          <p:attrName>ppt_y</p:attrName>
                                        </p:attrNameLst>
                                      </p:cBhvr>
                                      <p:rCtr x="30" y="0"/>
                                    </p:animMotion>
                                  </p:childTnLst>
                                </p:cTn>
                              </p:par>
                              <p:par>
                                <p:cTn id="9" presetID="0" presetClass="path" presetSubtype="0" accel="50000" decel="50000" fill="hold" grpId="0" nodeType="withEffect">
                                  <p:stCondLst>
                                    <p:cond delay="0"/>
                                  </p:stCondLst>
                                  <p:childTnLst>
                                    <p:animMotion origin="layout" path="M 4.72222E-6 -1.12399E-6 L -0.07344 -1.12399E-6 " pathEditMode="relative" rAng="0" ptsTypes="AA">
                                      <p:cBhvr>
                                        <p:cTn id="10" dur="2000" fill="hold"/>
                                        <p:tgtEl>
                                          <p:spTgt spid="473110"/>
                                        </p:tgtEl>
                                        <p:attrNameLst>
                                          <p:attrName>ppt_x</p:attrName>
                                          <p:attrName>ppt_y</p:attrName>
                                        </p:attrNameLst>
                                      </p:cBhvr>
                                      <p:rCtr x="-37" y="0"/>
                                    </p:animMotion>
                                  </p:childTnLst>
                                </p:cTn>
                              </p:par>
                              <p:par>
                                <p:cTn id="11" presetID="0" presetClass="path" presetSubtype="0" accel="50000" decel="50000" fill="hold" grpId="0" nodeType="withEffect">
                                  <p:stCondLst>
                                    <p:cond delay="0"/>
                                  </p:stCondLst>
                                  <p:childTnLst>
                                    <p:animMotion origin="layout" path="M -2.77778E-6 3.20973E-6 L -0.05885 3.20973E-6 " pathEditMode="relative" rAng="0" ptsTypes="AA">
                                      <p:cBhvr>
                                        <p:cTn id="12" dur="2000" fill="hold"/>
                                        <p:tgtEl>
                                          <p:spTgt spid="473132"/>
                                        </p:tgtEl>
                                        <p:attrNameLst>
                                          <p:attrName>ppt_x</p:attrName>
                                          <p:attrName>ppt_y</p:attrName>
                                        </p:attrNameLst>
                                      </p:cBhvr>
                                      <p:rCtr x="-30" y="0"/>
                                    </p:animMotion>
                                  </p:childTnLst>
                                </p:cTn>
                              </p:par>
                            </p:childTnLst>
                          </p:cTn>
                        </p:par>
                        <p:par>
                          <p:cTn id="13" fill="hold">
                            <p:stCondLst>
                              <p:cond delay="2000"/>
                            </p:stCondLst>
                            <p:childTnLst>
                              <p:par>
                                <p:cTn id="14" presetID="3" presetClass="entr" presetSubtype="10" fill="hold" grpId="0" nodeType="afterEffect">
                                  <p:stCondLst>
                                    <p:cond delay="0"/>
                                  </p:stCondLst>
                                  <p:childTnLst>
                                    <p:set>
                                      <p:cBhvr>
                                        <p:cTn id="15" dur="1" fill="hold">
                                          <p:stCondLst>
                                            <p:cond delay="0"/>
                                          </p:stCondLst>
                                        </p:cTn>
                                        <p:tgtEl>
                                          <p:spTgt spid="473111"/>
                                        </p:tgtEl>
                                        <p:attrNameLst>
                                          <p:attrName>style.visibility</p:attrName>
                                        </p:attrNameLst>
                                      </p:cBhvr>
                                      <p:to>
                                        <p:strVal val="visible"/>
                                      </p:to>
                                    </p:set>
                                    <p:animEffect transition="in" filter="blinds(horizontal)">
                                      <p:cBhvr>
                                        <p:cTn id="16" dur="500"/>
                                        <p:tgtEl>
                                          <p:spTgt spid="4731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3131"/>
                                        </p:tgtEl>
                                        <p:attrNameLst>
                                          <p:attrName>style.visibility</p:attrName>
                                        </p:attrNameLst>
                                      </p:cBhvr>
                                      <p:to>
                                        <p:strVal val="visible"/>
                                      </p:to>
                                    </p:set>
                                    <p:animEffect transition="in" filter="blinds(horizontal)">
                                      <p:cBhvr>
                                        <p:cTn id="21" dur="500"/>
                                        <p:tgtEl>
                                          <p:spTgt spid="473131"/>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473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07" grpId="0" animBg="1"/>
      <p:bldP spid="473109" grpId="0" animBg="1"/>
      <p:bldP spid="473110" grpId="0" animBg="1"/>
      <p:bldP spid="473111" grpId="0" animBg="1"/>
      <p:bldP spid="473131" grpId="0" animBg="1"/>
      <p:bldP spid="473132" grpId="0" animBg="1"/>
      <p:bldP spid="473133"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D3623D1D-82BD-42BD-B2BE-AE884A2C385B}" type="slidenum">
              <a:rPr lang="ar-SA" b="0">
                <a:solidFill>
                  <a:schemeClr val="tx1"/>
                </a:solidFill>
                <a:latin typeface="+mn-lt"/>
                <a:cs typeface="+mn-cs"/>
              </a:rPr>
              <a:pPr>
                <a:defRPr/>
              </a:pPr>
              <a:t>72</a:t>
            </a:fld>
            <a:endParaRPr lang="en-US" b="0">
              <a:solidFill>
                <a:schemeClr val="tx1"/>
              </a:solidFill>
              <a:latin typeface="+mn-lt"/>
              <a:cs typeface="+mn-cs"/>
            </a:endParaRPr>
          </a:p>
        </p:txBody>
      </p:sp>
      <p:pic>
        <p:nvPicPr>
          <p:cNvPr id="74756" name="Picture 5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4757" name="Rectangle 2"/>
          <p:cNvSpPr>
            <a:spLocks noGrp="1" noChangeArrowheads="1"/>
          </p:cNvSpPr>
          <p:nvPr>
            <p:ph type="title" idx="4294967295"/>
          </p:nvPr>
        </p:nvSpPr>
        <p:spPr/>
        <p:txBody>
          <a:bodyPr/>
          <a:lstStyle/>
          <a:p>
            <a:pPr eaLnBrk="1" hangingPunct="1"/>
            <a:r>
              <a:rPr lang="en-US" sz="4000" smtClean="0"/>
              <a:t>Read/Write Register Example</a:t>
            </a:r>
          </a:p>
        </p:txBody>
      </p:sp>
      <p:sp>
        <p:nvSpPr>
          <p:cNvPr id="74758" name="Text Box 3"/>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4759" name="AutoShape 20"/>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74760" name="AutoShape 4"/>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74761" name="AutoShape 19"/>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74762" name="AutoShape 21"/>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74763" name="AutoShape 2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4764" name="Text Box 2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4765" name="AutoShape 25"/>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read(0)</a:t>
            </a:r>
          </a:p>
        </p:txBody>
      </p:sp>
      <p:sp>
        <p:nvSpPr>
          <p:cNvPr id="74766" name="Text Box 55"/>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75E79F34-356E-4692-8F32-61BD1F0A2DAC}" type="slidenum">
              <a:rPr lang="ar-SA" b="0">
                <a:solidFill>
                  <a:schemeClr val="tx1"/>
                </a:solidFill>
                <a:latin typeface="+mn-lt"/>
                <a:cs typeface="+mn-cs"/>
              </a:rPr>
              <a:pPr>
                <a:defRPr/>
              </a:pPr>
              <a:t>73</a:t>
            </a:fld>
            <a:endParaRPr lang="en-US" b="0">
              <a:solidFill>
                <a:schemeClr val="tx1"/>
              </a:solidFill>
              <a:latin typeface="+mn-lt"/>
              <a:cs typeface="+mn-cs"/>
            </a:endParaRPr>
          </a:p>
        </p:txBody>
      </p:sp>
      <p:pic>
        <p:nvPicPr>
          <p:cNvPr id="757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5781"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5782"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578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7578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7578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7578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7578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5788" name="Text Box 10"/>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5789"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read(0)</a:t>
            </a:r>
          </a:p>
        </p:txBody>
      </p:sp>
      <p:sp>
        <p:nvSpPr>
          <p:cNvPr id="7579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5791"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a:solidFill>
                  <a:srgbClr val="0000FF"/>
                </a:solidFill>
                <a:latin typeface="Comic Sans MS" pitchFamily="66" charset="0"/>
              </a:rPr>
              <a:t>write(1) already happened</a:t>
            </a:r>
          </a:p>
        </p:txBody>
      </p:sp>
      <p:sp>
        <p:nvSpPr>
          <p:cNvPr id="75792" name="Text Box 22"/>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0" name="Slide Number Placeholder 3"/>
          <p:cNvSpPr>
            <a:spLocks noGrp="1"/>
          </p:cNvSpPr>
          <p:nvPr>
            <p:ph type="sldNum" sz="quarter" idx="11"/>
          </p:nvPr>
        </p:nvSpPr>
        <p:spPr>
          <a:xfrm>
            <a:off x="6553200" y="6248400"/>
            <a:ext cx="1905000" cy="457200"/>
          </a:xfrm>
        </p:spPr>
        <p:txBody>
          <a:bodyPr/>
          <a:lstStyle/>
          <a:p>
            <a:pPr>
              <a:defRPr/>
            </a:pPr>
            <a:fld id="{4037C452-89E7-4E8F-90DC-632B85AF9501}" type="slidenum">
              <a:rPr lang="ar-SA" b="0">
                <a:solidFill>
                  <a:schemeClr val="tx1"/>
                </a:solidFill>
                <a:latin typeface="+mn-lt"/>
                <a:cs typeface="+mn-cs"/>
              </a:rPr>
              <a:pPr>
                <a:defRPr/>
              </a:pPr>
              <a:t>74</a:t>
            </a:fld>
            <a:endParaRPr lang="en-US" b="0">
              <a:solidFill>
                <a:schemeClr val="tx1"/>
              </a:solidFill>
              <a:latin typeface="+mn-lt"/>
              <a:cs typeface="+mn-cs"/>
            </a:endParaRPr>
          </a:p>
        </p:txBody>
      </p:sp>
      <p:pic>
        <p:nvPicPr>
          <p:cNvPr id="768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6805"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680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6807"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76808"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76809"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76810"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76811"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6812" name="Text Box 10"/>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6813"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read(0)</a:t>
            </a:r>
          </a:p>
        </p:txBody>
      </p:sp>
      <p:sp>
        <p:nvSpPr>
          <p:cNvPr id="76814"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76815" name="Group 13"/>
          <p:cNvGrpSpPr>
            <a:grpSpLocks/>
          </p:cNvGrpSpPr>
          <p:nvPr/>
        </p:nvGrpSpPr>
        <p:grpSpPr bwMode="auto">
          <a:xfrm>
            <a:off x="1308100" y="4267200"/>
            <a:ext cx="5334000" cy="990600"/>
            <a:chOff x="824" y="2688"/>
            <a:chExt cx="3360" cy="624"/>
          </a:xfrm>
        </p:grpSpPr>
        <p:sp>
          <p:nvSpPr>
            <p:cNvPr id="76819"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76820"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76816"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6817"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a:solidFill>
                  <a:srgbClr val="0000FF"/>
                </a:solidFill>
                <a:latin typeface="Comic Sans MS" pitchFamily="66" charset="0"/>
              </a:rPr>
              <a:t>write(1) already happened</a:t>
            </a:r>
          </a:p>
        </p:txBody>
      </p:sp>
      <p:sp>
        <p:nvSpPr>
          <p:cNvPr id="76818" name="Text Box 22"/>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2" name="Slide Number Placeholder 3"/>
          <p:cNvSpPr>
            <a:spLocks noGrp="1"/>
          </p:cNvSpPr>
          <p:nvPr>
            <p:ph type="sldNum" sz="quarter" idx="11"/>
          </p:nvPr>
        </p:nvSpPr>
        <p:spPr>
          <a:xfrm>
            <a:off x="6553200" y="6248400"/>
            <a:ext cx="1905000" cy="457200"/>
          </a:xfrm>
        </p:spPr>
        <p:txBody>
          <a:bodyPr/>
          <a:lstStyle/>
          <a:p>
            <a:pPr>
              <a:defRPr/>
            </a:pPr>
            <a:fld id="{A1B6EB8B-7156-4EAD-8B60-EF8B5F6FC18D}" type="slidenum">
              <a:rPr lang="ar-SA" b="0">
                <a:solidFill>
                  <a:schemeClr val="tx1"/>
                </a:solidFill>
                <a:latin typeface="+mn-lt"/>
                <a:cs typeface="+mn-cs"/>
              </a:rPr>
              <a:pPr>
                <a:defRPr/>
              </a:pPr>
              <a:t>75</a:t>
            </a:fld>
            <a:endParaRPr lang="en-US" b="0">
              <a:solidFill>
                <a:schemeClr val="tx1"/>
              </a:solidFill>
              <a:latin typeface="+mn-lt"/>
              <a:cs typeface="+mn-cs"/>
            </a:endParaRPr>
          </a:p>
        </p:txBody>
      </p:sp>
      <p:pic>
        <p:nvPicPr>
          <p:cNvPr id="778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7829"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783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7831"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77832"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77833"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77834"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77835"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7836" name="Text Box 10"/>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7837"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read(0)</a:t>
            </a:r>
          </a:p>
        </p:txBody>
      </p:sp>
      <p:sp>
        <p:nvSpPr>
          <p:cNvPr id="77838"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77839" name="Group 13"/>
          <p:cNvGrpSpPr>
            <a:grpSpLocks/>
          </p:cNvGrpSpPr>
          <p:nvPr/>
        </p:nvGrpSpPr>
        <p:grpSpPr bwMode="auto">
          <a:xfrm>
            <a:off x="1308100" y="4267200"/>
            <a:ext cx="5334000" cy="990600"/>
            <a:chOff x="824" y="2688"/>
            <a:chExt cx="3360" cy="624"/>
          </a:xfrm>
        </p:grpSpPr>
        <p:sp>
          <p:nvSpPr>
            <p:cNvPr id="77845"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77846"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7784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7841"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a:solidFill>
                  <a:srgbClr val="0000FF"/>
                </a:solidFill>
                <a:latin typeface="Comic Sans MS" pitchFamily="66" charset="0"/>
              </a:rPr>
              <a:t>write(1) already happened</a:t>
            </a:r>
          </a:p>
        </p:txBody>
      </p:sp>
      <p:sp>
        <p:nvSpPr>
          <p:cNvPr id="77842" name="Text Box 18"/>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pic>
        <p:nvPicPr>
          <p:cNvPr id="77843" name="Picture 19" descr="MCj03970740000[1]"/>
          <p:cNvPicPr>
            <a:picLocks noChangeAspect="1" noChangeArrowheads="1"/>
          </p:cNvPicPr>
          <p:nvPr/>
        </p:nvPicPr>
        <p:blipFill>
          <a:blip r:embed="rId4" cstate="print"/>
          <a:srcRect/>
          <a:stretch>
            <a:fillRect/>
          </a:stretch>
        </p:blipFill>
        <p:spPr bwMode="auto">
          <a:xfrm>
            <a:off x="7489825" y="3833813"/>
            <a:ext cx="555625" cy="550862"/>
          </a:xfrm>
          <a:prstGeom prst="rect">
            <a:avLst/>
          </a:prstGeom>
          <a:noFill/>
          <a:ln w="9525">
            <a:noFill/>
            <a:miter lim="800000"/>
            <a:headEnd/>
            <a:tailEnd/>
          </a:ln>
        </p:spPr>
      </p:pic>
      <p:sp>
        <p:nvSpPr>
          <p:cNvPr id="829460" name="Text Box 2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a:latin typeface="Comic Sans MS" pitchFamily="66" charset="0"/>
              </a:rPr>
              <a:t>not linearizable</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0"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ADC4DC28-9F85-4404-92B5-CAA5E44AACFF}" type="slidenum">
              <a:rPr lang="ar-SA" b="0">
                <a:solidFill>
                  <a:schemeClr val="tx1"/>
                </a:solidFill>
                <a:latin typeface="+mn-lt"/>
                <a:cs typeface="+mn-cs"/>
              </a:rPr>
              <a:pPr>
                <a:defRPr/>
              </a:pPr>
              <a:t>76</a:t>
            </a:fld>
            <a:endParaRPr lang="en-US" b="0">
              <a:solidFill>
                <a:schemeClr val="tx1"/>
              </a:solidFill>
              <a:latin typeface="+mn-lt"/>
              <a:cs typeface="+mn-cs"/>
            </a:endParaRPr>
          </a:p>
        </p:txBody>
      </p:sp>
      <p:pic>
        <p:nvPicPr>
          <p:cNvPr id="788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8853"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8854"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8855"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78856"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78857"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78858"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78859"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8860" name="Text Box 10"/>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8861"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78862" name="Line 12"/>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8863" name="AutoShape 13"/>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a:solidFill>
                  <a:srgbClr val="0000FF"/>
                </a:solidFill>
                <a:latin typeface="Comic Sans MS" pitchFamily="66" charset="0"/>
              </a:rPr>
              <a:t>write(1) already happened</a:t>
            </a:r>
          </a:p>
        </p:txBody>
      </p:sp>
      <p:sp>
        <p:nvSpPr>
          <p:cNvPr id="78864" name="Text Box 14"/>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44300617-F651-42D8-93F3-C15E563B586C}" type="slidenum">
              <a:rPr lang="ar-SA" b="0">
                <a:solidFill>
                  <a:schemeClr val="tx1"/>
                </a:solidFill>
                <a:latin typeface="+mn-lt"/>
                <a:cs typeface="+mn-cs"/>
              </a:rPr>
              <a:pPr>
                <a:defRPr/>
              </a:pPr>
              <a:t>77</a:t>
            </a:fld>
            <a:endParaRPr lang="en-US" b="0">
              <a:solidFill>
                <a:schemeClr val="tx1"/>
              </a:solidFill>
              <a:latin typeface="+mn-lt"/>
              <a:cs typeface="+mn-cs"/>
            </a:endParaRPr>
          </a:p>
        </p:txBody>
      </p:sp>
      <p:pic>
        <p:nvPicPr>
          <p:cNvPr id="79876" name="Picture 2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9877" name="Rectangle 2"/>
          <p:cNvSpPr>
            <a:spLocks noGrp="1" noChangeArrowheads="1"/>
          </p:cNvSpPr>
          <p:nvPr>
            <p:ph type="title" idx="4294967295"/>
          </p:nvPr>
        </p:nvSpPr>
        <p:spPr/>
        <p:txBody>
          <a:bodyPr/>
          <a:lstStyle/>
          <a:p>
            <a:pPr eaLnBrk="1" hangingPunct="1"/>
            <a:r>
              <a:rPr lang="en-US" sz="4000" smtClean="0"/>
              <a:t>Read/Write Register Example</a:t>
            </a:r>
          </a:p>
        </p:txBody>
      </p:sp>
      <p:sp>
        <p:nvSpPr>
          <p:cNvPr id="79878" name="Text Box 3"/>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9879" name="AutoShape 4"/>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79880"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79881"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79882"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79883"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9884" name="Text Box 9"/>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79885"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79886" name="Line 11"/>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79887" name="Group 12"/>
          <p:cNvGrpSpPr>
            <a:grpSpLocks/>
          </p:cNvGrpSpPr>
          <p:nvPr/>
        </p:nvGrpSpPr>
        <p:grpSpPr bwMode="auto">
          <a:xfrm>
            <a:off x="1308100" y="4267200"/>
            <a:ext cx="5334000" cy="990600"/>
            <a:chOff x="824" y="2688"/>
            <a:chExt cx="3360" cy="624"/>
          </a:xfrm>
        </p:grpSpPr>
        <p:sp>
          <p:nvSpPr>
            <p:cNvPr id="79894" name="AutoShape 13"/>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79895" name="Line 14"/>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79888" name="Line 15"/>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79889" name="Group 17"/>
          <p:cNvGrpSpPr>
            <a:grpSpLocks/>
          </p:cNvGrpSpPr>
          <p:nvPr/>
        </p:nvGrpSpPr>
        <p:grpSpPr bwMode="auto">
          <a:xfrm>
            <a:off x="4889500" y="3352800"/>
            <a:ext cx="1828800" cy="990600"/>
            <a:chOff x="3080" y="2112"/>
            <a:chExt cx="1152" cy="624"/>
          </a:xfrm>
        </p:grpSpPr>
        <p:sp>
          <p:nvSpPr>
            <p:cNvPr id="79892"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79893"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79890" name="Text Box 21"/>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
        <p:nvSpPr>
          <p:cNvPr id="79891" name="AutoShape 23"/>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a:solidFill>
                  <a:srgbClr val="0000FF"/>
                </a:solidFill>
                <a:latin typeface="Comic Sans MS" pitchFamily="66" charset="0"/>
              </a:rPr>
              <a:t>write(1) already happened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4632DFB4-022A-4414-94AD-954059A25942}" type="slidenum">
              <a:rPr lang="ar-SA" b="0">
                <a:solidFill>
                  <a:schemeClr val="tx1"/>
                </a:solidFill>
                <a:latin typeface="+mn-lt"/>
                <a:cs typeface="+mn-cs"/>
              </a:rPr>
              <a:pPr>
                <a:defRPr/>
              </a:pPr>
              <a:t>78</a:t>
            </a:fld>
            <a:endParaRPr lang="en-US" b="0">
              <a:solidFill>
                <a:schemeClr val="tx1"/>
              </a:solidFill>
              <a:latin typeface="+mn-lt"/>
              <a:cs typeface="+mn-cs"/>
            </a:endParaRPr>
          </a:p>
        </p:txBody>
      </p:sp>
      <p:pic>
        <p:nvPicPr>
          <p:cNvPr id="809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0901"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0902"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090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090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8090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090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090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0908" name="Text Box 10"/>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0909" name="AutoShape 11"/>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0910"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0911" name="Group 13"/>
          <p:cNvGrpSpPr>
            <a:grpSpLocks/>
          </p:cNvGrpSpPr>
          <p:nvPr/>
        </p:nvGrpSpPr>
        <p:grpSpPr bwMode="auto">
          <a:xfrm>
            <a:off x="1308100" y="4267200"/>
            <a:ext cx="5334000" cy="990600"/>
            <a:chOff x="824" y="2688"/>
            <a:chExt cx="3360" cy="624"/>
          </a:xfrm>
        </p:grpSpPr>
        <p:sp>
          <p:nvSpPr>
            <p:cNvPr id="80919"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0920"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0912"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80913" name="Group 17"/>
          <p:cNvGrpSpPr>
            <a:grpSpLocks/>
          </p:cNvGrpSpPr>
          <p:nvPr/>
        </p:nvGrpSpPr>
        <p:grpSpPr bwMode="auto">
          <a:xfrm>
            <a:off x="4889500" y="3352800"/>
            <a:ext cx="1828800" cy="990600"/>
            <a:chOff x="3080" y="2112"/>
            <a:chExt cx="1152" cy="624"/>
          </a:xfrm>
        </p:grpSpPr>
        <p:sp>
          <p:nvSpPr>
            <p:cNvPr id="80917"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0918"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80914" name="Text Box 2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a:latin typeface="Comic Sans MS" pitchFamily="66" charset="0"/>
              </a:rPr>
              <a:t>not linearizable</a:t>
            </a:r>
          </a:p>
        </p:txBody>
      </p:sp>
      <p:sp>
        <p:nvSpPr>
          <p:cNvPr id="80915" name="Text Box 21"/>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
        <p:nvSpPr>
          <p:cNvPr id="80916" name="AutoShape 22"/>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a:solidFill>
                  <a:srgbClr val="0000FF"/>
                </a:solidFill>
                <a:latin typeface="Comic Sans MS" pitchFamily="66" charset="0"/>
              </a:rPr>
              <a:t>write(1) already happened</a:t>
            </a:r>
          </a:p>
        </p:txBody>
      </p:sp>
    </p:spTree>
  </p:cSld>
  <p:clrMapOvr>
    <a:masterClrMapping/>
  </p:clrMapOvr>
  <p:transition>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A67E6D71-2797-4BEE-870C-2A3900230906}" type="slidenum">
              <a:rPr lang="ar-SA" b="0">
                <a:solidFill>
                  <a:schemeClr val="tx1"/>
                </a:solidFill>
                <a:latin typeface="+mn-lt"/>
                <a:cs typeface="+mn-cs"/>
              </a:rPr>
              <a:pPr>
                <a:defRPr/>
              </a:pPr>
              <a:t>79</a:t>
            </a:fld>
            <a:endParaRPr lang="en-US" b="0">
              <a:solidFill>
                <a:schemeClr val="tx1"/>
              </a:solidFill>
              <a:latin typeface="+mn-lt"/>
              <a:cs typeface="+mn-cs"/>
            </a:endParaRPr>
          </a:p>
        </p:txBody>
      </p:sp>
      <p:pic>
        <p:nvPicPr>
          <p:cNvPr id="819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1925"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192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1927"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81928"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1929"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1930"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1931" name="Text Box 10"/>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1932" name="AutoShape 11"/>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1933" name="Text Box 21"/>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3D4598D9-347E-45E4-AB39-0AD3B3A7975B}" type="slidenum">
              <a:rPr lang="ar-SA" b="0">
                <a:solidFill>
                  <a:schemeClr val="tx1"/>
                </a:solidFill>
                <a:latin typeface="+mn-lt"/>
                <a:cs typeface="+mn-cs"/>
              </a:rPr>
              <a:pPr>
                <a:defRPr/>
              </a:pPr>
              <a:t>8</a:t>
            </a:fld>
            <a:endParaRPr lang="en-US" b="0">
              <a:solidFill>
                <a:schemeClr val="tx1"/>
              </a:solidFill>
              <a:latin typeface="+mn-lt"/>
              <a:cs typeface="+mn-cs"/>
            </a:endParaRPr>
          </a:p>
        </p:txBody>
      </p:sp>
      <p:pic>
        <p:nvPicPr>
          <p:cNvPr id="92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221" name="Rectangle 3"/>
          <p:cNvSpPr>
            <a:spLocks noGrp="1" noChangeArrowheads="1"/>
          </p:cNvSpPr>
          <p:nvPr>
            <p:ph type="title" idx="4294967295"/>
          </p:nvPr>
        </p:nvSpPr>
        <p:spPr>
          <a:xfrm>
            <a:off x="455613" y="233363"/>
            <a:ext cx="7507287" cy="1150937"/>
          </a:xfrm>
        </p:spPr>
        <p:txBody>
          <a:bodyPr/>
          <a:lstStyle/>
          <a:p>
            <a:pPr algn="l" eaLnBrk="1" hangingPunct="1"/>
            <a:r>
              <a:rPr lang="en-US" smtClean="0"/>
              <a:t>     A Lock-Based Queue</a:t>
            </a:r>
            <a:endParaRPr lang="en-US" smtClean="0">
              <a:solidFill>
                <a:srgbClr val="FF3300"/>
              </a:solidFill>
            </a:endParaRPr>
          </a:p>
        </p:txBody>
      </p:sp>
      <p:sp>
        <p:nvSpPr>
          <p:cNvPr id="8198"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class </a:t>
            </a:r>
            <a:r>
              <a:rPr lang="en-US" sz="2000" dirty="0" err="1">
                <a:solidFill>
                  <a:schemeClr val="bg1">
                    <a:lumMod val="65000"/>
                  </a:schemeClr>
                </a:solidFill>
                <a:cs typeface="Arial" charset="0"/>
              </a:rPr>
              <a:t>LockBasedQueue</a:t>
            </a:r>
            <a:r>
              <a:rPr lang="en-US" sz="2000" dirty="0">
                <a:solidFill>
                  <a:schemeClr val="bg1">
                    <a:lumMod val="65000"/>
                  </a:schemeClr>
                </a:solidFill>
                <a:cs typeface="Arial" charset="0"/>
              </a:rPr>
              <a:t>&lt;T&gt; {  </a:t>
            </a:r>
          </a:p>
          <a:p>
            <a:pPr>
              <a:defRPr/>
            </a:pPr>
            <a:r>
              <a:rPr lang="en-US" sz="2000" dirty="0">
                <a:solidFill>
                  <a:schemeClr val="tx1"/>
                </a:solidFill>
                <a:cs typeface="Arial" charset="0"/>
              </a:rPr>
              <a:t>  </a:t>
            </a:r>
            <a:r>
              <a:rPr lang="en-US" sz="2000" dirty="0" err="1">
                <a:solidFill>
                  <a:schemeClr val="tx1"/>
                </a:solidFill>
                <a:cs typeface="Arial" charset="0"/>
              </a:rPr>
              <a:t>int</a:t>
            </a:r>
            <a:r>
              <a:rPr lang="en-US" sz="2000" dirty="0">
                <a:solidFill>
                  <a:schemeClr val="tx1"/>
                </a:solidFill>
                <a:cs typeface="Arial" charset="0"/>
              </a:rPr>
              <a:t> </a:t>
            </a:r>
            <a:r>
              <a:rPr lang="en-US" sz="2000" dirty="0">
                <a:solidFill>
                  <a:srgbClr val="0070C0"/>
                </a:solidFill>
                <a:cs typeface="Arial" charset="0"/>
              </a:rPr>
              <a:t>head, tail;  </a:t>
            </a:r>
          </a:p>
          <a:p>
            <a:pPr>
              <a:defRPr/>
            </a:pPr>
            <a:r>
              <a:rPr lang="en-US" sz="2000" dirty="0">
                <a:solidFill>
                  <a:schemeClr val="tx1"/>
                </a:solidFill>
                <a:cs typeface="Arial" charset="0"/>
              </a:rPr>
              <a:t>  </a:t>
            </a:r>
            <a:r>
              <a:rPr lang="en-US" sz="2000" dirty="0">
                <a:solidFill>
                  <a:srgbClr val="0070C0"/>
                </a:solidFill>
                <a:cs typeface="Arial" charset="0"/>
              </a:rPr>
              <a:t>T[] items;  </a:t>
            </a:r>
          </a:p>
          <a:p>
            <a:pPr>
              <a:defRPr/>
            </a:pPr>
            <a:r>
              <a:rPr lang="en-US" sz="2000" dirty="0">
                <a:solidFill>
                  <a:srgbClr val="0070C0"/>
                </a:solidFill>
                <a:cs typeface="Arial" charset="0"/>
              </a:rPr>
              <a:t>  Lock </a:t>
            </a:r>
            <a:r>
              <a:rPr lang="en-US" sz="2000" dirty="0" err="1">
                <a:solidFill>
                  <a:srgbClr val="0070C0"/>
                </a:solidFill>
                <a:cs typeface="Arial" charset="0"/>
              </a:rPr>
              <a:t>lock</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public </a:t>
            </a:r>
            <a:r>
              <a:rPr lang="en-US" sz="2000" dirty="0" err="1">
                <a:solidFill>
                  <a:schemeClr val="bg1">
                    <a:lumMod val="65000"/>
                  </a:schemeClr>
                </a:solidFill>
                <a:cs typeface="Arial" charset="0"/>
              </a:rPr>
              <a:t>LockBasedQueue</a:t>
            </a:r>
            <a:r>
              <a:rPr lang="en-US" sz="2000" dirty="0">
                <a:solidFill>
                  <a:schemeClr val="bg1">
                    <a:lumMod val="65000"/>
                  </a:schemeClr>
                </a:solidFill>
                <a:cs typeface="Arial" charset="0"/>
              </a:rPr>
              <a:t>(</a:t>
            </a:r>
            <a:r>
              <a:rPr lang="en-US" sz="2000" dirty="0" err="1">
                <a:solidFill>
                  <a:schemeClr val="bg1">
                    <a:lumMod val="65000"/>
                  </a:schemeClr>
                </a:solidFill>
                <a:cs typeface="Arial" charset="0"/>
              </a:rPr>
              <a:t>int</a:t>
            </a:r>
            <a:r>
              <a:rPr lang="en-US" sz="2000" dirty="0">
                <a:solidFill>
                  <a:schemeClr val="bg1">
                    <a:lumMod val="65000"/>
                  </a:schemeClr>
                </a:solidFill>
                <a:cs typeface="Arial" charset="0"/>
              </a:rPr>
              <a:t> capacity) {    </a:t>
            </a:r>
          </a:p>
          <a:p>
            <a:pPr>
              <a:defRPr/>
            </a:pPr>
            <a:r>
              <a:rPr lang="en-US" sz="2000" dirty="0">
                <a:solidFill>
                  <a:schemeClr val="bg1">
                    <a:lumMod val="65000"/>
                  </a:schemeClr>
                </a:solidFill>
                <a:cs typeface="Arial" charset="0"/>
              </a:rPr>
              <a:t>    head = 0; tail = 0;    </a:t>
            </a:r>
          </a:p>
          <a:p>
            <a:pPr>
              <a:defRPr/>
            </a:pPr>
            <a:r>
              <a:rPr lang="en-US" sz="2000" dirty="0">
                <a:solidFill>
                  <a:schemeClr val="bg1">
                    <a:lumMod val="65000"/>
                  </a:schemeClr>
                </a:solidFill>
                <a:cs typeface="Arial" charset="0"/>
              </a:rPr>
              <a:t>    lock = new </a:t>
            </a:r>
            <a:r>
              <a:rPr lang="en-US" sz="2000" dirty="0" err="1">
                <a:solidFill>
                  <a:schemeClr val="bg1">
                    <a:lumMod val="65000"/>
                  </a:schemeClr>
                </a:solidFill>
                <a:cs typeface="Arial" charset="0"/>
              </a:rPr>
              <a:t>ReentrantLock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items = (T[]) new Object[capacity];  </a:t>
            </a:r>
          </a:p>
          <a:p>
            <a:pPr>
              <a:defRPr/>
            </a:pPr>
            <a:r>
              <a:rPr lang="en-US" sz="2000" dirty="0">
                <a:solidFill>
                  <a:schemeClr val="bg1">
                    <a:lumMod val="65000"/>
                  </a:schemeClr>
                </a:solidFill>
                <a:cs typeface="Arial" charset="0"/>
              </a:rPr>
              <a:t>}</a:t>
            </a:r>
          </a:p>
        </p:txBody>
      </p:sp>
      <p:grpSp>
        <p:nvGrpSpPr>
          <p:cNvPr id="9223" name="Group 6"/>
          <p:cNvGrpSpPr>
            <a:grpSpLocks/>
          </p:cNvGrpSpPr>
          <p:nvPr/>
        </p:nvGrpSpPr>
        <p:grpSpPr bwMode="auto">
          <a:xfrm>
            <a:off x="5413375" y="1296988"/>
            <a:ext cx="2590800" cy="1735137"/>
            <a:chOff x="3650" y="1105"/>
            <a:chExt cx="1632" cy="1093"/>
          </a:xfrm>
        </p:grpSpPr>
        <p:grpSp>
          <p:nvGrpSpPr>
            <p:cNvPr id="9226" name="Group 7"/>
            <p:cNvGrpSpPr>
              <a:grpSpLocks/>
            </p:cNvGrpSpPr>
            <p:nvPr/>
          </p:nvGrpSpPr>
          <p:grpSpPr bwMode="auto">
            <a:xfrm>
              <a:off x="4068" y="1412"/>
              <a:ext cx="813" cy="786"/>
              <a:chOff x="3740" y="1372"/>
              <a:chExt cx="813" cy="786"/>
            </a:xfrm>
          </p:grpSpPr>
          <p:sp>
            <p:nvSpPr>
              <p:cNvPr id="9243"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9244"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9245"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9246"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9247"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9248"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9249"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9250"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9251"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9252"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9253"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9254"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9227"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9228"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9229"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9230"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9231"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9232"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9233"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9234"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9235"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9236"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9237" name="Group 30"/>
            <p:cNvGrpSpPr>
              <a:grpSpLocks/>
            </p:cNvGrpSpPr>
            <p:nvPr/>
          </p:nvGrpSpPr>
          <p:grpSpPr bwMode="auto">
            <a:xfrm>
              <a:off x="3686" y="1604"/>
              <a:ext cx="219" cy="362"/>
              <a:chOff x="3686" y="1604"/>
              <a:chExt cx="219" cy="362"/>
            </a:xfrm>
          </p:grpSpPr>
          <p:sp>
            <p:nvSpPr>
              <p:cNvPr id="9238"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9239"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9240"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9241"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9242"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
        <p:nvSpPr>
          <p:cNvPr id="9224" name="AutoShape 6"/>
          <p:cNvSpPr>
            <a:spLocks noChangeArrowheads="1"/>
          </p:cNvSpPr>
          <p:nvPr/>
        </p:nvSpPr>
        <p:spPr bwMode="auto">
          <a:xfrm>
            <a:off x="1676400" y="2076450"/>
            <a:ext cx="2540000" cy="984250"/>
          </a:xfrm>
          <a:prstGeom prst="wedgeRoundRectCallout">
            <a:avLst>
              <a:gd name="adj1" fmla="val 46833"/>
              <a:gd name="adj2" fmla="val 244347"/>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9225" name="Text Box 7"/>
          <p:cNvSpPr txBox="1">
            <a:spLocks noChangeArrowheads="1"/>
          </p:cNvSpPr>
          <p:nvPr/>
        </p:nvSpPr>
        <p:spPr bwMode="auto">
          <a:xfrm>
            <a:off x="4213225" y="4864100"/>
            <a:ext cx="3390900" cy="1384300"/>
          </a:xfrm>
          <a:prstGeom prst="rect">
            <a:avLst/>
          </a:prstGeom>
          <a:noFill/>
          <a:ln w="9525">
            <a:noFill/>
            <a:miter lim="800000"/>
            <a:headEnd/>
            <a:tailEnd/>
          </a:ln>
        </p:spPr>
        <p:txBody>
          <a:bodyPr>
            <a:spAutoFit/>
          </a:bodyPr>
          <a:lstStyle/>
          <a:p>
            <a:r>
              <a:rPr lang="en-US" sz="2800" b="0">
                <a:latin typeface="Comic Sans MS" pitchFamily="66" charset="0"/>
              </a:rPr>
              <a:t>Queue fields protected by single shared lock</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8" name="Slide Number Placeholder 3"/>
          <p:cNvSpPr>
            <a:spLocks noGrp="1"/>
          </p:cNvSpPr>
          <p:nvPr>
            <p:ph type="sldNum" sz="quarter" idx="11"/>
          </p:nvPr>
        </p:nvSpPr>
        <p:spPr>
          <a:xfrm>
            <a:off x="6553200" y="6248400"/>
            <a:ext cx="1905000" cy="457200"/>
          </a:xfrm>
        </p:spPr>
        <p:txBody>
          <a:bodyPr/>
          <a:lstStyle/>
          <a:p>
            <a:pPr>
              <a:defRPr/>
            </a:pPr>
            <a:fld id="{5D9DD825-6669-466C-B70A-BE156F58E5EA}" type="slidenum">
              <a:rPr lang="ar-SA" b="0">
                <a:solidFill>
                  <a:schemeClr val="tx1"/>
                </a:solidFill>
                <a:latin typeface="+mn-lt"/>
                <a:cs typeface="+mn-cs"/>
              </a:rPr>
              <a:pPr>
                <a:defRPr/>
              </a:pPr>
              <a:t>80</a:t>
            </a:fld>
            <a:endParaRPr lang="en-US" b="0">
              <a:solidFill>
                <a:schemeClr val="tx1"/>
              </a:solidFill>
              <a:latin typeface="+mn-lt"/>
              <a:cs typeface="+mn-cs"/>
            </a:endParaRPr>
          </a:p>
        </p:txBody>
      </p:sp>
      <p:pic>
        <p:nvPicPr>
          <p:cNvPr id="829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2949"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295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2951"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82952"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2953"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2954"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2955" name="Text Box 9"/>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2956"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grpSp>
        <p:nvGrpSpPr>
          <p:cNvPr id="82957" name="Group 11"/>
          <p:cNvGrpSpPr>
            <a:grpSpLocks/>
          </p:cNvGrpSpPr>
          <p:nvPr/>
        </p:nvGrpSpPr>
        <p:grpSpPr bwMode="auto">
          <a:xfrm>
            <a:off x="1308100" y="3368675"/>
            <a:ext cx="5410200" cy="1905000"/>
            <a:chOff x="824" y="2112"/>
            <a:chExt cx="3408" cy="1200"/>
          </a:xfrm>
        </p:grpSpPr>
        <p:sp>
          <p:nvSpPr>
            <p:cNvPr id="82959" name="AutoShape 12"/>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2960" name="Line 13"/>
            <p:cNvSpPr>
              <a:spLocks noChangeShapeType="1"/>
            </p:cNvSpPr>
            <p:nvPr/>
          </p:nvSpPr>
          <p:spPr bwMode="auto">
            <a:xfrm flipH="1">
              <a:off x="3735" y="2835"/>
              <a:ext cx="9" cy="314"/>
            </a:xfrm>
            <a:prstGeom prst="line">
              <a:avLst/>
            </a:prstGeom>
            <a:noFill/>
            <a:ln w="76200">
              <a:solidFill>
                <a:srgbClr val="FF0000"/>
              </a:solidFill>
              <a:round/>
              <a:headEnd/>
              <a:tailEnd/>
            </a:ln>
          </p:spPr>
          <p:txBody>
            <a:bodyPr wrap="none" anchor="ctr"/>
            <a:lstStyle/>
            <a:p>
              <a:endParaRPr lang="en-US"/>
            </a:p>
          </p:txBody>
        </p:sp>
        <p:sp>
          <p:nvSpPr>
            <p:cNvPr id="82961" name="AutoShape 14"/>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2962" name="Line 15"/>
            <p:cNvSpPr>
              <a:spLocks noChangeShapeType="1"/>
            </p:cNvSpPr>
            <p:nvPr/>
          </p:nvSpPr>
          <p:spPr bwMode="auto">
            <a:xfrm flipH="1">
              <a:off x="3574" y="2259"/>
              <a:ext cx="9" cy="314"/>
            </a:xfrm>
            <a:prstGeom prst="line">
              <a:avLst/>
            </a:prstGeom>
            <a:noFill/>
            <a:ln w="76200">
              <a:solidFill>
                <a:schemeClr val="accent2"/>
              </a:solidFill>
              <a:round/>
              <a:headEnd/>
              <a:tailEnd/>
            </a:ln>
          </p:spPr>
          <p:txBody>
            <a:bodyPr wrap="none" anchor="ctr"/>
            <a:lstStyle/>
            <a:p>
              <a:endParaRPr lang="en-US"/>
            </a:p>
          </p:txBody>
        </p:sp>
      </p:grpSp>
      <p:sp>
        <p:nvSpPr>
          <p:cNvPr id="82958"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AD81FA29-2C4B-477F-811C-37C1E08FD70C}" type="slidenum">
              <a:rPr lang="ar-SA" b="0">
                <a:solidFill>
                  <a:schemeClr val="tx1"/>
                </a:solidFill>
                <a:latin typeface="+mn-lt"/>
                <a:cs typeface="+mn-cs"/>
              </a:rPr>
              <a:pPr>
                <a:defRPr/>
              </a:pPr>
              <a:t>81</a:t>
            </a:fld>
            <a:endParaRPr lang="en-US" b="0">
              <a:solidFill>
                <a:schemeClr val="tx1"/>
              </a:solidFill>
              <a:latin typeface="+mn-lt"/>
              <a:cs typeface="+mn-cs"/>
            </a:endParaRPr>
          </a:p>
        </p:txBody>
      </p:sp>
      <p:pic>
        <p:nvPicPr>
          <p:cNvPr id="839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3973"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3974"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3975"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83976"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3977"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3978"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3979" name="Text Box 9"/>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3980"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grpSp>
        <p:nvGrpSpPr>
          <p:cNvPr id="83981" name="Group 11"/>
          <p:cNvGrpSpPr>
            <a:grpSpLocks/>
          </p:cNvGrpSpPr>
          <p:nvPr/>
        </p:nvGrpSpPr>
        <p:grpSpPr bwMode="auto">
          <a:xfrm>
            <a:off x="1308100" y="3368675"/>
            <a:ext cx="5410200" cy="1905000"/>
            <a:chOff x="824" y="2112"/>
            <a:chExt cx="3408" cy="1200"/>
          </a:xfrm>
        </p:grpSpPr>
        <p:sp>
          <p:nvSpPr>
            <p:cNvPr id="83984" name="AutoShape 12"/>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3985" name="Line 13"/>
            <p:cNvSpPr>
              <a:spLocks noChangeShapeType="1"/>
            </p:cNvSpPr>
            <p:nvPr/>
          </p:nvSpPr>
          <p:spPr bwMode="auto">
            <a:xfrm flipH="1">
              <a:off x="3735" y="2835"/>
              <a:ext cx="9" cy="314"/>
            </a:xfrm>
            <a:prstGeom prst="line">
              <a:avLst/>
            </a:prstGeom>
            <a:noFill/>
            <a:ln w="76200">
              <a:solidFill>
                <a:srgbClr val="FF0000"/>
              </a:solidFill>
              <a:round/>
              <a:headEnd/>
              <a:tailEnd/>
            </a:ln>
          </p:spPr>
          <p:txBody>
            <a:bodyPr wrap="none" anchor="ctr"/>
            <a:lstStyle/>
            <a:p>
              <a:endParaRPr lang="en-US"/>
            </a:p>
          </p:txBody>
        </p:sp>
        <p:sp>
          <p:nvSpPr>
            <p:cNvPr id="83986" name="AutoShape 14"/>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3987" name="Line 15"/>
            <p:cNvSpPr>
              <a:spLocks noChangeShapeType="1"/>
            </p:cNvSpPr>
            <p:nvPr/>
          </p:nvSpPr>
          <p:spPr bwMode="auto">
            <a:xfrm flipH="1">
              <a:off x="3574" y="2259"/>
              <a:ext cx="9" cy="314"/>
            </a:xfrm>
            <a:prstGeom prst="line">
              <a:avLst/>
            </a:prstGeom>
            <a:noFill/>
            <a:ln w="76200">
              <a:solidFill>
                <a:schemeClr val="accent2"/>
              </a:solidFill>
              <a:round/>
              <a:headEnd/>
              <a:tailEnd/>
            </a:ln>
          </p:spPr>
          <p:txBody>
            <a:bodyPr wrap="none" anchor="ctr"/>
            <a:lstStyle/>
            <a:p>
              <a:endParaRPr lang="en-US"/>
            </a:p>
          </p:txBody>
        </p:sp>
      </p:grpSp>
      <p:sp>
        <p:nvSpPr>
          <p:cNvPr id="83982" name="Text Box 16"/>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a:latin typeface="Comic Sans MS" pitchFamily="66" charset="0"/>
              </a:rPr>
              <a:t>linearizable</a:t>
            </a:r>
          </a:p>
        </p:txBody>
      </p:sp>
      <p:sp>
        <p:nvSpPr>
          <p:cNvPr id="83983"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3EFC4E0F-0EE5-45CD-BC3D-874B837BCF7A}" type="slidenum">
              <a:rPr lang="ar-SA" b="0">
                <a:solidFill>
                  <a:schemeClr val="tx1"/>
                </a:solidFill>
                <a:latin typeface="+mn-lt"/>
                <a:cs typeface="+mn-cs"/>
              </a:rPr>
              <a:pPr>
                <a:defRPr/>
              </a:pPr>
              <a:t>82</a:t>
            </a:fld>
            <a:endParaRPr lang="en-US" b="0">
              <a:solidFill>
                <a:schemeClr val="tx1"/>
              </a:solidFill>
              <a:latin typeface="+mn-lt"/>
              <a:cs typeface="+mn-cs"/>
            </a:endParaRPr>
          </a:p>
        </p:txBody>
      </p:sp>
      <p:pic>
        <p:nvPicPr>
          <p:cNvPr id="84996" name="Picture 2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4997" name="Rectangle 2"/>
          <p:cNvSpPr>
            <a:spLocks noGrp="1" noChangeArrowheads="1"/>
          </p:cNvSpPr>
          <p:nvPr>
            <p:ph type="title" idx="4294967295"/>
          </p:nvPr>
        </p:nvSpPr>
        <p:spPr/>
        <p:txBody>
          <a:bodyPr/>
          <a:lstStyle/>
          <a:p>
            <a:pPr eaLnBrk="1" hangingPunct="1"/>
            <a:r>
              <a:rPr lang="en-US" sz="4000" smtClean="0"/>
              <a:t>Read/Write Register Example</a:t>
            </a:r>
          </a:p>
        </p:txBody>
      </p:sp>
      <p:sp>
        <p:nvSpPr>
          <p:cNvPr id="84998" name="Text Box 3"/>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4999" name="AutoShape 4"/>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5000"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85001"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5002"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5003"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5004" name="Text Box 9"/>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5005" name="AutoShape 10"/>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5006" name="Line 11"/>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sp>
        <p:nvSpPr>
          <p:cNvPr id="85007" name="Text Box 20"/>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Tree>
  </p:cSld>
  <p:clrMapOvr>
    <a:masterClrMapping/>
  </p:clrMapOvr>
  <p:transition>
    <p:blinds/>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5642737A-532B-47AB-A5A1-FD7119608A0D}" type="slidenum">
              <a:rPr lang="ar-SA" b="0">
                <a:solidFill>
                  <a:schemeClr val="tx1"/>
                </a:solidFill>
                <a:latin typeface="+mn-lt"/>
                <a:cs typeface="+mn-cs"/>
              </a:rPr>
              <a:pPr>
                <a:defRPr/>
              </a:pPr>
              <a:t>83</a:t>
            </a:fld>
            <a:endParaRPr lang="en-US" b="0">
              <a:solidFill>
                <a:schemeClr val="tx1"/>
              </a:solidFill>
              <a:latin typeface="+mn-lt"/>
              <a:cs typeface="+mn-cs"/>
            </a:endParaRPr>
          </a:p>
        </p:txBody>
      </p:sp>
      <p:pic>
        <p:nvPicPr>
          <p:cNvPr id="860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6021"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6022"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602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602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8602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602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602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6028" name="Text Box 10"/>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6029" name="AutoShape 11"/>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6030"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6031" name="Group 13"/>
          <p:cNvGrpSpPr>
            <a:grpSpLocks/>
          </p:cNvGrpSpPr>
          <p:nvPr/>
        </p:nvGrpSpPr>
        <p:grpSpPr bwMode="auto">
          <a:xfrm>
            <a:off x="1308100" y="4267200"/>
            <a:ext cx="5334000" cy="990600"/>
            <a:chOff x="824" y="2688"/>
            <a:chExt cx="3360" cy="624"/>
          </a:xfrm>
        </p:grpSpPr>
        <p:sp>
          <p:nvSpPr>
            <p:cNvPr id="86034"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6035"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6032"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86033" name="Text Box 21"/>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Tree>
  </p:cSld>
  <p:clrMapOvr>
    <a:masterClrMapping/>
  </p:clrMapOvr>
  <p:transition>
    <p:blinds/>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2" name="Slide Number Placeholder 3"/>
          <p:cNvSpPr>
            <a:spLocks noGrp="1"/>
          </p:cNvSpPr>
          <p:nvPr>
            <p:ph type="sldNum" sz="quarter" idx="11"/>
          </p:nvPr>
        </p:nvSpPr>
        <p:spPr>
          <a:xfrm>
            <a:off x="6553200" y="6248400"/>
            <a:ext cx="1905000" cy="457200"/>
          </a:xfrm>
        </p:spPr>
        <p:txBody>
          <a:bodyPr/>
          <a:lstStyle/>
          <a:p>
            <a:pPr>
              <a:defRPr/>
            </a:pPr>
            <a:fld id="{7C73EBF8-47EB-4955-BFDE-9327BA53F791}" type="slidenum">
              <a:rPr lang="ar-SA" b="0">
                <a:solidFill>
                  <a:schemeClr val="tx1"/>
                </a:solidFill>
                <a:latin typeface="+mn-lt"/>
                <a:cs typeface="+mn-cs"/>
              </a:rPr>
              <a:pPr>
                <a:defRPr/>
              </a:pPr>
              <a:t>84</a:t>
            </a:fld>
            <a:endParaRPr lang="en-US" b="0">
              <a:solidFill>
                <a:schemeClr val="tx1"/>
              </a:solidFill>
              <a:latin typeface="+mn-lt"/>
              <a:cs typeface="+mn-cs"/>
            </a:endParaRPr>
          </a:p>
        </p:txBody>
      </p:sp>
      <p:pic>
        <p:nvPicPr>
          <p:cNvPr id="870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7045"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7046"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7047"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7048"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87049"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7050"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7051"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7052" name="Text Box 10"/>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7053" name="AutoShape 11"/>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7054"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7055" name="Group 13"/>
          <p:cNvGrpSpPr>
            <a:grpSpLocks/>
          </p:cNvGrpSpPr>
          <p:nvPr/>
        </p:nvGrpSpPr>
        <p:grpSpPr bwMode="auto">
          <a:xfrm>
            <a:off x="1308100" y="4267200"/>
            <a:ext cx="5334000" cy="990600"/>
            <a:chOff x="824" y="2688"/>
            <a:chExt cx="3360" cy="624"/>
          </a:xfrm>
        </p:grpSpPr>
        <p:sp>
          <p:nvSpPr>
            <p:cNvPr id="87061"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7062"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7056"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87057" name="Group 17"/>
          <p:cNvGrpSpPr>
            <a:grpSpLocks/>
          </p:cNvGrpSpPr>
          <p:nvPr/>
        </p:nvGrpSpPr>
        <p:grpSpPr bwMode="auto">
          <a:xfrm>
            <a:off x="4889500" y="3352800"/>
            <a:ext cx="1828800" cy="990600"/>
            <a:chOff x="3080" y="2112"/>
            <a:chExt cx="1152" cy="624"/>
          </a:xfrm>
        </p:grpSpPr>
        <p:sp>
          <p:nvSpPr>
            <p:cNvPr id="87059"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7060"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87058" name="Text Box 21"/>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Tree>
  </p:cSld>
  <p:clrMapOvr>
    <a:masterClrMapping/>
  </p:clrMapOvr>
  <p:transition>
    <p:blind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BCA6C472-C92B-453A-8AF9-2BC851EF0415}" type="slidenum">
              <a:rPr lang="ar-SA" b="0">
                <a:solidFill>
                  <a:schemeClr val="tx1"/>
                </a:solidFill>
                <a:latin typeface="+mn-lt"/>
                <a:cs typeface="+mn-cs"/>
              </a:rPr>
              <a:pPr>
                <a:defRPr/>
              </a:pPr>
              <a:t>85</a:t>
            </a:fld>
            <a:endParaRPr lang="en-US" b="0">
              <a:solidFill>
                <a:schemeClr val="tx1"/>
              </a:solidFill>
              <a:latin typeface="+mn-lt"/>
              <a:cs typeface="+mn-cs"/>
            </a:endParaRPr>
          </a:p>
        </p:txBody>
      </p:sp>
      <p:pic>
        <p:nvPicPr>
          <p:cNvPr id="880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8069"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8070" name="Text Box 4"/>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8071"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read(1)</a:t>
            </a:r>
          </a:p>
        </p:txBody>
      </p:sp>
      <p:sp>
        <p:nvSpPr>
          <p:cNvPr id="88072"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write(0)</a:t>
            </a:r>
          </a:p>
        </p:txBody>
      </p:sp>
      <p:sp>
        <p:nvSpPr>
          <p:cNvPr id="88073"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8074"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8075"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8076" name="Text Box 10"/>
          <p:cNvSpPr txBox="1">
            <a:spLocks noChangeArrowheads="1"/>
          </p:cNvSpPr>
          <p:nvPr/>
        </p:nvSpPr>
        <p:spPr bwMode="auto">
          <a:xfrm>
            <a:off x="3352800" y="5410200"/>
            <a:ext cx="815975" cy="457200"/>
          </a:xfrm>
          <a:prstGeom prst="rect">
            <a:avLst/>
          </a:prstGeom>
          <a:noFill/>
          <a:ln w="9525">
            <a:noFill/>
            <a:miter lim="800000"/>
            <a:headEnd/>
            <a:tailEnd/>
          </a:ln>
        </p:spPr>
        <p:txBody>
          <a:bodyPr wrap="none">
            <a:spAutoFit/>
          </a:bodyPr>
          <a:lstStyle/>
          <a:p>
            <a:pPr algn="r"/>
            <a:r>
              <a:rPr lang="en-US" b="0">
                <a:solidFill>
                  <a:schemeClr val="bg1"/>
                </a:solidFill>
                <a:latin typeface="Comic Sans MS" pitchFamily="66" charset="0"/>
              </a:rPr>
              <a:t>time</a:t>
            </a:r>
          </a:p>
        </p:txBody>
      </p:sp>
      <p:sp>
        <p:nvSpPr>
          <p:cNvPr id="88077" name="AutoShape 11"/>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read(2)</a:t>
            </a:r>
          </a:p>
        </p:txBody>
      </p:sp>
      <p:sp>
        <p:nvSpPr>
          <p:cNvPr id="88078"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8079" name="Group 13"/>
          <p:cNvGrpSpPr>
            <a:grpSpLocks/>
          </p:cNvGrpSpPr>
          <p:nvPr/>
        </p:nvGrpSpPr>
        <p:grpSpPr bwMode="auto">
          <a:xfrm>
            <a:off x="1308100" y="4267200"/>
            <a:ext cx="5334000" cy="990600"/>
            <a:chOff x="824" y="2688"/>
            <a:chExt cx="3360" cy="624"/>
          </a:xfrm>
        </p:grpSpPr>
        <p:sp>
          <p:nvSpPr>
            <p:cNvPr id="88086"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write(1)</a:t>
              </a:r>
            </a:p>
          </p:txBody>
        </p:sp>
        <p:sp>
          <p:nvSpPr>
            <p:cNvPr id="88087"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808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88081" name="Group 17"/>
          <p:cNvGrpSpPr>
            <a:grpSpLocks/>
          </p:cNvGrpSpPr>
          <p:nvPr/>
        </p:nvGrpSpPr>
        <p:grpSpPr bwMode="auto">
          <a:xfrm>
            <a:off x="4889500" y="3352800"/>
            <a:ext cx="1828800" cy="990600"/>
            <a:chOff x="3080" y="2112"/>
            <a:chExt cx="1152" cy="624"/>
          </a:xfrm>
        </p:grpSpPr>
        <p:sp>
          <p:nvSpPr>
            <p:cNvPr id="88084"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a:solidFill>
                    <a:schemeClr val="bg1"/>
                  </a:solidFill>
                  <a:latin typeface="Comic Sans MS" pitchFamily="66" charset="0"/>
                </a:rPr>
                <a:t>write(2)</a:t>
              </a:r>
            </a:p>
          </p:txBody>
        </p:sp>
        <p:sp>
          <p:nvSpPr>
            <p:cNvPr id="88085"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88082" name="Text Box 20"/>
          <p:cNvSpPr txBox="1">
            <a:spLocks noChangeArrowheads="1"/>
          </p:cNvSpPr>
          <p:nvPr/>
        </p:nvSpPr>
        <p:spPr bwMode="auto">
          <a:xfrm rot="2237948">
            <a:off x="4368800" y="2482850"/>
            <a:ext cx="4572000" cy="1470025"/>
          </a:xfrm>
          <a:prstGeom prst="rect">
            <a:avLst/>
          </a:prstGeom>
          <a:solidFill>
            <a:schemeClr val="bg1">
              <a:alpha val="89803"/>
            </a:schemeClr>
          </a:solidFill>
          <a:ln w="38100">
            <a:solidFill>
              <a:srgbClr val="FF0000"/>
            </a:solidFill>
            <a:miter lim="800000"/>
            <a:headEnd/>
            <a:tailEnd/>
          </a:ln>
        </p:spPr>
        <p:txBody>
          <a:bodyPr>
            <a:spAutoFit/>
          </a:bodyPr>
          <a:lstStyle/>
          <a:p>
            <a:pPr algn="ctr"/>
            <a:r>
              <a:rPr lang="en-US" sz="4400">
                <a:latin typeface="Comic Sans MS" pitchFamily="66" charset="0"/>
              </a:rPr>
              <a:t>Not </a:t>
            </a:r>
          </a:p>
          <a:p>
            <a:pPr algn="ctr"/>
            <a:r>
              <a:rPr lang="en-US" sz="4400">
                <a:latin typeface="Comic Sans MS" pitchFamily="66" charset="0"/>
              </a:rPr>
              <a:t>linearizable</a:t>
            </a:r>
          </a:p>
        </p:txBody>
      </p:sp>
      <p:sp>
        <p:nvSpPr>
          <p:cNvPr id="88083" name="Text Box 21"/>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Tree>
  </p:cSld>
  <p:clrMapOvr>
    <a:masterClrMapping/>
  </p:clrMapOvr>
  <p:transition>
    <p:blinds/>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A67750C9-15BE-4326-9AF1-D4FFBA4FCCC3}" type="slidenum">
              <a:rPr lang="ar-SA" b="0">
                <a:solidFill>
                  <a:schemeClr val="tx1"/>
                </a:solidFill>
                <a:latin typeface="+mn-lt"/>
                <a:cs typeface="+mn-cs"/>
              </a:rPr>
              <a:pPr>
                <a:defRPr/>
              </a:pPr>
              <a:t>86</a:t>
            </a:fld>
            <a:endParaRPr lang="en-US" b="0">
              <a:solidFill>
                <a:schemeClr val="tx1"/>
              </a:solidFill>
              <a:latin typeface="+mn-lt"/>
              <a:cs typeface="+mn-cs"/>
            </a:endParaRPr>
          </a:p>
        </p:txBody>
      </p:sp>
      <p:sp>
        <p:nvSpPr>
          <p:cNvPr id="89092" name="Rectangle 2"/>
          <p:cNvSpPr>
            <a:spLocks noGrp="1" noChangeArrowheads="1"/>
          </p:cNvSpPr>
          <p:nvPr>
            <p:ph type="title" idx="4294967295"/>
          </p:nvPr>
        </p:nvSpPr>
        <p:spPr/>
        <p:txBody>
          <a:bodyPr/>
          <a:lstStyle/>
          <a:p>
            <a:pPr eaLnBrk="1" hangingPunct="1"/>
            <a:r>
              <a:rPr lang="en-US" smtClean="0"/>
              <a:t>Talking About Executions</a:t>
            </a:r>
          </a:p>
        </p:txBody>
      </p:sp>
      <p:sp>
        <p:nvSpPr>
          <p:cNvPr id="89093" name="Rectangle 3"/>
          <p:cNvSpPr>
            <a:spLocks noGrp="1" noChangeArrowheads="1"/>
          </p:cNvSpPr>
          <p:nvPr>
            <p:ph type="body" idx="4294967295"/>
          </p:nvPr>
        </p:nvSpPr>
        <p:spPr/>
        <p:txBody>
          <a:bodyPr/>
          <a:lstStyle/>
          <a:p>
            <a:pPr eaLnBrk="1" hangingPunct="1"/>
            <a:r>
              <a:rPr lang="en-US" smtClean="0"/>
              <a:t>Why?</a:t>
            </a:r>
          </a:p>
          <a:p>
            <a:pPr lvl="1" eaLnBrk="1" hangingPunct="1"/>
            <a:r>
              <a:rPr lang="en-US" smtClean="0"/>
              <a:t>Can</a:t>
            </a:r>
            <a:r>
              <a:rPr lang="en-US" smtClean="0">
                <a:latin typeface="Arial" pitchFamily="34" charset="0"/>
              </a:rPr>
              <a:t>’</a:t>
            </a:r>
            <a:r>
              <a:rPr lang="en-US" smtClean="0"/>
              <a:t>t we specify the linearization point of each operation without describing an execution?</a:t>
            </a:r>
          </a:p>
          <a:p>
            <a:pPr eaLnBrk="1" hangingPunct="1"/>
            <a:r>
              <a:rPr lang="en-US" smtClean="0"/>
              <a:t>Not Always</a:t>
            </a:r>
          </a:p>
          <a:p>
            <a:pPr lvl="1" eaLnBrk="1" hangingPunct="1"/>
            <a:r>
              <a:rPr lang="en-US" smtClean="0"/>
              <a:t>In some cases, linearization point </a:t>
            </a:r>
            <a:r>
              <a:rPr lang="en-US" smtClean="0">
                <a:solidFill>
                  <a:schemeClr val="tx1"/>
                </a:solidFill>
              </a:rPr>
              <a:t>depends on the execution</a:t>
            </a:r>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0FB08DF4-5017-416B-8DA9-FDB18359F5F3}" type="slidenum">
              <a:rPr lang="ar-SA" b="0">
                <a:solidFill>
                  <a:schemeClr val="tx1"/>
                </a:solidFill>
                <a:latin typeface="+mn-lt"/>
                <a:cs typeface="+mn-cs"/>
              </a:rPr>
              <a:pPr>
                <a:defRPr/>
              </a:pPr>
              <a:t>87</a:t>
            </a:fld>
            <a:endParaRPr lang="en-US" b="0">
              <a:solidFill>
                <a:schemeClr val="tx1"/>
              </a:solidFill>
              <a:latin typeface="+mn-lt"/>
              <a:cs typeface="+mn-cs"/>
            </a:endParaRPr>
          </a:p>
        </p:txBody>
      </p:sp>
      <p:pic>
        <p:nvPicPr>
          <p:cNvPr id="9011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0117" name="Rectangle 2"/>
          <p:cNvSpPr>
            <a:spLocks noGrp="1" noChangeArrowheads="1"/>
          </p:cNvSpPr>
          <p:nvPr>
            <p:ph type="title" idx="4294967295"/>
          </p:nvPr>
        </p:nvSpPr>
        <p:spPr/>
        <p:txBody>
          <a:bodyPr/>
          <a:lstStyle/>
          <a:p>
            <a:pPr eaLnBrk="1" hangingPunct="1"/>
            <a:r>
              <a:rPr lang="en-US" smtClean="0"/>
              <a:t>Formal Model of Executions</a:t>
            </a:r>
          </a:p>
        </p:txBody>
      </p:sp>
      <p:sp>
        <p:nvSpPr>
          <p:cNvPr id="90118" name="Rectangle 3"/>
          <p:cNvSpPr>
            <a:spLocks noGrp="1" noChangeArrowheads="1"/>
          </p:cNvSpPr>
          <p:nvPr>
            <p:ph type="body" idx="4294967295"/>
          </p:nvPr>
        </p:nvSpPr>
        <p:spPr/>
        <p:txBody>
          <a:bodyPr/>
          <a:lstStyle/>
          <a:p>
            <a:pPr eaLnBrk="1" hangingPunct="1"/>
            <a:r>
              <a:rPr lang="en-US" smtClean="0"/>
              <a:t>Define precisely what we mean</a:t>
            </a:r>
          </a:p>
          <a:p>
            <a:pPr lvl="1" eaLnBrk="1" hangingPunct="1"/>
            <a:r>
              <a:rPr lang="en-US" smtClean="0"/>
              <a:t>Ambiguity is bad when intuition is weak</a:t>
            </a:r>
          </a:p>
          <a:p>
            <a:pPr eaLnBrk="1" hangingPunct="1"/>
            <a:r>
              <a:rPr lang="en-US" smtClean="0"/>
              <a:t>Allow reasoning</a:t>
            </a:r>
          </a:p>
          <a:p>
            <a:pPr lvl="1" eaLnBrk="1" hangingPunct="1"/>
            <a:r>
              <a:rPr lang="en-US" smtClean="0"/>
              <a:t>Formal</a:t>
            </a:r>
          </a:p>
          <a:p>
            <a:pPr lvl="1" eaLnBrk="1" hangingPunct="1"/>
            <a:r>
              <a:rPr lang="en-US" smtClean="0"/>
              <a:t>But mostly informal</a:t>
            </a:r>
          </a:p>
          <a:p>
            <a:pPr lvl="2" eaLnBrk="1" hangingPunct="1"/>
            <a:r>
              <a:rPr lang="en-US" smtClean="0"/>
              <a:t>In the long run, actually more important</a:t>
            </a:r>
          </a:p>
          <a:p>
            <a:pPr lvl="2" eaLnBrk="1" hangingPunct="1"/>
            <a:r>
              <a:rPr lang="en-US" smtClean="0"/>
              <a:t>Ask me why!</a:t>
            </a:r>
          </a:p>
          <a:p>
            <a:pPr lvl="1" eaLnBrk="1" hangingPunct="1"/>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947E281-5849-4DB6-8DBA-DA279554A5B3}" type="slidenum">
              <a:rPr lang="ar-SA" b="0">
                <a:solidFill>
                  <a:schemeClr val="tx1"/>
                </a:solidFill>
                <a:latin typeface="+mn-lt"/>
                <a:cs typeface="+mn-cs"/>
              </a:rPr>
              <a:pPr>
                <a:defRPr/>
              </a:pPr>
              <a:t>88</a:t>
            </a:fld>
            <a:endParaRPr lang="en-US" b="0">
              <a:solidFill>
                <a:schemeClr val="tx1"/>
              </a:solidFill>
              <a:latin typeface="+mn-lt"/>
              <a:cs typeface="+mn-cs"/>
            </a:endParaRPr>
          </a:p>
        </p:txBody>
      </p:sp>
      <p:pic>
        <p:nvPicPr>
          <p:cNvPr id="9114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1141" name="Rectangle 2"/>
          <p:cNvSpPr>
            <a:spLocks noGrp="1" noChangeArrowheads="1"/>
          </p:cNvSpPr>
          <p:nvPr>
            <p:ph type="title" idx="4294967295"/>
          </p:nvPr>
        </p:nvSpPr>
        <p:spPr/>
        <p:txBody>
          <a:bodyPr/>
          <a:lstStyle/>
          <a:p>
            <a:pPr eaLnBrk="1" hangingPunct="1"/>
            <a:r>
              <a:rPr lang="en-US" sz="4000" smtClean="0"/>
              <a:t>Split Method Calls into Two Events</a:t>
            </a:r>
          </a:p>
        </p:txBody>
      </p:sp>
      <p:sp>
        <p:nvSpPr>
          <p:cNvPr id="91142" name="Rectangle 3"/>
          <p:cNvSpPr>
            <a:spLocks noGrp="1" noChangeArrowheads="1"/>
          </p:cNvSpPr>
          <p:nvPr>
            <p:ph type="body" idx="4294967295"/>
          </p:nvPr>
        </p:nvSpPr>
        <p:spPr/>
        <p:txBody>
          <a:bodyPr/>
          <a:lstStyle/>
          <a:p>
            <a:pPr eaLnBrk="1" hangingPunct="1">
              <a:lnSpc>
                <a:spcPct val="90000"/>
              </a:lnSpc>
            </a:pPr>
            <a:r>
              <a:rPr lang="en-US" smtClean="0"/>
              <a:t>Invocation</a:t>
            </a:r>
          </a:p>
          <a:p>
            <a:pPr lvl="1" eaLnBrk="1" hangingPunct="1">
              <a:lnSpc>
                <a:spcPct val="90000"/>
              </a:lnSpc>
            </a:pPr>
            <a:r>
              <a:rPr lang="en-US" smtClean="0"/>
              <a:t>method name &amp; args</a:t>
            </a:r>
          </a:p>
          <a:p>
            <a:pPr lvl="1" eaLnBrk="1" hangingPunct="1">
              <a:lnSpc>
                <a:spcPct val="90000"/>
              </a:lnSpc>
            </a:pPr>
            <a:r>
              <a:rPr lang="en-US" b="1" smtClean="0">
                <a:solidFill>
                  <a:schemeClr val="tx1"/>
                </a:solidFill>
                <a:latin typeface="Lucida Console" pitchFamily="49" charset="0"/>
              </a:rPr>
              <a:t>q.enq(x)</a:t>
            </a:r>
          </a:p>
          <a:p>
            <a:pPr eaLnBrk="1" hangingPunct="1">
              <a:lnSpc>
                <a:spcPct val="90000"/>
              </a:lnSpc>
            </a:pPr>
            <a:r>
              <a:rPr lang="en-US" smtClean="0"/>
              <a:t>Response</a:t>
            </a:r>
          </a:p>
          <a:p>
            <a:pPr lvl="1" eaLnBrk="1" hangingPunct="1">
              <a:lnSpc>
                <a:spcPct val="90000"/>
              </a:lnSpc>
            </a:pPr>
            <a:r>
              <a:rPr lang="en-US" smtClean="0"/>
              <a:t>result or exception</a:t>
            </a:r>
          </a:p>
          <a:p>
            <a:pPr lvl="1" eaLnBrk="1" hangingPunct="1">
              <a:lnSpc>
                <a:spcPct val="90000"/>
              </a:lnSpc>
            </a:pPr>
            <a:r>
              <a:rPr lang="en-US" b="1" smtClean="0">
                <a:solidFill>
                  <a:schemeClr val="tx1"/>
                </a:solidFill>
                <a:latin typeface="Lucida Console" pitchFamily="49" charset="0"/>
              </a:rPr>
              <a:t>q.enq(x)</a:t>
            </a:r>
            <a:r>
              <a:rPr lang="en-US" smtClean="0"/>
              <a:t> returns </a:t>
            </a:r>
            <a:r>
              <a:rPr lang="en-US" b="1" smtClean="0">
                <a:solidFill>
                  <a:schemeClr val="tx1"/>
                </a:solidFill>
                <a:latin typeface="Lucida Console" pitchFamily="49" charset="0"/>
              </a:rPr>
              <a:t>void</a:t>
            </a:r>
          </a:p>
          <a:p>
            <a:pPr lvl="1" eaLnBrk="1" hangingPunct="1">
              <a:lnSpc>
                <a:spcPct val="90000"/>
              </a:lnSpc>
            </a:pPr>
            <a:r>
              <a:rPr lang="en-US" b="1" smtClean="0">
                <a:solidFill>
                  <a:schemeClr val="tx1"/>
                </a:solidFill>
                <a:latin typeface="Lucida Console" pitchFamily="49" charset="0"/>
              </a:rPr>
              <a:t>q.deq()</a:t>
            </a:r>
            <a:r>
              <a:rPr lang="en-US" b="1" smtClean="0">
                <a:solidFill>
                  <a:schemeClr val="tx1"/>
                </a:solidFill>
                <a:latin typeface="Courier New" pitchFamily="49" charset="0"/>
              </a:rPr>
              <a:t> </a:t>
            </a:r>
            <a:r>
              <a:rPr lang="en-US" smtClean="0"/>
              <a:t> returns </a:t>
            </a:r>
            <a:r>
              <a:rPr lang="en-US" b="1" smtClean="0">
                <a:solidFill>
                  <a:schemeClr val="tx1"/>
                </a:solidFill>
                <a:latin typeface="Lucida Console" pitchFamily="49" charset="0"/>
              </a:rPr>
              <a:t>x</a:t>
            </a:r>
          </a:p>
          <a:p>
            <a:pPr lvl="1" eaLnBrk="1" hangingPunct="1">
              <a:lnSpc>
                <a:spcPct val="90000"/>
              </a:lnSpc>
            </a:pPr>
            <a:r>
              <a:rPr lang="en-US" b="1" smtClean="0">
                <a:solidFill>
                  <a:schemeClr val="tx1"/>
                </a:solidFill>
                <a:latin typeface="Lucida Console" pitchFamily="49" charset="0"/>
              </a:rPr>
              <a:t>q.deq()</a:t>
            </a:r>
            <a:r>
              <a:rPr lang="en-US" smtClean="0"/>
              <a:t>   throws  </a:t>
            </a:r>
            <a:r>
              <a:rPr lang="en-US" b="1" smtClean="0">
                <a:solidFill>
                  <a:schemeClr val="tx1"/>
                </a:solidFill>
                <a:latin typeface="Lucida Console" pitchFamily="49" charset="0"/>
              </a:rPr>
              <a:t>empty</a:t>
            </a:r>
          </a:p>
          <a:p>
            <a:pPr lvl="1" eaLnBrk="1" hangingPunct="1">
              <a:lnSpc>
                <a:spcPct val="90000"/>
              </a:lnSpc>
            </a:pPr>
            <a:endParaRPr lang="en-US" b="1" smtClean="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DF3A8083-7A86-4C69-8264-E1C49255F40F}" type="slidenum">
              <a:rPr lang="ar-SA" b="0">
                <a:solidFill>
                  <a:schemeClr val="tx1"/>
                </a:solidFill>
                <a:latin typeface="+mn-lt"/>
                <a:cs typeface="+mn-cs"/>
              </a:rPr>
              <a:pPr>
                <a:defRPr/>
              </a:pPr>
              <a:t>89</a:t>
            </a:fld>
            <a:endParaRPr lang="en-US" b="0">
              <a:solidFill>
                <a:schemeClr val="tx1"/>
              </a:solidFill>
              <a:latin typeface="+mn-lt"/>
              <a:cs typeface="+mn-cs"/>
            </a:endParaRPr>
          </a:p>
        </p:txBody>
      </p:sp>
      <p:pic>
        <p:nvPicPr>
          <p:cNvPr id="92164" name="Picture 1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2165" name="Rectangle 4"/>
          <p:cNvSpPr>
            <a:spLocks noGrp="1" noChangeArrowheads="1"/>
          </p:cNvSpPr>
          <p:nvPr>
            <p:ph type="title" idx="4294967295"/>
          </p:nvPr>
        </p:nvSpPr>
        <p:spPr/>
        <p:txBody>
          <a:bodyPr/>
          <a:lstStyle/>
          <a:p>
            <a:pPr eaLnBrk="1" hangingPunct="1"/>
            <a:r>
              <a:rPr lang="en-US" smtClean="0"/>
              <a:t>Invocation Notation</a:t>
            </a:r>
          </a:p>
        </p:txBody>
      </p:sp>
      <p:sp>
        <p:nvSpPr>
          <p:cNvPr id="92166" name="Text Box 5"/>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q.enq(x)</a:t>
            </a:r>
          </a:p>
        </p:txBody>
      </p:sp>
      <p:sp>
        <p:nvSpPr>
          <p:cNvPr id="92167" name="Text Box 18"/>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1127EE3-F830-46EF-8DFC-D0FEE1031833}" type="slidenum">
              <a:rPr lang="ar-SA" b="0">
                <a:solidFill>
                  <a:schemeClr val="tx1"/>
                </a:solidFill>
                <a:latin typeface="+mn-lt"/>
                <a:cs typeface="+mn-cs"/>
              </a:rPr>
              <a:pPr>
                <a:defRPr/>
              </a:pPr>
              <a:t>9</a:t>
            </a:fld>
            <a:endParaRPr lang="en-US" b="0">
              <a:solidFill>
                <a:schemeClr val="tx1"/>
              </a:solidFill>
              <a:latin typeface="+mn-lt"/>
              <a:cs typeface="+mn-cs"/>
            </a:endParaRPr>
          </a:p>
        </p:txBody>
      </p:sp>
      <p:pic>
        <p:nvPicPr>
          <p:cNvPr id="102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45" name="Rectangle 3"/>
          <p:cNvSpPr>
            <a:spLocks noGrp="1" noChangeArrowheads="1"/>
          </p:cNvSpPr>
          <p:nvPr>
            <p:ph type="title" idx="4294967295"/>
          </p:nvPr>
        </p:nvSpPr>
        <p:spPr>
          <a:xfrm>
            <a:off x="455613" y="233363"/>
            <a:ext cx="7507287" cy="1150937"/>
          </a:xfrm>
        </p:spPr>
        <p:txBody>
          <a:bodyPr/>
          <a:lstStyle/>
          <a:p>
            <a:pPr algn="l" eaLnBrk="1" hangingPunct="1"/>
            <a:r>
              <a:rPr lang="en-US" smtClean="0"/>
              <a:t>     A Lock-Based Queue</a:t>
            </a:r>
            <a:endParaRPr lang="en-US" smtClean="0">
              <a:solidFill>
                <a:srgbClr val="FF3300"/>
              </a:solidFill>
            </a:endParaRPr>
          </a:p>
        </p:txBody>
      </p:sp>
      <p:sp>
        <p:nvSpPr>
          <p:cNvPr id="8198"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class </a:t>
            </a:r>
            <a:r>
              <a:rPr lang="en-US" sz="2000" dirty="0" err="1">
                <a:solidFill>
                  <a:schemeClr val="bg1">
                    <a:lumMod val="65000"/>
                  </a:schemeClr>
                </a:solidFill>
                <a:cs typeface="Arial" charset="0"/>
              </a:rPr>
              <a:t>LockBasedQueue</a:t>
            </a:r>
            <a:r>
              <a:rPr lang="en-US" sz="2000" dirty="0">
                <a:solidFill>
                  <a:schemeClr val="bg1">
                    <a:lumMod val="65000"/>
                  </a:schemeClr>
                </a:solidFill>
                <a:cs typeface="Arial" charset="0"/>
              </a:rPr>
              <a:t>&lt;T&gt; {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int</a:t>
            </a:r>
            <a:r>
              <a:rPr lang="en-US" sz="2000" dirty="0">
                <a:solidFill>
                  <a:schemeClr val="bg1">
                    <a:lumMod val="65000"/>
                  </a:schemeClr>
                </a:solidFill>
                <a:cs typeface="Arial" charset="0"/>
              </a:rPr>
              <a:t> head, tail;  </a:t>
            </a:r>
          </a:p>
          <a:p>
            <a:pPr>
              <a:defRPr/>
            </a:pPr>
            <a:r>
              <a:rPr lang="en-US" sz="2000" dirty="0">
                <a:solidFill>
                  <a:schemeClr val="bg1">
                    <a:lumMod val="65000"/>
                  </a:schemeClr>
                </a:solidFill>
                <a:cs typeface="Arial" charset="0"/>
              </a:rPr>
              <a:t>  T[] items;  </a:t>
            </a:r>
          </a:p>
          <a:p>
            <a:pPr>
              <a:defRPr/>
            </a:pPr>
            <a:r>
              <a:rPr lang="en-US" sz="2000" dirty="0">
                <a:solidFill>
                  <a:schemeClr val="bg1">
                    <a:lumMod val="65000"/>
                  </a:schemeClr>
                </a:solidFill>
                <a:cs typeface="Arial" charset="0"/>
              </a:rPr>
              <a:t>  Lock </a:t>
            </a:r>
            <a:r>
              <a:rPr lang="en-US" sz="2000" dirty="0" err="1">
                <a:solidFill>
                  <a:schemeClr val="bg1">
                    <a:lumMod val="65000"/>
                  </a:schemeClr>
                </a:solidFill>
                <a:cs typeface="Arial" charset="0"/>
              </a:rPr>
              <a:t>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public</a:t>
            </a:r>
            <a:r>
              <a:rPr lang="en-US" sz="2000" dirty="0">
                <a:solidFill>
                  <a:srgbClr val="0070C0"/>
                </a:solidFill>
                <a:cs typeface="Arial" charset="0"/>
              </a:rPr>
              <a:t> </a:t>
            </a:r>
            <a:r>
              <a:rPr lang="en-US" sz="2000" dirty="0" err="1">
                <a:solidFill>
                  <a:srgbClr val="0070C0"/>
                </a:solidFill>
                <a:cs typeface="Arial" charset="0"/>
              </a:rPr>
              <a:t>LockBasedQueue</a:t>
            </a:r>
            <a:r>
              <a:rPr lang="en-US" sz="2000" dirty="0">
                <a:solidFill>
                  <a:srgbClr val="0070C0"/>
                </a:solidFill>
                <a:cs typeface="Arial" charset="0"/>
              </a:rPr>
              <a:t>(</a:t>
            </a:r>
            <a:r>
              <a:rPr lang="en-US" sz="2000" dirty="0" err="1">
                <a:solidFill>
                  <a:srgbClr val="0070C0"/>
                </a:solidFill>
                <a:cs typeface="Arial" charset="0"/>
              </a:rPr>
              <a:t>int</a:t>
            </a:r>
            <a:r>
              <a:rPr lang="en-US" sz="2000" dirty="0">
                <a:solidFill>
                  <a:srgbClr val="0070C0"/>
                </a:solidFill>
                <a:cs typeface="Arial" charset="0"/>
              </a:rPr>
              <a:t> capacity) {    </a:t>
            </a:r>
          </a:p>
          <a:p>
            <a:pPr>
              <a:defRPr/>
            </a:pPr>
            <a:r>
              <a:rPr lang="en-US" sz="2000" dirty="0">
                <a:solidFill>
                  <a:srgbClr val="0070C0"/>
                </a:solidFill>
                <a:cs typeface="Arial" charset="0"/>
              </a:rPr>
              <a:t>    head = 0; tail = 0;    </a:t>
            </a:r>
          </a:p>
          <a:p>
            <a:pPr>
              <a:defRPr/>
            </a:pPr>
            <a:r>
              <a:rPr lang="en-US" sz="2000" dirty="0">
                <a:solidFill>
                  <a:srgbClr val="0070C0"/>
                </a:solidFill>
                <a:cs typeface="Arial" charset="0"/>
              </a:rPr>
              <a:t>    lock = </a:t>
            </a:r>
            <a:r>
              <a:rPr lang="en-US" sz="2000" dirty="0">
                <a:solidFill>
                  <a:schemeClr val="tx1"/>
                </a:solidFill>
                <a:cs typeface="Arial" charset="0"/>
              </a:rPr>
              <a:t>new</a:t>
            </a:r>
            <a:r>
              <a:rPr lang="en-US" sz="2000" dirty="0">
                <a:solidFill>
                  <a:srgbClr val="0070C0"/>
                </a:solidFill>
                <a:cs typeface="Arial" charset="0"/>
              </a:rPr>
              <a:t> </a:t>
            </a:r>
            <a:r>
              <a:rPr lang="en-US" sz="2000" dirty="0" err="1">
                <a:solidFill>
                  <a:srgbClr val="0070C0"/>
                </a:solidFill>
                <a:cs typeface="Arial" charset="0"/>
              </a:rPr>
              <a:t>ReentrantLock</a:t>
            </a:r>
            <a:r>
              <a:rPr lang="en-US" sz="2000" dirty="0">
                <a:solidFill>
                  <a:srgbClr val="0070C0"/>
                </a:solidFill>
                <a:cs typeface="Arial" charset="0"/>
              </a:rPr>
              <a:t>();    </a:t>
            </a:r>
          </a:p>
          <a:p>
            <a:pPr>
              <a:defRPr/>
            </a:pPr>
            <a:r>
              <a:rPr lang="en-US" sz="2000" dirty="0">
                <a:solidFill>
                  <a:srgbClr val="0070C0"/>
                </a:solidFill>
                <a:cs typeface="Arial" charset="0"/>
              </a:rPr>
              <a:t>    items = (T[]) </a:t>
            </a:r>
            <a:r>
              <a:rPr lang="en-US" sz="2000" dirty="0">
                <a:solidFill>
                  <a:schemeClr val="tx1"/>
                </a:solidFill>
                <a:cs typeface="Arial" charset="0"/>
              </a:rPr>
              <a:t>new</a:t>
            </a:r>
            <a:r>
              <a:rPr lang="en-US" sz="2000" dirty="0">
                <a:solidFill>
                  <a:srgbClr val="0070C0"/>
                </a:solidFill>
                <a:cs typeface="Arial" charset="0"/>
              </a:rPr>
              <a:t> Object[capacity];  </a:t>
            </a:r>
          </a:p>
          <a:p>
            <a:pPr>
              <a:defRPr/>
            </a:pPr>
            <a:r>
              <a:rPr lang="en-US" sz="2000" dirty="0">
                <a:solidFill>
                  <a:schemeClr val="bg1">
                    <a:lumMod val="65000"/>
                  </a:schemeClr>
                </a:solidFill>
                <a:cs typeface="Arial" charset="0"/>
              </a:rPr>
              <a:t>}</a:t>
            </a:r>
          </a:p>
        </p:txBody>
      </p:sp>
      <p:grpSp>
        <p:nvGrpSpPr>
          <p:cNvPr id="10247" name="Group 6"/>
          <p:cNvGrpSpPr>
            <a:grpSpLocks/>
          </p:cNvGrpSpPr>
          <p:nvPr/>
        </p:nvGrpSpPr>
        <p:grpSpPr bwMode="auto">
          <a:xfrm>
            <a:off x="5413375" y="1296988"/>
            <a:ext cx="2590800" cy="1735137"/>
            <a:chOff x="3650" y="1105"/>
            <a:chExt cx="1632" cy="1093"/>
          </a:xfrm>
        </p:grpSpPr>
        <p:grpSp>
          <p:nvGrpSpPr>
            <p:cNvPr id="10250" name="Group 7"/>
            <p:cNvGrpSpPr>
              <a:grpSpLocks/>
            </p:cNvGrpSpPr>
            <p:nvPr/>
          </p:nvGrpSpPr>
          <p:grpSpPr bwMode="auto">
            <a:xfrm>
              <a:off x="4068" y="1412"/>
              <a:ext cx="813" cy="786"/>
              <a:chOff x="3740" y="1372"/>
              <a:chExt cx="813" cy="786"/>
            </a:xfrm>
          </p:grpSpPr>
          <p:sp>
            <p:nvSpPr>
              <p:cNvPr id="10267"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0268"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0269"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0270"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0271"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0272"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0273"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0274"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0275"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0276"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0277"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0278"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0251"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0252"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0253"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0254"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0255" name="Text Box 24"/>
            <p:cNvSpPr txBox="1">
              <a:spLocks noChangeArrowheads="1"/>
            </p:cNvSpPr>
            <p:nvPr/>
          </p:nvSpPr>
          <p:spPr bwMode="auto">
            <a:xfrm>
              <a:off x="3966" y="1105"/>
              <a:ext cx="390" cy="210"/>
            </a:xfrm>
            <a:prstGeom prst="rect">
              <a:avLst/>
            </a:prstGeom>
            <a:solidFill>
              <a:srgbClr val="00FFFF"/>
            </a:solidFill>
            <a:ln w="28575" algn="ctr">
              <a:solidFill>
                <a:schemeClr val="tx1"/>
              </a:solidFill>
              <a:miter lim="800000"/>
              <a:headEnd/>
              <a:tailEnd/>
            </a:ln>
          </p:spPr>
          <p:txBody>
            <a:bodyPr wrap="none">
              <a:spAutoFit/>
            </a:bodyPr>
            <a:lstStyle/>
            <a:p>
              <a:r>
                <a:rPr lang="en-US" sz="1400">
                  <a:solidFill>
                    <a:schemeClr val="tx2"/>
                  </a:solidFill>
                  <a:latin typeface="Comic Sans MS" pitchFamily="66" charset="0"/>
                </a:rPr>
                <a:t>head</a:t>
              </a:r>
            </a:p>
          </p:txBody>
        </p:sp>
        <p:sp>
          <p:nvSpPr>
            <p:cNvPr id="10256"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0257" name="Text Box 26"/>
            <p:cNvSpPr txBox="1">
              <a:spLocks noChangeArrowheads="1"/>
            </p:cNvSpPr>
            <p:nvPr/>
          </p:nvSpPr>
          <p:spPr bwMode="auto">
            <a:xfrm>
              <a:off x="4910" y="1113"/>
              <a:ext cx="372" cy="210"/>
            </a:xfrm>
            <a:prstGeom prst="rect">
              <a:avLst/>
            </a:prstGeom>
            <a:solidFill>
              <a:srgbClr val="00FFFF"/>
            </a:solidFill>
            <a:ln w="28575" algn="ctr">
              <a:solidFill>
                <a:schemeClr val="tx1"/>
              </a:solidFill>
              <a:miter lim="800000"/>
              <a:headEnd/>
              <a:tailEnd/>
            </a:ln>
          </p:spPr>
          <p:txBody>
            <a:bodyPr>
              <a:spAutoFit/>
            </a:bodyPr>
            <a:lstStyle/>
            <a:p>
              <a:r>
                <a:rPr lang="en-US" sz="1400">
                  <a:solidFill>
                    <a:schemeClr val="tx2"/>
                  </a:solidFill>
                  <a:latin typeface="Comic Sans MS" pitchFamily="66" charset="0"/>
                </a:rPr>
                <a:t>tail</a:t>
              </a:r>
            </a:p>
          </p:txBody>
        </p:sp>
        <p:sp>
          <p:nvSpPr>
            <p:cNvPr id="10258"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0259"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0260"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0261" name="Group 30"/>
            <p:cNvGrpSpPr>
              <a:grpSpLocks/>
            </p:cNvGrpSpPr>
            <p:nvPr/>
          </p:nvGrpSpPr>
          <p:grpSpPr bwMode="auto">
            <a:xfrm>
              <a:off x="3686" y="1604"/>
              <a:ext cx="219" cy="362"/>
              <a:chOff x="3686" y="1604"/>
              <a:chExt cx="219" cy="362"/>
            </a:xfrm>
          </p:grpSpPr>
          <p:sp>
            <p:nvSpPr>
              <p:cNvPr id="10262"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0263"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0264"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0265"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0266"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
        <p:nvSpPr>
          <p:cNvPr id="10248" name="AutoShape 6"/>
          <p:cNvSpPr>
            <a:spLocks noChangeArrowheads="1"/>
          </p:cNvSpPr>
          <p:nvPr/>
        </p:nvSpPr>
        <p:spPr bwMode="auto">
          <a:xfrm>
            <a:off x="1587500" y="2990850"/>
            <a:ext cx="6032500" cy="1301750"/>
          </a:xfrm>
          <a:prstGeom prst="wedgeRoundRectCallout">
            <a:avLst>
              <a:gd name="adj1" fmla="val 34412"/>
              <a:gd name="adj2" fmla="val 99958"/>
              <a:gd name="adj3" fmla="val 16667"/>
            </a:avLst>
          </a:prstGeom>
          <a:noFill/>
          <a:ln w="38100">
            <a:solidFill>
              <a:srgbClr val="FF0000"/>
            </a:solidFill>
            <a:miter lim="800000"/>
            <a:headEnd/>
            <a:tailEnd/>
          </a:ln>
        </p:spPr>
        <p:txBody>
          <a:bodyPr anchor="ctr"/>
          <a:lstStyle/>
          <a:p>
            <a:pPr algn="ctr"/>
            <a:endParaRPr lang="en-US" sz="2800" b="0">
              <a:latin typeface="Comic Sans MS" pitchFamily="66" charset="0"/>
            </a:endParaRPr>
          </a:p>
        </p:txBody>
      </p:sp>
      <p:sp>
        <p:nvSpPr>
          <p:cNvPr id="10249" name="Text Box 7"/>
          <p:cNvSpPr txBox="1">
            <a:spLocks noChangeArrowheads="1"/>
          </p:cNvSpPr>
          <p:nvPr/>
        </p:nvSpPr>
        <p:spPr bwMode="auto">
          <a:xfrm>
            <a:off x="4213225" y="4864100"/>
            <a:ext cx="3390900" cy="523875"/>
          </a:xfrm>
          <a:prstGeom prst="rect">
            <a:avLst/>
          </a:prstGeom>
          <a:noFill/>
          <a:ln w="9525">
            <a:noFill/>
            <a:miter lim="800000"/>
            <a:headEnd/>
            <a:tailEnd/>
          </a:ln>
        </p:spPr>
        <p:txBody>
          <a:bodyPr>
            <a:spAutoFit/>
          </a:bodyPr>
          <a:lstStyle/>
          <a:p>
            <a:pPr algn="ctr"/>
            <a:r>
              <a:rPr lang="en-US" sz="2800" b="0">
                <a:latin typeface="Comic Sans MS" pitchFamily="66" charset="0"/>
              </a:rPr>
              <a:t>Initially head = tail</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0" name="Slide Number Placeholder 3"/>
          <p:cNvSpPr>
            <a:spLocks noGrp="1"/>
          </p:cNvSpPr>
          <p:nvPr>
            <p:ph type="sldNum" sz="quarter" idx="11"/>
          </p:nvPr>
        </p:nvSpPr>
        <p:spPr>
          <a:xfrm>
            <a:off x="6553200" y="6248400"/>
            <a:ext cx="1905000" cy="457200"/>
          </a:xfrm>
        </p:spPr>
        <p:txBody>
          <a:bodyPr/>
          <a:lstStyle/>
          <a:p>
            <a:pPr>
              <a:defRPr/>
            </a:pPr>
            <a:fld id="{FC97B970-C9D0-4460-855D-996C91030A37}" type="slidenum">
              <a:rPr lang="ar-SA" b="0">
                <a:solidFill>
                  <a:schemeClr val="tx1"/>
                </a:solidFill>
                <a:latin typeface="+mn-lt"/>
                <a:cs typeface="+mn-cs"/>
              </a:rPr>
              <a:pPr>
                <a:defRPr/>
              </a:pPr>
              <a:t>90</a:t>
            </a:fld>
            <a:endParaRPr lang="en-US" b="0">
              <a:solidFill>
                <a:schemeClr val="tx1"/>
              </a:solidFill>
              <a:latin typeface="+mn-lt"/>
              <a:cs typeface="+mn-cs"/>
            </a:endParaRPr>
          </a:p>
        </p:txBody>
      </p:sp>
      <p:pic>
        <p:nvPicPr>
          <p:cNvPr id="931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3189" name="Rectangle 3"/>
          <p:cNvSpPr>
            <a:spLocks noGrp="1" noChangeArrowheads="1"/>
          </p:cNvSpPr>
          <p:nvPr>
            <p:ph type="title" idx="4294967295"/>
          </p:nvPr>
        </p:nvSpPr>
        <p:spPr/>
        <p:txBody>
          <a:bodyPr/>
          <a:lstStyle/>
          <a:p>
            <a:pPr eaLnBrk="1" hangingPunct="1"/>
            <a:r>
              <a:rPr lang="en-US" smtClean="0"/>
              <a:t>Invocation Notation</a:t>
            </a:r>
          </a:p>
        </p:txBody>
      </p:sp>
      <p:sp>
        <p:nvSpPr>
          <p:cNvPr id="93190"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q.enq(x)</a:t>
            </a:r>
          </a:p>
        </p:txBody>
      </p:sp>
      <p:grpSp>
        <p:nvGrpSpPr>
          <p:cNvPr id="93191" name="Group 5"/>
          <p:cNvGrpSpPr>
            <a:grpSpLocks/>
          </p:cNvGrpSpPr>
          <p:nvPr/>
        </p:nvGrpSpPr>
        <p:grpSpPr bwMode="auto">
          <a:xfrm>
            <a:off x="838200" y="2438400"/>
            <a:ext cx="2590800" cy="2286000"/>
            <a:chOff x="528" y="1536"/>
            <a:chExt cx="1632" cy="1440"/>
          </a:xfrm>
        </p:grpSpPr>
        <p:sp>
          <p:nvSpPr>
            <p:cNvPr id="93193"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a:solidFill>
                  <a:srgbClr val="0000FF"/>
                </a:solidFill>
                <a:latin typeface="Comic Sans MS" pitchFamily="66" charset="0"/>
              </a:endParaRPr>
            </a:p>
          </p:txBody>
        </p:sp>
        <p:sp>
          <p:nvSpPr>
            <p:cNvPr id="93194" name="Text Box 7"/>
            <p:cNvSpPr txBox="1">
              <a:spLocks noChangeArrowheads="1"/>
            </p:cNvSpPr>
            <p:nvPr/>
          </p:nvSpPr>
          <p:spPr bwMode="auto">
            <a:xfrm>
              <a:off x="528" y="2496"/>
              <a:ext cx="1254" cy="480"/>
            </a:xfrm>
            <a:prstGeom prst="rect">
              <a:avLst/>
            </a:prstGeom>
            <a:noFill/>
            <a:ln w="9525">
              <a:noFill/>
              <a:miter lim="800000"/>
              <a:headEnd/>
              <a:tailEnd/>
            </a:ln>
          </p:spPr>
          <p:txBody>
            <a:bodyPr wrap="none">
              <a:spAutoFit/>
            </a:bodyPr>
            <a:lstStyle/>
            <a:p>
              <a:pPr algn="r"/>
              <a:r>
                <a:rPr lang="en-US" sz="4400">
                  <a:latin typeface="Comic Sans MS" pitchFamily="66" charset="0"/>
                </a:rPr>
                <a:t>thread</a:t>
              </a:r>
            </a:p>
          </p:txBody>
        </p:sp>
      </p:grpSp>
      <p:sp>
        <p:nvSpPr>
          <p:cNvPr id="93192"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F49A346D-9916-4FFA-96F2-E72D170D1E68}" type="slidenum">
              <a:rPr lang="ar-SA" b="0">
                <a:solidFill>
                  <a:schemeClr val="tx1"/>
                </a:solidFill>
                <a:latin typeface="+mn-lt"/>
                <a:cs typeface="+mn-cs"/>
              </a:rPr>
              <a:pPr>
                <a:defRPr/>
              </a:pPr>
              <a:t>91</a:t>
            </a:fld>
            <a:endParaRPr lang="en-US" b="0">
              <a:solidFill>
                <a:schemeClr val="tx1"/>
              </a:solidFill>
              <a:latin typeface="+mn-lt"/>
              <a:cs typeface="+mn-cs"/>
            </a:endParaRPr>
          </a:p>
        </p:txBody>
      </p:sp>
      <p:pic>
        <p:nvPicPr>
          <p:cNvPr id="942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4213" name="Rectangle 3"/>
          <p:cNvSpPr>
            <a:spLocks noGrp="1" noChangeArrowheads="1"/>
          </p:cNvSpPr>
          <p:nvPr>
            <p:ph type="title" idx="4294967295"/>
          </p:nvPr>
        </p:nvSpPr>
        <p:spPr/>
        <p:txBody>
          <a:bodyPr/>
          <a:lstStyle/>
          <a:p>
            <a:pPr eaLnBrk="1" hangingPunct="1"/>
            <a:r>
              <a:rPr lang="en-US" smtClean="0"/>
              <a:t>Invocation Notation</a:t>
            </a:r>
          </a:p>
        </p:txBody>
      </p:sp>
      <p:sp>
        <p:nvSpPr>
          <p:cNvPr id="94214"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q.enq(x)</a:t>
            </a:r>
          </a:p>
        </p:txBody>
      </p:sp>
      <p:grpSp>
        <p:nvGrpSpPr>
          <p:cNvPr id="94215" name="Group 5"/>
          <p:cNvGrpSpPr>
            <a:grpSpLocks/>
          </p:cNvGrpSpPr>
          <p:nvPr/>
        </p:nvGrpSpPr>
        <p:grpSpPr bwMode="auto">
          <a:xfrm>
            <a:off x="838200" y="2438400"/>
            <a:ext cx="2590800" cy="2286000"/>
            <a:chOff x="528" y="1536"/>
            <a:chExt cx="1632" cy="1440"/>
          </a:xfrm>
        </p:grpSpPr>
        <p:sp>
          <p:nvSpPr>
            <p:cNvPr id="94220"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a:solidFill>
                  <a:srgbClr val="0000FF"/>
                </a:solidFill>
                <a:latin typeface="Comic Sans MS" pitchFamily="66" charset="0"/>
              </a:endParaRPr>
            </a:p>
          </p:txBody>
        </p:sp>
        <p:sp>
          <p:nvSpPr>
            <p:cNvPr id="94221" name="Text Box 7"/>
            <p:cNvSpPr txBox="1">
              <a:spLocks noChangeArrowheads="1"/>
            </p:cNvSpPr>
            <p:nvPr/>
          </p:nvSpPr>
          <p:spPr bwMode="auto">
            <a:xfrm>
              <a:off x="528" y="2496"/>
              <a:ext cx="1254" cy="480"/>
            </a:xfrm>
            <a:prstGeom prst="rect">
              <a:avLst/>
            </a:prstGeom>
            <a:noFill/>
            <a:ln w="9525">
              <a:noFill/>
              <a:miter lim="800000"/>
              <a:headEnd/>
              <a:tailEnd/>
            </a:ln>
          </p:spPr>
          <p:txBody>
            <a:bodyPr wrap="none">
              <a:spAutoFit/>
            </a:bodyPr>
            <a:lstStyle/>
            <a:p>
              <a:pPr algn="r"/>
              <a:r>
                <a:rPr lang="en-US" sz="4400">
                  <a:latin typeface="Comic Sans MS" pitchFamily="66" charset="0"/>
                </a:rPr>
                <a:t>thread</a:t>
              </a:r>
            </a:p>
          </p:txBody>
        </p:sp>
      </p:grpSp>
      <p:grpSp>
        <p:nvGrpSpPr>
          <p:cNvPr id="94216" name="Group 11"/>
          <p:cNvGrpSpPr>
            <a:grpSpLocks/>
          </p:cNvGrpSpPr>
          <p:nvPr/>
        </p:nvGrpSpPr>
        <p:grpSpPr bwMode="auto">
          <a:xfrm>
            <a:off x="4191000" y="2438400"/>
            <a:ext cx="2203450" cy="2362200"/>
            <a:chOff x="2640" y="1536"/>
            <a:chExt cx="1388" cy="1488"/>
          </a:xfrm>
        </p:grpSpPr>
        <p:sp>
          <p:nvSpPr>
            <p:cNvPr id="94218" name="AutoShape 12"/>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94219" name="Text Box 13"/>
            <p:cNvSpPr txBox="1">
              <a:spLocks noChangeArrowheads="1"/>
            </p:cNvSpPr>
            <p:nvPr/>
          </p:nvSpPr>
          <p:spPr bwMode="auto">
            <a:xfrm>
              <a:off x="2681" y="2544"/>
              <a:ext cx="1347" cy="480"/>
            </a:xfrm>
            <a:prstGeom prst="rect">
              <a:avLst/>
            </a:prstGeom>
            <a:noFill/>
            <a:ln w="9525">
              <a:noFill/>
              <a:miter lim="800000"/>
              <a:headEnd/>
              <a:tailEnd/>
            </a:ln>
          </p:spPr>
          <p:txBody>
            <a:bodyPr wrap="none">
              <a:spAutoFit/>
            </a:bodyPr>
            <a:lstStyle/>
            <a:p>
              <a:pPr algn="r"/>
              <a:r>
                <a:rPr lang="en-US" sz="4400">
                  <a:latin typeface="Comic Sans MS" pitchFamily="66" charset="0"/>
                </a:rPr>
                <a:t>method</a:t>
              </a:r>
            </a:p>
          </p:txBody>
        </p:sp>
      </p:grpSp>
      <p:sp>
        <p:nvSpPr>
          <p:cNvPr id="94217"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B18619FA-422A-4271-A050-8B225C3A41BD}" type="slidenum">
              <a:rPr lang="ar-SA" b="0">
                <a:solidFill>
                  <a:schemeClr val="tx1"/>
                </a:solidFill>
                <a:latin typeface="+mn-lt"/>
                <a:cs typeface="+mn-cs"/>
              </a:rPr>
              <a:pPr>
                <a:defRPr/>
              </a:pPr>
              <a:t>92</a:t>
            </a:fld>
            <a:endParaRPr lang="en-US" b="0">
              <a:solidFill>
                <a:schemeClr val="tx1"/>
              </a:solidFill>
              <a:latin typeface="+mn-lt"/>
              <a:cs typeface="+mn-cs"/>
            </a:endParaRPr>
          </a:p>
        </p:txBody>
      </p:sp>
      <p:pic>
        <p:nvPicPr>
          <p:cNvPr id="952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5237" name="Rectangle 3"/>
          <p:cNvSpPr>
            <a:spLocks noGrp="1" noChangeArrowheads="1"/>
          </p:cNvSpPr>
          <p:nvPr>
            <p:ph type="title" idx="4294967295"/>
          </p:nvPr>
        </p:nvSpPr>
        <p:spPr/>
        <p:txBody>
          <a:bodyPr/>
          <a:lstStyle/>
          <a:p>
            <a:pPr eaLnBrk="1" hangingPunct="1"/>
            <a:r>
              <a:rPr lang="en-US" smtClean="0"/>
              <a:t>Invocation Notation</a:t>
            </a:r>
          </a:p>
        </p:txBody>
      </p:sp>
      <p:sp>
        <p:nvSpPr>
          <p:cNvPr id="95238"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q.enq(x)</a:t>
            </a:r>
          </a:p>
        </p:txBody>
      </p:sp>
      <p:grpSp>
        <p:nvGrpSpPr>
          <p:cNvPr id="95239" name="Group 5"/>
          <p:cNvGrpSpPr>
            <a:grpSpLocks/>
          </p:cNvGrpSpPr>
          <p:nvPr/>
        </p:nvGrpSpPr>
        <p:grpSpPr bwMode="auto">
          <a:xfrm>
            <a:off x="838200" y="2438400"/>
            <a:ext cx="2590800" cy="2286000"/>
            <a:chOff x="528" y="1536"/>
            <a:chExt cx="1632" cy="1440"/>
          </a:xfrm>
        </p:grpSpPr>
        <p:sp>
          <p:nvSpPr>
            <p:cNvPr id="95247"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a:solidFill>
                  <a:srgbClr val="0000FF"/>
                </a:solidFill>
                <a:latin typeface="Comic Sans MS" pitchFamily="66" charset="0"/>
              </a:endParaRPr>
            </a:p>
          </p:txBody>
        </p:sp>
        <p:sp>
          <p:nvSpPr>
            <p:cNvPr id="95248" name="Text Box 7"/>
            <p:cNvSpPr txBox="1">
              <a:spLocks noChangeArrowheads="1"/>
            </p:cNvSpPr>
            <p:nvPr/>
          </p:nvSpPr>
          <p:spPr bwMode="auto">
            <a:xfrm>
              <a:off x="528" y="2496"/>
              <a:ext cx="1254" cy="480"/>
            </a:xfrm>
            <a:prstGeom prst="rect">
              <a:avLst/>
            </a:prstGeom>
            <a:noFill/>
            <a:ln w="9525">
              <a:noFill/>
              <a:miter lim="800000"/>
              <a:headEnd/>
              <a:tailEnd/>
            </a:ln>
          </p:spPr>
          <p:txBody>
            <a:bodyPr wrap="none">
              <a:spAutoFit/>
            </a:bodyPr>
            <a:lstStyle/>
            <a:p>
              <a:pPr algn="r"/>
              <a:r>
                <a:rPr lang="en-US" sz="4400">
                  <a:latin typeface="Comic Sans MS" pitchFamily="66" charset="0"/>
                </a:rPr>
                <a:t>thread</a:t>
              </a:r>
            </a:p>
          </p:txBody>
        </p:sp>
      </p:grpSp>
      <p:grpSp>
        <p:nvGrpSpPr>
          <p:cNvPr id="95240" name="Group 8"/>
          <p:cNvGrpSpPr>
            <a:grpSpLocks/>
          </p:cNvGrpSpPr>
          <p:nvPr/>
        </p:nvGrpSpPr>
        <p:grpSpPr bwMode="auto">
          <a:xfrm>
            <a:off x="2301875" y="2438400"/>
            <a:ext cx="1898650" cy="3581400"/>
            <a:chOff x="1450" y="1536"/>
            <a:chExt cx="1196" cy="2256"/>
          </a:xfrm>
        </p:grpSpPr>
        <p:sp>
          <p:nvSpPr>
            <p:cNvPr id="95245"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95246"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a:latin typeface="Comic Sans MS" pitchFamily="66" charset="0"/>
                </a:rPr>
                <a:t>object</a:t>
              </a:r>
            </a:p>
          </p:txBody>
        </p:sp>
      </p:grpSp>
      <p:sp>
        <p:nvSpPr>
          <p:cNvPr id="95241"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grpSp>
        <p:nvGrpSpPr>
          <p:cNvPr id="95242" name="Group 18"/>
          <p:cNvGrpSpPr>
            <a:grpSpLocks/>
          </p:cNvGrpSpPr>
          <p:nvPr/>
        </p:nvGrpSpPr>
        <p:grpSpPr bwMode="auto">
          <a:xfrm>
            <a:off x="4191000" y="2438400"/>
            <a:ext cx="2203450" cy="2362200"/>
            <a:chOff x="2640" y="1536"/>
            <a:chExt cx="1388" cy="1488"/>
          </a:xfrm>
        </p:grpSpPr>
        <p:sp>
          <p:nvSpPr>
            <p:cNvPr id="95243" name="AutoShape 19"/>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95244" name="Text Box 20"/>
            <p:cNvSpPr txBox="1">
              <a:spLocks noChangeArrowheads="1"/>
            </p:cNvSpPr>
            <p:nvPr/>
          </p:nvSpPr>
          <p:spPr bwMode="auto">
            <a:xfrm>
              <a:off x="2681" y="2544"/>
              <a:ext cx="1347" cy="480"/>
            </a:xfrm>
            <a:prstGeom prst="rect">
              <a:avLst/>
            </a:prstGeom>
            <a:noFill/>
            <a:ln w="9525">
              <a:noFill/>
              <a:miter lim="800000"/>
              <a:headEnd/>
              <a:tailEnd/>
            </a:ln>
          </p:spPr>
          <p:txBody>
            <a:bodyPr wrap="none">
              <a:spAutoFit/>
            </a:bodyPr>
            <a:lstStyle/>
            <a:p>
              <a:pPr algn="r"/>
              <a:r>
                <a:rPr lang="en-US" sz="4400">
                  <a:latin typeface="Comic Sans MS" pitchFamily="66" charset="0"/>
                </a:rPr>
                <a:t>method</a:t>
              </a:r>
            </a:p>
          </p:txBody>
        </p:sp>
      </p:grpSp>
    </p:spTree>
  </p:cSld>
  <p:clrMapOvr>
    <a:masterClrMapping/>
  </p:clrMapOvr>
  <p:transition>
    <p:blinds/>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30E42386-68DE-417A-BE34-6F91B6645D53}" type="slidenum">
              <a:rPr lang="ar-SA" b="0">
                <a:solidFill>
                  <a:schemeClr val="tx1"/>
                </a:solidFill>
                <a:latin typeface="+mn-lt"/>
                <a:cs typeface="+mn-cs"/>
              </a:rPr>
              <a:pPr>
                <a:defRPr/>
              </a:pPr>
              <a:t>93</a:t>
            </a:fld>
            <a:endParaRPr lang="en-US" b="0">
              <a:solidFill>
                <a:schemeClr val="tx1"/>
              </a:solidFill>
              <a:latin typeface="+mn-lt"/>
              <a:cs typeface="+mn-cs"/>
            </a:endParaRPr>
          </a:p>
        </p:txBody>
      </p:sp>
      <p:pic>
        <p:nvPicPr>
          <p:cNvPr id="962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6261" name="Rectangle 3"/>
          <p:cNvSpPr>
            <a:spLocks noGrp="1" noChangeArrowheads="1"/>
          </p:cNvSpPr>
          <p:nvPr>
            <p:ph type="title" idx="4294967295"/>
          </p:nvPr>
        </p:nvSpPr>
        <p:spPr/>
        <p:txBody>
          <a:bodyPr/>
          <a:lstStyle/>
          <a:p>
            <a:pPr eaLnBrk="1" hangingPunct="1"/>
            <a:r>
              <a:rPr lang="en-US" smtClean="0"/>
              <a:t>Invocation Notation</a:t>
            </a:r>
          </a:p>
        </p:txBody>
      </p:sp>
      <p:sp>
        <p:nvSpPr>
          <p:cNvPr id="96262"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q.enq(x)</a:t>
            </a:r>
          </a:p>
        </p:txBody>
      </p:sp>
      <p:grpSp>
        <p:nvGrpSpPr>
          <p:cNvPr id="96263" name="Group 5"/>
          <p:cNvGrpSpPr>
            <a:grpSpLocks/>
          </p:cNvGrpSpPr>
          <p:nvPr/>
        </p:nvGrpSpPr>
        <p:grpSpPr bwMode="auto">
          <a:xfrm>
            <a:off x="838200" y="2438400"/>
            <a:ext cx="2590800" cy="2286000"/>
            <a:chOff x="528" y="1536"/>
            <a:chExt cx="1632" cy="1440"/>
          </a:xfrm>
        </p:grpSpPr>
        <p:sp>
          <p:nvSpPr>
            <p:cNvPr id="96274"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a:solidFill>
                  <a:srgbClr val="0000FF"/>
                </a:solidFill>
                <a:latin typeface="Comic Sans MS" pitchFamily="66" charset="0"/>
              </a:endParaRPr>
            </a:p>
          </p:txBody>
        </p:sp>
        <p:sp>
          <p:nvSpPr>
            <p:cNvPr id="96275" name="Text Box 7"/>
            <p:cNvSpPr txBox="1">
              <a:spLocks noChangeArrowheads="1"/>
            </p:cNvSpPr>
            <p:nvPr/>
          </p:nvSpPr>
          <p:spPr bwMode="auto">
            <a:xfrm>
              <a:off x="528" y="2496"/>
              <a:ext cx="1254" cy="480"/>
            </a:xfrm>
            <a:prstGeom prst="rect">
              <a:avLst/>
            </a:prstGeom>
            <a:noFill/>
            <a:ln w="9525">
              <a:noFill/>
              <a:miter lim="800000"/>
              <a:headEnd/>
              <a:tailEnd/>
            </a:ln>
          </p:spPr>
          <p:txBody>
            <a:bodyPr wrap="none">
              <a:spAutoFit/>
            </a:bodyPr>
            <a:lstStyle/>
            <a:p>
              <a:pPr algn="r"/>
              <a:r>
                <a:rPr lang="en-US" sz="4400">
                  <a:latin typeface="Comic Sans MS" pitchFamily="66" charset="0"/>
                </a:rPr>
                <a:t>thread</a:t>
              </a:r>
            </a:p>
          </p:txBody>
        </p:sp>
      </p:grpSp>
      <p:grpSp>
        <p:nvGrpSpPr>
          <p:cNvPr id="96264" name="Group 8"/>
          <p:cNvGrpSpPr>
            <a:grpSpLocks/>
          </p:cNvGrpSpPr>
          <p:nvPr/>
        </p:nvGrpSpPr>
        <p:grpSpPr bwMode="auto">
          <a:xfrm>
            <a:off x="2301875" y="2438400"/>
            <a:ext cx="1898650" cy="3581400"/>
            <a:chOff x="1450" y="1536"/>
            <a:chExt cx="1196" cy="2256"/>
          </a:xfrm>
        </p:grpSpPr>
        <p:sp>
          <p:nvSpPr>
            <p:cNvPr id="96272"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96273"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a:latin typeface="Comic Sans MS" pitchFamily="66" charset="0"/>
                </a:rPr>
                <a:t>object</a:t>
              </a:r>
            </a:p>
          </p:txBody>
        </p:sp>
      </p:grpSp>
      <p:grpSp>
        <p:nvGrpSpPr>
          <p:cNvPr id="96265" name="Group 11"/>
          <p:cNvGrpSpPr>
            <a:grpSpLocks/>
          </p:cNvGrpSpPr>
          <p:nvPr/>
        </p:nvGrpSpPr>
        <p:grpSpPr bwMode="auto">
          <a:xfrm>
            <a:off x="4191000" y="2438400"/>
            <a:ext cx="2203450" cy="2362200"/>
            <a:chOff x="2640" y="1536"/>
            <a:chExt cx="1388" cy="1488"/>
          </a:xfrm>
        </p:grpSpPr>
        <p:sp>
          <p:nvSpPr>
            <p:cNvPr id="96270" name="AutoShape 12"/>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96271" name="Text Box 13"/>
            <p:cNvSpPr txBox="1">
              <a:spLocks noChangeArrowheads="1"/>
            </p:cNvSpPr>
            <p:nvPr/>
          </p:nvSpPr>
          <p:spPr bwMode="auto">
            <a:xfrm>
              <a:off x="2681" y="2544"/>
              <a:ext cx="1347" cy="480"/>
            </a:xfrm>
            <a:prstGeom prst="rect">
              <a:avLst/>
            </a:prstGeom>
            <a:noFill/>
            <a:ln w="9525">
              <a:noFill/>
              <a:miter lim="800000"/>
              <a:headEnd/>
              <a:tailEnd/>
            </a:ln>
          </p:spPr>
          <p:txBody>
            <a:bodyPr wrap="none">
              <a:spAutoFit/>
            </a:bodyPr>
            <a:lstStyle/>
            <a:p>
              <a:pPr algn="r"/>
              <a:r>
                <a:rPr lang="en-US" sz="4400">
                  <a:latin typeface="Comic Sans MS" pitchFamily="66" charset="0"/>
                </a:rPr>
                <a:t>method</a:t>
              </a:r>
            </a:p>
          </p:txBody>
        </p:sp>
      </p:grpSp>
      <p:grpSp>
        <p:nvGrpSpPr>
          <p:cNvPr id="96266" name="Group 14"/>
          <p:cNvGrpSpPr>
            <a:grpSpLocks/>
          </p:cNvGrpSpPr>
          <p:nvPr/>
        </p:nvGrpSpPr>
        <p:grpSpPr bwMode="auto">
          <a:xfrm>
            <a:off x="5181600" y="2438400"/>
            <a:ext cx="3595688" cy="3733800"/>
            <a:chOff x="3264" y="1536"/>
            <a:chExt cx="2265" cy="2352"/>
          </a:xfrm>
        </p:grpSpPr>
        <p:sp>
          <p:nvSpPr>
            <p:cNvPr id="96268" name="AutoShape 15"/>
            <p:cNvSpPr>
              <a:spLocks noChangeArrowheads="1"/>
            </p:cNvSpPr>
            <p:nvPr/>
          </p:nvSpPr>
          <p:spPr bwMode="auto">
            <a:xfrm>
              <a:off x="3264" y="1536"/>
              <a:ext cx="240" cy="672"/>
            </a:xfrm>
            <a:prstGeom prst="wedgeRoundRectCallout">
              <a:avLst>
                <a:gd name="adj1" fmla="val 683750"/>
                <a:gd name="adj2" fmla="val 234819"/>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96269" name="Text Box 16"/>
            <p:cNvSpPr txBox="1">
              <a:spLocks noChangeArrowheads="1"/>
            </p:cNvSpPr>
            <p:nvPr/>
          </p:nvSpPr>
          <p:spPr bwMode="auto">
            <a:xfrm>
              <a:off x="3687" y="3408"/>
              <a:ext cx="1842" cy="480"/>
            </a:xfrm>
            <a:prstGeom prst="rect">
              <a:avLst/>
            </a:prstGeom>
            <a:noFill/>
            <a:ln w="9525">
              <a:noFill/>
              <a:miter lim="800000"/>
              <a:headEnd/>
              <a:tailEnd/>
            </a:ln>
          </p:spPr>
          <p:txBody>
            <a:bodyPr wrap="none">
              <a:spAutoFit/>
            </a:bodyPr>
            <a:lstStyle/>
            <a:p>
              <a:pPr algn="r"/>
              <a:r>
                <a:rPr lang="en-US" sz="4400">
                  <a:latin typeface="Comic Sans MS" pitchFamily="66" charset="0"/>
                </a:rPr>
                <a:t>arguments</a:t>
              </a:r>
            </a:p>
          </p:txBody>
        </p:sp>
      </p:grpSp>
      <p:sp>
        <p:nvSpPr>
          <p:cNvPr id="96267" name="Text Box 17"/>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(4)</a:t>
            </a:r>
          </a:p>
        </p:txBody>
      </p:sp>
    </p:spTree>
  </p:cSld>
  <p:clrMapOvr>
    <a:masterClrMapping/>
  </p:clrMapOvr>
  <p:transition>
    <p:blinds/>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3B1C705-F72F-4EA9-834D-5544456AA71E}" type="slidenum">
              <a:rPr lang="ar-SA" b="0">
                <a:solidFill>
                  <a:schemeClr val="tx1"/>
                </a:solidFill>
                <a:latin typeface="+mn-lt"/>
                <a:cs typeface="+mn-cs"/>
              </a:rPr>
              <a:pPr>
                <a:defRPr/>
              </a:pPr>
              <a:t>94</a:t>
            </a:fld>
            <a:endParaRPr lang="en-US" b="0">
              <a:solidFill>
                <a:schemeClr val="tx1"/>
              </a:solidFill>
              <a:latin typeface="+mn-lt"/>
              <a:cs typeface="+mn-cs"/>
            </a:endParaRPr>
          </a:p>
        </p:txBody>
      </p:sp>
      <p:pic>
        <p:nvPicPr>
          <p:cNvPr id="97284" name="Picture 1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7285" name="Rectangle 2"/>
          <p:cNvSpPr>
            <a:spLocks noGrp="1" noChangeArrowheads="1"/>
          </p:cNvSpPr>
          <p:nvPr>
            <p:ph type="title" idx="4294967295"/>
          </p:nvPr>
        </p:nvSpPr>
        <p:spPr/>
        <p:txBody>
          <a:bodyPr/>
          <a:lstStyle/>
          <a:p>
            <a:pPr eaLnBrk="1" hangingPunct="1"/>
            <a:r>
              <a:rPr lang="en-US" smtClean="0"/>
              <a:t>Response Notation</a:t>
            </a:r>
          </a:p>
        </p:txBody>
      </p:sp>
      <p:sp>
        <p:nvSpPr>
          <p:cNvPr id="97286" name="Text Box 3"/>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 void</a:t>
            </a:r>
          </a:p>
        </p:txBody>
      </p:sp>
      <p:sp>
        <p:nvSpPr>
          <p:cNvPr id="97287" name="Text Box 16"/>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0" name="Slide Number Placeholder 3"/>
          <p:cNvSpPr>
            <a:spLocks noGrp="1"/>
          </p:cNvSpPr>
          <p:nvPr>
            <p:ph type="sldNum" sz="quarter" idx="11"/>
          </p:nvPr>
        </p:nvSpPr>
        <p:spPr>
          <a:xfrm>
            <a:off x="6553200" y="6248400"/>
            <a:ext cx="1905000" cy="457200"/>
          </a:xfrm>
        </p:spPr>
        <p:txBody>
          <a:bodyPr/>
          <a:lstStyle/>
          <a:p>
            <a:pPr>
              <a:defRPr/>
            </a:pPr>
            <a:fld id="{48524123-136A-4EC3-8E8E-CE89FFC31AFB}" type="slidenum">
              <a:rPr lang="ar-SA" b="0">
                <a:solidFill>
                  <a:schemeClr val="tx1"/>
                </a:solidFill>
                <a:latin typeface="+mn-lt"/>
                <a:cs typeface="+mn-cs"/>
              </a:rPr>
              <a:pPr>
                <a:defRPr/>
              </a:pPr>
              <a:t>95</a:t>
            </a:fld>
            <a:endParaRPr lang="en-US" b="0">
              <a:solidFill>
                <a:schemeClr val="tx1"/>
              </a:solidFill>
              <a:latin typeface="+mn-lt"/>
              <a:cs typeface="+mn-cs"/>
            </a:endParaRPr>
          </a:p>
        </p:txBody>
      </p:sp>
      <p:pic>
        <p:nvPicPr>
          <p:cNvPr id="983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8309" name="Rectangle 3"/>
          <p:cNvSpPr>
            <a:spLocks noGrp="1" noChangeArrowheads="1"/>
          </p:cNvSpPr>
          <p:nvPr>
            <p:ph type="title" idx="4294967295"/>
          </p:nvPr>
        </p:nvSpPr>
        <p:spPr/>
        <p:txBody>
          <a:bodyPr/>
          <a:lstStyle/>
          <a:p>
            <a:pPr eaLnBrk="1" hangingPunct="1"/>
            <a:r>
              <a:rPr lang="en-US" smtClean="0"/>
              <a:t>Response Notation</a:t>
            </a:r>
          </a:p>
        </p:txBody>
      </p:sp>
      <p:sp>
        <p:nvSpPr>
          <p:cNvPr id="98310"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 void</a:t>
            </a:r>
          </a:p>
        </p:txBody>
      </p:sp>
      <p:grpSp>
        <p:nvGrpSpPr>
          <p:cNvPr id="98311" name="Group 5"/>
          <p:cNvGrpSpPr>
            <a:grpSpLocks/>
          </p:cNvGrpSpPr>
          <p:nvPr/>
        </p:nvGrpSpPr>
        <p:grpSpPr bwMode="auto">
          <a:xfrm>
            <a:off x="1219200" y="2438400"/>
            <a:ext cx="2590800" cy="2286000"/>
            <a:chOff x="528" y="1536"/>
            <a:chExt cx="1632" cy="1440"/>
          </a:xfrm>
        </p:grpSpPr>
        <p:sp>
          <p:nvSpPr>
            <p:cNvPr id="98313"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a:solidFill>
                  <a:srgbClr val="0000FF"/>
                </a:solidFill>
                <a:latin typeface="Comic Sans MS" pitchFamily="66" charset="0"/>
              </a:endParaRPr>
            </a:p>
          </p:txBody>
        </p:sp>
        <p:sp>
          <p:nvSpPr>
            <p:cNvPr id="98314" name="Text Box 7"/>
            <p:cNvSpPr txBox="1">
              <a:spLocks noChangeArrowheads="1"/>
            </p:cNvSpPr>
            <p:nvPr/>
          </p:nvSpPr>
          <p:spPr bwMode="auto">
            <a:xfrm>
              <a:off x="528" y="2496"/>
              <a:ext cx="1254" cy="480"/>
            </a:xfrm>
            <a:prstGeom prst="rect">
              <a:avLst/>
            </a:prstGeom>
            <a:noFill/>
            <a:ln w="9525">
              <a:noFill/>
              <a:miter lim="800000"/>
              <a:headEnd/>
              <a:tailEnd/>
            </a:ln>
          </p:spPr>
          <p:txBody>
            <a:bodyPr wrap="none">
              <a:spAutoFit/>
            </a:bodyPr>
            <a:lstStyle/>
            <a:p>
              <a:pPr algn="r"/>
              <a:r>
                <a:rPr lang="en-US" sz="4400">
                  <a:latin typeface="Comic Sans MS" pitchFamily="66" charset="0"/>
                </a:rPr>
                <a:t>thread</a:t>
              </a:r>
            </a:p>
          </p:txBody>
        </p:sp>
      </p:grpSp>
      <p:sp>
        <p:nvSpPr>
          <p:cNvPr id="98312" name="Text Box 13"/>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Tree>
  </p:cSld>
  <p:clrMapOvr>
    <a:masterClrMapping/>
  </p:clrMapOvr>
  <p:transition>
    <p:blinds/>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62444A52-EBF3-474E-A7DC-7DC9E02BBB2E}" type="slidenum">
              <a:rPr lang="ar-SA" b="0">
                <a:solidFill>
                  <a:schemeClr val="tx1"/>
                </a:solidFill>
                <a:latin typeface="+mn-lt"/>
                <a:cs typeface="+mn-cs"/>
              </a:rPr>
              <a:pPr>
                <a:defRPr/>
              </a:pPr>
              <a:t>96</a:t>
            </a:fld>
            <a:endParaRPr lang="en-US" b="0">
              <a:solidFill>
                <a:schemeClr val="tx1"/>
              </a:solidFill>
              <a:latin typeface="+mn-lt"/>
              <a:cs typeface="+mn-cs"/>
            </a:endParaRPr>
          </a:p>
        </p:txBody>
      </p:sp>
      <p:pic>
        <p:nvPicPr>
          <p:cNvPr id="993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9333" name="Rectangle 3"/>
          <p:cNvSpPr>
            <a:spLocks noGrp="1" noChangeArrowheads="1"/>
          </p:cNvSpPr>
          <p:nvPr>
            <p:ph type="title" idx="4294967295"/>
          </p:nvPr>
        </p:nvSpPr>
        <p:spPr/>
        <p:txBody>
          <a:bodyPr/>
          <a:lstStyle/>
          <a:p>
            <a:pPr eaLnBrk="1" hangingPunct="1"/>
            <a:r>
              <a:rPr lang="en-US" smtClean="0"/>
              <a:t>Response Notation</a:t>
            </a:r>
          </a:p>
        </p:txBody>
      </p:sp>
      <p:sp>
        <p:nvSpPr>
          <p:cNvPr id="99334"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 void</a:t>
            </a:r>
          </a:p>
        </p:txBody>
      </p:sp>
      <p:grpSp>
        <p:nvGrpSpPr>
          <p:cNvPr id="99335" name="Group 5"/>
          <p:cNvGrpSpPr>
            <a:grpSpLocks/>
          </p:cNvGrpSpPr>
          <p:nvPr/>
        </p:nvGrpSpPr>
        <p:grpSpPr bwMode="auto">
          <a:xfrm>
            <a:off x="1219200" y="2438400"/>
            <a:ext cx="2590800" cy="2286000"/>
            <a:chOff x="528" y="1536"/>
            <a:chExt cx="1632" cy="1440"/>
          </a:xfrm>
        </p:grpSpPr>
        <p:sp>
          <p:nvSpPr>
            <p:cNvPr id="99339"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a:solidFill>
                  <a:srgbClr val="0000FF"/>
                </a:solidFill>
                <a:latin typeface="Comic Sans MS" pitchFamily="66" charset="0"/>
              </a:endParaRPr>
            </a:p>
          </p:txBody>
        </p:sp>
        <p:sp>
          <p:nvSpPr>
            <p:cNvPr id="99340" name="Text Box 7"/>
            <p:cNvSpPr txBox="1">
              <a:spLocks noChangeArrowheads="1"/>
            </p:cNvSpPr>
            <p:nvPr/>
          </p:nvSpPr>
          <p:spPr bwMode="auto">
            <a:xfrm>
              <a:off x="528" y="2496"/>
              <a:ext cx="1254" cy="480"/>
            </a:xfrm>
            <a:prstGeom prst="rect">
              <a:avLst/>
            </a:prstGeom>
            <a:noFill/>
            <a:ln w="9525">
              <a:noFill/>
              <a:miter lim="800000"/>
              <a:headEnd/>
              <a:tailEnd/>
            </a:ln>
          </p:spPr>
          <p:txBody>
            <a:bodyPr wrap="none">
              <a:spAutoFit/>
            </a:bodyPr>
            <a:lstStyle/>
            <a:p>
              <a:pPr algn="r"/>
              <a:r>
                <a:rPr lang="en-US" sz="4400">
                  <a:latin typeface="Comic Sans MS" pitchFamily="66" charset="0"/>
                </a:rPr>
                <a:t>thread</a:t>
              </a:r>
            </a:p>
          </p:txBody>
        </p:sp>
      </p:grpSp>
      <p:sp>
        <p:nvSpPr>
          <p:cNvPr id="99336"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99337"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a:latin typeface="Comic Sans MS" pitchFamily="66" charset="0"/>
              </a:rPr>
              <a:t>result</a:t>
            </a:r>
          </a:p>
        </p:txBody>
      </p:sp>
      <p:sp>
        <p:nvSpPr>
          <p:cNvPr id="99338" name="Text Box 13"/>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Tree>
  </p:cSld>
  <p:clrMapOvr>
    <a:masterClrMapping/>
  </p:clrMapOvr>
  <p:transition>
    <p:blind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4F332BF9-2130-4B49-8989-FF3848D249E2}" type="slidenum">
              <a:rPr lang="ar-SA" b="0">
                <a:solidFill>
                  <a:schemeClr val="tx1"/>
                </a:solidFill>
                <a:latin typeface="+mn-lt"/>
                <a:cs typeface="+mn-cs"/>
              </a:rPr>
              <a:pPr>
                <a:defRPr/>
              </a:pPr>
              <a:t>97</a:t>
            </a:fld>
            <a:endParaRPr lang="en-US" b="0">
              <a:solidFill>
                <a:schemeClr val="tx1"/>
              </a:solidFill>
              <a:latin typeface="+mn-lt"/>
              <a:cs typeface="+mn-cs"/>
            </a:endParaRPr>
          </a:p>
        </p:txBody>
      </p:sp>
      <p:pic>
        <p:nvPicPr>
          <p:cNvPr id="1003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0357" name="Rectangle 3"/>
          <p:cNvSpPr>
            <a:spLocks noGrp="1" noChangeArrowheads="1"/>
          </p:cNvSpPr>
          <p:nvPr>
            <p:ph type="title" idx="4294967295"/>
          </p:nvPr>
        </p:nvSpPr>
        <p:spPr/>
        <p:txBody>
          <a:bodyPr/>
          <a:lstStyle/>
          <a:p>
            <a:pPr eaLnBrk="1" hangingPunct="1"/>
            <a:r>
              <a:rPr lang="en-US" smtClean="0"/>
              <a:t>Response Notation</a:t>
            </a:r>
          </a:p>
        </p:txBody>
      </p:sp>
      <p:sp>
        <p:nvSpPr>
          <p:cNvPr id="100358"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 void</a:t>
            </a:r>
          </a:p>
        </p:txBody>
      </p:sp>
      <p:grpSp>
        <p:nvGrpSpPr>
          <p:cNvPr id="100359" name="Group 5"/>
          <p:cNvGrpSpPr>
            <a:grpSpLocks/>
          </p:cNvGrpSpPr>
          <p:nvPr/>
        </p:nvGrpSpPr>
        <p:grpSpPr bwMode="auto">
          <a:xfrm>
            <a:off x="1219200" y="2438400"/>
            <a:ext cx="2590800" cy="2286000"/>
            <a:chOff x="528" y="1536"/>
            <a:chExt cx="1632" cy="1440"/>
          </a:xfrm>
        </p:grpSpPr>
        <p:sp>
          <p:nvSpPr>
            <p:cNvPr id="100366"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a:solidFill>
                  <a:srgbClr val="0000FF"/>
                </a:solidFill>
                <a:latin typeface="Comic Sans MS" pitchFamily="66" charset="0"/>
              </a:endParaRPr>
            </a:p>
          </p:txBody>
        </p:sp>
        <p:sp>
          <p:nvSpPr>
            <p:cNvPr id="100367" name="Text Box 7"/>
            <p:cNvSpPr txBox="1">
              <a:spLocks noChangeArrowheads="1"/>
            </p:cNvSpPr>
            <p:nvPr/>
          </p:nvSpPr>
          <p:spPr bwMode="auto">
            <a:xfrm>
              <a:off x="528" y="2496"/>
              <a:ext cx="1254" cy="480"/>
            </a:xfrm>
            <a:prstGeom prst="rect">
              <a:avLst/>
            </a:prstGeom>
            <a:noFill/>
            <a:ln w="9525">
              <a:noFill/>
              <a:miter lim="800000"/>
              <a:headEnd/>
              <a:tailEnd/>
            </a:ln>
          </p:spPr>
          <p:txBody>
            <a:bodyPr wrap="none">
              <a:spAutoFit/>
            </a:bodyPr>
            <a:lstStyle/>
            <a:p>
              <a:pPr algn="r"/>
              <a:r>
                <a:rPr lang="en-US" sz="4400">
                  <a:latin typeface="Comic Sans MS" pitchFamily="66" charset="0"/>
                </a:rPr>
                <a:t>thread</a:t>
              </a:r>
            </a:p>
          </p:txBody>
        </p:sp>
      </p:grpSp>
      <p:grpSp>
        <p:nvGrpSpPr>
          <p:cNvPr id="100360" name="Group 8"/>
          <p:cNvGrpSpPr>
            <a:grpSpLocks/>
          </p:cNvGrpSpPr>
          <p:nvPr/>
        </p:nvGrpSpPr>
        <p:grpSpPr bwMode="auto">
          <a:xfrm>
            <a:off x="2743200" y="2438400"/>
            <a:ext cx="1898650" cy="3581400"/>
            <a:chOff x="1450" y="1536"/>
            <a:chExt cx="1196" cy="2256"/>
          </a:xfrm>
        </p:grpSpPr>
        <p:sp>
          <p:nvSpPr>
            <p:cNvPr id="100364"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00365"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a:latin typeface="Comic Sans MS" pitchFamily="66" charset="0"/>
                </a:rPr>
                <a:t>object</a:t>
              </a:r>
            </a:p>
          </p:txBody>
        </p:sp>
      </p:grpSp>
      <p:sp>
        <p:nvSpPr>
          <p:cNvPr id="100361"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00362"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a:latin typeface="Comic Sans MS" pitchFamily="66" charset="0"/>
              </a:rPr>
              <a:t>result</a:t>
            </a:r>
          </a:p>
        </p:txBody>
      </p:sp>
      <p:sp>
        <p:nvSpPr>
          <p:cNvPr id="100363" name="Text Box 13"/>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Tree>
  </p:cSld>
  <p:clrMapOvr>
    <a:masterClrMapping/>
  </p:clrMapOvr>
  <p:transition>
    <p:blinds/>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2C900260-0D36-43C5-BF41-5DD18AFD7519}" type="slidenum">
              <a:rPr lang="ar-SA" b="0">
                <a:solidFill>
                  <a:schemeClr val="tx1"/>
                </a:solidFill>
                <a:latin typeface="+mn-lt"/>
                <a:cs typeface="+mn-cs"/>
              </a:rPr>
              <a:pPr>
                <a:defRPr/>
              </a:pPr>
              <a:t>98</a:t>
            </a:fld>
            <a:endParaRPr lang="en-US" b="0">
              <a:solidFill>
                <a:schemeClr val="tx1"/>
              </a:solidFill>
              <a:latin typeface="+mn-lt"/>
              <a:cs typeface="+mn-cs"/>
            </a:endParaRPr>
          </a:p>
        </p:txBody>
      </p:sp>
      <p:pic>
        <p:nvPicPr>
          <p:cNvPr id="1013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1381" name="Rectangle 3"/>
          <p:cNvSpPr>
            <a:spLocks noGrp="1" noChangeArrowheads="1"/>
          </p:cNvSpPr>
          <p:nvPr>
            <p:ph type="title" idx="4294967295"/>
          </p:nvPr>
        </p:nvSpPr>
        <p:spPr/>
        <p:txBody>
          <a:bodyPr/>
          <a:lstStyle/>
          <a:p>
            <a:pPr eaLnBrk="1" hangingPunct="1"/>
            <a:r>
              <a:rPr lang="en-US" smtClean="0"/>
              <a:t>Response Notation</a:t>
            </a:r>
          </a:p>
        </p:txBody>
      </p:sp>
      <p:sp>
        <p:nvSpPr>
          <p:cNvPr id="101382"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 void</a:t>
            </a:r>
          </a:p>
        </p:txBody>
      </p:sp>
      <p:grpSp>
        <p:nvGrpSpPr>
          <p:cNvPr id="101383" name="Group 5"/>
          <p:cNvGrpSpPr>
            <a:grpSpLocks/>
          </p:cNvGrpSpPr>
          <p:nvPr/>
        </p:nvGrpSpPr>
        <p:grpSpPr bwMode="auto">
          <a:xfrm>
            <a:off x="1219200" y="2438400"/>
            <a:ext cx="2590800" cy="2286000"/>
            <a:chOff x="528" y="1536"/>
            <a:chExt cx="1632" cy="1440"/>
          </a:xfrm>
        </p:grpSpPr>
        <p:sp>
          <p:nvSpPr>
            <p:cNvPr id="101391"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a:solidFill>
                  <a:srgbClr val="0000FF"/>
                </a:solidFill>
                <a:latin typeface="Comic Sans MS" pitchFamily="66" charset="0"/>
              </a:endParaRPr>
            </a:p>
          </p:txBody>
        </p:sp>
        <p:sp>
          <p:nvSpPr>
            <p:cNvPr id="101392" name="Text Box 7"/>
            <p:cNvSpPr txBox="1">
              <a:spLocks noChangeArrowheads="1"/>
            </p:cNvSpPr>
            <p:nvPr/>
          </p:nvSpPr>
          <p:spPr bwMode="auto">
            <a:xfrm>
              <a:off x="528" y="2496"/>
              <a:ext cx="1254" cy="480"/>
            </a:xfrm>
            <a:prstGeom prst="rect">
              <a:avLst/>
            </a:prstGeom>
            <a:noFill/>
            <a:ln w="9525">
              <a:noFill/>
              <a:miter lim="800000"/>
              <a:headEnd/>
              <a:tailEnd/>
            </a:ln>
          </p:spPr>
          <p:txBody>
            <a:bodyPr wrap="none">
              <a:spAutoFit/>
            </a:bodyPr>
            <a:lstStyle/>
            <a:p>
              <a:pPr algn="r"/>
              <a:r>
                <a:rPr lang="en-US" sz="4400">
                  <a:latin typeface="Comic Sans MS" pitchFamily="66" charset="0"/>
                </a:rPr>
                <a:t>thread</a:t>
              </a:r>
            </a:p>
          </p:txBody>
        </p:sp>
      </p:grpSp>
      <p:grpSp>
        <p:nvGrpSpPr>
          <p:cNvPr id="101384" name="Group 8"/>
          <p:cNvGrpSpPr>
            <a:grpSpLocks/>
          </p:cNvGrpSpPr>
          <p:nvPr/>
        </p:nvGrpSpPr>
        <p:grpSpPr bwMode="auto">
          <a:xfrm>
            <a:off x="2743200" y="2438400"/>
            <a:ext cx="1898650" cy="3581400"/>
            <a:chOff x="1450" y="1536"/>
            <a:chExt cx="1196" cy="2256"/>
          </a:xfrm>
        </p:grpSpPr>
        <p:sp>
          <p:nvSpPr>
            <p:cNvPr id="101389"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01390"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a:latin typeface="Comic Sans MS" pitchFamily="66" charset="0"/>
                </a:rPr>
                <a:t>object</a:t>
              </a:r>
            </a:p>
          </p:txBody>
        </p:sp>
      </p:grpSp>
      <p:sp>
        <p:nvSpPr>
          <p:cNvPr id="101385"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01386"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a:latin typeface="Comic Sans MS" pitchFamily="66" charset="0"/>
              </a:rPr>
              <a:t>result</a:t>
            </a:r>
          </a:p>
        </p:txBody>
      </p:sp>
      <p:sp>
        <p:nvSpPr>
          <p:cNvPr id="101387" name="Text Box 13"/>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
        <p:nvSpPr>
          <p:cNvPr id="101388" name="Text Box 14"/>
          <p:cNvSpPr txBox="1">
            <a:spLocks noChangeArrowheads="1"/>
          </p:cNvSpPr>
          <p:nvPr/>
        </p:nvSpPr>
        <p:spPr bwMode="auto">
          <a:xfrm rot="-2683876">
            <a:off x="-396875" y="2941638"/>
            <a:ext cx="4697413" cy="679450"/>
          </a:xfrm>
          <a:prstGeom prst="rect">
            <a:avLst/>
          </a:prstGeom>
          <a:solidFill>
            <a:schemeClr val="bg1"/>
          </a:solidFill>
          <a:ln w="38100">
            <a:solidFill>
              <a:schemeClr val="accent2"/>
            </a:solidFill>
            <a:miter lim="800000"/>
            <a:headEnd/>
            <a:tailEnd/>
          </a:ln>
        </p:spPr>
        <p:txBody>
          <a:bodyPr>
            <a:spAutoFit/>
          </a:bodyPr>
          <a:lstStyle/>
          <a:p>
            <a:pPr algn="ctr"/>
            <a:r>
              <a:rPr lang="en-US" sz="3600">
                <a:solidFill>
                  <a:schemeClr val="accent1"/>
                </a:solidFill>
                <a:latin typeface="Comic Sans MS" pitchFamily="66" charset="0"/>
              </a:rPr>
              <a:t>Method is implicit</a:t>
            </a:r>
          </a:p>
        </p:txBody>
      </p:sp>
    </p:spTree>
  </p:cSld>
  <p:clrMapOvr>
    <a:masterClrMapping/>
  </p:clrMapOvr>
  <p:transition>
    <p:blinds/>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a:solidFill>
                  <a:schemeClr val="tx1"/>
                </a:solidFill>
                <a:latin typeface="+mn-lt"/>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8F976CDF-70D8-4505-8DF0-03753061824D}" type="slidenum">
              <a:rPr lang="ar-SA" b="0">
                <a:solidFill>
                  <a:schemeClr val="tx1"/>
                </a:solidFill>
                <a:latin typeface="+mn-lt"/>
                <a:cs typeface="+mn-cs"/>
              </a:rPr>
              <a:pPr>
                <a:defRPr/>
              </a:pPr>
              <a:t>99</a:t>
            </a:fld>
            <a:endParaRPr lang="en-US" b="0">
              <a:solidFill>
                <a:schemeClr val="tx1"/>
              </a:solidFill>
              <a:latin typeface="+mn-lt"/>
              <a:cs typeface="+mn-cs"/>
            </a:endParaRPr>
          </a:p>
        </p:txBody>
      </p:sp>
      <p:pic>
        <p:nvPicPr>
          <p:cNvPr id="1024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405" name="Rectangle 3"/>
          <p:cNvSpPr>
            <a:spLocks noGrp="1" noChangeArrowheads="1"/>
          </p:cNvSpPr>
          <p:nvPr>
            <p:ph type="title" idx="4294967295"/>
          </p:nvPr>
        </p:nvSpPr>
        <p:spPr/>
        <p:txBody>
          <a:bodyPr/>
          <a:lstStyle/>
          <a:p>
            <a:pPr eaLnBrk="1" hangingPunct="1"/>
            <a:r>
              <a:rPr lang="en-US" smtClean="0"/>
              <a:t>Response Notation</a:t>
            </a:r>
          </a:p>
        </p:txBody>
      </p:sp>
      <p:sp>
        <p:nvSpPr>
          <p:cNvPr id="102406" name="Text Box 4"/>
          <p:cNvSpPr txBox="1">
            <a:spLocks noChangeArrowheads="1"/>
          </p:cNvSpPr>
          <p:nvPr/>
        </p:nvSpPr>
        <p:spPr bwMode="auto">
          <a:xfrm>
            <a:off x="3213100" y="2514600"/>
            <a:ext cx="3638550" cy="762000"/>
          </a:xfrm>
          <a:prstGeom prst="rect">
            <a:avLst/>
          </a:prstGeom>
          <a:noFill/>
          <a:ln w="9525">
            <a:noFill/>
            <a:miter lim="800000"/>
            <a:headEnd/>
            <a:tailEnd/>
          </a:ln>
        </p:spPr>
        <p:txBody>
          <a:bodyPr wrap="none">
            <a:spAutoFit/>
          </a:bodyPr>
          <a:lstStyle/>
          <a:p>
            <a:pPr algn="r"/>
            <a:r>
              <a:rPr lang="en-US" sz="4400">
                <a:solidFill>
                  <a:srgbClr val="0000FF"/>
                </a:solidFill>
                <a:latin typeface="Comic Sans MS" pitchFamily="66" charset="0"/>
              </a:rPr>
              <a:t>A q: empty()</a:t>
            </a:r>
          </a:p>
        </p:txBody>
      </p:sp>
      <p:grpSp>
        <p:nvGrpSpPr>
          <p:cNvPr id="102407" name="Group 5"/>
          <p:cNvGrpSpPr>
            <a:grpSpLocks/>
          </p:cNvGrpSpPr>
          <p:nvPr/>
        </p:nvGrpSpPr>
        <p:grpSpPr bwMode="auto">
          <a:xfrm>
            <a:off x="1219200" y="2438400"/>
            <a:ext cx="2590800" cy="2286000"/>
            <a:chOff x="528" y="1536"/>
            <a:chExt cx="1632" cy="1440"/>
          </a:xfrm>
        </p:grpSpPr>
        <p:sp>
          <p:nvSpPr>
            <p:cNvPr id="102416"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a:solidFill>
                  <a:srgbClr val="0000FF"/>
                </a:solidFill>
                <a:latin typeface="Comic Sans MS" pitchFamily="66" charset="0"/>
              </a:endParaRPr>
            </a:p>
          </p:txBody>
        </p:sp>
        <p:sp>
          <p:nvSpPr>
            <p:cNvPr id="102417" name="Text Box 7"/>
            <p:cNvSpPr txBox="1">
              <a:spLocks noChangeArrowheads="1"/>
            </p:cNvSpPr>
            <p:nvPr/>
          </p:nvSpPr>
          <p:spPr bwMode="auto">
            <a:xfrm>
              <a:off x="528" y="2496"/>
              <a:ext cx="1254" cy="480"/>
            </a:xfrm>
            <a:prstGeom prst="rect">
              <a:avLst/>
            </a:prstGeom>
            <a:noFill/>
            <a:ln w="9525">
              <a:noFill/>
              <a:miter lim="800000"/>
              <a:headEnd/>
              <a:tailEnd/>
            </a:ln>
          </p:spPr>
          <p:txBody>
            <a:bodyPr wrap="none">
              <a:spAutoFit/>
            </a:bodyPr>
            <a:lstStyle/>
            <a:p>
              <a:pPr algn="r"/>
              <a:r>
                <a:rPr lang="en-US" sz="4400">
                  <a:latin typeface="Comic Sans MS" pitchFamily="66" charset="0"/>
                </a:rPr>
                <a:t>thread</a:t>
              </a:r>
            </a:p>
          </p:txBody>
        </p:sp>
      </p:grpSp>
      <p:grpSp>
        <p:nvGrpSpPr>
          <p:cNvPr id="102408" name="Group 8"/>
          <p:cNvGrpSpPr>
            <a:grpSpLocks/>
          </p:cNvGrpSpPr>
          <p:nvPr/>
        </p:nvGrpSpPr>
        <p:grpSpPr bwMode="auto">
          <a:xfrm>
            <a:off x="2743200" y="2438400"/>
            <a:ext cx="1898650" cy="3581400"/>
            <a:chOff x="1450" y="1536"/>
            <a:chExt cx="1196" cy="2256"/>
          </a:xfrm>
        </p:grpSpPr>
        <p:sp>
          <p:nvSpPr>
            <p:cNvPr id="102414"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02415"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a:latin typeface="Comic Sans MS" pitchFamily="66" charset="0"/>
                </a:rPr>
                <a:t>object</a:t>
              </a:r>
            </a:p>
          </p:txBody>
        </p:sp>
      </p:grpSp>
      <p:sp>
        <p:nvSpPr>
          <p:cNvPr id="102409" name="Text Box 13"/>
          <p:cNvSpPr txBox="1">
            <a:spLocks noChangeArrowheads="1"/>
          </p:cNvSpPr>
          <p:nvPr/>
        </p:nvSpPr>
        <p:spPr bwMode="auto">
          <a:xfrm>
            <a:off x="1600200" y="6243638"/>
            <a:ext cx="388938" cy="274637"/>
          </a:xfrm>
          <a:prstGeom prst="rect">
            <a:avLst/>
          </a:prstGeom>
          <a:noFill/>
          <a:ln w="9525">
            <a:noFill/>
            <a:miter lim="800000"/>
            <a:headEnd/>
            <a:tailEnd/>
          </a:ln>
        </p:spPr>
        <p:txBody>
          <a:bodyPr wrap="none">
            <a:spAutoFit/>
          </a:bodyPr>
          <a:lstStyle/>
          <a:p>
            <a:pPr algn="r"/>
            <a:r>
              <a:rPr lang="en-US" sz="1200" b="0">
                <a:solidFill>
                  <a:schemeClr val="tx1"/>
                </a:solidFill>
                <a:latin typeface="Comic Sans MS" pitchFamily="66" charset="0"/>
              </a:rPr>
              <a:t>(2)</a:t>
            </a:r>
          </a:p>
        </p:txBody>
      </p:sp>
      <p:sp>
        <p:nvSpPr>
          <p:cNvPr id="102410" name="Text Box 14"/>
          <p:cNvSpPr txBox="1">
            <a:spLocks noChangeArrowheads="1"/>
          </p:cNvSpPr>
          <p:nvPr/>
        </p:nvSpPr>
        <p:spPr bwMode="auto">
          <a:xfrm rot="-2683876">
            <a:off x="-396875" y="2941638"/>
            <a:ext cx="4697413" cy="679450"/>
          </a:xfrm>
          <a:prstGeom prst="rect">
            <a:avLst/>
          </a:prstGeom>
          <a:solidFill>
            <a:schemeClr val="bg1"/>
          </a:solidFill>
          <a:ln w="38100">
            <a:solidFill>
              <a:schemeClr val="accent2"/>
            </a:solidFill>
            <a:miter lim="800000"/>
            <a:headEnd/>
            <a:tailEnd/>
          </a:ln>
        </p:spPr>
        <p:txBody>
          <a:bodyPr>
            <a:spAutoFit/>
          </a:bodyPr>
          <a:lstStyle/>
          <a:p>
            <a:pPr algn="ctr"/>
            <a:r>
              <a:rPr lang="en-US" sz="3600">
                <a:solidFill>
                  <a:schemeClr val="accent1"/>
                </a:solidFill>
                <a:latin typeface="Comic Sans MS" pitchFamily="66" charset="0"/>
              </a:rPr>
              <a:t>Method is implicit</a:t>
            </a:r>
          </a:p>
        </p:txBody>
      </p:sp>
      <p:grpSp>
        <p:nvGrpSpPr>
          <p:cNvPr id="102411" name="Group 15"/>
          <p:cNvGrpSpPr>
            <a:grpSpLocks/>
          </p:cNvGrpSpPr>
          <p:nvPr/>
        </p:nvGrpSpPr>
        <p:grpSpPr bwMode="auto">
          <a:xfrm>
            <a:off x="4667250" y="2438400"/>
            <a:ext cx="3124200" cy="2362200"/>
            <a:chOff x="2640" y="1536"/>
            <a:chExt cx="1968" cy="1488"/>
          </a:xfrm>
        </p:grpSpPr>
        <p:sp>
          <p:nvSpPr>
            <p:cNvPr id="102412" name="AutoShape 16"/>
            <p:cNvSpPr>
              <a:spLocks noChangeArrowheads="1"/>
            </p:cNvSpPr>
            <p:nvPr/>
          </p:nvSpPr>
          <p:spPr bwMode="auto">
            <a:xfrm>
              <a:off x="2640" y="1536"/>
              <a:ext cx="1488" cy="672"/>
            </a:xfrm>
            <a:prstGeom prst="wedgeRoundRectCallout">
              <a:avLst>
                <a:gd name="adj1" fmla="val 28495"/>
                <a:gd name="adj2" fmla="val 106847"/>
                <a:gd name="adj3" fmla="val 16667"/>
              </a:avLst>
            </a:prstGeom>
            <a:noFill/>
            <a:ln w="38100">
              <a:solidFill>
                <a:srgbClr val="FF0000"/>
              </a:solidFill>
              <a:miter lim="800000"/>
              <a:headEnd/>
              <a:tailEnd/>
            </a:ln>
          </p:spPr>
          <p:txBody>
            <a:bodyPr anchor="ctr"/>
            <a:lstStyle/>
            <a:p>
              <a:pPr algn="ctr"/>
              <a:endParaRPr lang="en-US" sz="4400">
                <a:solidFill>
                  <a:srgbClr val="0000FF"/>
                </a:solidFill>
                <a:latin typeface="Comic Sans MS" pitchFamily="66" charset="0"/>
              </a:endParaRPr>
            </a:p>
          </p:txBody>
        </p:sp>
        <p:sp>
          <p:nvSpPr>
            <p:cNvPr id="102413" name="Text Box 17"/>
            <p:cNvSpPr txBox="1">
              <a:spLocks noChangeArrowheads="1"/>
            </p:cNvSpPr>
            <p:nvPr/>
          </p:nvSpPr>
          <p:spPr bwMode="auto">
            <a:xfrm>
              <a:off x="2887" y="2544"/>
              <a:ext cx="1721" cy="480"/>
            </a:xfrm>
            <a:prstGeom prst="rect">
              <a:avLst/>
            </a:prstGeom>
            <a:noFill/>
            <a:ln w="9525">
              <a:noFill/>
              <a:miter lim="800000"/>
              <a:headEnd/>
              <a:tailEnd/>
            </a:ln>
          </p:spPr>
          <p:txBody>
            <a:bodyPr wrap="none">
              <a:spAutoFit/>
            </a:bodyPr>
            <a:lstStyle/>
            <a:p>
              <a:pPr algn="r"/>
              <a:r>
                <a:rPr lang="en-US" sz="4400">
                  <a:latin typeface="Comic Sans MS" pitchFamily="66" charset="0"/>
                </a:rPr>
                <a:t>exception</a:t>
              </a:r>
            </a:p>
          </p:txBody>
        </p:sp>
      </p:grpSp>
    </p:spTree>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Custom Design">
  <a:themeElements>
    <a:clrScheme name="Custom 2">
      <a:dk1>
        <a:srgbClr val="000000"/>
      </a:dk1>
      <a:lt1>
        <a:srgbClr val="FFFFFF"/>
      </a:lt1>
      <a:dk2>
        <a:srgbClr val="000000"/>
      </a:dk2>
      <a:lt2>
        <a:srgbClr val="808080"/>
      </a:lt2>
      <a:accent1>
        <a:srgbClr val="0070C0"/>
      </a:accent1>
      <a:accent2>
        <a:srgbClr val="333399"/>
      </a:accent2>
      <a:accent3>
        <a:srgbClr val="FFFFFF"/>
      </a:accent3>
      <a:accent4>
        <a:srgbClr val="000000"/>
      </a:accent4>
      <a:accent5>
        <a:srgbClr val="DAEDEF"/>
      </a:accent5>
      <a:accent6>
        <a:srgbClr val="2D2D8A"/>
      </a:accent6>
      <a:hlink>
        <a:srgbClr val="009999"/>
      </a:hlink>
      <a:folHlink>
        <a:srgbClr val="4C6600"/>
      </a:folHlink>
    </a:clrScheme>
    <a:fontScheme name="Custom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0000"/>
            </a:solidFill>
            <a:effectLst/>
            <a:latin typeface="Lucida Console" pitchFamily="49"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0000"/>
            </a:solidFill>
            <a:effectLst/>
            <a:latin typeface="Lucida Console" pitchFamily="49"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14995</TotalTime>
  <Words>8176</Words>
  <Application>Microsoft Office PowerPoint</Application>
  <PresentationFormat>顶置</PresentationFormat>
  <Paragraphs>2405</Paragraphs>
  <Slides>189</Slides>
  <Notes>189</Notes>
  <HiddenSlides>5</HiddenSlides>
  <MMClips>0</MMClips>
  <ScaleCrop>false</ScaleCrop>
  <HeadingPairs>
    <vt:vector size="4" baseType="variant">
      <vt:variant>
        <vt:lpstr>主题</vt:lpstr>
      </vt:variant>
      <vt:variant>
        <vt:i4>1</vt:i4>
      </vt:variant>
      <vt:variant>
        <vt:lpstr>幻灯片标题</vt:lpstr>
      </vt:variant>
      <vt:variant>
        <vt:i4>189</vt:i4>
      </vt:variant>
    </vt:vector>
  </HeadingPairs>
  <TitlesOfParts>
    <vt:vector size="190" baseType="lpstr">
      <vt:lpstr>Custom Design</vt:lpstr>
      <vt:lpstr>Concurrent Objects</vt:lpstr>
      <vt:lpstr>Concurrent Computation</vt:lpstr>
      <vt:lpstr>Objectivism</vt:lpstr>
      <vt:lpstr>Objectivism</vt:lpstr>
      <vt:lpstr>FIFO Queue: Enqueue Method</vt:lpstr>
      <vt:lpstr>FIFO Queue: Dequeue Method</vt:lpstr>
      <vt:lpstr>     A Lock-Based Queue</vt:lpstr>
      <vt:lpstr>     A Lock-Based Queue</vt:lpstr>
      <vt:lpstr>     A Lock-Based Queue</vt:lpstr>
      <vt:lpstr>Implementation: Deq</vt:lpstr>
      <vt:lpstr>Implementation: Deq</vt:lpstr>
      <vt:lpstr>Implementation: Deq</vt:lpstr>
      <vt:lpstr>Implementation: Deq</vt:lpstr>
      <vt:lpstr>Implementation: Deq</vt:lpstr>
      <vt:lpstr>Implementation: Deq</vt:lpstr>
      <vt:lpstr>Implementation: Deq</vt:lpstr>
      <vt:lpstr>Now consider the following implementation</vt:lpstr>
      <vt:lpstr>Wait-free 2-Thread Queue</vt:lpstr>
      <vt:lpstr>Wait-free 2-Thread Queue</vt:lpstr>
      <vt:lpstr>Wait-free 2-Thread Queue</vt:lpstr>
      <vt:lpstr>Defining concurrent queue  implementations</vt:lpstr>
      <vt:lpstr>Correctness and Progress</vt:lpstr>
      <vt:lpstr>Sequential Objects</vt:lpstr>
      <vt:lpstr>Sequential Specifications</vt:lpstr>
      <vt:lpstr>Pre and PostConditions for Dequeue</vt:lpstr>
      <vt:lpstr>Pre and PostConditions for Dequeue</vt:lpstr>
      <vt:lpstr>Why Sequential Specifications Totally Rock</vt:lpstr>
      <vt:lpstr>What About Concurrent Specifications ?</vt:lpstr>
      <vt:lpstr>Methods Take Time</vt:lpstr>
      <vt:lpstr>Methods Take Time</vt:lpstr>
      <vt:lpstr>Methods Take Time</vt:lpstr>
      <vt:lpstr>Methods Take Time</vt:lpstr>
      <vt:lpstr>Methods Take Time</vt:lpstr>
      <vt:lpstr>Sequential vs Concurrent</vt:lpstr>
      <vt:lpstr>Concurrent Methods Take Overlapping Time</vt:lpstr>
      <vt:lpstr>Concurrent Methods Take Overlapping Time</vt:lpstr>
      <vt:lpstr>Concurrent Methods Take Overlapping Time</vt:lpstr>
      <vt:lpstr>Concurrent Methods Take Overlapping Time</vt:lpstr>
      <vt:lpstr>Sequential vs Concurrent</vt:lpstr>
      <vt:lpstr>Sequential vs Concurrent</vt:lpstr>
      <vt:lpstr>Sequential vs Concurrent</vt:lpstr>
      <vt:lpstr>Sequential vs Concurrent</vt:lpstr>
      <vt:lpstr>The Big Question</vt:lpstr>
      <vt:lpstr>Intuitively…</vt:lpstr>
      <vt:lpstr>Intuitively…</vt:lpstr>
      <vt:lpstr>Intuitively</vt:lpstr>
      <vt:lpstr>Linearizability</vt:lpstr>
      <vt:lpstr>Is it really about the object?</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PowerPoint 演示文稿</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Talking About Executions</vt:lpstr>
      <vt:lpstr>Formal Model of Executions</vt:lpstr>
      <vt:lpstr>Split Method Calls into Two Events</vt:lpstr>
      <vt:lpstr>Invocation Notation</vt:lpstr>
      <vt:lpstr>Invocation Notation</vt:lpstr>
      <vt:lpstr>Invocation Notation</vt:lpstr>
      <vt:lpstr>Invocation Notation</vt:lpstr>
      <vt:lpstr>Invocation Notation</vt:lpstr>
      <vt:lpstr>Response Notation</vt:lpstr>
      <vt:lpstr>Response Notation</vt:lpstr>
      <vt:lpstr>Response Notation</vt:lpstr>
      <vt:lpstr>Response Notation</vt:lpstr>
      <vt:lpstr>Response Notation</vt:lpstr>
      <vt:lpstr>Response Notation</vt:lpstr>
      <vt:lpstr>History - Describing an Execution</vt:lpstr>
      <vt:lpstr>Definition</vt:lpstr>
      <vt:lpstr>Object Projections</vt:lpstr>
      <vt:lpstr>Object Projections</vt:lpstr>
      <vt:lpstr>Thread Projections</vt:lpstr>
      <vt:lpstr>Thread Projections</vt:lpstr>
      <vt:lpstr>Complete Subhistory</vt:lpstr>
      <vt:lpstr>Complete Subhistory</vt:lpstr>
      <vt:lpstr>Complete Subhistory</vt:lpstr>
      <vt:lpstr>Complete Subhistory</vt:lpstr>
      <vt:lpstr>Sequential Histories</vt:lpstr>
      <vt:lpstr>Sequential Histories</vt:lpstr>
      <vt:lpstr>Sequential Histories</vt:lpstr>
      <vt:lpstr>Sequential Histories</vt:lpstr>
      <vt:lpstr>Sequential Histories</vt:lpstr>
      <vt:lpstr>Sequential Histories</vt:lpstr>
      <vt:lpstr>Well-Formed Histories</vt:lpstr>
      <vt:lpstr>Well-Formed Histories</vt:lpstr>
      <vt:lpstr>Well-Formed Histories</vt:lpstr>
      <vt:lpstr>Equivalent Histories</vt:lpstr>
      <vt:lpstr>Sequential Specifications</vt:lpstr>
      <vt:lpstr>Legal Histories</vt:lpstr>
      <vt:lpstr>Precedence</vt:lpstr>
      <vt:lpstr>Non-Precedence</vt:lpstr>
      <vt:lpstr>Notation</vt:lpstr>
      <vt:lpstr>Linearizability</vt:lpstr>
      <vt:lpstr>What is G  S </vt:lpstr>
      <vt:lpstr>Remarks</vt:lpstr>
      <vt:lpstr>Example</vt:lpstr>
      <vt:lpstr>Example</vt:lpstr>
      <vt:lpstr>Example</vt:lpstr>
      <vt:lpstr>Example</vt:lpstr>
      <vt:lpstr>Example</vt:lpstr>
      <vt:lpstr>Example</vt:lpstr>
      <vt:lpstr>Example</vt:lpstr>
      <vt:lpstr>Example</vt:lpstr>
      <vt:lpstr>Concurrency</vt:lpstr>
      <vt:lpstr>Concurrency</vt:lpstr>
      <vt:lpstr>Concurrency</vt:lpstr>
      <vt:lpstr>Non-Blocking Theorem</vt:lpstr>
      <vt:lpstr>Proof</vt:lpstr>
      <vt:lpstr>Composability Theorem</vt:lpstr>
      <vt:lpstr>Why Does Composability Matter?</vt:lpstr>
      <vt:lpstr>Reasoning About  Linearizability: Locking </vt:lpstr>
      <vt:lpstr>Reasoning About  Linearizability: Locking </vt:lpstr>
      <vt:lpstr>More Reasoning: Wait-free</vt:lpstr>
      <vt:lpstr>More Reasoning: Wait-free</vt:lpstr>
      <vt:lpstr>Strategy</vt:lpstr>
      <vt:lpstr>Linearizability: Summary</vt:lpstr>
      <vt:lpstr>Alternative: Sequential Consistency</vt:lpstr>
      <vt:lpstr>Sequential Consistency</vt:lpstr>
      <vt:lpstr>Example</vt:lpstr>
      <vt:lpstr>Example</vt:lpstr>
      <vt:lpstr>Example</vt:lpstr>
      <vt:lpstr>Example</vt:lpstr>
      <vt:lpstr>Example</vt:lpstr>
      <vt:lpstr>Example</vt:lpstr>
      <vt:lpstr>Example</vt:lpstr>
      <vt:lpstr>Theorem</vt:lpstr>
      <vt:lpstr>FIFO Queue Example</vt:lpstr>
      <vt:lpstr>FIFO Queue Example</vt:lpstr>
      <vt:lpstr>FIFO Queue Example</vt:lpstr>
      <vt:lpstr>H|p Sequentially Consistent</vt:lpstr>
      <vt:lpstr>H|q Sequentially Consistent</vt:lpstr>
      <vt:lpstr>Ordering imposed by p</vt:lpstr>
      <vt:lpstr>Ordering imposed by q</vt:lpstr>
      <vt:lpstr>Ordering imposed by both</vt:lpstr>
      <vt:lpstr>Combining orders</vt:lpstr>
      <vt:lpstr>Fact</vt:lpstr>
      <vt:lpstr>The Flag Example</vt:lpstr>
      <vt:lpstr>The Flag Example</vt:lpstr>
      <vt:lpstr>The Flag Example</vt:lpstr>
      <vt:lpstr>The Flag Example</vt:lpstr>
      <vt:lpstr>Opinion1: It’s Wrong</vt:lpstr>
      <vt:lpstr>Opinion2: But It Feels So Right …</vt:lpstr>
      <vt:lpstr>Memory Hierarchy</vt:lpstr>
      <vt:lpstr>Memory Operations</vt:lpstr>
      <vt:lpstr>While Writing to Memory</vt:lpstr>
      <vt:lpstr>Revisionist History</vt:lpstr>
      <vt:lpstr>Who knew you wanted to synchronize? </vt:lpstr>
      <vt:lpstr>Explicit Synchronization</vt:lpstr>
      <vt:lpstr>Volatile</vt:lpstr>
      <vt:lpstr>Real-World Hardware Memory</vt:lpstr>
      <vt:lpstr>Linearizability</vt:lpstr>
      <vt:lpstr>Correctness: Linearizability</vt:lpstr>
      <vt:lpstr>Progress</vt:lpstr>
      <vt:lpstr>Progress Conditions  </vt:lpstr>
      <vt:lpstr>Progress Conditions  </vt:lpstr>
      <vt:lpstr>Summary</vt:lpstr>
      <vt:lpstr>PowerPoint 演示文稿</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Ming</cp:lastModifiedBy>
  <cp:revision>551</cp:revision>
  <cp:lastPrinted>2003-09-11T02:50:34Z</cp:lastPrinted>
  <dcterms:created xsi:type="dcterms:W3CDTF">1999-05-12T13:47:53Z</dcterms:created>
  <dcterms:modified xsi:type="dcterms:W3CDTF">2013-11-08T12:37:29Z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