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73" r:id="rId3"/>
    <p:sldId id="274" r:id="rId4"/>
    <p:sldId id="268" r:id="rId5"/>
    <p:sldId id="261" r:id="rId6"/>
    <p:sldId id="269" r:id="rId7"/>
    <p:sldId id="270" r:id="rId8"/>
    <p:sldId id="271" r:id="rId9"/>
    <p:sldId id="256" r:id="rId10"/>
    <p:sldId id="257" r:id="rId11"/>
    <p:sldId id="258" r:id="rId12"/>
    <p:sldId id="259" r:id="rId13"/>
    <p:sldId id="260" r:id="rId14"/>
    <p:sldId id="262" r:id="rId15"/>
    <p:sldId id="263" r:id="rId16"/>
    <p:sldId id="264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12"/>
  </p:normalViewPr>
  <p:slideViewPr>
    <p:cSldViewPr snapToGrid="0" snapToObjects="1">
      <p:cViewPr varScale="1">
        <p:scale>
          <a:sx n="81" d="100"/>
          <a:sy n="81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59E2-7327-D442-9089-59802F148CD0}" type="datetimeFigureOut">
              <a:rPr kumimoji="1" lang="zh-CN" altLang="en-US" smtClean="0"/>
              <a:t>16/5/6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8C96-1D55-544B-85A1-F29D599093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8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59E2-7327-D442-9089-59802F148CD0}" type="datetimeFigureOut">
              <a:rPr kumimoji="1" lang="zh-CN" altLang="en-US" smtClean="0"/>
              <a:t>16/5/6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8C96-1D55-544B-85A1-F29D599093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07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59E2-7327-D442-9089-59802F148CD0}" type="datetimeFigureOut">
              <a:rPr kumimoji="1" lang="zh-CN" altLang="en-US" smtClean="0"/>
              <a:t>16/5/6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8C96-1D55-544B-85A1-F29D599093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887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59E2-7327-D442-9089-59802F148CD0}" type="datetimeFigureOut">
              <a:rPr kumimoji="1" lang="zh-CN" altLang="en-US" smtClean="0"/>
              <a:t>16/5/6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8C96-1D55-544B-85A1-F29D599093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520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59E2-7327-D442-9089-59802F148CD0}" type="datetimeFigureOut">
              <a:rPr kumimoji="1" lang="zh-CN" altLang="en-US" smtClean="0"/>
              <a:t>16/5/6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8C96-1D55-544B-85A1-F29D599093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544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59E2-7327-D442-9089-59802F148CD0}" type="datetimeFigureOut">
              <a:rPr kumimoji="1" lang="zh-CN" altLang="en-US" smtClean="0"/>
              <a:t>16/5/6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8C96-1D55-544B-85A1-F29D599093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884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59E2-7327-D442-9089-59802F148CD0}" type="datetimeFigureOut">
              <a:rPr kumimoji="1" lang="zh-CN" altLang="en-US" smtClean="0"/>
              <a:t>16/5/6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8C96-1D55-544B-85A1-F29D599093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450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59E2-7327-D442-9089-59802F148CD0}" type="datetimeFigureOut">
              <a:rPr kumimoji="1" lang="zh-CN" altLang="en-US" smtClean="0"/>
              <a:t>16/5/6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8C96-1D55-544B-85A1-F29D599093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02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59E2-7327-D442-9089-59802F148CD0}" type="datetimeFigureOut">
              <a:rPr kumimoji="1" lang="zh-CN" altLang="en-US" smtClean="0"/>
              <a:t>16/5/6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8C96-1D55-544B-85A1-F29D599093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660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59E2-7327-D442-9089-59802F148CD0}" type="datetimeFigureOut">
              <a:rPr kumimoji="1" lang="zh-CN" altLang="en-US" smtClean="0"/>
              <a:t>16/5/6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8C96-1D55-544B-85A1-F29D599093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58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59E2-7327-D442-9089-59802F148CD0}" type="datetimeFigureOut">
              <a:rPr kumimoji="1" lang="zh-CN" altLang="en-US" smtClean="0"/>
              <a:t>16/5/6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8C96-1D55-544B-85A1-F29D599093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30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A59E2-7327-D442-9089-59802F148CD0}" type="datetimeFigureOut">
              <a:rPr kumimoji="1" lang="zh-CN" altLang="en-US" smtClean="0"/>
              <a:t>16/5/6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28C96-1D55-544B-85A1-F29D599093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577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 31"/>
          <p:cNvGrpSpPr/>
          <p:nvPr/>
        </p:nvGrpSpPr>
        <p:grpSpPr>
          <a:xfrm>
            <a:off x="1879702" y="1488199"/>
            <a:ext cx="5024273" cy="3037163"/>
            <a:chOff x="1879702" y="1488199"/>
            <a:chExt cx="5024273" cy="3037163"/>
          </a:xfrm>
        </p:grpSpPr>
        <p:sp>
          <p:nvSpPr>
            <p:cNvPr id="4" name="椭圆 3"/>
            <p:cNvSpPr/>
            <p:nvPr/>
          </p:nvSpPr>
          <p:spPr>
            <a:xfrm>
              <a:off x="1879702" y="2602296"/>
              <a:ext cx="925239" cy="87203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A</a:t>
              </a:r>
              <a:endParaRPr kumimoji="1" lang="en-US" altLang="zh-CN" sz="1400" dirty="0" smtClean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902942" y="3653331"/>
              <a:ext cx="925239" cy="87203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C</a:t>
              </a:r>
              <a:endParaRPr kumimoji="1" lang="en-US" altLang="zh-CN" sz="1400" dirty="0" smtClean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02941" y="1488199"/>
              <a:ext cx="925239" cy="87203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n w="6350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B</a:t>
              </a:r>
              <a:endParaRPr kumimoji="1" lang="en-US" altLang="zh-CN" sz="1400" dirty="0" smtClean="0">
                <a:ln w="63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978736" y="2602296"/>
              <a:ext cx="925239" cy="87203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D</a:t>
              </a:r>
              <a:endParaRPr kumimoji="1" lang="en-US" altLang="zh-CN" sz="1400" dirty="0" smtClean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9" name="直线箭头连接符 8"/>
            <p:cNvCxnSpPr>
              <a:stCxn id="4" idx="7"/>
              <a:endCxn id="6" idx="2"/>
            </p:cNvCxnSpPr>
            <p:nvPr/>
          </p:nvCxnSpPr>
          <p:spPr>
            <a:xfrm flipV="1">
              <a:off x="2669443" y="1924215"/>
              <a:ext cx="1233498" cy="805787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/>
            <p:cNvCxnSpPr>
              <a:stCxn id="4" idx="5"/>
              <a:endCxn id="5" idx="2"/>
            </p:cNvCxnSpPr>
            <p:nvPr/>
          </p:nvCxnSpPr>
          <p:spPr>
            <a:xfrm>
              <a:off x="2669443" y="3346621"/>
              <a:ext cx="1233499" cy="742726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15"/>
            <p:cNvCxnSpPr>
              <a:stCxn id="7" idx="1"/>
              <a:endCxn id="6" idx="6"/>
            </p:cNvCxnSpPr>
            <p:nvPr/>
          </p:nvCxnSpPr>
          <p:spPr>
            <a:xfrm flipH="1" flipV="1">
              <a:off x="4828180" y="1924215"/>
              <a:ext cx="1286054" cy="805787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9"/>
            <p:cNvCxnSpPr>
              <a:stCxn id="5" idx="6"/>
              <a:endCxn id="7" idx="3"/>
            </p:cNvCxnSpPr>
            <p:nvPr/>
          </p:nvCxnSpPr>
          <p:spPr>
            <a:xfrm flipV="1">
              <a:off x="4828181" y="3346621"/>
              <a:ext cx="1286053" cy="742726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2514479" y="1893924"/>
              <a:ext cx="1236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OGM A</a:t>
              </a:r>
              <a:endParaRPr kumimoji="1"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426551" y="3653331"/>
              <a:ext cx="1236451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OGM A</a:t>
              </a:r>
              <a:endParaRPr kumimoji="1"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72653" y="1920483"/>
              <a:ext cx="1236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OGM A</a:t>
              </a:r>
              <a:endParaRPr kumimoji="1"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136441" y="3779098"/>
              <a:ext cx="1236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OGM A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87082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371975" y="2407197"/>
            <a:ext cx="925239" cy="8720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769851" y="825720"/>
            <a:ext cx="925239" cy="8720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1</a:t>
            </a:r>
            <a:endParaRPr kumimoji="1" lang="en-US" altLang="zh-CN" sz="1400" dirty="0" smtClean="0"/>
          </a:p>
        </p:txBody>
      </p:sp>
      <p:sp>
        <p:nvSpPr>
          <p:cNvPr id="7" name="椭圆 6"/>
          <p:cNvSpPr/>
          <p:nvPr/>
        </p:nvSpPr>
        <p:spPr>
          <a:xfrm>
            <a:off x="7215023" y="2407196"/>
            <a:ext cx="925239" cy="8720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3</a:t>
            </a:r>
            <a:endParaRPr kumimoji="1" lang="en-US" altLang="zh-CN" sz="1400" dirty="0" smtClean="0"/>
          </a:p>
        </p:txBody>
      </p:sp>
      <p:sp>
        <p:nvSpPr>
          <p:cNvPr id="8" name="菱形 7"/>
          <p:cNvSpPr/>
          <p:nvPr/>
        </p:nvSpPr>
        <p:spPr>
          <a:xfrm>
            <a:off x="7245279" y="3988673"/>
            <a:ext cx="863451" cy="102475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ysClr val="windowText" lastClr="000000"/>
                </a:solidFill>
              </a:rPr>
              <a:t>cli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直线连接符 9"/>
          <p:cNvCxnSpPr>
            <a:stCxn id="6" idx="5"/>
            <a:endCxn id="7" idx="1"/>
          </p:cNvCxnSpPr>
          <p:nvPr/>
        </p:nvCxnSpPr>
        <p:spPr>
          <a:xfrm>
            <a:off x="6559592" y="1570045"/>
            <a:ext cx="790929" cy="964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线连接符 10"/>
          <p:cNvCxnSpPr>
            <a:stCxn id="6" idx="3"/>
            <a:endCxn id="4" idx="7"/>
          </p:cNvCxnSpPr>
          <p:nvPr/>
        </p:nvCxnSpPr>
        <p:spPr>
          <a:xfrm flipH="1">
            <a:off x="5161716" y="1570045"/>
            <a:ext cx="743633" cy="964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8" idx="0"/>
            <a:endCxn id="7" idx="4"/>
          </p:cNvCxnSpPr>
          <p:nvPr/>
        </p:nvCxnSpPr>
        <p:spPr>
          <a:xfrm flipV="1">
            <a:off x="7677005" y="3279227"/>
            <a:ext cx="638" cy="70944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菱形 15"/>
          <p:cNvSpPr/>
          <p:nvPr/>
        </p:nvSpPr>
        <p:spPr>
          <a:xfrm>
            <a:off x="4402224" y="3983413"/>
            <a:ext cx="863451" cy="1024758"/>
          </a:xfrm>
          <a:prstGeom prst="diamond">
            <a:avLst/>
          </a:prstGeom>
          <a:noFill/>
          <a:ln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gradFill>
                  <a:gsLst>
                    <a:gs pos="0">
                      <a:schemeClr val="accent3">
                        <a:lumMod val="0"/>
                        <a:lumOff val="100000"/>
                      </a:schemeClr>
                    </a:gs>
                    <a:gs pos="35000">
                      <a:schemeClr val="accent3">
                        <a:lumMod val="0"/>
                        <a:lumOff val="100000"/>
                      </a:schemeClr>
                    </a:gs>
                    <a:gs pos="100000">
                      <a:schemeClr val="accent3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</a:rPr>
              <a:t>cli</a:t>
            </a:r>
            <a:endParaRPr kumimoji="1" lang="zh-CN" altLang="en-US" dirty="0">
              <a:gradFill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</a:gra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 flipV="1">
            <a:off x="4833950" y="3273967"/>
            <a:ext cx="638" cy="804042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5691022" y="4603533"/>
            <a:ext cx="1216736" cy="2619"/>
          </a:xfrm>
          <a:prstGeom prst="straightConnector1">
            <a:avLst/>
          </a:prstGeom>
          <a:ln w="1238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793499" y="4105435"/>
            <a:ext cx="142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moves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1229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 49"/>
          <p:cNvGrpSpPr/>
          <p:nvPr/>
        </p:nvGrpSpPr>
        <p:grpSpPr>
          <a:xfrm>
            <a:off x="1879702" y="1964575"/>
            <a:ext cx="7868643" cy="3287971"/>
            <a:chOff x="1879702" y="1964575"/>
            <a:chExt cx="7868643" cy="3287971"/>
          </a:xfrm>
        </p:grpSpPr>
        <p:sp>
          <p:nvSpPr>
            <p:cNvPr id="6" name="椭圆 5"/>
            <p:cNvSpPr/>
            <p:nvPr/>
          </p:nvSpPr>
          <p:spPr>
            <a:xfrm>
              <a:off x="1879702" y="2570765"/>
              <a:ext cx="925239" cy="8720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1</a:t>
              </a:r>
              <a:endParaRPr kumimoji="1" lang="en-US" altLang="zh-CN" sz="1400" dirty="0" smtClean="0"/>
            </a:p>
          </p:txBody>
        </p:sp>
        <p:sp>
          <p:nvSpPr>
            <p:cNvPr id="7" name="椭圆 6"/>
            <p:cNvSpPr/>
            <p:nvPr/>
          </p:nvSpPr>
          <p:spPr>
            <a:xfrm>
              <a:off x="4660018" y="2570766"/>
              <a:ext cx="925239" cy="8720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3</a:t>
              </a:r>
              <a:endParaRPr kumimoji="1" lang="en-US" altLang="zh-CN" sz="1400" dirty="0" smtClean="0"/>
            </a:p>
          </p:txBody>
        </p:sp>
        <p:sp>
          <p:nvSpPr>
            <p:cNvPr id="8" name="椭圆 7"/>
            <p:cNvSpPr/>
            <p:nvPr/>
          </p:nvSpPr>
          <p:spPr>
            <a:xfrm>
              <a:off x="7435410" y="2586861"/>
              <a:ext cx="925239" cy="8720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5</a:t>
              </a:r>
              <a:endParaRPr kumimoji="1" lang="en-US" altLang="zh-CN" sz="1400" dirty="0" smtClean="0"/>
            </a:p>
          </p:txBody>
        </p:sp>
        <p:sp>
          <p:nvSpPr>
            <p:cNvPr id="9" name="椭圆 8"/>
            <p:cNvSpPr/>
            <p:nvPr/>
          </p:nvSpPr>
          <p:spPr>
            <a:xfrm>
              <a:off x="3269039" y="2570766"/>
              <a:ext cx="925239" cy="8720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2</a:t>
              </a:r>
              <a:endParaRPr kumimoji="1" lang="en-US" altLang="zh-CN" sz="1400" dirty="0" smtClean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6047714" y="2603286"/>
              <a:ext cx="925239" cy="8720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4</a:t>
              </a:r>
              <a:endParaRPr kumimoji="1" lang="en-US" altLang="zh-CN" sz="1400" dirty="0" smtClean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8823106" y="2570766"/>
              <a:ext cx="925239" cy="8720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6</a:t>
              </a:r>
              <a:endParaRPr kumimoji="1" lang="en-US" altLang="zh-CN" sz="1400" dirty="0" smtClean="0"/>
            </a:p>
          </p:txBody>
        </p:sp>
        <p:cxnSp>
          <p:nvCxnSpPr>
            <p:cNvPr id="13" name="直线连接符 12"/>
            <p:cNvCxnSpPr>
              <a:stCxn id="6" idx="6"/>
              <a:endCxn id="9" idx="2"/>
            </p:cNvCxnSpPr>
            <p:nvPr/>
          </p:nvCxnSpPr>
          <p:spPr>
            <a:xfrm>
              <a:off x="2804941" y="3006781"/>
              <a:ext cx="46409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/>
            <p:cNvCxnSpPr/>
            <p:nvPr/>
          </p:nvCxnSpPr>
          <p:spPr>
            <a:xfrm>
              <a:off x="8359008" y="3039300"/>
              <a:ext cx="46409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>
              <a:off x="6963584" y="3007601"/>
              <a:ext cx="46409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/>
            <p:cNvCxnSpPr/>
            <p:nvPr/>
          </p:nvCxnSpPr>
          <p:spPr>
            <a:xfrm>
              <a:off x="5589361" y="3006779"/>
              <a:ext cx="46409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/>
            <p:cNvCxnSpPr/>
            <p:nvPr/>
          </p:nvCxnSpPr>
          <p:spPr>
            <a:xfrm>
              <a:off x="4191816" y="3006779"/>
              <a:ext cx="46409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菱形 17"/>
            <p:cNvSpPr/>
            <p:nvPr/>
          </p:nvSpPr>
          <p:spPr>
            <a:xfrm>
              <a:off x="8853359" y="4146333"/>
              <a:ext cx="863451" cy="102475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ysClr val="windowText" lastClr="000000"/>
                  </a:solidFill>
                </a:rPr>
                <a:t>cli</a:t>
              </a:r>
              <a:endParaRPr kumimoji="1" lang="zh-CN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9" name="直线箭头连接符 18"/>
            <p:cNvCxnSpPr/>
            <p:nvPr/>
          </p:nvCxnSpPr>
          <p:spPr>
            <a:xfrm flipV="1">
              <a:off x="9287716" y="3442140"/>
              <a:ext cx="638" cy="709446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菱形 19"/>
            <p:cNvSpPr/>
            <p:nvPr/>
          </p:nvSpPr>
          <p:spPr>
            <a:xfrm>
              <a:off x="7444966" y="4141073"/>
              <a:ext cx="863451" cy="1024758"/>
            </a:xfrm>
            <a:prstGeom prst="diamond">
              <a:avLst/>
            </a:prstGeom>
            <a:noFill/>
            <a:ln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gradFill>
                    <a:gsLst>
                      <a:gs pos="0">
                        <a:schemeClr val="accent3">
                          <a:lumMod val="0"/>
                          <a:lumOff val="100000"/>
                        </a:schemeClr>
                      </a:gs>
                      <a:gs pos="35000">
                        <a:schemeClr val="accent3">
                          <a:lumMod val="0"/>
                          <a:lumOff val="100000"/>
                        </a:schemeClr>
                      </a:gs>
                      <a:gs pos="100000">
                        <a:schemeClr val="accent3">
                          <a:lumMod val="100000"/>
                        </a:schemeClr>
                      </a:gs>
                    </a:gsLst>
                    <a:path path="circle">
                      <a:fillToRect l="50000" t="-80000" r="50000" b="180000"/>
                    </a:path>
                  </a:gradFill>
                </a:rPr>
                <a:t>cli</a:t>
              </a:r>
              <a:endParaRPr kumimoji="1" lang="zh-CN" altLang="en-US" dirty="0">
                <a:gradFill>
                  <a:gsLst>
                    <a:gs pos="0">
                      <a:schemeClr val="accent3">
                        <a:lumMod val="0"/>
                        <a:lumOff val="100000"/>
                      </a:schemeClr>
                    </a:gs>
                    <a:gs pos="35000">
                      <a:schemeClr val="accent3">
                        <a:lumMod val="0"/>
                        <a:lumOff val="100000"/>
                      </a:schemeClr>
                    </a:gs>
                    <a:gs pos="100000">
                      <a:schemeClr val="accent3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</a:endParaRPr>
            </a:p>
          </p:txBody>
        </p:sp>
        <p:cxnSp>
          <p:nvCxnSpPr>
            <p:cNvPr id="21" name="直线箭头连接符 20"/>
            <p:cNvCxnSpPr/>
            <p:nvPr/>
          </p:nvCxnSpPr>
          <p:spPr>
            <a:xfrm flipV="1">
              <a:off x="7876692" y="3431627"/>
              <a:ext cx="638" cy="804042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/>
            <p:cNvCxnSpPr/>
            <p:nvPr/>
          </p:nvCxnSpPr>
          <p:spPr>
            <a:xfrm>
              <a:off x="8055852" y="5249927"/>
              <a:ext cx="1216736" cy="2619"/>
            </a:xfrm>
            <a:prstGeom prst="straightConnector1">
              <a:avLst/>
            </a:prstGeom>
            <a:ln w="12382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8142597" y="4827714"/>
              <a:ext cx="142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moves</a:t>
              </a:r>
              <a:endParaRPr kumimoji="1" lang="zh-CN" altLang="en-US" dirty="0"/>
            </a:p>
          </p:txBody>
        </p:sp>
        <p:grpSp>
          <p:nvGrpSpPr>
            <p:cNvPr id="37" name="组 36"/>
            <p:cNvGrpSpPr/>
            <p:nvPr/>
          </p:nvGrpSpPr>
          <p:grpSpPr>
            <a:xfrm>
              <a:off x="8087384" y="1970691"/>
              <a:ext cx="954778" cy="510614"/>
              <a:chOff x="8055852" y="2065287"/>
              <a:chExt cx="954778" cy="510614"/>
            </a:xfrm>
          </p:grpSpPr>
          <p:sp>
            <p:nvSpPr>
              <p:cNvPr id="27" name="上弧形箭头 26"/>
              <p:cNvSpPr/>
              <p:nvPr/>
            </p:nvSpPr>
            <p:spPr>
              <a:xfrm rot="10800000">
                <a:off x="8055852" y="2320296"/>
                <a:ext cx="954778" cy="255605"/>
              </a:xfrm>
              <a:prstGeom prst="curvedUp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8229587" y="2065287"/>
                <a:ext cx="7022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 smtClean="0"/>
                  <a:t>OGM(6)</a:t>
                </a:r>
                <a:endParaRPr kumimoji="1" lang="zh-CN" altLang="en-US" sz="1200" dirty="0"/>
              </a:p>
            </p:txBody>
          </p:sp>
        </p:grpSp>
        <p:grpSp>
          <p:nvGrpSpPr>
            <p:cNvPr id="38" name="组 37"/>
            <p:cNvGrpSpPr/>
            <p:nvPr/>
          </p:nvGrpSpPr>
          <p:grpSpPr>
            <a:xfrm>
              <a:off x="6710553" y="1982360"/>
              <a:ext cx="954778" cy="510614"/>
              <a:chOff x="8055852" y="2065287"/>
              <a:chExt cx="954778" cy="510614"/>
            </a:xfrm>
          </p:grpSpPr>
          <p:sp>
            <p:nvSpPr>
              <p:cNvPr id="39" name="上弧形箭头 38"/>
              <p:cNvSpPr/>
              <p:nvPr/>
            </p:nvSpPr>
            <p:spPr>
              <a:xfrm rot="10800000">
                <a:off x="8055852" y="2320296"/>
                <a:ext cx="954778" cy="255605"/>
              </a:xfrm>
              <a:prstGeom prst="curvedUp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8229587" y="2065287"/>
                <a:ext cx="7022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 smtClean="0"/>
                  <a:t>OGM(6)</a:t>
                </a:r>
                <a:endParaRPr kumimoji="1" lang="zh-CN" altLang="en-US" sz="1200" dirty="0"/>
              </a:p>
            </p:txBody>
          </p:sp>
        </p:grpSp>
        <p:grpSp>
          <p:nvGrpSpPr>
            <p:cNvPr id="41" name="组 40"/>
            <p:cNvGrpSpPr/>
            <p:nvPr/>
          </p:nvGrpSpPr>
          <p:grpSpPr>
            <a:xfrm>
              <a:off x="5344021" y="1982659"/>
              <a:ext cx="954778" cy="510614"/>
              <a:chOff x="8055852" y="2065287"/>
              <a:chExt cx="954778" cy="510614"/>
            </a:xfrm>
          </p:grpSpPr>
          <p:sp>
            <p:nvSpPr>
              <p:cNvPr id="42" name="上弧形箭头 41"/>
              <p:cNvSpPr/>
              <p:nvPr/>
            </p:nvSpPr>
            <p:spPr>
              <a:xfrm rot="10800000">
                <a:off x="8055852" y="2320296"/>
                <a:ext cx="954778" cy="255605"/>
              </a:xfrm>
              <a:prstGeom prst="curvedUp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8229587" y="2065287"/>
                <a:ext cx="7022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 smtClean="0"/>
                  <a:t>OGM(6)</a:t>
                </a:r>
                <a:endParaRPr kumimoji="1" lang="zh-CN" altLang="en-US" sz="1200" dirty="0"/>
              </a:p>
            </p:txBody>
          </p:sp>
        </p:grpSp>
        <p:grpSp>
          <p:nvGrpSpPr>
            <p:cNvPr id="44" name="组 43"/>
            <p:cNvGrpSpPr/>
            <p:nvPr/>
          </p:nvGrpSpPr>
          <p:grpSpPr>
            <a:xfrm>
              <a:off x="3946476" y="1984072"/>
              <a:ext cx="954778" cy="510614"/>
              <a:chOff x="8055852" y="2065287"/>
              <a:chExt cx="954778" cy="510614"/>
            </a:xfrm>
          </p:grpSpPr>
          <p:sp>
            <p:nvSpPr>
              <p:cNvPr id="45" name="上弧形箭头 44"/>
              <p:cNvSpPr/>
              <p:nvPr/>
            </p:nvSpPr>
            <p:spPr>
              <a:xfrm rot="10800000">
                <a:off x="8055852" y="2320296"/>
                <a:ext cx="954778" cy="255605"/>
              </a:xfrm>
              <a:prstGeom prst="curvedUp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8229587" y="2065287"/>
                <a:ext cx="7022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 smtClean="0"/>
                  <a:t>OGM(6)</a:t>
                </a:r>
                <a:endParaRPr kumimoji="1" lang="zh-CN" altLang="en-US" sz="1200" dirty="0"/>
              </a:p>
            </p:txBody>
          </p:sp>
        </p:grpSp>
        <p:grpSp>
          <p:nvGrpSpPr>
            <p:cNvPr id="47" name="组 46"/>
            <p:cNvGrpSpPr/>
            <p:nvPr/>
          </p:nvGrpSpPr>
          <p:grpSpPr>
            <a:xfrm>
              <a:off x="2496537" y="1964575"/>
              <a:ext cx="954778" cy="510614"/>
              <a:chOff x="8055852" y="2065287"/>
              <a:chExt cx="954778" cy="510614"/>
            </a:xfrm>
          </p:grpSpPr>
          <p:sp>
            <p:nvSpPr>
              <p:cNvPr id="48" name="上弧形箭头 47"/>
              <p:cNvSpPr/>
              <p:nvPr/>
            </p:nvSpPr>
            <p:spPr>
              <a:xfrm rot="10800000">
                <a:off x="8055852" y="2320296"/>
                <a:ext cx="954778" cy="255605"/>
              </a:xfrm>
              <a:prstGeom prst="curvedUp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8229587" y="2065287"/>
                <a:ext cx="7022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 smtClean="0"/>
                  <a:t>OGM(6)</a:t>
                </a:r>
                <a:endParaRPr kumimoji="1" lang="zh-CN" alt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2130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14729" y="-323531"/>
            <a:ext cx="8855234" cy="8760768"/>
            <a:chOff x="314729" y="-323531"/>
            <a:chExt cx="8855234" cy="8760768"/>
          </a:xfrm>
        </p:grpSpPr>
        <p:grpSp>
          <p:nvGrpSpPr>
            <p:cNvPr id="40" name="组 39"/>
            <p:cNvGrpSpPr/>
            <p:nvPr/>
          </p:nvGrpSpPr>
          <p:grpSpPr>
            <a:xfrm>
              <a:off x="319782" y="254972"/>
              <a:ext cx="2607353" cy="3123793"/>
              <a:chOff x="167379" y="992763"/>
              <a:chExt cx="2654642" cy="3453118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335993" y="2475769"/>
                <a:ext cx="610402" cy="6142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zh-CN" sz="1400" dirty="0" smtClean="0">
                    <a:solidFill>
                      <a:schemeClr val="tx1"/>
                    </a:solidFill>
                  </a:rPr>
                  <a:t>A</a:t>
                </a:r>
              </a:p>
              <a:p>
                <a:pPr algn="ctr"/>
                <a:endParaRPr kumimoji="1" lang="zh-CN" altLang="en-US" dirty="0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1258206" y="1361747"/>
                <a:ext cx="610402" cy="6142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 smtClean="0">
                    <a:solidFill>
                      <a:schemeClr val="tx1"/>
                    </a:solidFill>
                  </a:rPr>
                  <a:t>C</a:t>
                </a:r>
                <a:endParaRPr kumimoji="1" lang="en-US" altLang="zh-CN" sz="1400" dirty="0" smtClean="0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2211619" y="2475768"/>
                <a:ext cx="610402" cy="6142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</a:rPr>
                  <a:t>B</a:t>
                </a:r>
                <a:endParaRPr kumimoji="1" lang="en-US" altLang="zh-CN" sz="1400" dirty="0" smtClean="0"/>
              </a:p>
            </p:txBody>
          </p:sp>
          <p:cxnSp>
            <p:nvCxnSpPr>
              <p:cNvPr id="44" name="直线连接符 43"/>
              <p:cNvCxnSpPr>
                <a:stCxn id="46" idx="5"/>
              </p:cNvCxnSpPr>
              <p:nvPr/>
            </p:nvCxnSpPr>
            <p:spPr>
              <a:xfrm>
                <a:off x="1779217" y="1886063"/>
                <a:ext cx="521794" cy="679663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符 44"/>
              <p:cNvCxnSpPr>
                <a:stCxn id="46" idx="3"/>
                <a:endCxn id="44" idx="7"/>
              </p:cNvCxnSpPr>
              <p:nvPr/>
            </p:nvCxnSpPr>
            <p:spPr>
              <a:xfrm flipH="1">
                <a:off x="857004" y="1886063"/>
                <a:ext cx="490593" cy="679664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菱形 45"/>
              <p:cNvSpPr/>
              <p:nvPr/>
            </p:nvSpPr>
            <p:spPr>
              <a:xfrm>
                <a:off x="167379" y="3600920"/>
                <a:ext cx="952443" cy="844961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ysClr val="windowText" lastClr="000000"/>
                    </a:solidFill>
                  </a:rPr>
                  <a:t>cli</a:t>
                </a:r>
                <a:endParaRPr kumimoji="1" lang="zh-CN" alt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7" name="直线连接符 46"/>
              <p:cNvCxnSpPr>
                <a:stCxn id="42" idx="6"/>
                <a:endCxn id="44" idx="2"/>
              </p:cNvCxnSpPr>
              <p:nvPr/>
            </p:nvCxnSpPr>
            <p:spPr>
              <a:xfrm flipV="1">
                <a:off x="946396" y="2782907"/>
                <a:ext cx="1265224" cy="1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线箭头连接符 48"/>
              <p:cNvCxnSpPr>
                <a:stCxn id="52" idx="2"/>
                <a:endCxn id="43" idx="1"/>
              </p:cNvCxnSpPr>
              <p:nvPr/>
            </p:nvCxnSpPr>
            <p:spPr>
              <a:xfrm>
                <a:off x="1099743" y="992763"/>
                <a:ext cx="247855" cy="4589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箭头连接符 49"/>
              <p:cNvCxnSpPr/>
              <p:nvPr/>
            </p:nvCxnSpPr>
            <p:spPr>
              <a:xfrm flipH="1">
                <a:off x="857005" y="1886062"/>
                <a:ext cx="366665" cy="4787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箭头连接符 50"/>
              <p:cNvCxnSpPr>
                <a:stCxn id="42" idx="4"/>
              </p:cNvCxnSpPr>
              <p:nvPr/>
            </p:nvCxnSpPr>
            <p:spPr>
              <a:xfrm>
                <a:off x="641197" y="3090043"/>
                <a:ext cx="2405" cy="51087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箭头连接符 51"/>
              <p:cNvCxnSpPr/>
              <p:nvPr/>
            </p:nvCxnSpPr>
            <p:spPr>
              <a:xfrm flipV="1">
                <a:off x="616750" y="3090043"/>
                <a:ext cx="0" cy="510878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圆角矩形 52"/>
              <p:cNvSpPr/>
              <p:nvPr/>
            </p:nvSpPr>
            <p:spPr>
              <a:xfrm>
                <a:off x="699348" y="1119351"/>
                <a:ext cx="490593" cy="25816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 smtClean="0"/>
                  <a:t>data</a:t>
                </a:r>
                <a:endParaRPr kumimoji="1" lang="zh-CN" altLang="en-US" sz="1000" dirty="0"/>
              </a:p>
            </p:txBody>
          </p:sp>
          <p:sp>
            <p:nvSpPr>
              <p:cNvPr id="54" name="圆角矩形 53"/>
              <p:cNvSpPr/>
              <p:nvPr/>
            </p:nvSpPr>
            <p:spPr>
              <a:xfrm>
                <a:off x="457608" y="1918142"/>
                <a:ext cx="490593" cy="25816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 smtClean="0"/>
                  <a:t>data</a:t>
                </a:r>
                <a:endParaRPr kumimoji="1" lang="zh-CN" altLang="en-US" sz="1000" dirty="0"/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772921" y="3179383"/>
                <a:ext cx="490593" cy="25816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 smtClean="0"/>
                  <a:t>data</a:t>
                </a:r>
                <a:endParaRPr kumimoji="1" lang="zh-CN" altLang="en-US" sz="1000" dirty="0"/>
              </a:p>
            </p:txBody>
          </p:sp>
        </p:grpSp>
        <p:grpSp>
          <p:nvGrpSpPr>
            <p:cNvPr id="68" name="组 67"/>
            <p:cNvGrpSpPr/>
            <p:nvPr/>
          </p:nvGrpSpPr>
          <p:grpSpPr>
            <a:xfrm>
              <a:off x="3318065" y="256383"/>
              <a:ext cx="2774565" cy="3123793"/>
              <a:chOff x="4060223" y="797772"/>
              <a:chExt cx="2774565" cy="3123793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4225072" y="2139343"/>
                <a:ext cx="599528" cy="55569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zh-CN" sz="1400" dirty="0" smtClean="0">
                    <a:solidFill>
                      <a:schemeClr val="tx1"/>
                    </a:solidFill>
                  </a:rPr>
                  <a:t>A</a:t>
                </a:r>
              </a:p>
              <a:p>
                <a:pPr algn="ctr"/>
                <a:endParaRPr kumimoji="1" lang="zh-CN" altLang="en-US" dirty="0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5130857" y="1131566"/>
                <a:ext cx="599528" cy="55569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 smtClean="0">
                    <a:solidFill>
                      <a:schemeClr val="tx1"/>
                    </a:solidFill>
                  </a:rPr>
                  <a:t>C</a:t>
                </a:r>
                <a:endParaRPr kumimoji="1" lang="en-US" altLang="zh-CN" sz="1400" dirty="0" smtClean="0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6067286" y="2139342"/>
                <a:ext cx="599528" cy="55569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</a:rPr>
                  <a:t>B</a:t>
                </a:r>
                <a:endParaRPr kumimoji="1" lang="en-US" altLang="zh-CN" sz="1400" dirty="0" smtClean="0"/>
              </a:p>
            </p:txBody>
          </p:sp>
          <p:cxnSp>
            <p:nvCxnSpPr>
              <p:cNvPr id="72" name="直线连接符 71"/>
              <p:cNvCxnSpPr>
                <a:stCxn id="74" idx="5"/>
              </p:cNvCxnSpPr>
              <p:nvPr/>
            </p:nvCxnSpPr>
            <p:spPr>
              <a:xfrm>
                <a:off x="5642587" y="1605878"/>
                <a:ext cx="512499" cy="614843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直线连接符 72"/>
              <p:cNvCxnSpPr>
                <a:stCxn id="74" idx="3"/>
                <a:endCxn id="72" idx="7"/>
              </p:cNvCxnSpPr>
              <p:nvPr/>
            </p:nvCxnSpPr>
            <p:spPr>
              <a:xfrm flipH="1">
                <a:off x="4736802" y="1605878"/>
                <a:ext cx="481854" cy="614844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菱形 73"/>
              <p:cNvSpPr/>
              <p:nvPr/>
            </p:nvSpPr>
            <p:spPr>
              <a:xfrm>
                <a:off x="5899312" y="3157188"/>
                <a:ext cx="935476" cy="764377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ysClr val="windowText" lastClr="000000"/>
                    </a:solidFill>
                  </a:rPr>
                  <a:t>cli</a:t>
                </a:r>
                <a:endParaRPr kumimoji="1" lang="zh-CN" alt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5" name="直线连接符 74"/>
              <p:cNvCxnSpPr>
                <a:stCxn id="70" idx="6"/>
                <a:endCxn id="72" idx="2"/>
              </p:cNvCxnSpPr>
              <p:nvPr/>
            </p:nvCxnSpPr>
            <p:spPr>
              <a:xfrm flipV="1">
                <a:off x="4824602" y="2417189"/>
                <a:ext cx="1242685" cy="1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直线箭头连接符 76"/>
              <p:cNvCxnSpPr>
                <a:stCxn id="80" idx="2"/>
                <a:endCxn id="71" idx="1"/>
              </p:cNvCxnSpPr>
              <p:nvPr/>
            </p:nvCxnSpPr>
            <p:spPr>
              <a:xfrm>
                <a:off x="4975217" y="797772"/>
                <a:ext cx="243440" cy="4151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线箭头连接符 77"/>
              <p:cNvCxnSpPr/>
              <p:nvPr/>
            </p:nvCxnSpPr>
            <p:spPr>
              <a:xfrm flipH="1">
                <a:off x="4736803" y="1605877"/>
                <a:ext cx="360133" cy="4331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圆角矩形 79"/>
              <p:cNvSpPr/>
              <p:nvPr/>
            </p:nvSpPr>
            <p:spPr>
              <a:xfrm>
                <a:off x="4581955" y="912287"/>
                <a:ext cx="481854" cy="233541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 smtClean="0"/>
                  <a:t>data</a:t>
                </a:r>
                <a:endParaRPr kumimoji="1" lang="zh-CN" altLang="en-US" sz="1000" dirty="0"/>
              </a:p>
            </p:txBody>
          </p:sp>
          <p:sp>
            <p:nvSpPr>
              <p:cNvPr id="81" name="圆角矩形 80"/>
              <p:cNvSpPr/>
              <p:nvPr/>
            </p:nvSpPr>
            <p:spPr>
              <a:xfrm>
                <a:off x="4344521" y="1634897"/>
                <a:ext cx="481854" cy="233541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 smtClean="0"/>
                  <a:t>data</a:t>
                </a:r>
                <a:endParaRPr kumimoji="1" lang="zh-CN" altLang="en-US" sz="1000" dirty="0"/>
              </a:p>
            </p:txBody>
          </p:sp>
          <p:sp>
            <p:nvSpPr>
              <p:cNvPr id="82" name="菱形 81"/>
              <p:cNvSpPr/>
              <p:nvPr/>
            </p:nvSpPr>
            <p:spPr>
              <a:xfrm>
                <a:off x="4060223" y="3157188"/>
                <a:ext cx="935476" cy="764377"/>
              </a:xfrm>
              <a:prstGeom prst="diamond">
                <a:avLst/>
              </a:prstGeom>
              <a:no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ln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a:ln>
                    <a:solidFill>
                      <a:sysClr val="windowText" lastClr="000000"/>
                    </a:solidFill>
                  </a:rPr>
                  <a:t>cli</a:t>
                </a:r>
                <a:endParaRPr kumimoji="1" lang="zh-CN" altLang="en-US" dirty="0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83" name="直线箭头连接符 82"/>
              <p:cNvCxnSpPr>
                <a:stCxn id="70" idx="4"/>
              </p:cNvCxnSpPr>
              <p:nvPr/>
            </p:nvCxnSpPr>
            <p:spPr>
              <a:xfrm>
                <a:off x="4524836" y="2695034"/>
                <a:ext cx="3125" cy="4621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乘 83"/>
              <p:cNvSpPr/>
              <p:nvPr/>
            </p:nvSpPr>
            <p:spPr>
              <a:xfrm>
                <a:off x="4328755" y="3025663"/>
                <a:ext cx="392281" cy="289482"/>
              </a:xfrm>
              <a:prstGeom prst="mathMultiply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5" name="圆角矩形 84"/>
              <p:cNvSpPr/>
              <p:nvPr/>
            </p:nvSpPr>
            <p:spPr>
              <a:xfrm>
                <a:off x="4607282" y="2733232"/>
                <a:ext cx="481854" cy="233541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 smtClean="0"/>
                  <a:t>data</a:t>
                </a:r>
                <a:endParaRPr kumimoji="1" lang="zh-CN" altLang="en-US" sz="1000" dirty="0"/>
              </a:p>
            </p:txBody>
          </p:sp>
        </p:grpSp>
        <p:grpSp>
          <p:nvGrpSpPr>
            <p:cNvPr id="97" name="组 96"/>
            <p:cNvGrpSpPr/>
            <p:nvPr/>
          </p:nvGrpSpPr>
          <p:grpSpPr>
            <a:xfrm>
              <a:off x="6505308" y="254972"/>
              <a:ext cx="2609716" cy="3123793"/>
              <a:chOff x="7435756" y="964437"/>
              <a:chExt cx="2609716" cy="3123793"/>
            </a:xfrm>
          </p:grpSpPr>
          <p:grpSp>
            <p:nvGrpSpPr>
              <p:cNvPr id="67" name="组 66"/>
              <p:cNvGrpSpPr/>
              <p:nvPr/>
            </p:nvGrpSpPr>
            <p:grpSpPr>
              <a:xfrm>
                <a:off x="7435756" y="964437"/>
                <a:ext cx="2609716" cy="3123793"/>
                <a:chOff x="4225072" y="797772"/>
                <a:chExt cx="2609716" cy="3123793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4225072" y="2139343"/>
                  <a:ext cx="599528" cy="55569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en-US" altLang="zh-CN" sz="14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kumimoji="1" lang="en-US" altLang="zh-CN" sz="1400" dirty="0" smtClean="0">
                      <a:solidFill>
                        <a:schemeClr val="tx1"/>
                      </a:solidFill>
                    </a:rPr>
                    <a:t>A</a:t>
                  </a:r>
                </a:p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5130857" y="1131566"/>
                  <a:ext cx="599528" cy="55569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 smtClean="0">
                      <a:solidFill>
                        <a:schemeClr val="tx1"/>
                      </a:solidFill>
                    </a:rPr>
                    <a:t>C</a:t>
                  </a:r>
                  <a:endParaRPr kumimoji="1" lang="en-US" altLang="zh-CN" sz="1400" dirty="0" smtClean="0"/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6067286" y="2139342"/>
                  <a:ext cx="599528" cy="55569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</a:rPr>
                    <a:t>B</a:t>
                  </a:r>
                  <a:endParaRPr kumimoji="1" lang="en-US" altLang="zh-CN" sz="1400" dirty="0" smtClean="0"/>
                </a:p>
              </p:txBody>
            </p:sp>
            <p:cxnSp>
              <p:nvCxnSpPr>
                <p:cNvPr id="7" name="直线连接符 6"/>
                <p:cNvCxnSpPr>
                  <a:stCxn id="8" idx="5"/>
                </p:cNvCxnSpPr>
                <p:nvPr/>
              </p:nvCxnSpPr>
              <p:spPr>
                <a:xfrm>
                  <a:off x="5642587" y="1605878"/>
                  <a:ext cx="512499" cy="614843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线连接符 7"/>
                <p:cNvCxnSpPr>
                  <a:stCxn id="8" idx="3"/>
                  <a:endCxn id="6" idx="7"/>
                </p:cNvCxnSpPr>
                <p:nvPr/>
              </p:nvCxnSpPr>
              <p:spPr>
                <a:xfrm flipH="1">
                  <a:off x="4736802" y="1605878"/>
                  <a:ext cx="481854" cy="614844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菱形 9"/>
                <p:cNvSpPr/>
                <p:nvPr/>
              </p:nvSpPr>
              <p:spPr>
                <a:xfrm>
                  <a:off x="5899312" y="3157188"/>
                  <a:ext cx="935476" cy="764377"/>
                </a:xfrm>
                <a:prstGeom prst="diamond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smtClean="0">
                      <a:solidFill>
                        <a:sysClr val="windowText" lastClr="000000"/>
                      </a:solidFill>
                    </a:rPr>
                    <a:t>cli</a:t>
                  </a:r>
                  <a:endParaRPr kumimoji="1"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1" name="直线连接符 10"/>
                <p:cNvCxnSpPr>
                  <a:stCxn id="4" idx="6"/>
                  <a:endCxn id="6" idx="2"/>
                </p:cNvCxnSpPr>
                <p:nvPr/>
              </p:nvCxnSpPr>
              <p:spPr>
                <a:xfrm flipV="1">
                  <a:off x="4824602" y="2417189"/>
                  <a:ext cx="1242685" cy="1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线箭头连接符 15"/>
                <p:cNvCxnSpPr>
                  <a:endCxn id="5" idx="1"/>
                </p:cNvCxnSpPr>
                <p:nvPr/>
              </p:nvCxnSpPr>
              <p:spPr>
                <a:xfrm>
                  <a:off x="4975217" y="797772"/>
                  <a:ext cx="243440" cy="4151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线箭头连接符 24"/>
                <p:cNvCxnSpPr/>
                <p:nvPr/>
              </p:nvCxnSpPr>
              <p:spPr>
                <a:xfrm flipH="1">
                  <a:off x="4736803" y="1605877"/>
                  <a:ext cx="360133" cy="43310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圆角矩形 34"/>
                <p:cNvSpPr/>
                <p:nvPr/>
              </p:nvSpPr>
              <p:spPr>
                <a:xfrm>
                  <a:off x="4581955" y="912287"/>
                  <a:ext cx="481854" cy="233541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00" dirty="0" smtClean="0"/>
                    <a:t>data</a:t>
                  </a:r>
                  <a:endParaRPr kumimoji="1" lang="zh-CN" altLang="en-US" sz="1000" dirty="0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>
                  <a:off x="4344521" y="1634897"/>
                  <a:ext cx="481854" cy="233541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00" dirty="0" smtClean="0"/>
                    <a:t>data</a:t>
                  </a:r>
                  <a:endParaRPr kumimoji="1" lang="zh-CN" altLang="en-US" sz="1000" dirty="0"/>
                </a:p>
              </p:txBody>
            </p:sp>
            <p:cxnSp>
              <p:nvCxnSpPr>
                <p:cNvPr id="61" name="直线箭头连接符 60"/>
                <p:cNvCxnSpPr>
                  <a:stCxn id="4" idx="4"/>
                </p:cNvCxnSpPr>
                <p:nvPr/>
              </p:nvCxnSpPr>
              <p:spPr>
                <a:xfrm>
                  <a:off x="4524836" y="2695034"/>
                  <a:ext cx="3125" cy="46215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乘 64"/>
                <p:cNvSpPr/>
                <p:nvPr/>
              </p:nvSpPr>
              <p:spPr>
                <a:xfrm>
                  <a:off x="4328755" y="3025663"/>
                  <a:ext cx="392281" cy="289482"/>
                </a:xfrm>
                <a:prstGeom prst="mathMultiply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6" name="圆角矩形 65"/>
                <p:cNvSpPr/>
                <p:nvPr/>
              </p:nvSpPr>
              <p:spPr>
                <a:xfrm>
                  <a:off x="4607282" y="2733232"/>
                  <a:ext cx="481854" cy="233541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00" dirty="0" smtClean="0"/>
                    <a:t>data</a:t>
                  </a:r>
                  <a:endParaRPr kumimoji="1" lang="zh-CN" altLang="en-US" sz="1000" dirty="0"/>
                </a:p>
              </p:txBody>
            </p:sp>
          </p:grpSp>
          <p:cxnSp>
            <p:nvCxnSpPr>
              <p:cNvPr id="89" name="直线箭头连接符 88"/>
              <p:cNvCxnSpPr/>
              <p:nvPr/>
            </p:nvCxnSpPr>
            <p:spPr>
              <a:xfrm flipH="1" flipV="1">
                <a:off x="8185898" y="2727434"/>
                <a:ext cx="923622" cy="655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圆角矩形 90"/>
              <p:cNvSpPr/>
              <p:nvPr/>
            </p:nvSpPr>
            <p:spPr>
              <a:xfrm>
                <a:off x="8299820" y="2313972"/>
                <a:ext cx="818870" cy="399199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 err="1" smtClean="0"/>
                  <a:t>Roming</a:t>
                </a:r>
                <a:r>
                  <a:rPr kumimoji="1" lang="en-US" altLang="zh-CN" sz="1000" dirty="0" smtClean="0"/>
                  <a:t> packet</a:t>
                </a:r>
                <a:endParaRPr kumimoji="1" lang="zh-CN" altLang="en-US" sz="1000" dirty="0"/>
              </a:p>
            </p:txBody>
          </p:sp>
          <p:cxnSp>
            <p:nvCxnSpPr>
              <p:cNvPr id="93" name="直线箭头连接符 92"/>
              <p:cNvCxnSpPr>
                <a:stCxn id="10" idx="0"/>
                <a:endCxn id="6" idx="4"/>
              </p:cNvCxnSpPr>
              <p:nvPr/>
            </p:nvCxnSpPr>
            <p:spPr>
              <a:xfrm flipV="1">
                <a:off x="9577734" y="2861698"/>
                <a:ext cx="0" cy="462155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直线箭头连接符 93"/>
            <p:cNvCxnSpPr>
              <a:stCxn id="74" idx="0"/>
              <a:endCxn id="71" idx="4"/>
            </p:cNvCxnSpPr>
            <p:nvPr/>
          </p:nvCxnSpPr>
          <p:spPr>
            <a:xfrm flipV="1">
              <a:off x="5624892" y="2153644"/>
              <a:ext cx="0" cy="462155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组 145"/>
            <p:cNvGrpSpPr/>
            <p:nvPr/>
          </p:nvGrpSpPr>
          <p:grpSpPr>
            <a:xfrm>
              <a:off x="314729" y="4958637"/>
              <a:ext cx="2609716" cy="3123793"/>
              <a:chOff x="1690941" y="4676864"/>
              <a:chExt cx="2609716" cy="3123793"/>
            </a:xfrm>
          </p:grpSpPr>
          <p:grpSp>
            <p:nvGrpSpPr>
              <p:cNvPr id="147" name="组 146"/>
              <p:cNvGrpSpPr/>
              <p:nvPr/>
            </p:nvGrpSpPr>
            <p:grpSpPr>
              <a:xfrm>
                <a:off x="1690941" y="4676864"/>
                <a:ext cx="2609716" cy="3123793"/>
                <a:chOff x="7435756" y="964437"/>
                <a:chExt cx="2609716" cy="3123793"/>
              </a:xfrm>
            </p:grpSpPr>
            <p:grpSp>
              <p:nvGrpSpPr>
                <p:cNvPr id="151" name="组 150"/>
                <p:cNvGrpSpPr/>
                <p:nvPr/>
              </p:nvGrpSpPr>
              <p:grpSpPr>
                <a:xfrm>
                  <a:off x="7435756" y="964437"/>
                  <a:ext cx="2609716" cy="3123793"/>
                  <a:chOff x="4225072" y="797772"/>
                  <a:chExt cx="2609716" cy="3123793"/>
                </a:xfrm>
              </p:grpSpPr>
              <p:sp>
                <p:nvSpPr>
                  <p:cNvPr id="153" name="椭圆 152"/>
                  <p:cNvSpPr/>
                  <p:nvPr/>
                </p:nvSpPr>
                <p:spPr>
                  <a:xfrm>
                    <a:off x="4225072" y="2139343"/>
                    <a:ext cx="599528" cy="555691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en-US" altLang="zh-CN" sz="1400" dirty="0" smtClean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kumimoji="1" lang="en-US" altLang="zh-CN" sz="1400" dirty="0" smtClean="0">
                        <a:solidFill>
                          <a:schemeClr val="tx1"/>
                        </a:solidFill>
                      </a:rPr>
                      <a:t>A</a:t>
                    </a:r>
                  </a:p>
                  <a:p>
                    <a:pPr algn="ctr"/>
                    <a:endParaRPr kumimoji="1" lang="zh-CN" altLang="en-US" dirty="0"/>
                  </a:p>
                </p:txBody>
              </p:sp>
              <p:sp>
                <p:nvSpPr>
                  <p:cNvPr id="154" name="椭圆 153"/>
                  <p:cNvSpPr/>
                  <p:nvPr/>
                </p:nvSpPr>
                <p:spPr>
                  <a:xfrm>
                    <a:off x="5130857" y="1131566"/>
                    <a:ext cx="599528" cy="555691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 smtClean="0">
                        <a:solidFill>
                          <a:schemeClr val="tx1"/>
                        </a:solidFill>
                      </a:rPr>
                      <a:t>C</a:t>
                    </a:r>
                    <a:endParaRPr kumimoji="1" lang="en-US" altLang="zh-CN" sz="1400" dirty="0" smtClean="0"/>
                  </a:p>
                </p:txBody>
              </p:sp>
              <p:sp>
                <p:nvSpPr>
                  <p:cNvPr id="155" name="椭圆 154"/>
                  <p:cNvSpPr/>
                  <p:nvPr/>
                </p:nvSpPr>
                <p:spPr>
                  <a:xfrm>
                    <a:off x="6067286" y="2139342"/>
                    <a:ext cx="599528" cy="555691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>
                        <a:solidFill>
                          <a:schemeClr val="tx1"/>
                        </a:solidFill>
                      </a:rPr>
                      <a:t>B</a:t>
                    </a:r>
                    <a:endParaRPr kumimoji="1" lang="en-US" altLang="zh-CN" sz="1400" dirty="0" smtClean="0"/>
                  </a:p>
                </p:txBody>
              </p:sp>
              <p:cxnSp>
                <p:nvCxnSpPr>
                  <p:cNvPr id="156" name="直线连接符 155"/>
                  <p:cNvCxnSpPr/>
                  <p:nvPr/>
                </p:nvCxnSpPr>
                <p:spPr>
                  <a:xfrm>
                    <a:off x="5642587" y="1605878"/>
                    <a:ext cx="512499" cy="614843"/>
                  </a:xfrm>
                  <a:prstGeom prst="line">
                    <a:avLst/>
                  </a:prstGeom>
                  <a:ln>
                    <a:prstDash val="sys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直线连接符 156"/>
                  <p:cNvCxnSpPr/>
                  <p:nvPr/>
                </p:nvCxnSpPr>
                <p:spPr>
                  <a:xfrm flipH="1">
                    <a:off x="4736802" y="1605878"/>
                    <a:ext cx="481854" cy="614844"/>
                  </a:xfrm>
                  <a:prstGeom prst="line">
                    <a:avLst/>
                  </a:prstGeom>
                  <a:ln>
                    <a:prstDash val="sys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8" name="菱形 157"/>
                  <p:cNvSpPr/>
                  <p:nvPr/>
                </p:nvSpPr>
                <p:spPr>
                  <a:xfrm>
                    <a:off x="5899312" y="3157188"/>
                    <a:ext cx="935476" cy="764377"/>
                  </a:xfrm>
                  <a:prstGeom prst="diamond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 smtClean="0">
                        <a:solidFill>
                          <a:sysClr val="windowText" lastClr="000000"/>
                        </a:solidFill>
                      </a:rPr>
                      <a:t>cli</a:t>
                    </a:r>
                    <a:endParaRPr kumimoji="1"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59" name="直线连接符 158"/>
                  <p:cNvCxnSpPr/>
                  <p:nvPr/>
                </p:nvCxnSpPr>
                <p:spPr>
                  <a:xfrm flipV="1">
                    <a:off x="4824602" y="2417189"/>
                    <a:ext cx="1242685" cy="1"/>
                  </a:xfrm>
                  <a:prstGeom prst="line">
                    <a:avLst/>
                  </a:prstGeom>
                  <a:ln>
                    <a:prstDash val="sys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直线箭头连接符 160"/>
                  <p:cNvCxnSpPr/>
                  <p:nvPr/>
                </p:nvCxnSpPr>
                <p:spPr>
                  <a:xfrm>
                    <a:off x="4975217" y="797772"/>
                    <a:ext cx="243440" cy="41517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直线箭头连接符 161"/>
                  <p:cNvCxnSpPr/>
                  <p:nvPr/>
                </p:nvCxnSpPr>
                <p:spPr>
                  <a:xfrm flipH="1">
                    <a:off x="4736803" y="1605877"/>
                    <a:ext cx="360133" cy="43310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3" name="圆角矩形 162"/>
                  <p:cNvSpPr/>
                  <p:nvPr/>
                </p:nvSpPr>
                <p:spPr>
                  <a:xfrm>
                    <a:off x="4581955" y="912287"/>
                    <a:ext cx="481854" cy="233541"/>
                  </a:xfrm>
                  <a:prstGeom prst="round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000" dirty="0" smtClean="0"/>
                      <a:t>data</a:t>
                    </a:r>
                    <a:endParaRPr kumimoji="1" lang="zh-CN" altLang="en-US" sz="1000" dirty="0"/>
                  </a:p>
                </p:txBody>
              </p:sp>
              <p:sp>
                <p:nvSpPr>
                  <p:cNvPr id="164" name="圆角矩形 163"/>
                  <p:cNvSpPr/>
                  <p:nvPr/>
                </p:nvSpPr>
                <p:spPr>
                  <a:xfrm>
                    <a:off x="4344521" y="1634897"/>
                    <a:ext cx="481854" cy="233541"/>
                  </a:xfrm>
                  <a:prstGeom prst="round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000" dirty="0" smtClean="0"/>
                      <a:t>data</a:t>
                    </a:r>
                    <a:endParaRPr kumimoji="1" lang="zh-CN" altLang="en-US" sz="1000" dirty="0"/>
                  </a:p>
                </p:txBody>
              </p:sp>
              <p:sp>
                <p:nvSpPr>
                  <p:cNvPr id="165" name="圆角矩形 164"/>
                  <p:cNvSpPr/>
                  <p:nvPr/>
                </p:nvSpPr>
                <p:spPr>
                  <a:xfrm>
                    <a:off x="5158726" y="2273556"/>
                    <a:ext cx="481854" cy="233541"/>
                  </a:xfrm>
                  <a:prstGeom prst="round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000" dirty="0" smtClean="0"/>
                      <a:t>data</a:t>
                    </a:r>
                    <a:endParaRPr kumimoji="1" lang="zh-CN" altLang="en-US" sz="1000" dirty="0"/>
                  </a:p>
                </p:txBody>
              </p:sp>
            </p:grpSp>
            <p:cxnSp>
              <p:nvCxnSpPr>
                <p:cNvPr id="152" name="直线箭头连接符 151"/>
                <p:cNvCxnSpPr/>
                <p:nvPr/>
              </p:nvCxnSpPr>
              <p:spPr>
                <a:xfrm flipV="1">
                  <a:off x="9577734" y="2861698"/>
                  <a:ext cx="0" cy="462155"/>
                </a:xfrm>
                <a:prstGeom prst="straightConnector1">
                  <a:avLst/>
                </a:prstGeom>
                <a:ln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8" name="直线箭头连接符 147"/>
              <p:cNvCxnSpPr/>
              <p:nvPr/>
            </p:nvCxnSpPr>
            <p:spPr>
              <a:xfrm>
                <a:off x="2415406" y="6432331"/>
                <a:ext cx="94929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线箭头连接符 148"/>
              <p:cNvCxnSpPr/>
              <p:nvPr/>
            </p:nvCxnSpPr>
            <p:spPr>
              <a:xfrm>
                <a:off x="3758667" y="6616255"/>
                <a:ext cx="0" cy="4309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圆角矩形 149"/>
              <p:cNvSpPr/>
              <p:nvPr/>
            </p:nvSpPr>
            <p:spPr>
              <a:xfrm>
                <a:off x="3218431" y="6683418"/>
                <a:ext cx="481854" cy="233541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 smtClean="0"/>
                  <a:t>data</a:t>
                </a:r>
                <a:endParaRPr kumimoji="1" lang="zh-CN" altLang="en-US" sz="1000" dirty="0"/>
              </a:p>
            </p:txBody>
          </p:sp>
        </p:grpSp>
        <p:grpSp>
          <p:nvGrpSpPr>
            <p:cNvPr id="172" name="组 171"/>
            <p:cNvGrpSpPr/>
            <p:nvPr/>
          </p:nvGrpSpPr>
          <p:grpSpPr>
            <a:xfrm>
              <a:off x="3481696" y="4987650"/>
              <a:ext cx="2609716" cy="3123793"/>
              <a:chOff x="3482914" y="4899031"/>
              <a:chExt cx="2609716" cy="3123793"/>
            </a:xfrm>
          </p:grpSpPr>
          <p:grpSp>
            <p:nvGrpSpPr>
              <p:cNvPr id="173" name="组 172"/>
              <p:cNvGrpSpPr/>
              <p:nvPr/>
            </p:nvGrpSpPr>
            <p:grpSpPr>
              <a:xfrm>
                <a:off x="3482914" y="4899031"/>
                <a:ext cx="2609716" cy="3123793"/>
                <a:chOff x="1690941" y="4676864"/>
                <a:chExt cx="2609716" cy="3123793"/>
              </a:xfrm>
            </p:grpSpPr>
            <p:grpSp>
              <p:nvGrpSpPr>
                <p:cNvPr id="177" name="组 176"/>
                <p:cNvGrpSpPr/>
                <p:nvPr/>
              </p:nvGrpSpPr>
              <p:grpSpPr>
                <a:xfrm>
                  <a:off x="1690941" y="4676864"/>
                  <a:ext cx="2609716" cy="3123793"/>
                  <a:chOff x="7435756" y="964437"/>
                  <a:chExt cx="2609716" cy="3123793"/>
                </a:xfrm>
              </p:grpSpPr>
              <p:grpSp>
                <p:nvGrpSpPr>
                  <p:cNvPr id="181" name="组 180"/>
                  <p:cNvGrpSpPr/>
                  <p:nvPr/>
                </p:nvGrpSpPr>
                <p:grpSpPr>
                  <a:xfrm>
                    <a:off x="7435756" y="964437"/>
                    <a:ext cx="2609716" cy="3123793"/>
                    <a:chOff x="4225072" y="797772"/>
                    <a:chExt cx="2609716" cy="3123793"/>
                  </a:xfrm>
                </p:grpSpPr>
                <p:sp>
                  <p:nvSpPr>
                    <p:cNvPr id="183" name="椭圆 182"/>
                    <p:cNvSpPr/>
                    <p:nvPr/>
                  </p:nvSpPr>
                  <p:spPr>
                    <a:xfrm>
                      <a:off x="4225072" y="2139343"/>
                      <a:ext cx="599528" cy="55569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en-US" altLang="zh-C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zh-CN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  <a:p>
                      <a:pPr algn="ctr"/>
                      <a:endParaRPr kumimoji="1" lang="zh-CN" altLang="en-US" dirty="0"/>
                    </a:p>
                  </p:txBody>
                </p:sp>
                <p:sp>
                  <p:nvSpPr>
                    <p:cNvPr id="184" name="椭圆 183"/>
                    <p:cNvSpPr/>
                    <p:nvPr/>
                  </p:nvSpPr>
                  <p:spPr>
                    <a:xfrm>
                      <a:off x="5130857" y="1131566"/>
                      <a:ext cx="599528" cy="55569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kumimoji="1" lang="en-US" altLang="zh-CN" sz="1400" dirty="0" smtClean="0"/>
                    </a:p>
                  </p:txBody>
                </p:sp>
                <p:sp>
                  <p:nvSpPr>
                    <p:cNvPr id="185" name="椭圆 184"/>
                    <p:cNvSpPr/>
                    <p:nvPr/>
                  </p:nvSpPr>
                  <p:spPr>
                    <a:xfrm>
                      <a:off x="6067286" y="2139342"/>
                      <a:ext cx="599528" cy="55569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kumimoji="1" lang="en-US" altLang="zh-CN" sz="1400" dirty="0" smtClean="0"/>
                    </a:p>
                  </p:txBody>
                </p:sp>
                <p:cxnSp>
                  <p:nvCxnSpPr>
                    <p:cNvPr id="186" name="直线连接符 185"/>
                    <p:cNvCxnSpPr/>
                    <p:nvPr/>
                  </p:nvCxnSpPr>
                  <p:spPr>
                    <a:xfrm>
                      <a:off x="5642587" y="1605878"/>
                      <a:ext cx="512499" cy="614843"/>
                    </a:xfrm>
                    <a:prstGeom prst="line">
                      <a:avLst/>
                    </a:prstGeom>
                    <a:ln>
                      <a:prstDash val="sysDot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7" name="直线连接符 186"/>
                    <p:cNvCxnSpPr/>
                    <p:nvPr/>
                  </p:nvCxnSpPr>
                  <p:spPr>
                    <a:xfrm flipH="1">
                      <a:off x="4736802" y="1605878"/>
                      <a:ext cx="481854" cy="614844"/>
                    </a:xfrm>
                    <a:prstGeom prst="line">
                      <a:avLst/>
                    </a:prstGeom>
                    <a:ln>
                      <a:prstDash val="sysDot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8" name="菱形 187"/>
                    <p:cNvSpPr/>
                    <p:nvPr/>
                  </p:nvSpPr>
                  <p:spPr>
                    <a:xfrm>
                      <a:off x="5899312" y="3157188"/>
                      <a:ext cx="935476" cy="764377"/>
                    </a:xfrm>
                    <a:prstGeom prst="diamond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dirty="0" smtClean="0">
                          <a:solidFill>
                            <a:sysClr val="windowText" lastClr="000000"/>
                          </a:solidFill>
                        </a:rPr>
                        <a:t>cli</a:t>
                      </a:r>
                      <a:endParaRPr kumimoji="1" lang="zh-CN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189" name="直线连接符 188"/>
                    <p:cNvCxnSpPr/>
                    <p:nvPr/>
                  </p:nvCxnSpPr>
                  <p:spPr>
                    <a:xfrm flipV="1">
                      <a:off x="4824602" y="2417189"/>
                      <a:ext cx="1242685" cy="1"/>
                    </a:xfrm>
                    <a:prstGeom prst="line">
                      <a:avLst/>
                    </a:prstGeom>
                    <a:ln>
                      <a:prstDash val="sysDot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1" name="直线箭头连接符 190"/>
                    <p:cNvCxnSpPr/>
                    <p:nvPr/>
                  </p:nvCxnSpPr>
                  <p:spPr>
                    <a:xfrm>
                      <a:off x="4975217" y="797772"/>
                      <a:ext cx="243440" cy="41517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2" name="直线箭头连接符 191"/>
                    <p:cNvCxnSpPr/>
                    <p:nvPr/>
                  </p:nvCxnSpPr>
                  <p:spPr>
                    <a:xfrm flipH="1">
                      <a:off x="4736803" y="1605877"/>
                      <a:ext cx="360133" cy="433105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3" name="圆角矩形 192"/>
                    <p:cNvSpPr/>
                    <p:nvPr/>
                  </p:nvSpPr>
                  <p:spPr>
                    <a:xfrm>
                      <a:off x="4581955" y="912287"/>
                      <a:ext cx="481854" cy="233541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000" dirty="0" smtClean="0"/>
                        <a:t>data</a:t>
                      </a:r>
                      <a:endParaRPr kumimoji="1" lang="zh-CN" altLang="en-US" sz="1000" dirty="0"/>
                    </a:p>
                  </p:txBody>
                </p:sp>
                <p:sp>
                  <p:nvSpPr>
                    <p:cNvPr id="194" name="圆角矩形 193"/>
                    <p:cNvSpPr/>
                    <p:nvPr/>
                  </p:nvSpPr>
                  <p:spPr>
                    <a:xfrm>
                      <a:off x="4344521" y="1634897"/>
                      <a:ext cx="481854" cy="233541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000" dirty="0" smtClean="0"/>
                        <a:t>data</a:t>
                      </a:r>
                      <a:endParaRPr kumimoji="1" lang="zh-CN" altLang="en-US" sz="1000" dirty="0"/>
                    </a:p>
                  </p:txBody>
                </p:sp>
                <p:sp>
                  <p:nvSpPr>
                    <p:cNvPr id="195" name="圆角矩形 194"/>
                    <p:cNvSpPr/>
                    <p:nvPr/>
                  </p:nvSpPr>
                  <p:spPr>
                    <a:xfrm>
                      <a:off x="5158726" y="2289322"/>
                      <a:ext cx="481854" cy="233541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000" dirty="0" smtClean="0"/>
                        <a:t>data</a:t>
                      </a:r>
                      <a:endParaRPr kumimoji="1" lang="zh-CN" altLang="en-US" sz="1000" dirty="0"/>
                    </a:p>
                  </p:txBody>
                </p:sp>
              </p:grpSp>
              <p:cxnSp>
                <p:nvCxnSpPr>
                  <p:cNvPr id="182" name="直线箭头连接符 181"/>
                  <p:cNvCxnSpPr/>
                  <p:nvPr/>
                </p:nvCxnSpPr>
                <p:spPr>
                  <a:xfrm flipV="1">
                    <a:off x="9577734" y="2861698"/>
                    <a:ext cx="0" cy="462155"/>
                  </a:xfrm>
                  <a:prstGeom prst="straightConnector1">
                    <a:avLst/>
                  </a:prstGeom>
                  <a:ln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8" name="直线箭头连接符 177"/>
                <p:cNvCxnSpPr/>
                <p:nvPr/>
              </p:nvCxnSpPr>
              <p:spPr>
                <a:xfrm>
                  <a:off x="2415406" y="6432331"/>
                  <a:ext cx="94929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直线箭头连接符 178"/>
                <p:cNvCxnSpPr/>
                <p:nvPr/>
              </p:nvCxnSpPr>
              <p:spPr>
                <a:xfrm>
                  <a:off x="3758667" y="6616255"/>
                  <a:ext cx="0" cy="43092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圆角矩形 179"/>
                <p:cNvSpPr/>
                <p:nvPr/>
              </p:nvSpPr>
              <p:spPr>
                <a:xfrm>
                  <a:off x="3218431" y="6683418"/>
                  <a:ext cx="481854" cy="233541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00" dirty="0" smtClean="0"/>
                    <a:t>data</a:t>
                  </a:r>
                  <a:endParaRPr kumimoji="1" lang="zh-CN" altLang="en-US" sz="1000" dirty="0"/>
                </a:p>
              </p:txBody>
            </p:sp>
          </p:grpSp>
          <p:cxnSp>
            <p:nvCxnSpPr>
              <p:cNvPr id="174" name="直线箭头连接符 173"/>
              <p:cNvCxnSpPr/>
              <p:nvPr/>
            </p:nvCxnSpPr>
            <p:spPr>
              <a:xfrm flipH="1" flipV="1">
                <a:off x="5156678" y="5715273"/>
                <a:ext cx="256250" cy="3517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线箭头连接符 174"/>
              <p:cNvCxnSpPr/>
              <p:nvPr/>
            </p:nvCxnSpPr>
            <p:spPr>
              <a:xfrm flipH="1">
                <a:off x="4287513" y="6267362"/>
                <a:ext cx="828453" cy="71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圆角矩形 175"/>
              <p:cNvSpPr/>
              <p:nvPr/>
            </p:nvSpPr>
            <p:spPr>
              <a:xfrm>
                <a:off x="4758156" y="5962119"/>
                <a:ext cx="564459" cy="199545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smtClean="0"/>
                  <a:t>OGM</a:t>
                </a:r>
                <a:endParaRPr kumimoji="1" lang="zh-CN" altLang="en-US" sz="1000" dirty="0"/>
              </a:p>
            </p:txBody>
          </p:sp>
        </p:grpSp>
        <p:grpSp>
          <p:nvGrpSpPr>
            <p:cNvPr id="198" name="组 197"/>
            <p:cNvGrpSpPr/>
            <p:nvPr/>
          </p:nvGrpSpPr>
          <p:grpSpPr>
            <a:xfrm>
              <a:off x="6560247" y="4987650"/>
              <a:ext cx="2609716" cy="3123793"/>
              <a:chOff x="6511558" y="4836047"/>
              <a:chExt cx="2609716" cy="3123793"/>
            </a:xfrm>
          </p:grpSpPr>
          <p:grpSp>
            <p:nvGrpSpPr>
              <p:cNvPr id="145" name="组 144"/>
              <p:cNvGrpSpPr/>
              <p:nvPr/>
            </p:nvGrpSpPr>
            <p:grpSpPr>
              <a:xfrm>
                <a:off x="6511558" y="4836047"/>
                <a:ext cx="2609716" cy="3123793"/>
                <a:chOff x="1690941" y="4676864"/>
                <a:chExt cx="2609716" cy="3123793"/>
              </a:xfrm>
            </p:grpSpPr>
            <p:grpSp>
              <p:nvGrpSpPr>
                <p:cNvPr id="98" name="组 97"/>
                <p:cNvGrpSpPr/>
                <p:nvPr/>
              </p:nvGrpSpPr>
              <p:grpSpPr>
                <a:xfrm>
                  <a:off x="1690941" y="4676864"/>
                  <a:ext cx="2609716" cy="3123793"/>
                  <a:chOff x="7435756" y="964437"/>
                  <a:chExt cx="2609716" cy="3123793"/>
                </a:xfrm>
              </p:grpSpPr>
              <p:grpSp>
                <p:nvGrpSpPr>
                  <p:cNvPr id="99" name="组 98"/>
                  <p:cNvGrpSpPr/>
                  <p:nvPr/>
                </p:nvGrpSpPr>
                <p:grpSpPr>
                  <a:xfrm>
                    <a:off x="7435756" y="964437"/>
                    <a:ext cx="2609716" cy="3123793"/>
                    <a:chOff x="4225072" y="797772"/>
                    <a:chExt cx="2609716" cy="3123793"/>
                  </a:xfrm>
                </p:grpSpPr>
                <p:sp>
                  <p:nvSpPr>
                    <p:cNvPr id="103" name="椭圆 102"/>
                    <p:cNvSpPr/>
                    <p:nvPr/>
                  </p:nvSpPr>
                  <p:spPr>
                    <a:xfrm>
                      <a:off x="4225072" y="2139343"/>
                      <a:ext cx="599528" cy="55569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en-US" altLang="zh-C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zh-CN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  <a:p>
                      <a:pPr algn="ctr"/>
                      <a:endParaRPr kumimoji="1" lang="zh-CN" altLang="en-US" dirty="0"/>
                    </a:p>
                  </p:txBody>
                </p:sp>
                <p:sp>
                  <p:nvSpPr>
                    <p:cNvPr id="104" name="椭圆 103"/>
                    <p:cNvSpPr/>
                    <p:nvPr/>
                  </p:nvSpPr>
                  <p:spPr>
                    <a:xfrm>
                      <a:off x="5130857" y="1131566"/>
                      <a:ext cx="599528" cy="55569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kumimoji="1" lang="en-US" altLang="zh-CN" sz="1400" dirty="0" smtClean="0"/>
                    </a:p>
                  </p:txBody>
                </p:sp>
                <p:sp>
                  <p:nvSpPr>
                    <p:cNvPr id="105" name="椭圆 104"/>
                    <p:cNvSpPr/>
                    <p:nvPr/>
                  </p:nvSpPr>
                  <p:spPr>
                    <a:xfrm>
                      <a:off x="6067286" y="2139342"/>
                      <a:ext cx="599528" cy="55569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kumimoji="1" lang="en-US" altLang="zh-CN" sz="1400" dirty="0" smtClean="0"/>
                    </a:p>
                  </p:txBody>
                </p:sp>
                <p:cxnSp>
                  <p:nvCxnSpPr>
                    <p:cNvPr id="106" name="直线连接符 105"/>
                    <p:cNvCxnSpPr>
                      <a:stCxn id="104" idx="5"/>
                    </p:cNvCxnSpPr>
                    <p:nvPr/>
                  </p:nvCxnSpPr>
                  <p:spPr>
                    <a:xfrm>
                      <a:off x="5642587" y="1605878"/>
                      <a:ext cx="512499" cy="614843"/>
                    </a:xfrm>
                    <a:prstGeom prst="line">
                      <a:avLst/>
                    </a:prstGeom>
                    <a:ln>
                      <a:prstDash val="sysDot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" name="直线连接符 106"/>
                    <p:cNvCxnSpPr>
                      <a:stCxn id="104" idx="3"/>
                      <a:endCxn id="102" idx="7"/>
                    </p:cNvCxnSpPr>
                    <p:nvPr/>
                  </p:nvCxnSpPr>
                  <p:spPr>
                    <a:xfrm flipH="1">
                      <a:off x="4736802" y="1605878"/>
                      <a:ext cx="481854" cy="614844"/>
                    </a:xfrm>
                    <a:prstGeom prst="line">
                      <a:avLst/>
                    </a:prstGeom>
                    <a:ln>
                      <a:prstDash val="sysDot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8" name="菱形 107"/>
                    <p:cNvSpPr/>
                    <p:nvPr/>
                  </p:nvSpPr>
                  <p:spPr>
                    <a:xfrm>
                      <a:off x="5899312" y="3157188"/>
                      <a:ext cx="935476" cy="764377"/>
                    </a:xfrm>
                    <a:prstGeom prst="diamond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dirty="0" smtClean="0">
                          <a:solidFill>
                            <a:sysClr val="windowText" lastClr="000000"/>
                          </a:solidFill>
                        </a:rPr>
                        <a:t>cli</a:t>
                      </a:r>
                      <a:endParaRPr kumimoji="1" lang="zh-CN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109" name="直线连接符 108"/>
                    <p:cNvCxnSpPr>
                      <a:endCxn id="102" idx="2"/>
                    </p:cNvCxnSpPr>
                    <p:nvPr/>
                  </p:nvCxnSpPr>
                  <p:spPr>
                    <a:xfrm flipV="1">
                      <a:off x="4824602" y="2417189"/>
                      <a:ext cx="1242685" cy="1"/>
                    </a:xfrm>
                    <a:prstGeom prst="line">
                      <a:avLst/>
                    </a:prstGeom>
                    <a:ln>
                      <a:prstDash val="sysDot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直线箭头连接符 110"/>
                    <p:cNvCxnSpPr/>
                    <p:nvPr/>
                  </p:nvCxnSpPr>
                  <p:spPr>
                    <a:xfrm>
                      <a:off x="4975217" y="797772"/>
                      <a:ext cx="243440" cy="41517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3" name="圆角矩形 112"/>
                    <p:cNvSpPr/>
                    <p:nvPr/>
                  </p:nvSpPr>
                  <p:spPr>
                    <a:xfrm>
                      <a:off x="4581955" y="912287"/>
                      <a:ext cx="481854" cy="233541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000" dirty="0" smtClean="0"/>
                        <a:t>data</a:t>
                      </a:r>
                      <a:endParaRPr kumimoji="1" lang="zh-CN" altLang="en-US" sz="1000" dirty="0"/>
                    </a:p>
                  </p:txBody>
                </p:sp>
                <p:sp>
                  <p:nvSpPr>
                    <p:cNvPr id="114" name="圆角矩形 113"/>
                    <p:cNvSpPr/>
                    <p:nvPr/>
                  </p:nvSpPr>
                  <p:spPr>
                    <a:xfrm>
                      <a:off x="6097163" y="1637634"/>
                      <a:ext cx="481854" cy="233541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000" dirty="0" smtClean="0"/>
                        <a:t>data</a:t>
                      </a:r>
                      <a:endParaRPr kumimoji="1" lang="zh-CN" altLang="en-US" sz="1000" dirty="0"/>
                    </a:p>
                  </p:txBody>
                </p:sp>
              </p:grpSp>
              <p:cxnSp>
                <p:nvCxnSpPr>
                  <p:cNvPr id="102" name="直线箭头连接符 101"/>
                  <p:cNvCxnSpPr>
                    <a:stCxn id="106" idx="0"/>
                    <a:endCxn id="102" idx="4"/>
                  </p:cNvCxnSpPr>
                  <p:nvPr/>
                </p:nvCxnSpPr>
                <p:spPr>
                  <a:xfrm flipV="1">
                    <a:off x="9577734" y="2861698"/>
                    <a:ext cx="0" cy="462155"/>
                  </a:xfrm>
                  <a:prstGeom prst="straightConnector1">
                    <a:avLst/>
                  </a:prstGeom>
                  <a:ln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7" name="直线箭头连接符 126"/>
                <p:cNvCxnSpPr/>
                <p:nvPr/>
              </p:nvCxnSpPr>
              <p:spPr>
                <a:xfrm>
                  <a:off x="3758667" y="6616255"/>
                  <a:ext cx="0" cy="43092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圆角矩形 127"/>
                <p:cNvSpPr/>
                <p:nvPr/>
              </p:nvSpPr>
              <p:spPr>
                <a:xfrm>
                  <a:off x="3218431" y="6683418"/>
                  <a:ext cx="481854" cy="233541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00" dirty="0" smtClean="0"/>
                    <a:t>data</a:t>
                  </a:r>
                  <a:endParaRPr kumimoji="1" lang="zh-CN" altLang="en-US" sz="1000" dirty="0"/>
                </a:p>
              </p:txBody>
            </p:sp>
          </p:grpSp>
          <p:cxnSp>
            <p:nvCxnSpPr>
              <p:cNvPr id="197" name="直线箭头连接符 196"/>
              <p:cNvCxnSpPr/>
              <p:nvPr/>
            </p:nvCxnSpPr>
            <p:spPr>
              <a:xfrm>
                <a:off x="8116243" y="5633893"/>
                <a:ext cx="388407" cy="4692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文本框 198"/>
            <p:cNvSpPr txBox="1"/>
            <p:nvPr/>
          </p:nvSpPr>
          <p:spPr>
            <a:xfrm>
              <a:off x="1083202" y="3378765"/>
              <a:ext cx="607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(a)</a:t>
              </a:r>
              <a:endParaRPr kumimoji="1" lang="zh-CN" altLang="en-US" dirty="0"/>
            </a:p>
          </p:txBody>
        </p:sp>
        <p:sp>
          <p:nvSpPr>
            <p:cNvPr id="200" name="文本框 199"/>
            <p:cNvSpPr txBox="1"/>
            <p:nvPr/>
          </p:nvSpPr>
          <p:spPr>
            <a:xfrm>
              <a:off x="4231838" y="3419024"/>
              <a:ext cx="607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(b)</a:t>
              </a:r>
              <a:endParaRPr kumimoji="1" lang="zh-CN" altLang="en-US" dirty="0"/>
            </a:p>
          </p:txBody>
        </p:sp>
        <p:sp>
          <p:nvSpPr>
            <p:cNvPr id="201" name="文本框 200"/>
            <p:cNvSpPr txBox="1"/>
            <p:nvPr/>
          </p:nvSpPr>
          <p:spPr>
            <a:xfrm>
              <a:off x="7343608" y="3418343"/>
              <a:ext cx="607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(c)</a:t>
              </a:r>
              <a:endParaRPr kumimoji="1" lang="zh-CN" altLang="en-US" dirty="0"/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1090295" y="8067905"/>
              <a:ext cx="607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(d)</a:t>
              </a:r>
              <a:endParaRPr kumimoji="1" lang="zh-CN" altLang="en-US" dirty="0"/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4293496" y="8067905"/>
              <a:ext cx="607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(e)</a:t>
              </a:r>
              <a:endParaRPr kumimoji="1" lang="zh-CN" altLang="en-US" dirty="0"/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7377172" y="8062387"/>
              <a:ext cx="607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(f)</a:t>
              </a:r>
              <a:endParaRPr kumimoji="1" lang="zh-CN" altLang="en-US" dirty="0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788251" y="-281231"/>
              <a:ext cx="599528" cy="5556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E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xt</a:t>
              </a:r>
              <a:endParaRPr kumimoji="1" lang="en-US" altLang="zh-CN" sz="1400" dirty="0" smtClean="0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6811565" y="-303172"/>
              <a:ext cx="599528" cy="5556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E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xt</a:t>
              </a:r>
              <a:endParaRPr kumimoji="1" lang="en-US" altLang="zh-CN" sz="1400" dirty="0" smtClean="0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3879236" y="-323531"/>
              <a:ext cx="599528" cy="5556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E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xt</a:t>
              </a:r>
              <a:endParaRPr kumimoji="1" lang="en-US" altLang="zh-CN" sz="1400" dirty="0" smtClean="0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6866504" y="4425695"/>
              <a:ext cx="599528" cy="5556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E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xt</a:t>
              </a:r>
              <a:endParaRPr kumimoji="1" lang="en-US" altLang="zh-CN" sz="1400" dirty="0" smtClean="0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3821755" y="4404183"/>
              <a:ext cx="599528" cy="5556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E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xt</a:t>
              </a:r>
              <a:endParaRPr kumimoji="1" lang="en-US" altLang="zh-CN" sz="1400" dirty="0" smtClean="0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645687" y="4407530"/>
              <a:ext cx="599528" cy="5556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E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xt</a:t>
              </a:r>
              <a:endParaRPr kumimoji="1" lang="en-US" altLang="zh-CN" sz="14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567212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 41"/>
          <p:cNvGrpSpPr/>
          <p:nvPr/>
        </p:nvGrpSpPr>
        <p:grpSpPr>
          <a:xfrm>
            <a:off x="2046086" y="1562915"/>
            <a:ext cx="8320833" cy="3199586"/>
            <a:chOff x="2046086" y="1562915"/>
            <a:chExt cx="8320833" cy="3199586"/>
          </a:xfrm>
        </p:grpSpPr>
        <p:sp>
          <p:nvSpPr>
            <p:cNvPr id="4" name="椭圆 3"/>
            <p:cNvSpPr/>
            <p:nvPr/>
          </p:nvSpPr>
          <p:spPr>
            <a:xfrm>
              <a:off x="2897898" y="2407195"/>
              <a:ext cx="925239" cy="8720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3</a:t>
              </a:r>
            </a:p>
            <a:p>
              <a:pPr algn="ctr"/>
              <a:endParaRPr kumimoji="1" lang="zh-CN" altLang="en-US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5457166" y="2384868"/>
              <a:ext cx="925239" cy="8720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endParaRPr kumimoji="1"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8111030" y="2407195"/>
              <a:ext cx="925239" cy="8720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1</a:t>
              </a:r>
              <a:endParaRPr kumimoji="1" lang="en-US" altLang="zh-CN" sz="1400" dirty="0" smtClean="0">
                <a:solidFill>
                  <a:schemeClr val="tx1"/>
                </a:solidFill>
              </a:endParaRPr>
            </a:p>
            <a:p>
              <a:pPr algn="ctr"/>
              <a:endParaRPr kumimoji="1" lang="zh-CN" altLang="en-US" dirty="0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3631" y="3553810"/>
              <a:ext cx="1333288" cy="635876"/>
            </a:xfrm>
            <a:prstGeom prst="rect">
              <a:avLst/>
            </a:prstGeom>
          </p:spPr>
        </p:pic>
        <p:sp>
          <p:nvSpPr>
            <p:cNvPr id="9" name="右弧形箭头 8"/>
            <p:cNvSpPr/>
            <p:nvPr/>
          </p:nvSpPr>
          <p:spPr>
            <a:xfrm>
              <a:off x="2997904" y="3792922"/>
              <a:ext cx="5975132" cy="969579"/>
            </a:xfrm>
            <a:prstGeom prst="curvedRightArrow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1" name="直线连接符 10"/>
            <p:cNvCxnSpPr/>
            <p:nvPr/>
          </p:nvCxnSpPr>
          <p:spPr>
            <a:xfrm>
              <a:off x="2834918" y="2096819"/>
              <a:ext cx="6264330" cy="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418539" y="1562915"/>
              <a:ext cx="310220" cy="37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A</a:t>
              </a:r>
              <a:endParaRPr kumimoji="1"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073211" y="1562915"/>
              <a:ext cx="310220" cy="37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B</a:t>
              </a:r>
              <a:endParaRPr kumimoji="1"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467631" y="1562915"/>
              <a:ext cx="310220" cy="37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187096" y="1562915"/>
              <a:ext cx="310220" cy="37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E</a:t>
              </a:r>
              <a:endParaRPr kumimoji="1" lang="zh-CN" altLang="en-US" dirty="0"/>
            </a:p>
          </p:txBody>
        </p:sp>
        <p:cxnSp>
          <p:nvCxnSpPr>
            <p:cNvPr id="18" name="直线连接符 17"/>
            <p:cNvCxnSpPr>
              <a:stCxn id="16" idx="2"/>
              <a:endCxn id="16" idx="2"/>
            </p:cNvCxnSpPr>
            <p:nvPr/>
          </p:nvCxnSpPr>
          <p:spPr>
            <a:xfrm>
              <a:off x="3342206" y="194129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/>
            <p:cNvCxnSpPr>
              <a:stCxn id="16" idx="2"/>
              <a:endCxn id="16" idx="2"/>
            </p:cNvCxnSpPr>
            <p:nvPr/>
          </p:nvCxnSpPr>
          <p:spPr>
            <a:xfrm>
              <a:off x="3342206" y="194129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/>
            <p:nvPr/>
          </p:nvCxnSpPr>
          <p:spPr>
            <a:xfrm>
              <a:off x="3342296" y="1923396"/>
              <a:ext cx="0" cy="17342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/>
            <p:cNvCxnSpPr/>
            <p:nvPr/>
          </p:nvCxnSpPr>
          <p:spPr>
            <a:xfrm>
              <a:off x="5906823" y="1902376"/>
              <a:ext cx="0" cy="17342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/>
            <p:cNvCxnSpPr/>
            <p:nvPr/>
          </p:nvCxnSpPr>
          <p:spPr>
            <a:xfrm>
              <a:off x="8555431" y="1902372"/>
              <a:ext cx="0" cy="17342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/>
            <p:cNvCxnSpPr/>
            <p:nvPr/>
          </p:nvCxnSpPr>
          <p:spPr>
            <a:xfrm>
              <a:off x="4638507" y="1965434"/>
              <a:ext cx="0" cy="11035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/>
            <p:cNvCxnSpPr/>
            <p:nvPr/>
          </p:nvCxnSpPr>
          <p:spPr>
            <a:xfrm>
              <a:off x="7228321" y="1965434"/>
              <a:ext cx="0" cy="11035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图片 3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805" r="57136"/>
            <a:stretch/>
          </p:blipFill>
          <p:spPr>
            <a:xfrm>
              <a:off x="2046086" y="1861810"/>
              <a:ext cx="772544" cy="80141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9" name="肘形连接符 38"/>
            <p:cNvCxnSpPr>
              <a:stCxn id="37" idx="2"/>
              <a:endCxn id="4" idx="2"/>
            </p:cNvCxnSpPr>
            <p:nvPr/>
          </p:nvCxnSpPr>
          <p:spPr>
            <a:xfrm rot="16200000" flipH="1">
              <a:off x="2575134" y="2520447"/>
              <a:ext cx="179988" cy="465540"/>
            </a:xfrm>
            <a:prstGeom prst="bent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椭圆 39"/>
            <p:cNvSpPr/>
            <p:nvPr/>
          </p:nvSpPr>
          <p:spPr>
            <a:xfrm>
              <a:off x="9814192" y="3177409"/>
              <a:ext cx="505429" cy="4882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4</a:t>
              </a:r>
            </a:p>
            <a:p>
              <a:pPr algn="ctr"/>
              <a:endParaRPr kumimoji="1" lang="zh-CN" altLang="en-US" dirty="0"/>
            </a:p>
          </p:txBody>
        </p:sp>
      </p:grpSp>
      <p:sp>
        <p:nvSpPr>
          <p:cNvPr id="43" name="椭圆 42"/>
          <p:cNvSpPr/>
          <p:nvPr/>
        </p:nvSpPr>
        <p:spPr>
          <a:xfrm>
            <a:off x="6905297" y="1231190"/>
            <a:ext cx="3358055" cy="3088562"/>
          </a:xfrm>
          <a:prstGeom prst="ellipse">
            <a:avLst/>
          </a:prstGeom>
          <a:solidFill>
            <a:srgbClr val="FF0000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11765" y="1231190"/>
            <a:ext cx="3358055" cy="3088562"/>
          </a:xfrm>
          <a:prstGeom prst="ellipse">
            <a:avLst/>
          </a:prstGeom>
          <a:solidFill>
            <a:srgbClr val="FF0000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8395132" y="1908778"/>
            <a:ext cx="3358055" cy="3088562"/>
          </a:xfrm>
          <a:prstGeom prst="ellipse">
            <a:avLst/>
          </a:prstGeom>
          <a:solidFill>
            <a:srgbClr val="FF0000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751713" y="1523997"/>
            <a:ext cx="310220" cy="37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4277012" y="1277174"/>
            <a:ext cx="3358055" cy="3088562"/>
          </a:xfrm>
          <a:prstGeom prst="ellipse">
            <a:avLst/>
          </a:prstGeom>
          <a:solidFill>
            <a:srgbClr val="FF0000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3075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 33"/>
          <p:cNvGrpSpPr/>
          <p:nvPr/>
        </p:nvGrpSpPr>
        <p:grpSpPr>
          <a:xfrm>
            <a:off x="2832209" y="1146284"/>
            <a:ext cx="6322301" cy="3115663"/>
            <a:chOff x="2832209" y="1146284"/>
            <a:chExt cx="6322301" cy="3115663"/>
          </a:xfrm>
        </p:grpSpPr>
        <p:sp>
          <p:nvSpPr>
            <p:cNvPr id="4" name="椭圆 3"/>
            <p:cNvSpPr/>
            <p:nvPr/>
          </p:nvSpPr>
          <p:spPr>
            <a:xfrm>
              <a:off x="2832209" y="2365485"/>
              <a:ext cx="925239" cy="8720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1</a:t>
              </a:r>
              <a:endParaRPr kumimoji="1" lang="en-US" altLang="zh-CN" sz="1400" dirty="0" smtClean="0"/>
            </a:p>
          </p:txBody>
        </p:sp>
        <p:sp>
          <p:nvSpPr>
            <p:cNvPr id="6" name="椭圆 5"/>
            <p:cNvSpPr/>
            <p:nvPr/>
          </p:nvSpPr>
          <p:spPr>
            <a:xfrm>
              <a:off x="8229271" y="2365484"/>
              <a:ext cx="925239" cy="8720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4</a:t>
              </a:r>
              <a:endParaRPr kumimoji="1" lang="en-US" altLang="zh-CN" sz="1400" dirty="0" smtClean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459795" y="3389916"/>
              <a:ext cx="925239" cy="8720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3</a:t>
              </a:r>
              <a:endParaRPr kumimoji="1" lang="en-US" altLang="zh-CN" sz="1400" dirty="0" smtClean="0"/>
            </a:p>
          </p:txBody>
        </p:sp>
        <p:sp>
          <p:nvSpPr>
            <p:cNvPr id="8" name="椭圆 7"/>
            <p:cNvSpPr/>
            <p:nvPr/>
          </p:nvSpPr>
          <p:spPr>
            <a:xfrm>
              <a:off x="5459795" y="1272410"/>
              <a:ext cx="925239" cy="8720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2</a:t>
              </a:r>
              <a:endParaRPr kumimoji="1" lang="en-US" altLang="zh-CN" sz="1400" dirty="0" smtClean="0"/>
            </a:p>
          </p:txBody>
        </p:sp>
        <p:cxnSp>
          <p:nvCxnSpPr>
            <p:cNvPr id="10" name="直线箭头连接符 9"/>
            <p:cNvCxnSpPr>
              <a:stCxn id="4" idx="6"/>
              <a:endCxn id="8" idx="3"/>
            </p:cNvCxnSpPr>
            <p:nvPr/>
          </p:nvCxnSpPr>
          <p:spPr>
            <a:xfrm flipV="1">
              <a:off x="3757448" y="2016735"/>
              <a:ext cx="1837845" cy="7847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箭头连接符 11"/>
            <p:cNvCxnSpPr>
              <a:stCxn id="4" idx="6"/>
              <a:endCxn id="7" idx="1"/>
            </p:cNvCxnSpPr>
            <p:nvPr/>
          </p:nvCxnSpPr>
          <p:spPr>
            <a:xfrm>
              <a:off x="3757448" y="2801501"/>
              <a:ext cx="1837845" cy="7161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/>
            <p:cNvCxnSpPr>
              <a:stCxn id="8" idx="5"/>
              <a:endCxn id="6" idx="2"/>
            </p:cNvCxnSpPr>
            <p:nvPr/>
          </p:nvCxnSpPr>
          <p:spPr>
            <a:xfrm>
              <a:off x="6249536" y="2016735"/>
              <a:ext cx="1979735" cy="7847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/>
            <p:cNvCxnSpPr>
              <a:stCxn id="7" idx="7"/>
              <a:endCxn id="6" idx="2"/>
            </p:cNvCxnSpPr>
            <p:nvPr/>
          </p:nvCxnSpPr>
          <p:spPr>
            <a:xfrm flipV="1">
              <a:off x="6249536" y="2801500"/>
              <a:ext cx="1979735" cy="7161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874" r="57733"/>
            <a:stretch/>
          </p:blipFill>
          <p:spPr>
            <a:xfrm>
              <a:off x="2963590" y="1494747"/>
              <a:ext cx="662477" cy="696363"/>
            </a:xfrm>
            <a:prstGeom prst="rect">
              <a:avLst/>
            </a:prstGeom>
          </p:spPr>
        </p:pic>
        <p:cxnSp>
          <p:nvCxnSpPr>
            <p:cNvPr id="22" name="直线连接符 21"/>
            <p:cNvCxnSpPr>
              <a:stCxn id="19" idx="2"/>
              <a:endCxn id="4" idx="0"/>
            </p:cNvCxnSpPr>
            <p:nvPr/>
          </p:nvCxnSpPr>
          <p:spPr>
            <a:xfrm>
              <a:off x="3294829" y="2191110"/>
              <a:ext cx="0" cy="1743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/>
            <p:cNvCxnSpPr/>
            <p:nvPr/>
          </p:nvCxnSpPr>
          <p:spPr>
            <a:xfrm>
              <a:off x="4776953" y="1146284"/>
              <a:ext cx="0" cy="461797"/>
            </a:xfrm>
            <a:prstGeom prst="line">
              <a:avLst/>
            </a:prstGeom>
            <a:ln w="1016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/>
            <p:cNvCxnSpPr/>
            <p:nvPr/>
          </p:nvCxnSpPr>
          <p:spPr>
            <a:xfrm>
              <a:off x="4792719" y="3710810"/>
              <a:ext cx="0" cy="461797"/>
            </a:xfrm>
            <a:prstGeom prst="line">
              <a:avLst/>
            </a:prstGeom>
            <a:ln w="1016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/>
            <p:cNvCxnSpPr/>
            <p:nvPr/>
          </p:nvCxnSpPr>
          <p:spPr>
            <a:xfrm>
              <a:off x="4776953" y="1842928"/>
              <a:ext cx="0" cy="166293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5403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467100" y="1282700"/>
            <a:ext cx="5245100" cy="4292600"/>
            <a:chOff x="3467100" y="1282700"/>
            <a:chExt cx="5245100" cy="42926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100" y="1282700"/>
              <a:ext cx="5245100" cy="4292600"/>
            </a:xfrm>
            <a:prstGeom prst="rect">
              <a:avLst/>
            </a:prstGeom>
          </p:spPr>
        </p:pic>
        <p:sp>
          <p:nvSpPr>
            <p:cNvPr id="6" name="圆角矩形 5"/>
            <p:cNvSpPr/>
            <p:nvPr/>
          </p:nvSpPr>
          <p:spPr>
            <a:xfrm>
              <a:off x="4193631" y="2979683"/>
              <a:ext cx="1087819" cy="34684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SMM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852743" y="2979683"/>
              <a:ext cx="1124608" cy="34684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</a:t>
              </a:r>
              <a:r>
                <a:rPr kumimoji="1" lang="en-US" altLang="zh-CN" dirty="0" smtClean="0"/>
                <a:t>MM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209394" y="5171090"/>
              <a:ext cx="1087822" cy="356911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A</a:t>
              </a:r>
              <a:r>
                <a:rPr kumimoji="1" lang="en-US" altLang="zh-CN" dirty="0" smtClean="0"/>
                <a:t>MM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616259" y="5171090"/>
              <a:ext cx="1660635" cy="346841"/>
            </a:xfrm>
            <a:prstGeom prst="roundRect">
              <a:avLst/>
            </a:prstGeom>
            <a:solidFill>
              <a:schemeClr val="tx2"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/>
                <a:t>MeshMapping</a:t>
              </a:r>
              <a:endParaRPr kumimoji="1" lang="en-US" altLang="zh-CN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31316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/>
        </p:nvGrpSpPr>
        <p:grpSpPr>
          <a:xfrm>
            <a:off x="4492186" y="1261242"/>
            <a:ext cx="2157415" cy="3704895"/>
            <a:chOff x="4429123" y="1087821"/>
            <a:chExt cx="2157415" cy="3704895"/>
          </a:xfrm>
        </p:grpSpPr>
        <p:sp>
          <p:nvSpPr>
            <p:cNvPr id="4" name="矩形 3"/>
            <p:cNvSpPr/>
            <p:nvPr/>
          </p:nvSpPr>
          <p:spPr>
            <a:xfrm>
              <a:off x="4429125" y="1828800"/>
              <a:ext cx="2157413" cy="740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solidFill>
                    <a:schemeClr val="tx1"/>
                  </a:solidFill>
                </a:rPr>
                <a:t>虚拟</a:t>
              </a:r>
              <a:r>
                <a:rPr kumimoji="1" lang="en-US" altLang="zh-CN" dirty="0" smtClean="0">
                  <a:solidFill>
                    <a:schemeClr val="tx1"/>
                  </a:solidFill>
                </a:rPr>
                <a:t>Mesh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网络接口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429124" y="2569779"/>
              <a:ext cx="2157413" cy="740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BATMAN-</a:t>
              </a:r>
              <a:r>
                <a:rPr kumimoji="1" lang="en-US" altLang="zh-CN" dirty="0" err="1" smtClean="0">
                  <a:solidFill>
                    <a:schemeClr val="tx1"/>
                  </a:solidFill>
                </a:rPr>
                <a:t>adv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429123" y="3310758"/>
              <a:ext cx="2157413" cy="740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solidFill>
                    <a:schemeClr val="tx1"/>
                  </a:solidFill>
                </a:rPr>
                <a:t>虚拟网络层接口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429123" y="1087821"/>
              <a:ext cx="2157413" cy="740979"/>
            </a:xfrm>
            <a:prstGeom prst="rect">
              <a:avLst/>
            </a:prstGeom>
            <a:noFill/>
            <a:ln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n>
                    <a:gradFill flip="none" rotWithShape="1">
                      <a:gsLst>
                        <a:gs pos="0">
                          <a:schemeClr val="accent3">
                            <a:lumMod val="0"/>
                            <a:lumOff val="100000"/>
                          </a:schemeClr>
                        </a:gs>
                        <a:gs pos="35000">
                          <a:schemeClr val="accent3">
                            <a:lumMod val="0"/>
                            <a:lumOff val="10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ln>
                  <a:solidFill>
                    <a:schemeClr val="tx1"/>
                  </a:solidFill>
                </a:rPr>
                <a:t>网络层</a:t>
              </a:r>
              <a:endParaRPr kumimoji="1" lang="zh-CN" altLang="en-US" dirty="0">
                <a:ln>
                  <a:gradFill flip="none" rotWithShape="1">
                    <a:gsLst>
                      <a:gs pos="0">
                        <a:schemeClr val="accent3">
                          <a:lumMod val="0"/>
                          <a:lumOff val="100000"/>
                        </a:schemeClr>
                      </a:gs>
                      <a:gs pos="35000">
                        <a:schemeClr val="accent3">
                          <a:lumMod val="0"/>
                          <a:lumOff val="100000"/>
                        </a:schemeClr>
                      </a:gs>
                      <a:gs pos="100000">
                        <a:schemeClr val="accent3">
                          <a:lumMod val="100000"/>
                        </a:schemeClr>
                      </a:gs>
                    </a:gsLst>
                    <a:path path="circle">
                      <a:fillToRect l="50000" t="-80000" r="50000" b="180000"/>
                    </a:path>
                    <a:tileRect/>
                  </a:gra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429123" y="4051737"/>
              <a:ext cx="2157413" cy="740979"/>
            </a:xfrm>
            <a:prstGeom prst="rect">
              <a:avLst/>
            </a:prstGeom>
            <a:noFill/>
            <a:ln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n>
                    <a:gradFill flip="none" rotWithShape="1">
                      <a:gsLst>
                        <a:gs pos="0">
                          <a:schemeClr val="accent3">
                            <a:lumMod val="0"/>
                            <a:lumOff val="100000"/>
                          </a:schemeClr>
                        </a:gs>
                        <a:gs pos="35000">
                          <a:schemeClr val="accent3">
                            <a:lumMod val="0"/>
                            <a:lumOff val="10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ln>
                  <a:solidFill>
                    <a:schemeClr val="tx1"/>
                  </a:solidFill>
                </a:rPr>
                <a:t>MAC</a:t>
              </a:r>
              <a:r>
                <a:rPr kumimoji="1" lang="zh-CN" altLang="en-US" dirty="0" smtClean="0">
                  <a:ln>
                    <a:gradFill flip="none" rotWithShape="1">
                      <a:gsLst>
                        <a:gs pos="0">
                          <a:schemeClr val="accent3">
                            <a:lumMod val="0"/>
                            <a:lumOff val="100000"/>
                          </a:schemeClr>
                        </a:gs>
                        <a:gs pos="35000">
                          <a:schemeClr val="accent3">
                            <a:lumMod val="0"/>
                            <a:lumOff val="10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ln>
                  <a:solidFill>
                    <a:schemeClr val="tx1"/>
                  </a:solidFill>
                </a:rPr>
                <a:t>层</a:t>
              </a:r>
              <a:endParaRPr kumimoji="1" lang="zh-CN" altLang="en-US" dirty="0">
                <a:ln>
                  <a:gradFill flip="none" rotWithShape="1">
                    <a:gsLst>
                      <a:gs pos="0">
                        <a:schemeClr val="accent3">
                          <a:lumMod val="0"/>
                          <a:lumOff val="100000"/>
                        </a:schemeClr>
                      </a:gs>
                      <a:gs pos="35000">
                        <a:schemeClr val="accent3">
                          <a:lumMod val="0"/>
                          <a:lumOff val="100000"/>
                        </a:schemeClr>
                      </a:gs>
                      <a:gs pos="100000">
                        <a:schemeClr val="accent3">
                          <a:lumMod val="100000"/>
                        </a:schemeClr>
                      </a:gs>
                    </a:gsLst>
                    <a:path path="circle">
                      <a:fillToRect l="50000" t="-80000" r="50000" b="180000"/>
                    </a:path>
                    <a:tileRect/>
                  </a:gradFill>
                </a:ln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1432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 51"/>
          <p:cNvGrpSpPr/>
          <p:nvPr/>
        </p:nvGrpSpPr>
        <p:grpSpPr>
          <a:xfrm>
            <a:off x="1852440" y="794694"/>
            <a:ext cx="7501766" cy="3808835"/>
            <a:chOff x="1852440" y="794694"/>
            <a:chExt cx="7501766" cy="3808835"/>
          </a:xfrm>
        </p:grpSpPr>
        <p:sp>
          <p:nvSpPr>
            <p:cNvPr id="4" name="矩形 3"/>
            <p:cNvSpPr/>
            <p:nvPr/>
          </p:nvSpPr>
          <p:spPr>
            <a:xfrm>
              <a:off x="4966137" y="1697425"/>
              <a:ext cx="1371601" cy="504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solidFill>
                    <a:schemeClr val="tx1"/>
                  </a:solidFill>
                </a:rPr>
                <a:t>r</a:t>
              </a:r>
              <a:r>
                <a:rPr kumimoji="1" lang="en-US" altLang="zh-CN" dirty="0" err="1" smtClean="0">
                  <a:solidFill>
                    <a:schemeClr val="tx1"/>
                  </a:solidFill>
                </a:rPr>
                <a:t>outing.c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947334" y="2264980"/>
              <a:ext cx="1891863" cy="504497"/>
            </a:xfrm>
            <a:prstGeom prst="rect">
              <a:avLst/>
            </a:prstGeom>
            <a:noFill/>
            <a:ln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n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ln>
                  <a:solidFill>
                    <a:schemeClr val="tx1"/>
                  </a:solidFill>
                </a:rPr>
                <a:t>soft-</a:t>
              </a:r>
              <a:r>
                <a:rPr kumimoji="1" lang="en-US" altLang="zh-CN" dirty="0" err="1" smtClean="0">
                  <a:ln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ln>
                  <a:solidFill>
                    <a:schemeClr val="tx1"/>
                  </a:solidFill>
                </a:rPr>
                <a:t>interface.c</a:t>
              </a:r>
              <a:endParaRPr kumimoji="1" lang="zh-CN" altLang="en-US" dirty="0">
                <a:ln>
                  <a:gradFill flip="none" rotWithShape="1">
                    <a:gsLst>
                      <a:gs pos="0">
                        <a:schemeClr val="accent3">
                          <a:lumMod val="5000"/>
                          <a:lumOff val="95000"/>
                        </a:schemeClr>
                      </a:gs>
                      <a:gs pos="74000">
                        <a:schemeClr val="accent3">
                          <a:lumMod val="45000"/>
                          <a:lumOff val="55000"/>
                        </a:schemeClr>
                      </a:gs>
                      <a:gs pos="83000">
                        <a:schemeClr val="accent3">
                          <a:lumMod val="45000"/>
                          <a:lumOff val="55000"/>
                        </a:schemeClr>
                      </a:gs>
                      <a:gs pos="100000">
                        <a:schemeClr val="accent3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201916" y="1697425"/>
              <a:ext cx="1891863" cy="504497"/>
            </a:xfrm>
            <a:prstGeom prst="rect">
              <a:avLst/>
            </a:prstGeom>
            <a:noFill/>
            <a:ln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n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ln>
                  <a:solidFill>
                    <a:schemeClr val="tx1"/>
                  </a:solidFill>
                </a:rPr>
                <a:t>h</a:t>
              </a:r>
              <a:r>
                <a:rPr kumimoji="1" lang="en-US" altLang="zh-CN" dirty="0" smtClean="0">
                  <a:ln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ln>
                  <a:solidFill>
                    <a:schemeClr val="tx1"/>
                  </a:solidFill>
                </a:rPr>
                <a:t>ard-</a:t>
              </a:r>
              <a:r>
                <a:rPr kumimoji="1" lang="en-US" altLang="zh-CN" dirty="0" err="1" smtClean="0">
                  <a:ln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ln>
                  <a:solidFill>
                    <a:schemeClr val="tx1"/>
                  </a:solidFill>
                </a:rPr>
                <a:t>interface.c</a:t>
              </a:r>
              <a:endParaRPr kumimoji="1" lang="zh-CN" altLang="en-US" dirty="0">
                <a:ln>
                  <a:gradFill flip="none" rotWithShape="1">
                    <a:gsLst>
                      <a:gs pos="0">
                        <a:schemeClr val="accent3">
                          <a:lumMod val="5000"/>
                          <a:lumOff val="95000"/>
                        </a:schemeClr>
                      </a:gs>
                      <a:gs pos="74000">
                        <a:schemeClr val="accent3">
                          <a:lumMod val="45000"/>
                          <a:lumOff val="55000"/>
                        </a:schemeClr>
                      </a:gs>
                      <a:gs pos="83000">
                        <a:schemeClr val="accent3">
                          <a:lumMod val="45000"/>
                          <a:lumOff val="55000"/>
                        </a:schemeClr>
                      </a:gs>
                      <a:gs pos="100000">
                        <a:schemeClr val="accent3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462046" y="2921876"/>
              <a:ext cx="1371601" cy="504497"/>
            </a:xfrm>
            <a:prstGeom prst="rect">
              <a:avLst/>
            </a:prstGeom>
            <a:noFill/>
            <a:ln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ln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ln>
                  <a:solidFill>
                    <a:schemeClr val="tx1"/>
                  </a:solidFill>
                </a:rPr>
                <a:t>s</a:t>
              </a:r>
              <a:r>
                <a:rPr kumimoji="1" lang="en-US" altLang="zh-CN" dirty="0" err="1" smtClean="0">
                  <a:ln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ln>
                  <a:solidFill>
                    <a:schemeClr val="tx1"/>
                  </a:solidFill>
                </a:rPr>
                <a:t>end.c</a:t>
              </a:r>
              <a:endParaRPr kumimoji="1" lang="zh-CN" altLang="en-US" dirty="0">
                <a:ln>
                  <a:gradFill flip="none" rotWithShape="1">
                    <a:gsLst>
                      <a:gs pos="0">
                        <a:schemeClr val="accent3">
                          <a:lumMod val="5000"/>
                          <a:lumOff val="95000"/>
                        </a:schemeClr>
                      </a:gs>
                      <a:gs pos="74000">
                        <a:schemeClr val="accent3">
                          <a:lumMod val="45000"/>
                          <a:lumOff val="55000"/>
                        </a:schemeClr>
                      </a:gs>
                      <a:gs pos="83000">
                        <a:schemeClr val="accent3">
                          <a:lumMod val="45000"/>
                          <a:lumOff val="55000"/>
                        </a:schemeClr>
                      </a:gs>
                      <a:gs pos="100000">
                        <a:schemeClr val="accent3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966137" y="2921875"/>
              <a:ext cx="1371601" cy="504497"/>
            </a:xfrm>
            <a:prstGeom prst="rect">
              <a:avLst/>
            </a:prstGeom>
            <a:noFill/>
            <a:ln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ln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ln>
                  <a:solidFill>
                    <a:schemeClr val="tx1"/>
                  </a:solidFill>
                </a:rPr>
                <a:t>u</a:t>
              </a:r>
              <a:r>
                <a:rPr kumimoji="1" lang="en-US" altLang="zh-CN" dirty="0" err="1" smtClean="0">
                  <a:ln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ln>
                  <a:solidFill>
                    <a:schemeClr val="tx1"/>
                  </a:solidFill>
                </a:rPr>
                <a:t>nicast.c</a:t>
              </a:r>
              <a:endParaRPr kumimoji="1" lang="zh-CN" altLang="en-US" dirty="0">
                <a:ln>
                  <a:gradFill flip="none" rotWithShape="1">
                    <a:gsLst>
                      <a:gs pos="0">
                        <a:schemeClr val="accent3">
                          <a:lumMod val="5000"/>
                          <a:lumOff val="95000"/>
                        </a:schemeClr>
                      </a:gs>
                      <a:gs pos="74000">
                        <a:schemeClr val="accent3">
                          <a:lumMod val="45000"/>
                          <a:lumOff val="55000"/>
                        </a:schemeClr>
                      </a:gs>
                      <a:gs pos="83000">
                        <a:schemeClr val="accent3">
                          <a:lumMod val="45000"/>
                          <a:lumOff val="55000"/>
                        </a:schemeClr>
                      </a:gs>
                      <a:gs pos="100000">
                        <a:schemeClr val="accent3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619295" y="4099032"/>
              <a:ext cx="2065284" cy="504497"/>
            </a:xfrm>
            <a:prstGeom prst="rect">
              <a:avLst/>
            </a:prstGeom>
            <a:noFill/>
            <a:ln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n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ln>
                  <a:solidFill>
                    <a:schemeClr val="tx1"/>
                  </a:solidFill>
                </a:rPr>
                <a:t>t</a:t>
              </a:r>
              <a:r>
                <a:rPr kumimoji="1" lang="en-US" altLang="zh-CN" dirty="0" smtClean="0">
                  <a:ln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ln>
                  <a:solidFill>
                    <a:schemeClr val="tx1"/>
                  </a:solidFill>
                </a:rPr>
                <a:t>ranslation-</a:t>
              </a:r>
              <a:r>
                <a:rPr kumimoji="1" lang="en-US" altLang="zh-CN" dirty="0" err="1" smtClean="0">
                  <a:ln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ln>
                  <a:solidFill>
                    <a:schemeClr val="tx1"/>
                  </a:solidFill>
                </a:rPr>
                <a:t>table.c</a:t>
              </a:r>
              <a:endParaRPr kumimoji="1" lang="zh-CN" altLang="en-US" dirty="0">
                <a:ln>
                  <a:gradFill flip="none" rotWithShape="1">
                    <a:gsLst>
                      <a:gs pos="0">
                        <a:schemeClr val="accent3">
                          <a:lumMod val="5000"/>
                          <a:lumOff val="95000"/>
                        </a:schemeClr>
                      </a:gs>
                      <a:gs pos="74000">
                        <a:schemeClr val="accent3">
                          <a:lumMod val="45000"/>
                          <a:lumOff val="55000"/>
                        </a:schemeClr>
                      </a:gs>
                      <a:gs pos="83000">
                        <a:schemeClr val="accent3">
                          <a:lumMod val="45000"/>
                          <a:lumOff val="55000"/>
                        </a:schemeClr>
                      </a:gs>
                      <a:gs pos="100000">
                        <a:schemeClr val="accent3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11" name="直线箭头连接符 10"/>
            <p:cNvCxnSpPr>
              <a:stCxn id="6" idx="3"/>
              <a:endCxn id="4" idx="1"/>
            </p:cNvCxnSpPr>
            <p:nvPr/>
          </p:nvCxnSpPr>
          <p:spPr>
            <a:xfrm>
              <a:off x="4093779" y="1949674"/>
              <a:ext cx="872358" cy="0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箭头连接符 11"/>
            <p:cNvCxnSpPr>
              <a:stCxn id="4" idx="3"/>
              <a:endCxn id="5" idx="1"/>
            </p:cNvCxnSpPr>
            <p:nvPr/>
          </p:nvCxnSpPr>
          <p:spPr>
            <a:xfrm>
              <a:off x="6337738" y="1949674"/>
              <a:ext cx="609596" cy="567555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4"/>
            <p:cNvCxnSpPr>
              <a:stCxn id="4" idx="2"/>
              <a:endCxn id="7" idx="3"/>
            </p:cNvCxnSpPr>
            <p:nvPr/>
          </p:nvCxnSpPr>
          <p:spPr>
            <a:xfrm flipH="1">
              <a:off x="3833647" y="2201922"/>
              <a:ext cx="1818291" cy="972203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/>
            <p:cNvCxnSpPr>
              <a:stCxn id="8" idx="1"/>
              <a:endCxn id="7" idx="3"/>
            </p:cNvCxnSpPr>
            <p:nvPr/>
          </p:nvCxnSpPr>
          <p:spPr>
            <a:xfrm flipH="1">
              <a:off x="3833647" y="3174124"/>
              <a:ext cx="1132490" cy="1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/>
            <p:cNvCxnSpPr>
              <a:stCxn id="9" idx="0"/>
              <a:endCxn id="8" idx="2"/>
            </p:cNvCxnSpPr>
            <p:nvPr/>
          </p:nvCxnSpPr>
          <p:spPr>
            <a:xfrm flipV="1">
              <a:off x="5651937" y="3426372"/>
              <a:ext cx="1" cy="672660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/>
            <p:cNvCxnSpPr>
              <a:stCxn id="5" idx="1"/>
              <a:endCxn id="8" idx="3"/>
            </p:cNvCxnSpPr>
            <p:nvPr/>
          </p:nvCxnSpPr>
          <p:spPr>
            <a:xfrm flipH="1">
              <a:off x="6337738" y="2517229"/>
              <a:ext cx="609596" cy="656895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/>
            <p:cNvCxnSpPr/>
            <p:nvPr/>
          </p:nvCxnSpPr>
          <p:spPr>
            <a:xfrm flipV="1">
              <a:off x="8839197" y="2454164"/>
              <a:ext cx="320566" cy="1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/>
            <p:cNvCxnSpPr/>
            <p:nvPr/>
          </p:nvCxnSpPr>
          <p:spPr>
            <a:xfrm flipV="1">
              <a:off x="1881350" y="1949673"/>
              <a:ext cx="320566" cy="1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/>
            <p:cNvCxnSpPr/>
            <p:nvPr/>
          </p:nvCxnSpPr>
          <p:spPr>
            <a:xfrm flipH="1">
              <a:off x="8839198" y="2606567"/>
              <a:ext cx="320565" cy="10508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箭头连接符 31"/>
            <p:cNvCxnSpPr/>
            <p:nvPr/>
          </p:nvCxnSpPr>
          <p:spPr>
            <a:xfrm flipH="1">
              <a:off x="2141481" y="3163615"/>
              <a:ext cx="320565" cy="10508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6524296" y="1860333"/>
              <a:ext cx="5150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>
                  <a:ln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ln>
                </a:rPr>
                <a:t>rx</a:t>
              </a:r>
              <a:endParaRPr kumimoji="1" lang="zh-CN" altLang="en-US" dirty="0">
                <a:ln>
                  <a:gradFill flip="none" rotWithShape="1">
                    <a:gsLst>
                      <a:gs pos="0">
                        <a:schemeClr val="accent3">
                          <a:lumMod val="5000"/>
                          <a:lumOff val="95000"/>
                        </a:schemeClr>
                      </a:gs>
                      <a:gs pos="74000">
                        <a:schemeClr val="accent3">
                          <a:lumMod val="45000"/>
                          <a:lumOff val="55000"/>
                        </a:schemeClr>
                      </a:gs>
                      <a:gs pos="83000">
                        <a:schemeClr val="accent3">
                          <a:lumMod val="45000"/>
                          <a:lumOff val="55000"/>
                        </a:schemeClr>
                      </a:gs>
                      <a:gs pos="100000">
                        <a:schemeClr val="accent3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</a:ln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592608" y="2785240"/>
              <a:ext cx="5150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>
                  <a:ln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ln>
                </a:rPr>
                <a:t>t</a:t>
              </a:r>
              <a:r>
                <a:rPr kumimoji="1" lang="en-US" altLang="zh-CN" dirty="0" err="1" smtClean="0">
                  <a:ln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ln>
                </a:rPr>
                <a:t>x</a:t>
              </a:r>
              <a:endParaRPr kumimoji="1" lang="zh-CN" altLang="en-US" dirty="0">
                <a:ln>
                  <a:gradFill flip="none" rotWithShape="1">
                    <a:gsLst>
                      <a:gs pos="0">
                        <a:schemeClr val="accent3">
                          <a:lumMod val="5000"/>
                          <a:lumOff val="95000"/>
                        </a:schemeClr>
                      </a:gs>
                      <a:gs pos="74000">
                        <a:schemeClr val="accent3">
                          <a:lumMod val="45000"/>
                          <a:lumOff val="55000"/>
                        </a:schemeClr>
                      </a:gs>
                      <a:gs pos="83000">
                        <a:schemeClr val="accent3">
                          <a:lumMod val="45000"/>
                          <a:lumOff val="55000"/>
                        </a:schemeClr>
                      </a:gs>
                      <a:gs pos="100000">
                        <a:schemeClr val="accent3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</a:ln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8815550" y="2092715"/>
              <a:ext cx="5150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 smtClean="0">
                  <a:ln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ln>
                </a:rPr>
                <a:t>rx</a:t>
              </a:r>
              <a:endParaRPr kumimoji="1" lang="zh-CN" altLang="en-US" dirty="0">
                <a:ln>
                  <a:gradFill flip="none" rotWithShape="1">
                    <a:gsLst>
                      <a:gs pos="0">
                        <a:schemeClr val="accent3">
                          <a:lumMod val="5000"/>
                          <a:lumOff val="95000"/>
                        </a:schemeClr>
                      </a:gs>
                      <a:gs pos="74000">
                        <a:schemeClr val="accent3">
                          <a:lumMod val="45000"/>
                          <a:lumOff val="55000"/>
                        </a:schemeClr>
                      </a:gs>
                      <a:gs pos="83000">
                        <a:schemeClr val="accent3">
                          <a:lumMod val="45000"/>
                          <a:lumOff val="55000"/>
                        </a:schemeClr>
                      </a:gs>
                      <a:gs pos="100000">
                        <a:schemeClr val="accent3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</a:ln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8839197" y="2582185"/>
              <a:ext cx="5150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>
                  <a:ln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ln>
                </a:rPr>
                <a:t>t</a:t>
              </a:r>
              <a:r>
                <a:rPr kumimoji="1" lang="en-US" altLang="zh-CN" dirty="0" err="1" smtClean="0">
                  <a:ln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ln>
                </a:rPr>
                <a:t>x</a:t>
              </a:r>
              <a:endParaRPr kumimoji="1" lang="zh-CN" altLang="en-US" dirty="0">
                <a:ln>
                  <a:gradFill flip="none" rotWithShape="1">
                    <a:gsLst>
                      <a:gs pos="0">
                        <a:schemeClr val="accent3">
                          <a:lumMod val="5000"/>
                          <a:lumOff val="95000"/>
                        </a:schemeClr>
                      </a:gs>
                      <a:gs pos="74000">
                        <a:schemeClr val="accent3">
                          <a:lumMod val="45000"/>
                          <a:lumOff val="55000"/>
                        </a:schemeClr>
                      </a:gs>
                      <a:gs pos="83000">
                        <a:schemeClr val="accent3">
                          <a:lumMod val="45000"/>
                          <a:lumOff val="55000"/>
                        </a:schemeClr>
                      </a:gs>
                      <a:gs pos="100000">
                        <a:schemeClr val="accent3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</a:ln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343389" y="1611870"/>
              <a:ext cx="5150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>
                  <a:ln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ln>
                </a:rPr>
                <a:t>rx</a:t>
              </a:r>
              <a:endParaRPr kumimoji="1" lang="zh-CN" altLang="en-US" dirty="0">
                <a:ln>
                  <a:gradFill flip="none" rotWithShape="1">
                    <a:gsLst>
                      <a:gs pos="0">
                        <a:schemeClr val="accent3">
                          <a:lumMod val="5000"/>
                          <a:lumOff val="95000"/>
                        </a:schemeClr>
                      </a:gs>
                      <a:gs pos="74000">
                        <a:schemeClr val="accent3">
                          <a:lumMod val="45000"/>
                          <a:lumOff val="55000"/>
                        </a:schemeClr>
                      </a:gs>
                      <a:gs pos="83000">
                        <a:schemeClr val="accent3">
                          <a:lumMod val="45000"/>
                          <a:lumOff val="55000"/>
                        </a:schemeClr>
                      </a:gs>
                      <a:gs pos="100000">
                        <a:schemeClr val="accent3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</a:ln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852440" y="1627636"/>
              <a:ext cx="5150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>
                  <a:ln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ln>
                </a:rPr>
                <a:t>rx</a:t>
              </a:r>
              <a:endParaRPr kumimoji="1" lang="zh-CN" altLang="en-US" dirty="0">
                <a:ln>
                  <a:gradFill flip="none" rotWithShape="1">
                    <a:gsLst>
                      <a:gs pos="0">
                        <a:schemeClr val="accent3">
                          <a:lumMod val="5000"/>
                          <a:lumOff val="95000"/>
                        </a:schemeClr>
                      </a:gs>
                      <a:gs pos="74000">
                        <a:schemeClr val="accent3">
                          <a:lumMod val="45000"/>
                          <a:lumOff val="55000"/>
                        </a:schemeClr>
                      </a:gs>
                      <a:gs pos="83000">
                        <a:schemeClr val="accent3">
                          <a:lumMod val="45000"/>
                          <a:lumOff val="55000"/>
                        </a:schemeClr>
                      </a:gs>
                      <a:gs pos="100000">
                        <a:schemeClr val="accent3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</a:ln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398568" y="2844207"/>
              <a:ext cx="5150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>
                  <a:ln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ln>
                </a:rPr>
                <a:t>t</a:t>
              </a:r>
              <a:r>
                <a:rPr kumimoji="1" lang="en-US" altLang="zh-CN" dirty="0" err="1" smtClean="0">
                  <a:ln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ln>
                </a:rPr>
                <a:t>x</a:t>
              </a:r>
              <a:endParaRPr kumimoji="1" lang="zh-CN" altLang="en-US" dirty="0">
                <a:ln>
                  <a:gradFill flip="none" rotWithShape="1">
                    <a:gsLst>
                      <a:gs pos="0">
                        <a:schemeClr val="accent3">
                          <a:lumMod val="5000"/>
                          <a:lumOff val="95000"/>
                        </a:schemeClr>
                      </a:gs>
                      <a:gs pos="74000">
                        <a:schemeClr val="accent3">
                          <a:lumMod val="45000"/>
                          <a:lumOff val="55000"/>
                        </a:schemeClr>
                      </a:gs>
                      <a:gs pos="83000">
                        <a:schemeClr val="accent3">
                          <a:lumMod val="45000"/>
                          <a:lumOff val="55000"/>
                        </a:schemeClr>
                      </a:gs>
                      <a:gs pos="100000">
                        <a:schemeClr val="accent3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</a:ln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044258" y="3156041"/>
              <a:ext cx="5150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>
                  <a:ln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ln>
                </a:rPr>
                <a:t>t</a:t>
              </a:r>
              <a:r>
                <a:rPr kumimoji="1" lang="en-US" altLang="zh-CN" dirty="0" err="1" smtClean="0">
                  <a:ln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ln>
                </a:rPr>
                <a:t>x</a:t>
              </a:r>
              <a:endParaRPr kumimoji="1" lang="zh-CN" altLang="en-US" dirty="0">
                <a:ln>
                  <a:gradFill flip="none" rotWithShape="1">
                    <a:gsLst>
                      <a:gs pos="0">
                        <a:schemeClr val="accent3">
                          <a:lumMod val="5000"/>
                          <a:lumOff val="95000"/>
                        </a:schemeClr>
                      </a:gs>
                      <a:gs pos="74000">
                        <a:schemeClr val="accent3">
                          <a:lumMod val="45000"/>
                          <a:lumOff val="55000"/>
                        </a:schemeClr>
                      </a:gs>
                      <a:gs pos="83000">
                        <a:schemeClr val="accent3">
                          <a:lumMod val="45000"/>
                          <a:lumOff val="55000"/>
                        </a:schemeClr>
                      </a:gs>
                      <a:gs pos="100000">
                        <a:schemeClr val="accent3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</a:ln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010101" y="2750655"/>
              <a:ext cx="6253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 smtClean="0">
                  <a:ln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ln>
                </a:rPr>
                <a:t>fwd</a:t>
              </a:r>
              <a:endParaRPr kumimoji="1" lang="zh-CN" altLang="en-US" dirty="0">
                <a:ln>
                  <a:gradFill flip="none" rotWithShape="1">
                    <a:gsLst>
                      <a:gs pos="0">
                        <a:schemeClr val="accent3">
                          <a:lumMod val="5000"/>
                          <a:lumOff val="95000"/>
                        </a:schemeClr>
                      </a:gs>
                      <a:gs pos="74000">
                        <a:schemeClr val="accent3">
                          <a:lumMod val="45000"/>
                          <a:lumOff val="55000"/>
                        </a:schemeClr>
                      </a:gs>
                      <a:gs pos="83000">
                        <a:schemeClr val="accent3">
                          <a:lumMod val="45000"/>
                          <a:lumOff val="55000"/>
                        </a:schemeClr>
                      </a:gs>
                      <a:gs pos="100000">
                        <a:schemeClr val="accent3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</a:ln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340782" y="2367878"/>
              <a:ext cx="6253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 smtClean="0">
                  <a:ln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ln>
                </a:rPr>
                <a:t>fwd</a:t>
              </a:r>
              <a:endParaRPr kumimoji="1" lang="zh-CN" altLang="en-US" dirty="0">
                <a:ln>
                  <a:gradFill flip="none" rotWithShape="1">
                    <a:gsLst>
                      <a:gs pos="0">
                        <a:schemeClr val="accent3">
                          <a:lumMod val="5000"/>
                          <a:lumOff val="95000"/>
                        </a:schemeClr>
                      </a:gs>
                      <a:gs pos="74000">
                        <a:schemeClr val="accent3">
                          <a:lumMod val="45000"/>
                          <a:lumOff val="55000"/>
                        </a:schemeClr>
                      </a:gs>
                      <a:gs pos="83000">
                        <a:schemeClr val="accent3">
                          <a:lumMod val="45000"/>
                          <a:lumOff val="55000"/>
                        </a:schemeClr>
                      </a:gs>
                      <a:gs pos="100000">
                        <a:schemeClr val="accent3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</a:ln>
              </a:endParaRPr>
            </a:p>
          </p:txBody>
        </p:sp>
        <p:cxnSp>
          <p:nvCxnSpPr>
            <p:cNvPr id="46" name="直线箭头连接符 45"/>
            <p:cNvCxnSpPr>
              <a:stCxn id="8" idx="0"/>
              <a:endCxn id="4" idx="2"/>
            </p:cNvCxnSpPr>
            <p:nvPr/>
          </p:nvCxnSpPr>
          <p:spPr>
            <a:xfrm flipV="1">
              <a:off x="5651938" y="2201922"/>
              <a:ext cx="0" cy="719953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>
              <a:off x="4514192" y="794694"/>
              <a:ext cx="2254471" cy="504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solidFill>
                    <a:schemeClr val="tx1"/>
                  </a:solidFill>
                </a:rPr>
                <a:t>d</a:t>
              </a:r>
              <a:r>
                <a:rPr kumimoji="1" lang="en-US" altLang="zh-CN" dirty="0" err="1" smtClean="0">
                  <a:solidFill>
                    <a:schemeClr val="tx1"/>
                  </a:solidFill>
                </a:rPr>
                <a:t>ynamic_threshold.c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直线箭头连接符 48"/>
            <p:cNvCxnSpPr>
              <a:stCxn id="4" idx="0"/>
              <a:endCxn id="48" idx="2"/>
            </p:cNvCxnSpPr>
            <p:nvPr/>
          </p:nvCxnSpPr>
          <p:spPr>
            <a:xfrm flipH="1" flipV="1">
              <a:off x="5641428" y="1299191"/>
              <a:ext cx="10510" cy="39823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918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 22"/>
          <p:cNvGrpSpPr/>
          <p:nvPr/>
        </p:nvGrpSpPr>
        <p:grpSpPr>
          <a:xfrm>
            <a:off x="1792012" y="698943"/>
            <a:ext cx="7556940" cy="2632836"/>
            <a:chOff x="1792012" y="698943"/>
            <a:chExt cx="7556940" cy="2632836"/>
          </a:xfrm>
        </p:grpSpPr>
        <p:sp>
          <p:nvSpPr>
            <p:cNvPr id="4" name="矩形 3"/>
            <p:cNvSpPr/>
            <p:nvPr/>
          </p:nvSpPr>
          <p:spPr>
            <a:xfrm>
              <a:off x="2201916" y="1697425"/>
              <a:ext cx="1891863" cy="6358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gradFill flip="none" rotWithShape="1">
                    <a:gsLst>
                      <a:gs pos="0">
                        <a:schemeClr val="accent3">
                          <a:lumMod val="89000"/>
                        </a:schemeClr>
                      </a:gs>
                      <a:gs pos="23000">
                        <a:schemeClr val="accent3">
                          <a:lumMod val="89000"/>
                        </a:schemeClr>
                      </a:gs>
                      <a:gs pos="69000">
                        <a:schemeClr val="accent3">
                          <a:lumMod val="75000"/>
                        </a:schemeClr>
                      </a:gs>
                      <a:gs pos="97000">
                        <a:schemeClr val="accent3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rPr>
                <a:t>soft-</a:t>
              </a:r>
              <a:r>
                <a:rPr kumimoji="1" lang="en-US" altLang="zh-CN" sz="1400" dirty="0" err="1" smtClean="0">
                  <a:gradFill flip="none" rotWithShape="1">
                    <a:gsLst>
                      <a:gs pos="0">
                        <a:schemeClr val="accent3">
                          <a:lumMod val="89000"/>
                        </a:schemeClr>
                      </a:gs>
                      <a:gs pos="23000">
                        <a:schemeClr val="accent3">
                          <a:lumMod val="89000"/>
                        </a:schemeClr>
                      </a:gs>
                      <a:gs pos="69000">
                        <a:schemeClr val="accent3">
                          <a:lumMod val="75000"/>
                        </a:schemeClr>
                      </a:gs>
                      <a:gs pos="97000">
                        <a:schemeClr val="accent3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rPr>
                <a:t>interface.c</a:t>
              </a:r>
              <a:endParaRPr kumimoji="1" lang="en-US" altLang="zh-CN" sz="1400" dirty="0" smtClean="0">
                <a:gradFill flip="none" rotWithShape="1">
                  <a:gsLst>
                    <a:gs pos="0">
                      <a:schemeClr val="accent3">
                        <a:lumMod val="89000"/>
                      </a:schemeClr>
                    </a:gs>
                    <a:gs pos="23000">
                      <a:schemeClr val="accent3">
                        <a:lumMod val="89000"/>
                      </a:schemeClr>
                    </a:gs>
                    <a:gs pos="69000">
                      <a:schemeClr val="accent3">
                        <a:lumMod val="75000"/>
                      </a:schemeClr>
                    </a:gs>
                    <a:gs pos="97000">
                      <a:schemeClr val="accent3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endParaRPr>
            </a:p>
            <a:p>
              <a:pPr algn="ctr"/>
              <a:r>
                <a:rPr kumimoji="1" lang="en-US" altLang="zh-CN" dirty="0" err="1" smtClean="0">
                  <a:solidFill>
                    <a:schemeClr val="tx1"/>
                  </a:solidFill>
                </a:rPr>
                <a:t>interface_tx</a:t>
              </a:r>
              <a:endParaRPr kumimoji="1"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624551" y="1697425"/>
              <a:ext cx="1891863" cy="6358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err="1" smtClean="0">
                  <a:gradFill flip="none" rotWithShape="1">
                    <a:gsLst>
                      <a:gs pos="0">
                        <a:schemeClr val="accent3">
                          <a:lumMod val="89000"/>
                        </a:schemeClr>
                      </a:gs>
                      <a:gs pos="23000">
                        <a:schemeClr val="accent3">
                          <a:lumMod val="89000"/>
                        </a:schemeClr>
                      </a:gs>
                      <a:gs pos="69000">
                        <a:schemeClr val="accent3">
                          <a:lumMod val="75000"/>
                        </a:schemeClr>
                      </a:gs>
                      <a:gs pos="97000">
                        <a:schemeClr val="accent3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rPr>
                <a:t>unicast.c</a:t>
              </a:r>
              <a:endParaRPr kumimoji="1" lang="en-US" altLang="zh-CN" sz="1400" dirty="0" smtClean="0">
                <a:gradFill flip="none" rotWithShape="1">
                  <a:gsLst>
                    <a:gs pos="0">
                      <a:schemeClr val="accent3">
                        <a:lumMod val="89000"/>
                      </a:schemeClr>
                    </a:gs>
                    <a:gs pos="23000">
                      <a:schemeClr val="accent3">
                        <a:lumMod val="89000"/>
                      </a:schemeClr>
                    </a:gs>
                    <a:gs pos="69000">
                      <a:schemeClr val="accent3">
                        <a:lumMod val="75000"/>
                      </a:schemeClr>
                    </a:gs>
                    <a:gs pos="97000">
                      <a:schemeClr val="accent3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endParaRPr>
            </a:p>
            <a:p>
              <a:pPr algn="ctr"/>
              <a:r>
                <a:rPr kumimoji="1" lang="en-US" altLang="zh-CN" dirty="0" err="1">
                  <a:solidFill>
                    <a:schemeClr val="tx1"/>
                  </a:solidFill>
                </a:rPr>
                <a:t>u</a:t>
              </a:r>
              <a:r>
                <a:rPr kumimoji="1" lang="en-US" altLang="zh-CN" dirty="0" err="1" smtClean="0">
                  <a:solidFill>
                    <a:schemeClr val="tx1"/>
                  </a:solidFill>
                </a:rPr>
                <a:t>nicast_send_skb</a:t>
              </a:r>
              <a:endParaRPr kumimoji="1"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7047186" y="1697425"/>
              <a:ext cx="1891863" cy="6358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err="1" smtClean="0">
                  <a:gradFill flip="none" rotWithShape="1">
                    <a:gsLst>
                      <a:gs pos="0">
                        <a:schemeClr val="accent3">
                          <a:lumMod val="89000"/>
                        </a:schemeClr>
                      </a:gs>
                      <a:gs pos="23000">
                        <a:schemeClr val="accent3">
                          <a:lumMod val="89000"/>
                        </a:schemeClr>
                      </a:gs>
                      <a:gs pos="69000">
                        <a:schemeClr val="accent3">
                          <a:lumMod val="75000"/>
                        </a:schemeClr>
                      </a:gs>
                      <a:gs pos="97000">
                        <a:schemeClr val="accent3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rPr>
                <a:t>routnt.c</a:t>
              </a:r>
              <a:endParaRPr kumimoji="1" lang="en-US" altLang="zh-CN" sz="1400" dirty="0" smtClean="0">
                <a:gradFill flip="none" rotWithShape="1">
                  <a:gsLst>
                    <a:gs pos="0">
                      <a:schemeClr val="accent3">
                        <a:lumMod val="89000"/>
                      </a:schemeClr>
                    </a:gs>
                    <a:gs pos="23000">
                      <a:schemeClr val="accent3">
                        <a:lumMod val="89000"/>
                      </a:schemeClr>
                    </a:gs>
                    <a:gs pos="69000">
                      <a:schemeClr val="accent3">
                        <a:lumMod val="75000"/>
                      </a:schemeClr>
                    </a:gs>
                    <a:gs pos="97000">
                      <a:schemeClr val="accent3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endParaRPr>
            </a:p>
            <a:p>
              <a:pPr algn="ctr"/>
              <a:r>
                <a:rPr kumimoji="1" lang="en-US" altLang="zh-CN" dirty="0" err="1">
                  <a:solidFill>
                    <a:schemeClr val="tx1"/>
                  </a:solidFill>
                </a:rPr>
                <a:t>f</a:t>
              </a:r>
              <a:r>
                <a:rPr kumimoji="1" lang="en-US" altLang="zh-CN" dirty="0" err="1" smtClean="0">
                  <a:solidFill>
                    <a:schemeClr val="tx1"/>
                  </a:solidFill>
                </a:rPr>
                <a:t>ind_router</a:t>
              </a:r>
              <a:endParaRPr kumimoji="1"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047185" y="698943"/>
              <a:ext cx="2033753" cy="6358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err="1">
                  <a:gradFill flip="none" rotWithShape="1">
                    <a:gsLst>
                      <a:gs pos="0">
                        <a:schemeClr val="accent3">
                          <a:lumMod val="89000"/>
                        </a:schemeClr>
                      </a:gs>
                      <a:gs pos="23000">
                        <a:schemeClr val="accent3">
                          <a:lumMod val="89000"/>
                        </a:schemeClr>
                      </a:gs>
                      <a:gs pos="69000">
                        <a:schemeClr val="accent3">
                          <a:lumMod val="75000"/>
                        </a:schemeClr>
                      </a:gs>
                      <a:gs pos="97000">
                        <a:schemeClr val="accent3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rPr>
                <a:t>t</a:t>
              </a:r>
              <a:r>
                <a:rPr kumimoji="1" lang="en-US" altLang="zh-CN" sz="1400" dirty="0" err="1" smtClean="0">
                  <a:gradFill flip="none" rotWithShape="1">
                    <a:gsLst>
                      <a:gs pos="0">
                        <a:schemeClr val="accent3">
                          <a:lumMod val="89000"/>
                        </a:schemeClr>
                      </a:gs>
                      <a:gs pos="23000">
                        <a:schemeClr val="accent3">
                          <a:lumMod val="89000"/>
                        </a:schemeClr>
                      </a:gs>
                      <a:gs pos="69000">
                        <a:schemeClr val="accent3">
                          <a:lumMod val="75000"/>
                        </a:schemeClr>
                      </a:gs>
                      <a:gs pos="97000">
                        <a:schemeClr val="accent3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rPr>
                <a:t>ranslation_table.c</a:t>
              </a:r>
              <a:endParaRPr kumimoji="1" lang="en-US" altLang="zh-CN" sz="1400" dirty="0" smtClean="0">
                <a:gradFill flip="none" rotWithShape="1">
                  <a:gsLst>
                    <a:gs pos="0">
                      <a:schemeClr val="accent3">
                        <a:lumMod val="89000"/>
                      </a:schemeClr>
                    </a:gs>
                    <a:gs pos="23000">
                      <a:schemeClr val="accent3">
                        <a:lumMod val="89000"/>
                      </a:schemeClr>
                    </a:gs>
                    <a:gs pos="69000">
                      <a:schemeClr val="accent3">
                        <a:lumMod val="75000"/>
                      </a:schemeClr>
                    </a:gs>
                    <a:gs pos="97000">
                      <a:schemeClr val="accent3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endParaRPr>
            </a:p>
            <a:p>
              <a:pPr algn="ctr"/>
              <a:r>
                <a:rPr kumimoji="1" lang="en-US" altLang="zh-CN" dirty="0" err="1">
                  <a:solidFill>
                    <a:schemeClr val="tx1"/>
                  </a:solidFill>
                </a:rPr>
                <a:t>t</a:t>
              </a:r>
              <a:r>
                <a:rPr kumimoji="1" lang="en-US" altLang="zh-CN" dirty="0" err="1" smtClean="0">
                  <a:solidFill>
                    <a:schemeClr val="tx1"/>
                  </a:solidFill>
                </a:rPr>
                <a:t>ranstable_search</a:t>
              </a:r>
              <a:endParaRPr kumimoji="1"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047185" y="2695907"/>
              <a:ext cx="1891863" cy="6358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err="1" smtClean="0">
                  <a:gradFill flip="none" rotWithShape="1">
                    <a:gsLst>
                      <a:gs pos="0">
                        <a:schemeClr val="accent3">
                          <a:lumMod val="89000"/>
                        </a:schemeClr>
                      </a:gs>
                      <a:gs pos="23000">
                        <a:schemeClr val="accent3">
                          <a:lumMod val="89000"/>
                        </a:schemeClr>
                      </a:gs>
                      <a:gs pos="69000">
                        <a:schemeClr val="accent3">
                          <a:lumMod val="75000"/>
                        </a:schemeClr>
                      </a:gs>
                      <a:gs pos="97000">
                        <a:schemeClr val="accent3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rPr>
                <a:t>send.c</a:t>
              </a:r>
              <a:endParaRPr kumimoji="1" lang="en-US" altLang="zh-CN" sz="1400" dirty="0" smtClean="0">
                <a:gradFill flip="none" rotWithShape="1">
                  <a:gsLst>
                    <a:gs pos="0">
                      <a:schemeClr val="accent3">
                        <a:lumMod val="89000"/>
                      </a:schemeClr>
                    </a:gs>
                    <a:gs pos="23000">
                      <a:schemeClr val="accent3">
                        <a:lumMod val="89000"/>
                      </a:schemeClr>
                    </a:gs>
                    <a:gs pos="69000">
                      <a:schemeClr val="accent3">
                        <a:lumMod val="75000"/>
                      </a:schemeClr>
                    </a:gs>
                    <a:gs pos="97000">
                      <a:schemeClr val="accent3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endParaRPr>
            </a:p>
            <a:p>
              <a:pPr algn="ctr"/>
              <a:r>
                <a:rPr kumimoji="1" lang="en-US" altLang="zh-CN" dirty="0" err="1">
                  <a:solidFill>
                    <a:schemeClr val="tx1"/>
                  </a:solidFill>
                </a:rPr>
                <a:t>s</a:t>
              </a:r>
              <a:r>
                <a:rPr kumimoji="1" lang="en-US" altLang="zh-CN" dirty="0" err="1" smtClean="0">
                  <a:solidFill>
                    <a:schemeClr val="tx1"/>
                  </a:solidFill>
                </a:rPr>
                <a:t>end_skb_packet</a:t>
              </a:r>
              <a:endParaRPr kumimoji="1" lang="en-US" altLang="zh-CN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" name="直线箭头连接符 9"/>
            <p:cNvCxnSpPr>
              <a:stCxn id="4" idx="3"/>
              <a:endCxn id="5" idx="1"/>
            </p:cNvCxnSpPr>
            <p:nvPr/>
          </p:nvCxnSpPr>
          <p:spPr>
            <a:xfrm>
              <a:off x="4093779" y="2015361"/>
              <a:ext cx="5307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箭头连接符 11"/>
            <p:cNvCxnSpPr/>
            <p:nvPr/>
          </p:nvCxnSpPr>
          <p:spPr>
            <a:xfrm>
              <a:off x="8939048" y="3013843"/>
              <a:ext cx="4099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/>
            <p:cNvCxnSpPr>
              <a:stCxn id="5" idx="3"/>
              <a:endCxn id="8" idx="1"/>
            </p:cNvCxnSpPr>
            <p:nvPr/>
          </p:nvCxnSpPr>
          <p:spPr>
            <a:xfrm>
              <a:off x="6516414" y="2015361"/>
              <a:ext cx="530771" cy="9984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/>
            <p:nvPr/>
          </p:nvCxnSpPr>
          <p:spPr>
            <a:xfrm>
              <a:off x="1792012" y="2015361"/>
              <a:ext cx="4099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/>
            <p:cNvCxnSpPr>
              <a:stCxn id="5" idx="3"/>
              <a:endCxn id="6" idx="1"/>
            </p:cNvCxnSpPr>
            <p:nvPr/>
          </p:nvCxnSpPr>
          <p:spPr>
            <a:xfrm>
              <a:off x="6516414" y="2015361"/>
              <a:ext cx="53077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9"/>
            <p:cNvCxnSpPr>
              <a:stCxn id="5" idx="3"/>
              <a:endCxn id="7" idx="1"/>
            </p:cNvCxnSpPr>
            <p:nvPr/>
          </p:nvCxnSpPr>
          <p:spPr>
            <a:xfrm flipV="1">
              <a:off x="6516414" y="1016879"/>
              <a:ext cx="530771" cy="9984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670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组 101"/>
          <p:cNvGrpSpPr/>
          <p:nvPr/>
        </p:nvGrpSpPr>
        <p:grpSpPr>
          <a:xfrm>
            <a:off x="851338" y="271511"/>
            <a:ext cx="9412013" cy="6108690"/>
            <a:chOff x="851338" y="271511"/>
            <a:chExt cx="9412013" cy="6108690"/>
          </a:xfrm>
        </p:grpSpPr>
        <p:sp>
          <p:nvSpPr>
            <p:cNvPr id="31" name="云形标注 30"/>
            <p:cNvSpPr/>
            <p:nvPr/>
          </p:nvSpPr>
          <p:spPr>
            <a:xfrm>
              <a:off x="4477406" y="271511"/>
              <a:ext cx="2467305" cy="1324302"/>
            </a:xfrm>
            <a:prstGeom prst="cloudCallo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solidFill>
                    <a:schemeClr val="tx1"/>
                  </a:solidFill>
                </a:rPr>
                <a:t>外部异构网络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26" name="椭圆 1025"/>
            <p:cNvSpPr/>
            <p:nvPr/>
          </p:nvSpPr>
          <p:spPr>
            <a:xfrm>
              <a:off x="7349358" y="3164543"/>
              <a:ext cx="1053663" cy="9301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Mesh</a:t>
              </a:r>
            </a:p>
            <a:p>
              <a:pPr algn="ctr"/>
              <a:r>
                <a:rPr kumimoji="1" lang="zh-CN" altLang="en-US" sz="1400" dirty="0" smtClean="0">
                  <a:solidFill>
                    <a:schemeClr val="tx1"/>
                  </a:solidFill>
                </a:rPr>
                <a:t>路由器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6122273" y="1964056"/>
              <a:ext cx="1203438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Mesh</a:t>
              </a:r>
              <a:r>
                <a:rPr kumimoji="1" lang="zh-CN" altLang="en-US" sz="1400" dirty="0">
                  <a:solidFill>
                    <a:schemeClr val="tx1"/>
                  </a:solidFill>
                </a:rPr>
                <a:t> 路由器＋网关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242437" y="3598033"/>
              <a:ext cx="1048404" cy="9301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smtClean="0">
                  <a:solidFill>
                    <a:schemeClr val="tx1"/>
                  </a:solidFill>
                </a:rPr>
                <a:t>Mesh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路由器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615550" y="1942651"/>
              <a:ext cx="1203438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Mesh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 路由器＋网关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4974015" y="4063115"/>
              <a:ext cx="1046536" cy="9301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Mesh</a:t>
              </a:r>
              <a:r>
                <a:rPr kumimoji="1" lang="zh-CN" altLang="en-US" sz="1400" dirty="0">
                  <a:solidFill>
                    <a:schemeClr val="tx1"/>
                  </a:solidFill>
                </a:rPr>
                <a:t> 路由器</a:t>
              </a:r>
            </a:p>
          </p:txBody>
        </p:sp>
        <p:cxnSp>
          <p:nvCxnSpPr>
            <p:cNvPr id="1028" name="直线连接符 1027"/>
            <p:cNvCxnSpPr>
              <a:endCxn id="1026" idx="3"/>
            </p:cNvCxnSpPr>
            <p:nvPr/>
          </p:nvCxnSpPr>
          <p:spPr>
            <a:xfrm flipV="1">
              <a:off x="7327020" y="3958488"/>
              <a:ext cx="176643" cy="99585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/>
            <p:cNvCxnSpPr>
              <a:stCxn id="126" idx="1"/>
              <a:endCxn id="38" idx="6"/>
            </p:cNvCxnSpPr>
            <p:nvPr/>
          </p:nvCxnSpPr>
          <p:spPr>
            <a:xfrm flipH="1" flipV="1">
              <a:off x="6020551" y="4528198"/>
              <a:ext cx="956280" cy="56236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/>
            <p:cNvCxnSpPr>
              <a:stCxn id="38" idx="0"/>
              <a:endCxn id="35" idx="3"/>
            </p:cNvCxnSpPr>
            <p:nvPr/>
          </p:nvCxnSpPr>
          <p:spPr>
            <a:xfrm flipV="1">
              <a:off x="5497283" y="2885894"/>
              <a:ext cx="801229" cy="117722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stCxn id="1026" idx="1"/>
              <a:endCxn id="35" idx="5"/>
            </p:cNvCxnSpPr>
            <p:nvPr/>
          </p:nvCxnSpPr>
          <p:spPr>
            <a:xfrm flipH="1" flipV="1">
              <a:off x="7149472" y="2885894"/>
              <a:ext cx="354191" cy="41486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/>
            <p:cNvCxnSpPr>
              <a:stCxn id="38" idx="6"/>
              <a:endCxn id="1026" idx="3"/>
            </p:cNvCxnSpPr>
            <p:nvPr/>
          </p:nvCxnSpPr>
          <p:spPr>
            <a:xfrm flipV="1">
              <a:off x="6020551" y="3958488"/>
              <a:ext cx="1483112" cy="56971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56"/>
            <p:cNvCxnSpPr>
              <a:stCxn id="36" idx="5"/>
              <a:endCxn id="38" idx="2"/>
            </p:cNvCxnSpPr>
            <p:nvPr/>
          </p:nvCxnSpPr>
          <p:spPr>
            <a:xfrm>
              <a:off x="4137306" y="4391978"/>
              <a:ext cx="836709" cy="13622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59"/>
            <p:cNvCxnSpPr>
              <a:stCxn id="36" idx="0"/>
              <a:endCxn id="37" idx="4"/>
            </p:cNvCxnSpPr>
            <p:nvPr/>
          </p:nvCxnSpPr>
          <p:spPr>
            <a:xfrm flipV="1">
              <a:off x="3766639" y="3022651"/>
              <a:ext cx="450630" cy="57538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/>
            <p:cNvCxnSpPr>
              <a:stCxn id="37" idx="7"/>
              <a:endCxn id="31" idx="4"/>
            </p:cNvCxnSpPr>
            <p:nvPr/>
          </p:nvCxnSpPr>
          <p:spPr>
            <a:xfrm flipV="1">
              <a:off x="4642749" y="1761351"/>
              <a:ext cx="554296" cy="33946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>
              <a:stCxn id="35" idx="1"/>
              <a:endCxn id="31" idx="1"/>
            </p:cNvCxnSpPr>
            <p:nvPr/>
          </p:nvCxnSpPr>
          <p:spPr>
            <a:xfrm flipH="1" flipV="1">
              <a:off x="5711059" y="1594403"/>
              <a:ext cx="587453" cy="52781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/>
            <p:cNvCxnSpPr>
              <a:stCxn id="38" idx="0"/>
              <a:endCxn id="37" idx="4"/>
            </p:cNvCxnSpPr>
            <p:nvPr/>
          </p:nvCxnSpPr>
          <p:spPr>
            <a:xfrm flipH="1" flipV="1">
              <a:off x="4217269" y="3022651"/>
              <a:ext cx="1280014" cy="104046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5" name="决策 1054"/>
            <p:cNvSpPr/>
            <p:nvPr/>
          </p:nvSpPr>
          <p:spPr>
            <a:xfrm>
              <a:off x="2864952" y="4809382"/>
              <a:ext cx="1459487" cy="921838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Mesh </a:t>
              </a:r>
              <a:r>
                <a:rPr kumimoji="1" lang="zh-CN" altLang="en-US" sz="1400" dirty="0">
                  <a:solidFill>
                    <a:schemeClr val="tx1"/>
                  </a:solidFill>
                </a:rPr>
                <a:t>客户端</a:t>
              </a:r>
              <a:endParaRPr kumimoji="1" lang="en-US" altLang="zh-CN" sz="1400" dirty="0">
                <a:solidFill>
                  <a:schemeClr val="tx1"/>
                </a:solidFill>
              </a:endParaRPr>
            </a:p>
          </p:txBody>
        </p:sp>
        <p:sp>
          <p:nvSpPr>
            <p:cNvPr id="78" name="决策 77"/>
            <p:cNvSpPr/>
            <p:nvPr/>
          </p:nvSpPr>
          <p:spPr>
            <a:xfrm>
              <a:off x="851338" y="3995498"/>
              <a:ext cx="1443561" cy="921838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Mesh 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客户端</a:t>
              </a:r>
              <a:endParaRPr kumimoji="1" lang="en-US" altLang="zh-CN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" name="决策 78"/>
            <p:cNvSpPr/>
            <p:nvPr/>
          </p:nvSpPr>
          <p:spPr>
            <a:xfrm>
              <a:off x="8801996" y="3887544"/>
              <a:ext cx="1461355" cy="921838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Mesh </a:t>
              </a:r>
              <a:r>
                <a:rPr kumimoji="1" lang="zh-CN" altLang="en-US" sz="1400" dirty="0">
                  <a:solidFill>
                    <a:schemeClr val="tx1"/>
                  </a:solidFill>
                </a:rPr>
                <a:t>客户端</a:t>
              </a:r>
              <a:endParaRPr kumimoji="1" lang="en-US" altLang="zh-CN" sz="1400" dirty="0">
                <a:solidFill>
                  <a:schemeClr val="tx1"/>
                </a:solidFill>
              </a:endParaRPr>
            </a:p>
          </p:txBody>
        </p:sp>
        <p:sp>
          <p:nvSpPr>
            <p:cNvPr id="80" name="决策 79"/>
            <p:cNvSpPr/>
            <p:nvPr/>
          </p:nvSpPr>
          <p:spPr>
            <a:xfrm>
              <a:off x="4727778" y="5458363"/>
              <a:ext cx="1570733" cy="921838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Mesh </a:t>
              </a:r>
              <a:r>
                <a:rPr kumimoji="1" lang="zh-CN" altLang="en-US" sz="1400" dirty="0">
                  <a:solidFill>
                    <a:schemeClr val="tx1"/>
                  </a:solidFill>
                </a:rPr>
                <a:t>客户端</a:t>
              </a:r>
              <a:endParaRPr kumimoji="1" lang="en-US" altLang="zh-CN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直线连接符 81"/>
            <p:cNvCxnSpPr>
              <a:stCxn id="78" idx="3"/>
              <a:endCxn id="36" idx="2"/>
            </p:cNvCxnSpPr>
            <p:nvPr/>
          </p:nvCxnSpPr>
          <p:spPr>
            <a:xfrm flipV="1">
              <a:off x="2294899" y="4063116"/>
              <a:ext cx="947538" cy="393301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84"/>
            <p:cNvCxnSpPr>
              <a:stCxn id="1055" idx="0"/>
              <a:endCxn id="36" idx="4"/>
            </p:cNvCxnSpPr>
            <p:nvPr/>
          </p:nvCxnSpPr>
          <p:spPr>
            <a:xfrm flipV="1">
              <a:off x="3594696" y="4528198"/>
              <a:ext cx="171943" cy="281184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连接符 87"/>
            <p:cNvCxnSpPr>
              <a:stCxn id="80" idx="0"/>
              <a:endCxn id="38" idx="4"/>
            </p:cNvCxnSpPr>
            <p:nvPr/>
          </p:nvCxnSpPr>
          <p:spPr>
            <a:xfrm flipH="1" flipV="1">
              <a:off x="5497283" y="4993280"/>
              <a:ext cx="15862" cy="465083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90"/>
            <p:cNvCxnSpPr>
              <a:stCxn id="1026" idx="5"/>
              <a:endCxn id="79" idx="1"/>
            </p:cNvCxnSpPr>
            <p:nvPr/>
          </p:nvCxnSpPr>
          <p:spPr>
            <a:xfrm>
              <a:off x="8248716" y="3958488"/>
              <a:ext cx="553280" cy="389975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决策 98"/>
            <p:cNvSpPr/>
            <p:nvPr/>
          </p:nvSpPr>
          <p:spPr>
            <a:xfrm>
              <a:off x="8279527" y="5142408"/>
              <a:ext cx="1495094" cy="921838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Mesh </a:t>
              </a:r>
              <a:r>
                <a:rPr kumimoji="1" lang="zh-CN" altLang="en-US" sz="1400" dirty="0">
                  <a:solidFill>
                    <a:schemeClr val="tx1"/>
                  </a:solidFill>
                </a:rPr>
                <a:t>客户端</a:t>
              </a:r>
              <a:endParaRPr kumimoji="1" lang="en-US" altLang="zh-CN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直线连接符 100"/>
            <p:cNvCxnSpPr>
              <a:endCxn id="99" idx="1"/>
            </p:cNvCxnSpPr>
            <p:nvPr/>
          </p:nvCxnSpPr>
          <p:spPr>
            <a:xfrm>
              <a:off x="7898523" y="5419430"/>
              <a:ext cx="381004" cy="183897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椭圆 125"/>
            <p:cNvSpPr/>
            <p:nvPr/>
          </p:nvSpPr>
          <p:spPr>
            <a:xfrm>
              <a:off x="6822526" y="4954347"/>
              <a:ext cx="1053663" cy="9301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Mesh</a:t>
              </a:r>
            </a:p>
            <a:p>
              <a:pPr algn="ctr"/>
              <a:r>
                <a:rPr kumimoji="1" lang="zh-CN" altLang="en-US" sz="1400" dirty="0" smtClean="0">
                  <a:solidFill>
                    <a:schemeClr val="tx1"/>
                  </a:solidFill>
                </a:rPr>
                <a:t>路由器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745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 21"/>
          <p:cNvGrpSpPr/>
          <p:nvPr/>
        </p:nvGrpSpPr>
        <p:grpSpPr>
          <a:xfrm>
            <a:off x="1842915" y="1726501"/>
            <a:ext cx="7341804" cy="2579684"/>
            <a:chOff x="1842915" y="1726501"/>
            <a:chExt cx="7341804" cy="2579684"/>
          </a:xfrm>
        </p:grpSpPr>
        <p:sp>
          <p:nvSpPr>
            <p:cNvPr id="4" name="椭圆 3"/>
            <p:cNvSpPr/>
            <p:nvPr/>
          </p:nvSpPr>
          <p:spPr>
            <a:xfrm>
              <a:off x="3981770" y="2570765"/>
              <a:ext cx="925239" cy="87203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B</a:t>
              </a:r>
              <a:endParaRPr kumimoji="1" lang="en-US" altLang="zh-CN" sz="1400" dirty="0" smtClean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842915" y="2570765"/>
              <a:ext cx="925239" cy="87203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A</a:t>
              </a:r>
              <a:endParaRPr kumimoji="1" lang="en-US" altLang="zh-CN" sz="1400" dirty="0" smtClean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6120625" y="2570765"/>
              <a:ext cx="925239" cy="87203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C</a:t>
              </a:r>
              <a:endParaRPr kumimoji="1" lang="en-US" altLang="zh-CN" sz="1400" dirty="0" smtClean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8259480" y="2570765"/>
              <a:ext cx="925239" cy="87203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D</a:t>
              </a:r>
              <a:endParaRPr kumimoji="1" lang="en-US" altLang="zh-CN" sz="1400" dirty="0" smtClean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" name="下弧形箭头 9"/>
            <p:cNvSpPr/>
            <p:nvPr/>
          </p:nvSpPr>
          <p:spPr>
            <a:xfrm>
              <a:off x="2285990" y="2175643"/>
              <a:ext cx="2017995" cy="315312"/>
            </a:xfrm>
            <a:prstGeom prst="curved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下弧形箭头 10"/>
            <p:cNvSpPr/>
            <p:nvPr/>
          </p:nvSpPr>
          <p:spPr>
            <a:xfrm>
              <a:off x="4515164" y="2175643"/>
              <a:ext cx="2017995" cy="315312"/>
            </a:xfrm>
            <a:prstGeom prst="curved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下弧形箭头 11"/>
            <p:cNvSpPr/>
            <p:nvPr/>
          </p:nvSpPr>
          <p:spPr>
            <a:xfrm>
              <a:off x="6704104" y="2175643"/>
              <a:ext cx="2017995" cy="315312"/>
            </a:xfrm>
            <a:prstGeom prst="curved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698186" y="1726501"/>
              <a:ext cx="1535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TQ</a:t>
              </a:r>
              <a:r>
                <a:rPr kumimoji="1" lang="en-US" altLang="zh-CN" baseline="-25000" smtClean="0"/>
                <a:t>A</a:t>
              </a:r>
              <a:r>
                <a:rPr kumimoji="1" lang="en-US" altLang="zh-CN" smtClean="0"/>
                <a:t>=255</a:t>
              </a:r>
              <a:endParaRPr kumimoji="1"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591697" y="1726501"/>
              <a:ext cx="2138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TQ</a:t>
              </a:r>
              <a:r>
                <a:rPr kumimoji="1" lang="en-US" altLang="zh-CN" baseline="-25000" dirty="0" smtClean="0"/>
                <a:t>A’</a:t>
              </a:r>
              <a:r>
                <a:rPr kumimoji="1" lang="en-US" altLang="zh-CN" dirty="0" smtClean="0"/>
                <a:t>=255*TQ</a:t>
              </a:r>
              <a:r>
                <a:rPr kumimoji="1" lang="en-US" altLang="zh-CN" baseline="-25000" dirty="0" smtClean="0"/>
                <a:t>BA</a:t>
              </a:r>
              <a:endParaRPr kumimoji="1"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730552" y="1726501"/>
              <a:ext cx="2138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TQ</a:t>
              </a:r>
              <a:r>
                <a:rPr kumimoji="1" lang="en-US" altLang="zh-CN" baseline="-25000" dirty="0" smtClean="0"/>
                <a:t>A”</a:t>
              </a:r>
              <a:r>
                <a:rPr kumimoji="1" lang="en-US" altLang="zh-CN" dirty="0" smtClean="0"/>
                <a:t>=</a:t>
              </a:r>
              <a:r>
                <a:rPr kumimoji="1" lang="en-US" altLang="zh-CN" dirty="0"/>
                <a:t>TQ</a:t>
              </a:r>
              <a:r>
                <a:rPr kumimoji="1" lang="en-US" altLang="zh-CN" baseline="-25000" dirty="0"/>
                <a:t>A’</a:t>
              </a:r>
              <a:r>
                <a:rPr kumimoji="1" lang="en-US" altLang="zh-CN" dirty="0" smtClean="0"/>
                <a:t>*TQ</a:t>
              </a:r>
              <a:r>
                <a:rPr kumimoji="1" lang="en-US" altLang="zh-CN" baseline="-25000" dirty="0" smtClean="0"/>
                <a:t>CB</a:t>
              </a:r>
              <a:endParaRPr kumimoji="1" lang="zh-CN" altLang="en-US" dirty="0"/>
            </a:p>
          </p:txBody>
        </p:sp>
        <p:sp>
          <p:nvSpPr>
            <p:cNvPr id="16" name="下弧形箭头 15"/>
            <p:cNvSpPr/>
            <p:nvPr/>
          </p:nvSpPr>
          <p:spPr>
            <a:xfrm rot="10800000">
              <a:off x="6704103" y="3522606"/>
              <a:ext cx="2017995" cy="315312"/>
            </a:xfrm>
            <a:prstGeom prst="curvedDownArrow">
              <a:avLst/>
            </a:prstGeom>
            <a:blipFill>
              <a:blip r:embed="rId2"/>
              <a:tile tx="0" ty="0" sx="100000" sy="100000" flip="none" algn="tl"/>
            </a:blipFill>
            <a:ln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下弧形箭头 16"/>
            <p:cNvSpPr/>
            <p:nvPr/>
          </p:nvSpPr>
          <p:spPr>
            <a:xfrm rot="10800000">
              <a:off x="2216022" y="3522606"/>
              <a:ext cx="2017995" cy="315312"/>
            </a:xfrm>
            <a:prstGeom prst="curvedDownArrow">
              <a:avLst/>
            </a:prstGeom>
            <a:blipFill>
              <a:blip r:embed="rId2"/>
              <a:tile tx="0" ty="0" sx="100000" sy="100000" flip="none" algn="tl"/>
            </a:blipFill>
            <a:ln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下弧形箭头 17"/>
            <p:cNvSpPr/>
            <p:nvPr/>
          </p:nvSpPr>
          <p:spPr>
            <a:xfrm rot="10800000">
              <a:off x="4444389" y="3522606"/>
              <a:ext cx="2017995" cy="315312"/>
            </a:xfrm>
            <a:prstGeom prst="curvedDownArrow">
              <a:avLst/>
            </a:prstGeom>
            <a:blipFill>
              <a:blip r:embed="rId2"/>
              <a:tile tx="0" ty="0" sx="100000" sy="100000" flip="none" algn="tl"/>
            </a:blipFill>
            <a:ln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384007" y="3917728"/>
              <a:ext cx="1019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TQ</a:t>
              </a:r>
              <a:r>
                <a:rPr kumimoji="1" lang="en-US" altLang="zh-CN" baseline="-25000" smtClean="0"/>
                <a:t>DC</a:t>
              </a:r>
              <a:endParaRPr kumimoji="1"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811992" y="3936853"/>
              <a:ext cx="710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TQ</a:t>
              </a:r>
              <a:r>
                <a:rPr kumimoji="1" lang="en-US" altLang="zh-CN" baseline="-25000" dirty="0" smtClean="0"/>
                <a:t>BA</a:t>
              </a:r>
              <a:endParaRPr kumimoji="1"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098000" y="3917728"/>
              <a:ext cx="908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TQ</a:t>
              </a:r>
              <a:r>
                <a:rPr kumimoji="1" lang="en-US" altLang="zh-CN" baseline="-25000" dirty="0" smtClean="0"/>
                <a:t>CB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574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 49"/>
          <p:cNvGrpSpPr/>
          <p:nvPr/>
        </p:nvGrpSpPr>
        <p:grpSpPr>
          <a:xfrm>
            <a:off x="1080918" y="1446157"/>
            <a:ext cx="8130079" cy="3294666"/>
            <a:chOff x="1080918" y="1446157"/>
            <a:chExt cx="8130079" cy="3294666"/>
          </a:xfrm>
        </p:grpSpPr>
        <p:sp>
          <p:nvSpPr>
            <p:cNvPr id="4" name="椭圆 3"/>
            <p:cNvSpPr/>
            <p:nvPr/>
          </p:nvSpPr>
          <p:spPr>
            <a:xfrm>
              <a:off x="1080918" y="2586529"/>
              <a:ext cx="925239" cy="87203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A</a:t>
              </a:r>
              <a:endParaRPr kumimoji="1" lang="en-US" altLang="zh-CN" sz="1400" dirty="0" smtClean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784296" y="3868792"/>
              <a:ext cx="925239" cy="87203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E</a:t>
              </a:r>
              <a:endParaRPr kumimoji="1" lang="en-US" altLang="zh-CN" sz="1400" dirty="0" smtClean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582379" y="3868792"/>
              <a:ext cx="925239" cy="87203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C</a:t>
              </a:r>
              <a:endParaRPr kumimoji="1" lang="en-US" altLang="zh-CN" sz="1400" dirty="0" smtClean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582379" y="1452069"/>
              <a:ext cx="925239" cy="87203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B</a:t>
              </a:r>
              <a:endParaRPr kumimoji="1" lang="en-US" altLang="zh-CN" sz="1400" dirty="0" smtClean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784296" y="1446157"/>
              <a:ext cx="925239" cy="87203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D</a:t>
              </a:r>
              <a:endParaRPr kumimoji="1" lang="en-US" altLang="zh-CN" sz="1400" dirty="0" smtClean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285758" y="2586529"/>
              <a:ext cx="925239" cy="87203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F</a:t>
              </a:r>
              <a:endParaRPr kumimoji="1" lang="en-US" altLang="zh-CN" sz="1400" dirty="0" smtClean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2" name="直线箭头连接符 11"/>
            <p:cNvCxnSpPr>
              <a:stCxn id="9" idx="1"/>
              <a:endCxn id="8" idx="6"/>
            </p:cNvCxnSpPr>
            <p:nvPr/>
          </p:nvCxnSpPr>
          <p:spPr>
            <a:xfrm flipH="1" flipV="1">
              <a:off x="6709535" y="1882173"/>
              <a:ext cx="1711721" cy="8320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/>
            <p:cNvCxnSpPr>
              <a:stCxn id="9" idx="3"/>
              <a:endCxn id="5" idx="6"/>
            </p:cNvCxnSpPr>
            <p:nvPr/>
          </p:nvCxnSpPr>
          <p:spPr>
            <a:xfrm flipH="1">
              <a:off x="6709535" y="3330854"/>
              <a:ext cx="1711721" cy="973954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/>
            <p:cNvCxnSpPr>
              <a:stCxn id="8" idx="2"/>
              <a:endCxn id="7" idx="6"/>
            </p:cNvCxnSpPr>
            <p:nvPr/>
          </p:nvCxnSpPr>
          <p:spPr>
            <a:xfrm flipH="1">
              <a:off x="4507618" y="1882173"/>
              <a:ext cx="1276678" cy="5912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/>
            <p:cNvCxnSpPr>
              <a:stCxn id="5" idx="2"/>
              <a:endCxn id="6" idx="6"/>
            </p:cNvCxnSpPr>
            <p:nvPr/>
          </p:nvCxnSpPr>
          <p:spPr>
            <a:xfrm flipH="1">
              <a:off x="4507618" y="4304808"/>
              <a:ext cx="1276678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/>
            <p:cNvCxnSpPr>
              <a:stCxn id="8" idx="3"/>
              <a:endCxn id="6" idx="7"/>
            </p:cNvCxnSpPr>
            <p:nvPr/>
          </p:nvCxnSpPr>
          <p:spPr>
            <a:xfrm flipH="1">
              <a:off x="4372120" y="2190482"/>
              <a:ext cx="1547674" cy="18060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箭头连接符 31"/>
            <p:cNvCxnSpPr>
              <a:stCxn id="6" idx="2"/>
              <a:endCxn id="4" idx="5"/>
            </p:cNvCxnSpPr>
            <p:nvPr/>
          </p:nvCxnSpPr>
          <p:spPr>
            <a:xfrm flipH="1" flipV="1">
              <a:off x="1870659" y="3330854"/>
              <a:ext cx="1711720" cy="9739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/>
            <p:cNvCxnSpPr>
              <a:stCxn id="7" idx="2"/>
              <a:endCxn id="4" idx="7"/>
            </p:cNvCxnSpPr>
            <p:nvPr/>
          </p:nvCxnSpPr>
          <p:spPr>
            <a:xfrm flipH="1">
              <a:off x="1870659" y="1888085"/>
              <a:ext cx="1711720" cy="82615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>
              <a:stCxn id="7" idx="4"/>
            </p:cNvCxnSpPr>
            <p:nvPr/>
          </p:nvCxnSpPr>
          <p:spPr>
            <a:xfrm flipH="1">
              <a:off x="4044998" y="2324100"/>
              <a:ext cx="1" cy="1544692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40"/>
            <p:cNvCxnSpPr>
              <a:stCxn id="8" idx="4"/>
              <a:endCxn id="5" idx="0"/>
            </p:cNvCxnSpPr>
            <p:nvPr/>
          </p:nvCxnSpPr>
          <p:spPr>
            <a:xfrm>
              <a:off x="6246916" y="2318188"/>
              <a:ext cx="0" cy="1550604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43"/>
            <p:cNvCxnSpPr>
              <a:stCxn id="5" idx="1"/>
              <a:endCxn id="7" idx="5"/>
            </p:cNvCxnSpPr>
            <p:nvPr/>
          </p:nvCxnSpPr>
          <p:spPr>
            <a:xfrm flipH="1" flipV="1">
              <a:off x="4372120" y="2196394"/>
              <a:ext cx="1547674" cy="1800104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93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2403583" y="646385"/>
            <a:ext cx="7060983" cy="1755559"/>
            <a:chOff x="2056741" y="1166647"/>
            <a:chExt cx="7060983" cy="1755559"/>
          </a:xfrm>
        </p:grpSpPr>
        <p:sp>
          <p:nvSpPr>
            <p:cNvPr id="4" name="椭圆 3"/>
            <p:cNvSpPr/>
            <p:nvPr/>
          </p:nvSpPr>
          <p:spPr>
            <a:xfrm>
              <a:off x="2056741" y="2008461"/>
              <a:ext cx="925239" cy="8720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1</a:t>
              </a:r>
              <a:endParaRPr kumimoji="1" lang="en-US" altLang="zh-CN" sz="1400" dirty="0" smtClean="0"/>
            </a:p>
          </p:txBody>
        </p:sp>
        <p:sp>
          <p:nvSpPr>
            <p:cNvPr id="5" name="椭圆 4"/>
            <p:cNvSpPr/>
            <p:nvPr/>
          </p:nvSpPr>
          <p:spPr>
            <a:xfrm>
              <a:off x="6657646" y="2050174"/>
              <a:ext cx="925239" cy="8720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4</a:t>
              </a:r>
              <a:endParaRPr kumimoji="1" lang="en-US" altLang="zh-CN" sz="1400" dirty="0" smtClean="0"/>
            </a:p>
          </p:txBody>
        </p:sp>
        <p:sp>
          <p:nvSpPr>
            <p:cNvPr id="6" name="椭圆 5"/>
            <p:cNvSpPr/>
            <p:nvPr/>
          </p:nvSpPr>
          <p:spPr>
            <a:xfrm>
              <a:off x="3587968" y="2050174"/>
              <a:ext cx="925239" cy="8720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2</a:t>
              </a:r>
              <a:endParaRPr kumimoji="1" lang="en-US" altLang="zh-CN" sz="1400" dirty="0" smtClean="0"/>
            </a:p>
          </p:txBody>
        </p:sp>
        <p:sp>
          <p:nvSpPr>
            <p:cNvPr id="7" name="椭圆 6"/>
            <p:cNvSpPr/>
            <p:nvPr/>
          </p:nvSpPr>
          <p:spPr>
            <a:xfrm>
              <a:off x="8192485" y="2050175"/>
              <a:ext cx="925239" cy="8720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5</a:t>
              </a:r>
              <a:endParaRPr kumimoji="1" lang="en-US" altLang="zh-CN" sz="1400" dirty="0" smtClean="0"/>
            </a:p>
          </p:txBody>
        </p:sp>
        <p:sp>
          <p:nvSpPr>
            <p:cNvPr id="8" name="椭圆 7"/>
            <p:cNvSpPr/>
            <p:nvPr/>
          </p:nvSpPr>
          <p:spPr>
            <a:xfrm>
              <a:off x="5122807" y="2008462"/>
              <a:ext cx="925239" cy="8720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3</a:t>
              </a:r>
              <a:endParaRPr kumimoji="1" lang="en-US" altLang="zh-CN" sz="1400" dirty="0" smtClean="0"/>
            </a:p>
          </p:txBody>
        </p:sp>
        <p:sp>
          <p:nvSpPr>
            <p:cNvPr id="9" name="下弧形箭头 8"/>
            <p:cNvSpPr/>
            <p:nvPr/>
          </p:nvSpPr>
          <p:spPr>
            <a:xfrm>
              <a:off x="2692784" y="1166647"/>
              <a:ext cx="5820599" cy="731454"/>
            </a:xfrm>
            <a:prstGeom prst="curved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2401776" y="3573516"/>
            <a:ext cx="7060983" cy="2555661"/>
            <a:chOff x="2401776" y="3573516"/>
            <a:chExt cx="7060983" cy="2555661"/>
          </a:xfrm>
        </p:grpSpPr>
        <p:sp>
          <p:nvSpPr>
            <p:cNvPr id="12" name="椭圆 11"/>
            <p:cNvSpPr/>
            <p:nvPr/>
          </p:nvSpPr>
          <p:spPr>
            <a:xfrm>
              <a:off x="2401776" y="4415330"/>
              <a:ext cx="925239" cy="8720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1</a:t>
              </a:r>
              <a:endParaRPr kumimoji="1" lang="en-US" altLang="zh-CN" sz="1400" dirty="0" smtClean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7002681" y="4457043"/>
              <a:ext cx="925239" cy="8720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4</a:t>
              </a:r>
              <a:endParaRPr kumimoji="1" lang="en-US" altLang="zh-CN" sz="1400" dirty="0" smtClean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3933003" y="4457043"/>
              <a:ext cx="925239" cy="8720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2</a:t>
              </a:r>
              <a:endParaRPr kumimoji="1" lang="en-US" altLang="zh-CN" sz="1400" dirty="0" smtClean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537520" y="4457044"/>
              <a:ext cx="925239" cy="8720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5</a:t>
              </a:r>
              <a:endParaRPr kumimoji="1" lang="en-US" altLang="zh-CN" sz="1400" dirty="0" smtClean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5467842" y="4415331"/>
              <a:ext cx="925239" cy="8720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3</a:t>
              </a:r>
              <a:endParaRPr kumimoji="1" lang="en-US" altLang="zh-CN" sz="1400" dirty="0" smtClean="0"/>
            </a:p>
          </p:txBody>
        </p:sp>
        <p:sp>
          <p:nvSpPr>
            <p:cNvPr id="17" name="下弧形箭头 16"/>
            <p:cNvSpPr/>
            <p:nvPr/>
          </p:nvSpPr>
          <p:spPr>
            <a:xfrm>
              <a:off x="3037819" y="3573516"/>
              <a:ext cx="3031905" cy="714705"/>
            </a:xfrm>
            <a:prstGeom prst="curved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下弧形箭头 17"/>
            <p:cNvSpPr/>
            <p:nvPr/>
          </p:nvSpPr>
          <p:spPr>
            <a:xfrm rot="10800000">
              <a:off x="5828320" y="5414472"/>
              <a:ext cx="3031905" cy="714705"/>
            </a:xfrm>
            <a:prstGeom prst="curved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3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/>
        </p:nvGrpSpPr>
        <p:grpSpPr>
          <a:xfrm>
            <a:off x="4188044" y="1766395"/>
            <a:ext cx="4230743" cy="2264653"/>
            <a:chOff x="4188044" y="1766395"/>
            <a:chExt cx="4230743" cy="2264653"/>
          </a:xfrm>
        </p:grpSpPr>
        <p:sp>
          <p:nvSpPr>
            <p:cNvPr id="4" name="椭圆 3"/>
            <p:cNvSpPr/>
            <p:nvPr/>
          </p:nvSpPr>
          <p:spPr>
            <a:xfrm>
              <a:off x="4188044" y="3159017"/>
              <a:ext cx="925239" cy="8720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2</a:t>
              </a:r>
              <a:endParaRPr kumimoji="1" lang="en-US" altLang="zh-CN" sz="1400" dirty="0" smtClean="0"/>
            </a:p>
          </p:txBody>
        </p:sp>
        <p:sp>
          <p:nvSpPr>
            <p:cNvPr id="5" name="椭圆 4"/>
            <p:cNvSpPr/>
            <p:nvPr/>
          </p:nvSpPr>
          <p:spPr>
            <a:xfrm>
              <a:off x="4188044" y="1766396"/>
              <a:ext cx="925239" cy="8720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1</a:t>
              </a:r>
              <a:endParaRPr kumimoji="1" lang="en-US" altLang="zh-CN" sz="1400" dirty="0" smtClean="0"/>
            </a:p>
          </p:txBody>
        </p:sp>
        <p:sp>
          <p:nvSpPr>
            <p:cNvPr id="6" name="椭圆 5"/>
            <p:cNvSpPr/>
            <p:nvPr/>
          </p:nvSpPr>
          <p:spPr>
            <a:xfrm>
              <a:off x="7493548" y="1766395"/>
              <a:ext cx="925239" cy="8720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4</a:t>
              </a:r>
              <a:endParaRPr kumimoji="1" lang="en-US" altLang="zh-CN" sz="1400" dirty="0" smtClean="0"/>
            </a:p>
          </p:txBody>
        </p:sp>
        <p:sp>
          <p:nvSpPr>
            <p:cNvPr id="7" name="椭圆 6"/>
            <p:cNvSpPr/>
            <p:nvPr/>
          </p:nvSpPr>
          <p:spPr>
            <a:xfrm>
              <a:off x="7493548" y="3159017"/>
              <a:ext cx="925239" cy="8720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3</a:t>
              </a:r>
              <a:endParaRPr kumimoji="1" lang="en-US" altLang="zh-CN" sz="1400" dirty="0" smtClean="0"/>
            </a:p>
          </p:txBody>
        </p:sp>
        <p:cxnSp>
          <p:nvCxnSpPr>
            <p:cNvPr id="9" name="直线箭头连接符 8"/>
            <p:cNvCxnSpPr>
              <a:stCxn id="5" idx="6"/>
              <a:endCxn id="6" idx="2"/>
            </p:cNvCxnSpPr>
            <p:nvPr/>
          </p:nvCxnSpPr>
          <p:spPr>
            <a:xfrm flipV="1">
              <a:off x="5113283" y="2202411"/>
              <a:ext cx="2380265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箭头连接符 10"/>
            <p:cNvCxnSpPr>
              <a:stCxn id="4" idx="6"/>
              <a:endCxn id="7" idx="2"/>
            </p:cNvCxnSpPr>
            <p:nvPr/>
          </p:nvCxnSpPr>
          <p:spPr>
            <a:xfrm>
              <a:off x="5113283" y="3595033"/>
              <a:ext cx="238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1641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585488" y="2032000"/>
            <a:ext cx="4860192" cy="2781300"/>
            <a:chOff x="3585488" y="2032000"/>
            <a:chExt cx="4860192" cy="2781300"/>
          </a:xfrm>
        </p:grpSpPr>
        <p:sp>
          <p:nvSpPr>
            <p:cNvPr id="5" name="文本框 4"/>
            <p:cNvSpPr txBox="1"/>
            <p:nvPr/>
          </p:nvSpPr>
          <p:spPr>
            <a:xfrm>
              <a:off x="3585488" y="2744732"/>
              <a:ext cx="338554" cy="116664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zh-CN" sz="1000" dirty="0">
                  <a:effectLst>
                    <a:outerShdw blurRad="1270000" dist="50800" dir="5400000" algn="ctr" rotWithShape="0">
                      <a:srgbClr val="000000">
                        <a:alpha val="22000"/>
                      </a:srgbClr>
                    </a:outerShdw>
                  </a:effectLst>
                </a:rPr>
                <a:t>r</a:t>
              </a:r>
              <a:r>
                <a:rPr kumimoji="1" lang="en-US" altLang="zh-CN" sz="1000" dirty="0" smtClean="0">
                  <a:effectLst>
                    <a:outerShdw blurRad="1270000" dist="50800" dir="5400000" algn="ctr" rotWithShape="0">
                      <a:srgbClr val="000000">
                        <a:alpha val="22000"/>
                      </a:srgbClr>
                    </a:outerShdw>
                  </a:effectLst>
                </a:rPr>
                <a:t>eal bandwidth</a:t>
              </a:r>
              <a:endParaRPr kumimoji="1" lang="zh-CN" altLang="en-US" sz="1000" dirty="0">
                <a:effectLst>
                  <a:outerShdw blurRad="1270000" dist="50800" dir="5400000" algn="ctr" rotWithShape="0">
                    <a:srgbClr val="000000">
                      <a:alpha val="22000"/>
                    </a:srgbClr>
                  </a:outerShdw>
                </a:effectLst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941389" y="3137343"/>
              <a:ext cx="45719" cy="945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0980" y="2032000"/>
              <a:ext cx="4584700" cy="2781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02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 21"/>
          <p:cNvGrpSpPr/>
          <p:nvPr/>
        </p:nvGrpSpPr>
        <p:grpSpPr>
          <a:xfrm>
            <a:off x="3376448" y="583324"/>
            <a:ext cx="6256283" cy="5943600"/>
            <a:chOff x="3376448" y="583324"/>
            <a:chExt cx="6256283" cy="5943600"/>
          </a:xfrm>
        </p:grpSpPr>
        <p:grpSp>
          <p:nvGrpSpPr>
            <p:cNvPr id="15" name="组 14"/>
            <p:cNvGrpSpPr/>
            <p:nvPr/>
          </p:nvGrpSpPr>
          <p:grpSpPr>
            <a:xfrm>
              <a:off x="3376448" y="583324"/>
              <a:ext cx="6256283" cy="5943600"/>
              <a:chOff x="3376448" y="583324"/>
              <a:chExt cx="6256283" cy="5943600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74" b="13333"/>
              <a:stretch/>
            </p:blipFill>
            <p:spPr>
              <a:xfrm>
                <a:off x="3376448" y="583324"/>
                <a:ext cx="6256283" cy="5943600"/>
              </a:xfrm>
              <a:prstGeom prst="rect">
                <a:avLst/>
              </a:prstGeom>
            </p:spPr>
          </p:pic>
          <p:sp>
            <p:nvSpPr>
              <p:cNvPr id="6" name="椭圆 5"/>
              <p:cNvSpPr/>
              <p:nvPr/>
            </p:nvSpPr>
            <p:spPr>
              <a:xfrm>
                <a:off x="6085490" y="835572"/>
                <a:ext cx="567558" cy="52026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580996" y="1300653"/>
                <a:ext cx="567558" cy="52026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6928944" y="835572"/>
                <a:ext cx="12139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smtClean="0">
                    <a:solidFill>
                      <a:srgbClr val="FF0000"/>
                    </a:solidFill>
                  </a:rPr>
                  <a:t>Mesh</a:t>
                </a:r>
                <a:r>
                  <a:rPr kumimoji="1" lang="zh-CN" altLang="en-US" dirty="0" smtClean="0">
                    <a:solidFill>
                      <a:srgbClr val="FF0000"/>
                    </a:solidFill>
                  </a:rPr>
                  <a:t>节点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4469529" y="1074259"/>
                <a:ext cx="12139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 smtClean="0">
                    <a:solidFill>
                      <a:srgbClr val="FF0000"/>
                    </a:solidFill>
                  </a:rPr>
                  <a:t>摄像头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1" name="直线箭头连接符 10"/>
              <p:cNvCxnSpPr>
                <a:endCxn id="7" idx="2"/>
              </p:cNvCxnSpPr>
              <p:nvPr/>
            </p:nvCxnSpPr>
            <p:spPr>
              <a:xfrm>
                <a:off x="5076501" y="1443591"/>
                <a:ext cx="504495" cy="11719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线箭头连接符 11"/>
              <p:cNvCxnSpPr>
                <a:stCxn id="8" idx="1"/>
                <a:endCxn id="6" idx="6"/>
              </p:cNvCxnSpPr>
              <p:nvPr/>
            </p:nvCxnSpPr>
            <p:spPr>
              <a:xfrm flipH="1">
                <a:off x="6653048" y="1020238"/>
                <a:ext cx="275896" cy="7546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椭圆 15"/>
            <p:cNvSpPr/>
            <p:nvPr/>
          </p:nvSpPr>
          <p:spPr>
            <a:xfrm>
              <a:off x="6223438" y="2801007"/>
              <a:ext cx="567558" cy="52026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204181" y="2691806"/>
              <a:ext cx="12139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>
                  <a:solidFill>
                    <a:srgbClr val="FF0000"/>
                  </a:solidFill>
                </a:rPr>
                <a:t>太阳能供电板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直线箭头连接符 18"/>
            <p:cNvCxnSpPr>
              <a:stCxn id="17" idx="1"/>
              <a:endCxn id="16" idx="6"/>
            </p:cNvCxnSpPr>
            <p:nvPr/>
          </p:nvCxnSpPr>
          <p:spPr>
            <a:xfrm flipH="1">
              <a:off x="6790996" y="3014972"/>
              <a:ext cx="413185" cy="4616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657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1930400" y="571500"/>
            <a:ext cx="8318500" cy="5702300"/>
            <a:chOff x="1930400" y="571500"/>
            <a:chExt cx="8318500" cy="57023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0400" y="571500"/>
              <a:ext cx="8318500" cy="5702300"/>
            </a:xfrm>
            <a:prstGeom prst="rect">
              <a:avLst/>
            </a:prstGeom>
          </p:spPr>
        </p:pic>
        <p:cxnSp>
          <p:nvCxnSpPr>
            <p:cNvPr id="6" name="直线连接符 5"/>
            <p:cNvCxnSpPr/>
            <p:nvPr/>
          </p:nvCxnSpPr>
          <p:spPr>
            <a:xfrm flipV="1">
              <a:off x="2932386" y="5454869"/>
              <a:ext cx="3799490" cy="252248"/>
            </a:xfrm>
            <a:prstGeom prst="line">
              <a:avLst/>
            </a:prstGeom>
            <a:ln w="4762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6"/>
            <p:cNvCxnSpPr/>
            <p:nvPr/>
          </p:nvCxnSpPr>
          <p:spPr>
            <a:xfrm flipV="1">
              <a:off x="2932386" y="3168869"/>
              <a:ext cx="5644055" cy="2412124"/>
            </a:xfrm>
            <a:prstGeom prst="line">
              <a:avLst/>
            </a:prstGeom>
            <a:ln w="4762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/>
            <p:nvPr/>
          </p:nvCxnSpPr>
          <p:spPr>
            <a:xfrm flipH="1">
              <a:off x="7394028" y="3422650"/>
              <a:ext cx="1182414" cy="1821903"/>
            </a:xfrm>
            <a:prstGeom prst="line">
              <a:avLst/>
            </a:prstGeom>
            <a:ln w="4762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/>
            <p:cNvCxnSpPr/>
            <p:nvPr/>
          </p:nvCxnSpPr>
          <p:spPr>
            <a:xfrm flipV="1">
              <a:off x="8686801" y="1923393"/>
              <a:ext cx="78827" cy="909037"/>
            </a:xfrm>
            <a:prstGeom prst="line">
              <a:avLst/>
            </a:prstGeom>
            <a:ln w="4762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8583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/>
        </p:nvGrpSpPr>
        <p:grpSpPr>
          <a:xfrm>
            <a:off x="2561402" y="293391"/>
            <a:ext cx="7909056" cy="6201996"/>
            <a:chOff x="2561402" y="293391"/>
            <a:chExt cx="7909056" cy="6201996"/>
          </a:xfrm>
        </p:grpSpPr>
        <p:grpSp>
          <p:nvGrpSpPr>
            <p:cNvPr id="72" name="组 71"/>
            <p:cNvGrpSpPr/>
            <p:nvPr/>
          </p:nvGrpSpPr>
          <p:grpSpPr>
            <a:xfrm>
              <a:off x="3162356" y="470203"/>
              <a:ext cx="6249653" cy="6025184"/>
              <a:chOff x="3666858" y="832816"/>
              <a:chExt cx="6249653" cy="602518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5453736" y="1522654"/>
                <a:ext cx="2645455" cy="481183"/>
              </a:xfrm>
              <a:prstGeom prst="rect">
                <a:avLst/>
              </a:prstGeom>
              <a:gradFill flip="none" rotWithShape="1">
                <a:gsLst>
                  <a:gs pos="47000">
                    <a:schemeClr val="bg1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 rot="5400000">
                <a:off x="6698003" y="3686261"/>
                <a:ext cx="4237692" cy="872844"/>
              </a:xfrm>
              <a:prstGeom prst="rect">
                <a:avLst/>
              </a:prstGeom>
              <a:gradFill flip="none" rotWithShape="1">
                <a:gsLst>
                  <a:gs pos="47000">
                    <a:schemeClr val="bg1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 rot="5400000">
                <a:off x="2617232" y="3686262"/>
                <a:ext cx="4237693" cy="872844"/>
              </a:xfrm>
              <a:prstGeom prst="rect">
                <a:avLst/>
              </a:prstGeom>
              <a:gradFill flip="none" rotWithShape="1">
                <a:gsLst>
                  <a:gs pos="47000">
                    <a:schemeClr val="bg1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8" name="组 17"/>
              <p:cNvGrpSpPr/>
              <p:nvPr/>
            </p:nvGrpSpPr>
            <p:grpSpPr>
              <a:xfrm rot="2692867">
                <a:off x="3696968" y="1637148"/>
                <a:ext cx="2083050" cy="2012096"/>
                <a:chOff x="983990" y="1330831"/>
                <a:chExt cx="1694876" cy="1676400"/>
              </a:xfrm>
              <a:solidFill>
                <a:schemeClr val="accent1">
                  <a:alpha val="36000"/>
                </a:schemeClr>
              </a:solidFill>
            </p:grpSpPr>
            <p:sp>
              <p:nvSpPr>
                <p:cNvPr id="11" name="椭圆 10"/>
                <p:cNvSpPr/>
                <p:nvPr/>
              </p:nvSpPr>
              <p:spPr>
                <a:xfrm rot="5693150">
                  <a:off x="993228" y="13215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 rot="5693150">
                  <a:off x="1145628" y="14739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 rot="5693150">
                  <a:off x="1298028" y="16263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19" name="组 18"/>
              <p:cNvGrpSpPr/>
              <p:nvPr/>
            </p:nvGrpSpPr>
            <p:grpSpPr>
              <a:xfrm rot="2692867">
                <a:off x="3692137" y="2650923"/>
                <a:ext cx="2083050" cy="2012096"/>
                <a:chOff x="983990" y="1330831"/>
                <a:chExt cx="1694876" cy="1676400"/>
              </a:xfrm>
              <a:solidFill>
                <a:schemeClr val="accent4">
                  <a:lumMod val="60000"/>
                  <a:lumOff val="40000"/>
                  <a:alpha val="30000"/>
                </a:schemeClr>
              </a:solidFill>
            </p:grpSpPr>
            <p:sp>
              <p:nvSpPr>
                <p:cNvPr id="20" name="椭圆 19"/>
                <p:cNvSpPr/>
                <p:nvPr/>
              </p:nvSpPr>
              <p:spPr>
                <a:xfrm rot="5693150">
                  <a:off x="993228" y="13215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 rot="5693150">
                  <a:off x="1145628" y="14739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 rot="5693150">
                  <a:off x="1298028" y="16263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23" name="组 22"/>
              <p:cNvGrpSpPr/>
              <p:nvPr/>
            </p:nvGrpSpPr>
            <p:grpSpPr>
              <a:xfrm rot="2692867">
                <a:off x="3687306" y="3772537"/>
                <a:ext cx="2083050" cy="2012096"/>
                <a:chOff x="983990" y="1330831"/>
                <a:chExt cx="1694876" cy="1676400"/>
              </a:xfrm>
              <a:solidFill>
                <a:srgbClr val="FF0000">
                  <a:alpha val="30000"/>
                </a:srgbClr>
              </a:solidFill>
            </p:grpSpPr>
            <p:sp>
              <p:nvSpPr>
                <p:cNvPr id="24" name="椭圆 23"/>
                <p:cNvSpPr/>
                <p:nvPr/>
              </p:nvSpPr>
              <p:spPr>
                <a:xfrm rot="5693150">
                  <a:off x="993228" y="13215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 rot="5693150">
                  <a:off x="1145628" y="14739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 rot="5693150">
                  <a:off x="1298028" y="16263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27" name="组 26"/>
              <p:cNvGrpSpPr/>
              <p:nvPr/>
            </p:nvGrpSpPr>
            <p:grpSpPr>
              <a:xfrm rot="2692867">
                <a:off x="7833461" y="1629499"/>
                <a:ext cx="2083050" cy="2012096"/>
                <a:chOff x="983990" y="1330831"/>
                <a:chExt cx="1694876" cy="1676400"/>
              </a:xfrm>
              <a:solidFill>
                <a:schemeClr val="accent1">
                  <a:alpha val="36000"/>
                </a:schemeClr>
              </a:solidFill>
            </p:grpSpPr>
            <p:sp>
              <p:nvSpPr>
                <p:cNvPr id="28" name="椭圆 27"/>
                <p:cNvSpPr/>
                <p:nvPr/>
              </p:nvSpPr>
              <p:spPr>
                <a:xfrm rot="5693150">
                  <a:off x="993228" y="13215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 rot="5693150">
                  <a:off x="1145628" y="14739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 rot="5693150">
                  <a:off x="1298028" y="16263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31" name="组 30"/>
              <p:cNvGrpSpPr/>
              <p:nvPr/>
            </p:nvGrpSpPr>
            <p:grpSpPr>
              <a:xfrm rot="2692867">
                <a:off x="7828630" y="2643275"/>
                <a:ext cx="2083050" cy="2012096"/>
                <a:chOff x="983990" y="1330831"/>
                <a:chExt cx="1694876" cy="1676400"/>
              </a:xfrm>
              <a:solidFill>
                <a:schemeClr val="accent4">
                  <a:lumMod val="60000"/>
                  <a:lumOff val="40000"/>
                  <a:alpha val="30000"/>
                </a:schemeClr>
              </a:solidFill>
            </p:grpSpPr>
            <p:sp>
              <p:nvSpPr>
                <p:cNvPr id="32" name="椭圆 31"/>
                <p:cNvSpPr/>
                <p:nvPr/>
              </p:nvSpPr>
              <p:spPr>
                <a:xfrm rot="5693150">
                  <a:off x="993228" y="13215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 rot="5693150">
                  <a:off x="1145628" y="14739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 rot="5693150">
                  <a:off x="1298028" y="16263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35" name="组 34"/>
              <p:cNvGrpSpPr/>
              <p:nvPr/>
            </p:nvGrpSpPr>
            <p:grpSpPr>
              <a:xfrm rot="2692867">
                <a:off x="7823800" y="3764888"/>
                <a:ext cx="2083050" cy="2012096"/>
                <a:chOff x="983990" y="1330831"/>
                <a:chExt cx="1694876" cy="1676400"/>
              </a:xfrm>
              <a:solidFill>
                <a:srgbClr val="FF0000">
                  <a:alpha val="30000"/>
                </a:srgbClr>
              </a:solidFill>
            </p:grpSpPr>
            <p:sp>
              <p:nvSpPr>
                <p:cNvPr id="36" name="椭圆 35"/>
                <p:cNvSpPr/>
                <p:nvPr/>
              </p:nvSpPr>
              <p:spPr>
                <a:xfrm rot="5693150">
                  <a:off x="993228" y="13215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7" name="椭圆 36"/>
                <p:cNvSpPr/>
                <p:nvPr/>
              </p:nvSpPr>
              <p:spPr>
                <a:xfrm rot="5693150">
                  <a:off x="1145628" y="14739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8" name="椭圆 37"/>
                <p:cNvSpPr/>
                <p:nvPr/>
              </p:nvSpPr>
              <p:spPr>
                <a:xfrm rot="5693150">
                  <a:off x="1298028" y="16263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39" name="组 38"/>
              <p:cNvGrpSpPr/>
              <p:nvPr/>
            </p:nvGrpSpPr>
            <p:grpSpPr>
              <a:xfrm rot="18864376">
                <a:off x="4993708" y="742443"/>
                <a:ext cx="1954712" cy="2144202"/>
                <a:chOff x="983990" y="1330831"/>
                <a:chExt cx="1694876" cy="1676400"/>
              </a:xfrm>
              <a:solidFill>
                <a:srgbClr val="FF0000">
                  <a:alpha val="30000"/>
                </a:srgbClr>
              </a:solidFill>
            </p:grpSpPr>
            <p:sp>
              <p:nvSpPr>
                <p:cNvPr id="40" name="椭圆 39"/>
                <p:cNvSpPr/>
                <p:nvPr/>
              </p:nvSpPr>
              <p:spPr>
                <a:xfrm rot="5693150">
                  <a:off x="993228" y="13215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 rot="5693150">
                  <a:off x="1145628" y="14739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 rot="5693150">
                  <a:off x="1298028" y="16263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47" name="组 46"/>
              <p:cNvGrpSpPr/>
              <p:nvPr/>
            </p:nvGrpSpPr>
            <p:grpSpPr>
              <a:xfrm rot="7809016">
                <a:off x="6568265" y="738071"/>
                <a:ext cx="1954712" cy="2144202"/>
                <a:chOff x="983990" y="1330831"/>
                <a:chExt cx="1694876" cy="1676400"/>
              </a:xfrm>
              <a:solidFill>
                <a:srgbClr val="7030A0">
                  <a:alpha val="30000"/>
                </a:srgbClr>
              </a:solidFill>
            </p:grpSpPr>
            <p:sp>
              <p:nvSpPr>
                <p:cNvPr id="48" name="椭圆 47"/>
                <p:cNvSpPr/>
                <p:nvPr/>
              </p:nvSpPr>
              <p:spPr>
                <a:xfrm rot="5693150">
                  <a:off x="993228" y="13215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 rot="5693150">
                  <a:off x="1145628" y="14739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0" name="椭圆 49"/>
                <p:cNvSpPr/>
                <p:nvPr/>
              </p:nvSpPr>
              <p:spPr>
                <a:xfrm rot="5693150">
                  <a:off x="1298028" y="16263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51" name="组 50"/>
              <p:cNvGrpSpPr/>
              <p:nvPr/>
            </p:nvGrpSpPr>
            <p:grpSpPr>
              <a:xfrm rot="2692867">
                <a:off x="3666858" y="4781043"/>
                <a:ext cx="2083050" cy="2012096"/>
                <a:chOff x="983990" y="1330831"/>
                <a:chExt cx="1694876" cy="1676400"/>
              </a:xfrm>
              <a:solidFill>
                <a:srgbClr val="7030A0">
                  <a:alpha val="30000"/>
                </a:srgbClr>
              </a:solidFill>
            </p:grpSpPr>
            <p:sp>
              <p:nvSpPr>
                <p:cNvPr id="52" name="椭圆 51"/>
                <p:cNvSpPr/>
                <p:nvPr/>
              </p:nvSpPr>
              <p:spPr>
                <a:xfrm rot="5693150">
                  <a:off x="993228" y="13215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3" name="椭圆 52"/>
                <p:cNvSpPr/>
                <p:nvPr/>
              </p:nvSpPr>
              <p:spPr>
                <a:xfrm rot="5693150">
                  <a:off x="1145628" y="14739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4" name="椭圆 53"/>
                <p:cNvSpPr/>
                <p:nvPr/>
              </p:nvSpPr>
              <p:spPr>
                <a:xfrm rot="5693150">
                  <a:off x="1298028" y="16263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55" name="组 54"/>
              <p:cNvGrpSpPr/>
              <p:nvPr/>
            </p:nvGrpSpPr>
            <p:grpSpPr>
              <a:xfrm rot="2692867">
                <a:off x="7822623" y="4845904"/>
                <a:ext cx="2083050" cy="2012096"/>
                <a:chOff x="983990" y="1330831"/>
                <a:chExt cx="1694876" cy="1676400"/>
              </a:xfrm>
              <a:solidFill>
                <a:srgbClr val="7030A0">
                  <a:alpha val="30000"/>
                </a:srgbClr>
              </a:solidFill>
            </p:grpSpPr>
            <p:sp>
              <p:nvSpPr>
                <p:cNvPr id="56" name="椭圆 55"/>
                <p:cNvSpPr/>
                <p:nvPr/>
              </p:nvSpPr>
              <p:spPr>
                <a:xfrm rot="5693150">
                  <a:off x="993228" y="13215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 rot="5693150">
                  <a:off x="1145628" y="14739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8" name="椭圆 57"/>
                <p:cNvSpPr/>
                <p:nvPr/>
              </p:nvSpPr>
              <p:spPr>
                <a:xfrm rot="5693150">
                  <a:off x="1298028" y="16263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59" name="文本框 58"/>
              <p:cNvSpPr txBox="1"/>
              <p:nvPr/>
            </p:nvSpPr>
            <p:spPr>
              <a:xfrm>
                <a:off x="4190987" y="2396487"/>
                <a:ext cx="12620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channel_142</a:t>
                </a:r>
                <a:endParaRPr kumimoji="1" lang="zh-CN" altLang="en-US" sz="1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8329225" y="2365889"/>
                <a:ext cx="12620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channel_142</a:t>
                </a:r>
                <a:endParaRPr kumimoji="1" lang="zh-CN" altLang="en-US" sz="1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4190986" y="3478711"/>
                <a:ext cx="12620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channel_149</a:t>
                </a:r>
                <a:endParaRPr kumimoji="1" lang="zh-CN" altLang="en-US" sz="1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8324106" y="3462520"/>
                <a:ext cx="12620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channel_149</a:t>
                </a:r>
                <a:endParaRPr kumimoji="1" lang="zh-CN" altLang="en-US" sz="1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4184247" y="4500340"/>
                <a:ext cx="12620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 smtClean="0">
                    <a:solidFill>
                      <a:srgbClr val="C00000"/>
                    </a:solidFill>
                  </a:rPr>
                  <a:t>channel_153</a:t>
                </a:r>
                <a:endParaRPr kumimoji="1" lang="zh-CN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8303524" y="4543536"/>
                <a:ext cx="12620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 smtClean="0">
                    <a:solidFill>
                      <a:srgbClr val="C00000"/>
                    </a:solidFill>
                  </a:rPr>
                  <a:t>channel_153</a:t>
                </a:r>
                <a:endParaRPr kumimoji="1" lang="zh-CN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4206752" y="5780713"/>
                <a:ext cx="12620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 smtClean="0">
                    <a:solidFill>
                      <a:srgbClr val="7030A0"/>
                    </a:solidFill>
                  </a:rPr>
                  <a:t>channel_157</a:t>
                </a:r>
                <a:endParaRPr kumimoji="1" lang="zh-CN" altLang="en-US" sz="14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8308340" y="5799427"/>
                <a:ext cx="12620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 smtClean="0">
                    <a:solidFill>
                      <a:srgbClr val="7030A0"/>
                    </a:solidFill>
                  </a:rPr>
                  <a:t>channel_157</a:t>
                </a:r>
                <a:endParaRPr kumimoji="1" lang="zh-CN" altLang="en-US" sz="14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6939161" y="1643435"/>
                <a:ext cx="12620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 smtClean="0">
                    <a:solidFill>
                      <a:srgbClr val="7030A0"/>
                    </a:solidFill>
                  </a:rPr>
                  <a:t>channel_157</a:t>
                </a:r>
                <a:endParaRPr kumimoji="1" lang="zh-CN" altLang="en-US" sz="14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5429943" y="1641160"/>
                <a:ext cx="12620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 smtClean="0">
                    <a:solidFill>
                      <a:srgbClr val="C00000"/>
                    </a:solidFill>
                  </a:rPr>
                  <a:t>channel_153</a:t>
                </a:r>
                <a:endParaRPr kumimoji="1" lang="zh-CN" altLang="en-US" sz="14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73" name="椭圆 72"/>
            <p:cNvSpPr/>
            <p:nvPr/>
          </p:nvSpPr>
          <p:spPr>
            <a:xfrm rot="19847133">
              <a:off x="4106112" y="1704550"/>
              <a:ext cx="1499762" cy="201717"/>
            </a:xfrm>
            <a:prstGeom prst="ellipse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rot="18785856">
              <a:off x="3805621" y="2097989"/>
              <a:ext cx="2043597" cy="243511"/>
            </a:xfrm>
            <a:prstGeom prst="ellipse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rot="17720072">
              <a:off x="3440562" y="2727398"/>
              <a:ext cx="2896561" cy="269256"/>
            </a:xfrm>
            <a:prstGeom prst="ellipse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rot="17196130">
              <a:off x="2878658" y="3321709"/>
              <a:ext cx="4067227" cy="258638"/>
            </a:xfrm>
            <a:prstGeom prst="ellipse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rot="21377066">
              <a:off x="5489187" y="1352416"/>
              <a:ext cx="1499762" cy="201717"/>
            </a:xfrm>
            <a:prstGeom prst="ellipse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rot="14147890">
              <a:off x="4418832" y="3451991"/>
              <a:ext cx="4929273" cy="245465"/>
            </a:xfrm>
            <a:prstGeom prst="ellipse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rot="13623301">
              <a:off x="4837873" y="2818366"/>
              <a:ext cx="4067227" cy="228694"/>
            </a:xfrm>
            <a:prstGeom prst="ellipse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rot="12853946">
              <a:off x="5314392" y="2291982"/>
              <a:ext cx="3171700" cy="207930"/>
            </a:xfrm>
            <a:prstGeom prst="ellipse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rot="11645917">
              <a:off x="5437687" y="1742493"/>
              <a:ext cx="2907145" cy="182328"/>
            </a:xfrm>
            <a:prstGeom prst="ellipse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5699221" y="2359696"/>
              <a:ext cx="12620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>
                  <a:solidFill>
                    <a:schemeClr val="accent6">
                      <a:lumMod val="50000"/>
                    </a:schemeClr>
                  </a:solidFill>
                </a:rPr>
                <a:t>channel_161</a:t>
              </a:r>
              <a:endParaRPr kumimoji="1" lang="zh-CN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4848227" y="293970"/>
              <a:ext cx="12620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Cluster_1</a:t>
              </a:r>
              <a:endParaRPr kumimoji="1" lang="zh-CN" altLang="en-US" sz="1400" dirty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9203107" y="5275943"/>
              <a:ext cx="12620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Cluster_6</a:t>
              </a:r>
              <a:endParaRPr kumimoji="1" lang="zh-CN" altLang="en-US" sz="1400" dirty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2566889" y="1923242"/>
              <a:ext cx="12620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Cluster_10</a:t>
              </a:r>
              <a:endParaRPr kumimoji="1" lang="zh-CN" altLang="en-US" sz="1400" dirty="0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9203108" y="4154193"/>
              <a:ext cx="12620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Cluster_5</a:t>
              </a:r>
              <a:endParaRPr kumimoji="1" lang="zh-CN" altLang="en-US" sz="1400" dirty="0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9194131" y="3095105"/>
              <a:ext cx="12620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Cluster_4</a:t>
              </a:r>
              <a:endParaRPr kumimoji="1" lang="zh-CN" altLang="en-US" sz="1400" dirty="0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9208453" y="2017607"/>
              <a:ext cx="12620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Cluster_3</a:t>
              </a:r>
              <a:endParaRPr kumimoji="1" lang="zh-CN" altLang="en-US" sz="1400" dirty="0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6520141" y="293391"/>
              <a:ext cx="12620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Cluster_2</a:t>
              </a:r>
              <a:endParaRPr kumimoji="1" lang="zh-CN" altLang="en-US" sz="1400" dirty="0"/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2561402" y="2895153"/>
              <a:ext cx="12620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Cluster_9</a:t>
              </a:r>
              <a:endParaRPr kumimoji="1" lang="zh-CN" altLang="en-US" sz="1400" dirty="0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2571626" y="4245956"/>
              <a:ext cx="12620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Cluster_8</a:t>
              </a:r>
              <a:endParaRPr kumimoji="1" lang="zh-CN" altLang="en-US" sz="1400" dirty="0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2566889" y="5454010"/>
              <a:ext cx="12620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Cluster_7</a:t>
              </a:r>
              <a:endParaRPr kumimoji="1"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474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22077</TotalTime>
  <Words>264</Words>
  <Application>Microsoft Macintosh PowerPoint</Application>
  <PresentationFormat>宽屏</PresentationFormat>
  <Paragraphs>216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feng</dc:creator>
  <cp:lastModifiedBy>wang feng</cp:lastModifiedBy>
  <cp:revision>43</cp:revision>
  <dcterms:created xsi:type="dcterms:W3CDTF">2016-04-25T03:33:07Z</dcterms:created>
  <dcterms:modified xsi:type="dcterms:W3CDTF">2016-05-13T06:07:33Z</dcterms:modified>
</cp:coreProperties>
</file>