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59" r:id="rId4"/>
    <p:sldId id="260" r:id="rId5"/>
    <p:sldId id="265" r:id="rId6"/>
    <p:sldId id="262" r:id="rId7"/>
    <p:sldId id="274" r:id="rId8"/>
    <p:sldId id="267" r:id="rId9"/>
    <p:sldId id="263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261D-E2C3-443E-99D2-64D3FCACE05B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9B32-D786-411C-9367-94C8DC41D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4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261D-E2C3-443E-99D2-64D3FCACE05B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9B32-D786-411C-9367-94C8DC41D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8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261D-E2C3-443E-99D2-64D3FCACE05B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9B32-D786-411C-9367-94C8DC41D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71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261D-E2C3-443E-99D2-64D3FCACE05B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9B32-D786-411C-9367-94C8DC41D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5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261D-E2C3-443E-99D2-64D3FCACE05B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9B32-D786-411C-9367-94C8DC41D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15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261D-E2C3-443E-99D2-64D3FCACE05B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9B32-D786-411C-9367-94C8DC41D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261D-E2C3-443E-99D2-64D3FCACE05B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9B32-D786-411C-9367-94C8DC41D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1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261D-E2C3-443E-99D2-64D3FCACE05B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9B32-D786-411C-9367-94C8DC41D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62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261D-E2C3-443E-99D2-64D3FCACE05B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9B32-D786-411C-9367-94C8DC41D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3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261D-E2C3-443E-99D2-64D3FCACE05B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9B32-D786-411C-9367-94C8DC41D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09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261D-E2C3-443E-99D2-64D3FCACE05B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9B32-D786-411C-9367-94C8DC41D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85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F261D-E2C3-443E-99D2-64D3FCACE05B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D9B32-D786-411C-9367-94C8DC41D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67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Drawing1.vsd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单跳衰减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007" y="365125"/>
            <a:ext cx="7749117" cy="5811838"/>
          </a:xfrm>
        </p:spPr>
      </p:pic>
      <p:sp>
        <p:nvSpPr>
          <p:cNvPr id="6" name="椭圆 5"/>
          <p:cNvSpPr/>
          <p:nvPr/>
        </p:nvSpPr>
        <p:spPr>
          <a:xfrm>
            <a:off x="457200" y="2806700"/>
            <a:ext cx="381000" cy="3683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椭圆 6"/>
          <p:cNvSpPr/>
          <p:nvPr/>
        </p:nvSpPr>
        <p:spPr>
          <a:xfrm>
            <a:off x="1247246" y="2806700"/>
            <a:ext cx="381000" cy="3683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椭圆 7"/>
          <p:cNvSpPr/>
          <p:nvPr/>
        </p:nvSpPr>
        <p:spPr>
          <a:xfrm>
            <a:off x="3430065" y="2806700"/>
            <a:ext cx="381000" cy="3683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椭圆 8"/>
          <p:cNvSpPr/>
          <p:nvPr/>
        </p:nvSpPr>
        <p:spPr>
          <a:xfrm>
            <a:off x="2037293" y="2806700"/>
            <a:ext cx="381000" cy="3683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椭圆 9"/>
          <p:cNvSpPr/>
          <p:nvPr/>
        </p:nvSpPr>
        <p:spPr>
          <a:xfrm>
            <a:off x="2733679" y="2806700"/>
            <a:ext cx="381000" cy="3683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上弧形箭头 10"/>
          <p:cNvSpPr/>
          <p:nvPr/>
        </p:nvSpPr>
        <p:spPr>
          <a:xfrm>
            <a:off x="596900" y="2451100"/>
            <a:ext cx="1580093" cy="355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629194" y="1499394"/>
            <a:ext cx="3130577" cy="298370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7796" y="272955"/>
            <a:ext cx="610055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>
                <a:latin typeface="+mj-lt"/>
                <a:ea typeface="+mj-ea"/>
                <a:cs typeface="+mj-cs"/>
              </a:rPr>
              <a:t>RTS 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OFF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, 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Mesh node 5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图片 2" descr="C:\Users\Jacky\Desktop\rtsoff\txpower_transmit_receive_bandwidth_2_node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80" y="1151041"/>
            <a:ext cx="8089436" cy="5495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670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7795" y="272955"/>
            <a:ext cx="1252864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>
                <a:latin typeface="+mj-lt"/>
                <a:ea typeface="+mj-ea"/>
                <a:cs typeface="+mj-cs"/>
              </a:rPr>
              <a:t>RTS 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ON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, 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Mesh node1,tr_bandwidth=30,40,50,60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图片 3" descr="C:\Users\Jacky\Desktop\rts400\1_node_rtson_30-_60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68" y="1187355"/>
            <a:ext cx="9853686" cy="56706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7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7795" y="272955"/>
            <a:ext cx="1252864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>
                <a:latin typeface="+mj-lt"/>
                <a:ea typeface="+mj-ea"/>
                <a:cs typeface="+mj-cs"/>
              </a:rPr>
              <a:t>RTS 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ON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, 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Mesh node5,tr_bandwidth=30,40,50,60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图片 4" descr="C:\Users\Jacky\Desktop\rts400\2_node_rtson_30-_60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5" y="1110098"/>
            <a:ext cx="11300348" cy="5863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53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7795" y="272955"/>
            <a:ext cx="1252864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>
                <a:latin typeface="+mj-lt"/>
                <a:ea typeface="+mj-ea"/>
                <a:cs typeface="+mj-cs"/>
              </a:rPr>
              <a:t>RTS 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OFF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, 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Mesh node1,tr_bandwidth=30,40,50,60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图片 4" descr="C:\Users\Jacky\Desktop\rtsoff\1_node_rtsoff_30-_60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5" y="974686"/>
            <a:ext cx="11462707" cy="6067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9515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7795" y="272955"/>
            <a:ext cx="1252864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>
                <a:latin typeface="+mj-lt"/>
                <a:ea typeface="+mj-ea"/>
                <a:cs typeface="+mj-cs"/>
              </a:rPr>
              <a:t>RTS 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OFF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, 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Mesh node5,tr_bandwidth=30,40,50,60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图片 5" descr="C:\Users\Jacky\Desktop\rtsoff\2_node_rtsoff_30-_60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4" y="1137393"/>
            <a:ext cx="11564205" cy="5822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6199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9431" y="272955"/>
            <a:ext cx="1252864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 err="1" smtClean="0">
                <a:latin typeface="+mj-lt"/>
                <a:ea typeface="+mj-ea"/>
                <a:cs typeface="+mj-cs"/>
              </a:rPr>
              <a:t>tr_bandwidth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=40Mbps</a:t>
            </a:r>
            <a:r>
              <a:rPr lang="zh-CN" altLang="en-US" sz="4400" dirty="0" smtClean="0">
                <a:latin typeface="+mj-lt"/>
                <a:ea typeface="+mj-ea"/>
                <a:cs typeface="+mj-cs"/>
              </a:rPr>
              <a:t>， 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RTS ON </a:t>
            </a:r>
            <a:r>
              <a:rPr lang="en-US" altLang="zh-CN" sz="4400" dirty="0" err="1" smtClean="0">
                <a:latin typeface="+mj-lt"/>
                <a:ea typeface="+mj-ea"/>
                <a:cs typeface="+mj-cs"/>
              </a:rPr>
              <a:t>vs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 OFF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图片 4" descr="C:\Users\Jacky\Desktop\1_node_rts_ON_vs_OFF_40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2" y="1110098"/>
            <a:ext cx="10181232" cy="5747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6361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9431" y="272955"/>
            <a:ext cx="1252864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 err="1" smtClean="0">
                <a:latin typeface="+mj-lt"/>
                <a:ea typeface="+mj-ea"/>
                <a:cs typeface="+mj-cs"/>
              </a:rPr>
              <a:t>tr_bandwidth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=50Mbps</a:t>
            </a:r>
            <a:r>
              <a:rPr lang="zh-CN" altLang="en-US" sz="4400" dirty="0" smtClean="0">
                <a:latin typeface="+mj-lt"/>
                <a:ea typeface="+mj-ea"/>
                <a:cs typeface="+mj-cs"/>
              </a:rPr>
              <a:t>， 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RTS ON </a:t>
            </a:r>
            <a:r>
              <a:rPr lang="en-US" altLang="zh-CN" sz="4400" dirty="0" err="1" smtClean="0">
                <a:latin typeface="+mj-lt"/>
                <a:ea typeface="+mj-ea"/>
                <a:cs typeface="+mj-cs"/>
              </a:rPr>
              <a:t>vs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 OFF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图片 5" descr="C:\Users\Jacky\Desktop\1_node_rts_ON_vs_OFF_50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0" y="1082802"/>
            <a:ext cx="10672551" cy="57751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7325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2764" y="300250"/>
            <a:ext cx="944425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>
                <a:latin typeface="+mj-lt"/>
                <a:ea typeface="+mj-ea"/>
                <a:cs typeface="+mj-cs"/>
              </a:rPr>
              <a:t>RTS 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ON </a:t>
            </a:r>
            <a:r>
              <a:rPr lang="en-US" altLang="zh-CN" sz="4400" dirty="0" err="1" smtClean="0">
                <a:latin typeface="+mj-lt"/>
                <a:ea typeface="+mj-ea"/>
                <a:cs typeface="+mj-cs"/>
              </a:rPr>
              <a:t>vs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 OFF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, 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Mesh node 1-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Part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64" y="1001981"/>
            <a:ext cx="8534401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5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2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隐终端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rts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thr</a:t>
            </a:r>
            <a:r>
              <a:rPr lang="en-US" altLang="zh-CN" dirty="0" smtClean="0"/>
              <a:t>=400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节点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5" name="椭圆 4"/>
          <p:cNvSpPr/>
          <p:nvPr/>
        </p:nvSpPr>
        <p:spPr>
          <a:xfrm>
            <a:off x="457200" y="3467100"/>
            <a:ext cx="381000" cy="3683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椭圆 5"/>
          <p:cNvSpPr/>
          <p:nvPr/>
        </p:nvSpPr>
        <p:spPr>
          <a:xfrm>
            <a:off x="1247246" y="3467100"/>
            <a:ext cx="381000" cy="3683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椭圆 6"/>
          <p:cNvSpPr/>
          <p:nvPr/>
        </p:nvSpPr>
        <p:spPr>
          <a:xfrm>
            <a:off x="3430065" y="3467100"/>
            <a:ext cx="381000" cy="3683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椭圆 7"/>
          <p:cNvSpPr/>
          <p:nvPr/>
        </p:nvSpPr>
        <p:spPr>
          <a:xfrm>
            <a:off x="2037293" y="3467100"/>
            <a:ext cx="381000" cy="3683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椭圆 8"/>
          <p:cNvSpPr/>
          <p:nvPr/>
        </p:nvSpPr>
        <p:spPr>
          <a:xfrm>
            <a:off x="2733679" y="3467100"/>
            <a:ext cx="381000" cy="3683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上弧形箭头 9"/>
          <p:cNvSpPr/>
          <p:nvPr/>
        </p:nvSpPr>
        <p:spPr>
          <a:xfrm>
            <a:off x="596900" y="3111500"/>
            <a:ext cx="1580093" cy="355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684513" y="2159397"/>
            <a:ext cx="3130577" cy="298370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/>
          <p:cNvSpPr/>
          <p:nvPr/>
        </p:nvSpPr>
        <p:spPr>
          <a:xfrm>
            <a:off x="1864776" y="2057400"/>
            <a:ext cx="3130577" cy="298370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上弧形箭头 13"/>
          <p:cNvSpPr/>
          <p:nvPr/>
        </p:nvSpPr>
        <p:spPr>
          <a:xfrm>
            <a:off x="2227793" y="3882628"/>
            <a:ext cx="1392772" cy="355600"/>
          </a:xfrm>
          <a:prstGeom prst="curved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707" y="365125"/>
            <a:ext cx="7749117" cy="5811838"/>
          </a:xfrm>
        </p:spPr>
      </p:pic>
    </p:spTree>
    <p:extLst>
      <p:ext uri="{BB962C8B-B14F-4D97-AF65-F5344CB8AC3E}">
        <p14:creationId xmlns:p14="http://schemas.microsoft.com/office/powerpoint/2010/main" val="287286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Jacky\Desktop\test\total-bandwidth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16" y="1009934"/>
            <a:ext cx="9793132" cy="584806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3131302" y="226845"/>
            <a:ext cx="57687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prstClr val="black"/>
                </a:solidFill>
                <a:latin typeface="Calibri Light" panose="020F0302020204030204"/>
              </a:rPr>
              <a:t>单</a:t>
            </a:r>
            <a:r>
              <a:rPr lang="zh-CN" altLang="en-US" sz="4400" dirty="0" smtClean="0">
                <a:solidFill>
                  <a:prstClr val="black"/>
                </a:solidFill>
                <a:latin typeface="Calibri Light" panose="020F0302020204030204"/>
              </a:rPr>
              <a:t>跳衰减</a:t>
            </a:r>
            <a:r>
              <a:rPr lang="en-US" altLang="zh-CN" sz="4400" dirty="0" err="1" smtClean="0">
                <a:solidFill>
                  <a:prstClr val="black"/>
                </a:solidFill>
                <a:latin typeface="Calibri Light" panose="020F0302020204030204"/>
              </a:rPr>
              <a:t>Vs</a:t>
            </a:r>
            <a:r>
              <a:rPr lang="zh-CN" altLang="en-US" sz="4400" dirty="0">
                <a:solidFill>
                  <a:prstClr val="black"/>
                </a:solidFill>
                <a:latin typeface="Calibri Light" panose="020F0302020204030204"/>
              </a:rPr>
              <a:t>隐</a:t>
            </a:r>
            <a:r>
              <a:rPr lang="zh-CN" altLang="en-US" sz="4400" dirty="0" smtClean="0">
                <a:solidFill>
                  <a:prstClr val="black"/>
                </a:solidFill>
                <a:latin typeface="Calibri Light" panose="020F0302020204030204"/>
              </a:rPr>
              <a:t>终端并发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32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Jacky\Desktop\test1\RTS on VS off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09" y="1078172"/>
            <a:ext cx="11436825" cy="5779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2708221" y="308732"/>
            <a:ext cx="64189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solidFill>
                  <a:prstClr val="black"/>
                </a:solidFill>
                <a:latin typeface="Calibri Light" panose="020F0302020204030204"/>
              </a:rPr>
              <a:t>隐终端并发 </a:t>
            </a:r>
            <a:r>
              <a:rPr lang="en-US" altLang="zh-CN" sz="4400" dirty="0" smtClean="0">
                <a:solidFill>
                  <a:prstClr val="black"/>
                </a:solidFill>
                <a:latin typeface="Calibri Light" panose="020F0302020204030204"/>
              </a:rPr>
              <a:t>RTS ON </a:t>
            </a:r>
            <a:r>
              <a:rPr lang="en-US" altLang="zh-CN" sz="4400" dirty="0" err="1" smtClean="0">
                <a:solidFill>
                  <a:prstClr val="black"/>
                </a:solidFill>
                <a:latin typeface="Calibri Light" panose="020F0302020204030204"/>
              </a:rPr>
              <a:t>vs</a:t>
            </a:r>
            <a:r>
              <a:rPr lang="en-US" altLang="zh-CN" sz="4400" dirty="0" smtClean="0">
                <a:solidFill>
                  <a:prstClr val="black"/>
                </a:solidFill>
                <a:latin typeface="Calibri Light" panose="020F0302020204030204"/>
              </a:rPr>
              <a:t> OFF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26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078" y="144231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隐终端并发</a:t>
            </a:r>
            <a:endParaRPr lang="en-US" dirty="0"/>
          </a:p>
        </p:txBody>
      </p:sp>
      <p:sp>
        <p:nvSpPr>
          <p:cNvPr id="14" name="椭圆 13"/>
          <p:cNvSpPr/>
          <p:nvPr/>
        </p:nvSpPr>
        <p:spPr>
          <a:xfrm>
            <a:off x="457200" y="3467100"/>
            <a:ext cx="381000" cy="3683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椭圆 14"/>
          <p:cNvSpPr/>
          <p:nvPr/>
        </p:nvSpPr>
        <p:spPr>
          <a:xfrm>
            <a:off x="1247246" y="3467100"/>
            <a:ext cx="381000" cy="3683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椭圆 15"/>
          <p:cNvSpPr/>
          <p:nvPr/>
        </p:nvSpPr>
        <p:spPr>
          <a:xfrm>
            <a:off x="3430065" y="3467100"/>
            <a:ext cx="381000" cy="3683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7" name="椭圆 16"/>
          <p:cNvSpPr/>
          <p:nvPr/>
        </p:nvSpPr>
        <p:spPr>
          <a:xfrm>
            <a:off x="2037293" y="3467100"/>
            <a:ext cx="381000" cy="3683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椭圆 17"/>
          <p:cNvSpPr/>
          <p:nvPr/>
        </p:nvSpPr>
        <p:spPr>
          <a:xfrm>
            <a:off x="2733679" y="3467100"/>
            <a:ext cx="381000" cy="3683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上弧形箭头 18"/>
          <p:cNvSpPr/>
          <p:nvPr/>
        </p:nvSpPr>
        <p:spPr>
          <a:xfrm>
            <a:off x="596900" y="3111500"/>
            <a:ext cx="1580093" cy="355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-684513" y="2159397"/>
            <a:ext cx="3130577" cy="298370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椭圆 20"/>
          <p:cNvSpPr/>
          <p:nvPr/>
        </p:nvSpPr>
        <p:spPr>
          <a:xfrm>
            <a:off x="1864776" y="2057400"/>
            <a:ext cx="3130577" cy="298370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上弧形箭头 21"/>
          <p:cNvSpPr/>
          <p:nvPr/>
        </p:nvSpPr>
        <p:spPr>
          <a:xfrm>
            <a:off x="2227793" y="3882628"/>
            <a:ext cx="1392772" cy="355600"/>
          </a:xfrm>
          <a:prstGeom prst="curved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5622878" y="12995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230026"/>
              </p:ext>
            </p:extLst>
          </p:nvPr>
        </p:nvGraphicFramePr>
        <p:xfrm>
          <a:off x="5358370" y="1353212"/>
          <a:ext cx="6548908" cy="4227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4" imgW="9525134" imgH="6133971" progId="Visio.Drawing.15">
                  <p:embed/>
                </p:oleObj>
              </mc:Choice>
              <mc:Fallback>
                <p:oleObj name="Visio" r:id="rId4" imgW="9525134" imgH="613397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8370" y="1353212"/>
                        <a:ext cx="6548908" cy="4227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36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Jacky\Desktop\rts400\txpower_transmit_receive_bandwidth_1_node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732" y="1112292"/>
            <a:ext cx="8079474" cy="57457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27796" y="272955"/>
            <a:ext cx="610055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>
                <a:latin typeface="+mj-lt"/>
                <a:ea typeface="+mj-ea"/>
                <a:cs typeface="+mj-cs"/>
              </a:rPr>
              <a:t>RTS ON , 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Mesh node 1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7151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796" y="272955"/>
            <a:ext cx="1033135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>
                <a:latin typeface="+mj-lt"/>
                <a:ea typeface="+mj-ea"/>
                <a:cs typeface="+mj-cs"/>
              </a:rPr>
              <a:t>RTS ON , 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Mesh node 1-Matlab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8" y="974686"/>
            <a:ext cx="10413242" cy="580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4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796" y="272955"/>
            <a:ext cx="610055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>
                <a:latin typeface="+mj-lt"/>
                <a:ea typeface="+mj-ea"/>
                <a:cs typeface="+mj-cs"/>
              </a:rPr>
              <a:t>RTS ON , 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Mesh node 5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图片 3" descr="C:\Users\Jacky\Desktop\rts400\txpower_transmit_receive_bandwidth_2_node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227" y="1082802"/>
            <a:ext cx="7855149" cy="5645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465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Jacky\Desktop\rtsoff\txpower_transmit_receive_bandwidth_1_node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74" y="1090692"/>
            <a:ext cx="9144001" cy="57673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27796" y="272955"/>
            <a:ext cx="610055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>
                <a:latin typeface="+mj-lt"/>
                <a:ea typeface="+mj-ea"/>
                <a:cs typeface="+mj-cs"/>
              </a:rPr>
              <a:t>RTS 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OFF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, 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Mesh node 1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82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107</Words>
  <Application>Microsoft Office PowerPoint</Application>
  <PresentationFormat>宽屏</PresentationFormat>
  <Paragraphs>32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Visio</vt:lpstr>
      <vt:lpstr>单跳衰减</vt:lpstr>
      <vt:lpstr>隐终端  rts thr=400 节点1</vt:lpstr>
      <vt:lpstr>PowerPoint 演示文稿</vt:lpstr>
      <vt:lpstr>PowerPoint 演示文稿</vt:lpstr>
      <vt:lpstr>隐终端并发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单跳衰减</dc:title>
  <dc:creator>Jacky</dc:creator>
  <cp:lastModifiedBy>Jacky</cp:lastModifiedBy>
  <cp:revision>9</cp:revision>
  <dcterms:created xsi:type="dcterms:W3CDTF">2014-10-19T08:25:54Z</dcterms:created>
  <dcterms:modified xsi:type="dcterms:W3CDTF">2014-10-20T06:01:54Z</dcterms:modified>
</cp:coreProperties>
</file>