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07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87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0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44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84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50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2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6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59E2-7327-D442-9089-59802F148CD0}" type="datetimeFigureOut">
              <a:rPr kumimoji="1" lang="zh-CN" altLang="en-US" smtClean="0"/>
              <a:t>16/4/25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8C96-1D55-544B-85A1-F29D59909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7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/>
        </p:nvGrpSpPr>
        <p:grpSpPr>
          <a:xfrm>
            <a:off x="2561402" y="293391"/>
            <a:ext cx="7909056" cy="6201996"/>
            <a:chOff x="2561402" y="293391"/>
            <a:chExt cx="7909056" cy="6201996"/>
          </a:xfrm>
        </p:grpSpPr>
        <p:grpSp>
          <p:nvGrpSpPr>
            <p:cNvPr id="72" name="组 71"/>
            <p:cNvGrpSpPr/>
            <p:nvPr/>
          </p:nvGrpSpPr>
          <p:grpSpPr>
            <a:xfrm>
              <a:off x="3162356" y="470203"/>
              <a:ext cx="6249653" cy="6025184"/>
              <a:chOff x="3666858" y="832816"/>
              <a:chExt cx="6249653" cy="602518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453736" y="1522654"/>
                <a:ext cx="2645455" cy="481183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5400000">
                <a:off x="6698003" y="3686261"/>
                <a:ext cx="4237692" cy="872844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5400000">
                <a:off x="2617232" y="3686262"/>
                <a:ext cx="4237693" cy="872844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8" name="组 17"/>
              <p:cNvGrpSpPr/>
              <p:nvPr/>
            </p:nvGrpSpPr>
            <p:grpSpPr>
              <a:xfrm rot="2692867">
                <a:off x="3696968" y="1637148"/>
                <a:ext cx="2083050" cy="2012096"/>
                <a:chOff x="983990" y="1330831"/>
                <a:chExt cx="1694876" cy="1676400"/>
              </a:xfrm>
              <a:solidFill>
                <a:schemeClr val="accent1">
                  <a:alpha val="36000"/>
                </a:schemeClr>
              </a:solidFill>
            </p:grpSpPr>
            <p:sp>
              <p:nvSpPr>
                <p:cNvPr id="11" name="椭圆 10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9" name="组 18"/>
              <p:cNvGrpSpPr/>
              <p:nvPr/>
            </p:nvGrpSpPr>
            <p:grpSpPr>
              <a:xfrm rot="2692867">
                <a:off x="3692137" y="2650923"/>
                <a:ext cx="2083050" cy="2012096"/>
                <a:chOff x="983990" y="1330831"/>
                <a:chExt cx="1694876" cy="1676400"/>
              </a:xfrm>
              <a:solidFill>
                <a:schemeClr val="accent4">
                  <a:lumMod val="60000"/>
                  <a:lumOff val="40000"/>
                  <a:alpha val="30000"/>
                </a:schemeClr>
              </a:solidFill>
            </p:grpSpPr>
            <p:sp>
              <p:nvSpPr>
                <p:cNvPr id="20" name="椭圆 19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3" name="组 22"/>
              <p:cNvGrpSpPr/>
              <p:nvPr/>
            </p:nvGrpSpPr>
            <p:grpSpPr>
              <a:xfrm rot="2692867">
                <a:off x="3687306" y="3772537"/>
                <a:ext cx="2083050" cy="2012096"/>
                <a:chOff x="983990" y="1330831"/>
                <a:chExt cx="1694876" cy="1676400"/>
              </a:xfrm>
              <a:solidFill>
                <a:srgbClr val="FF0000">
                  <a:alpha val="30000"/>
                </a:srgbClr>
              </a:solidFill>
            </p:grpSpPr>
            <p:sp>
              <p:nvSpPr>
                <p:cNvPr id="24" name="椭圆 23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7" name="组 26"/>
              <p:cNvGrpSpPr/>
              <p:nvPr/>
            </p:nvGrpSpPr>
            <p:grpSpPr>
              <a:xfrm rot="2692867">
                <a:off x="7833461" y="1629499"/>
                <a:ext cx="2083050" cy="2012096"/>
                <a:chOff x="983990" y="1330831"/>
                <a:chExt cx="1694876" cy="1676400"/>
              </a:xfrm>
              <a:solidFill>
                <a:schemeClr val="accent1">
                  <a:alpha val="36000"/>
                </a:schemeClr>
              </a:solidFill>
            </p:grpSpPr>
            <p:sp>
              <p:nvSpPr>
                <p:cNvPr id="28" name="椭圆 27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1" name="组 30"/>
              <p:cNvGrpSpPr/>
              <p:nvPr/>
            </p:nvGrpSpPr>
            <p:grpSpPr>
              <a:xfrm rot="2692867">
                <a:off x="7828630" y="2643275"/>
                <a:ext cx="2083050" cy="2012096"/>
                <a:chOff x="983990" y="1330831"/>
                <a:chExt cx="1694876" cy="1676400"/>
              </a:xfrm>
              <a:solidFill>
                <a:schemeClr val="accent4">
                  <a:lumMod val="60000"/>
                  <a:lumOff val="40000"/>
                  <a:alpha val="30000"/>
                </a:schemeClr>
              </a:solidFill>
            </p:grpSpPr>
            <p:sp>
              <p:nvSpPr>
                <p:cNvPr id="32" name="椭圆 31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 rot="2692867">
                <a:off x="7823800" y="3764888"/>
                <a:ext cx="2083050" cy="2012096"/>
                <a:chOff x="983990" y="1330831"/>
                <a:chExt cx="1694876" cy="1676400"/>
              </a:xfrm>
              <a:solidFill>
                <a:srgbClr val="FF0000">
                  <a:alpha val="30000"/>
                </a:srgbClr>
              </a:solidFill>
            </p:grpSpPr>
            <p:sp>
              <p:nvSpPr>
                <p:cNvPr id="36" name="椭圆 35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9" name="组 38"/>
              <p:cNvGrpSpPr/>
              <p:nvPr/>
            </p:nvGrpSpPr>
            <p:grpSpPr>
              <a:xfrm rot="18864376">
                <a:off x="4993708" y="742443"/>
                <a:ext cx="1954712" cy="2144202"/>
                <a:chOff x="983990" y="1330831"/>
                <a:chExt cx="1694876" cy="1676400"/>
              </a:xfrm>
              <a:solidFill>
                <a:srgbClr val="FF0000">
                  <a:alpha val="30000"/>
                </a:srgbClr>
              </a:solidFill>
            </p:grpSpPr>
            <p:sp>
              <p:nvSpPr>
                <p:cNvPr id="40" name="椭圆 39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7" name="组 46"/>
              <p:cNvGrpSpPr/>
              <p:nvPr/>
            </p:nvGrpSpPr>
            <p:grpSpPr>
              <a:xfrm rot="7809016">
                <a:off x="6568265" y="738071"/>
                <a:ext cx="1954712" cy="2144202"/>
                <a:chOff x="983990" y="1330831"/>
                <a:chExt cx="1694876" cy="1676400"/>
              </a:xfrm>
              <a:solidFill>
                <a:srgbClr val="7030A0">
                  <a:alpha val="30000"/>
                </a:srgbClr>
              </a:solidFill>
            </p:grpSpPr>
            <p:sp>
              <p:nvSpPr>
                <p:cNvPr id="48" name="椭圆 47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51" name="组 50"/>
              <p:cNvGrpSpPr/>
              <p:nvPr/>
            </p:nvGrpSpPr>
            <p:grpSpPr>
              <a:xfrm rot="2692867">
                <a:off x="3666858" y="4781043"/>
                <a:ext cx="2083050" cy="2012096"/>
                <a:chOff x="983990" y="1330831"/>
                <a:chExt cx="1694876" cy="1676400"/>
              </a:xfrm>
              <a:solidFill>
                <a:srgbClr val="7030A0">
                  <a:alpha val="30000"/>
                </a:srgbClr>
              </a:solidFill>
            </p:grpSpPr>
            <p:sp>
              <p:nvSpPr>
                <p:cNvPr id="52" name="椭圆 51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55" name="组 54"/>
              <p:cNvGrpSpPr/>
              <p:nvPr/>
            </p:nvGrpSpPr>
            <p:grpSpPr>
              <a:xfrm rot="2692867">
                <a:off x="7822623" y="4845904"/>
                <a:ext cx="2083050" cy="2012096"/>
                <a:chOff x="983990" y="1330831"/>
                <a:chExt cx="1694876" cy="1676400"/>
              </a:xfrm>
              <a:solidFill>
                <a:srgbClr val="7030A0">
                  <a:alpha val="30000"/>
                </a:srgbClr>
              </a:solidFill>
            </p:grpSpPr>
            <p:sp>
              <p:nvSpPr>
                <p:cNvPr id="56" name="椭圆 55"/>
                <p:cNvSpPr/>
                <p:nvPr/>
              </p:nvSpPr>
              <p:spPr>
                <a:xfrm rot="5693150">
                  <a:off x="993228" y="13215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5693150">
                  <a:off x="1145628" y="14739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 rot="5693150">
                  <a:off x="1298028" y="1626393"/>
                  <a:ext cx="1371600" cy="13900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4190987" y="2396487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channel_142</a:t>
                </a:r>
                <a:endParaRPr kumimoji="1" lang="zh-CN" alt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29225" y="2365889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channel_142</a:t>
                </a:r>
                <a:endParaRPr kumimoji="1" lang="zh-CN" alt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190986" y="3478711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channel_149</a:t>
                </a:r>
                <a:endParaRPr kumimoji="1" lang="zh-CN" alt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8324106" y="3462520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channel_149</a:t>
                </a:r>
                <a:endParaRPr kumimoji="1" lang="zh-CN" alt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184247" y="4500340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C00000"/>
                    </a:solidFill>
                  </a:rPr>
                  <a:t>channel_153</a:t>
                </a:r>
                <a:endParaRPr kumimoji="1"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303524" y="4543536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C00000"/>
                    </a:solidFill>
                  </a:rPr>
                  <a:t>channel_153</a:t>
                </a:r>
                <a:endParaRPr kumimoji="1"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206752" y="5780713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7030A0"/>
                    </a:solidFill>
                  </a:rPr>
                  <a:t>channel_157</a:t>
                </a:r>
                <a:endParaRPr kumimoji="1" lang="zh-CN" altLang="en-US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08340" y="5799427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7030A0"/>
                    </a:solidFill>
                  </a:rPr>
                  <a:t>channel_157</a:t>
                </a:r>
                <a:endParaRPr kumimoji="1" lang="zh-CN" altLang="en-US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939161" y="1643435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7030A0"/>
                    </a:solidFill>
                  </a:rPr>
                  <a:t>channel_157</a:t>
                </a:r>
                <a:endParaRPr kumimoji="1" lang="zh-CN" altLang="en-US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429943" y="1641160"/>
                <a:ext cx="1262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>
                    <a:solidFill>
                      <a:srgbClr val="C00000"/>
                    </a:solidFill>
                  </a:rPr>
                  <a:t>channel_153</a:t>
                </a:r>
                <a:endParaRPr kumimoji="1"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3" name="椭圆 72"/>
            <p:cNvSpPr/>
            <p:nvPr/>
          </p:nvSpPr>
          <p:spPr>
            <a:xfrm rot="19847133">
              <a:off x="4106112" y="1704550"/>
              <a:ext cx="1499762" cy="201717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18785856">
              <a:off x="3805621" y="2097989"/>
              <a:ext cx="2043597" cy="243511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17720072">
              <a:off x="3440562" y="2727398"/>
              <a:ext cx="2896561" cy="269256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196130">
              <a:off x="2878658" y="3321709"/>
              <a:ext cx="4067227" cy="258638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21377066">
              <a:off x="5489187" y="1352416"/>
              <a:ext cx="1499762" cy="201717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14147890">
              <a:off x="4418832" y="3451991"/>
              <a:ext cx="4929273" cy="245465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rot="13623301">
              <a:off x="4837873" y="2818366"/>
              <a:ext cx="4067227" cy="228694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rot="12853946">
              <a:off x="5314392" y="2291982"/>
              <a:ext cx="3171700" cy="207930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 rot="11645917">
              <a:off x="5437687" y="1742493"/>
              <a:ext cx="2907145" cy="182328"/>
            </a:xfrm>
            <a:prstGeom prst="ellipse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699221" y="2359696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chemeClr val="accent6">
                      <a:lumMod val="50000"/>
                    </a:schemeClr>
                  </a:solidFill>
                </a:rPr>
                <a:t>channel_161</a:t>
              </a:r>
              <a:endParaRPr kumimoji="1" lang="zh-CN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848227" y="293970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Cluster_1</a:t>
              </a:r>
              <a:endParaRPr kumimoji="1" lang="zh-CN" altLang="en-US" sz="14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203107" y="5275943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Cluster_6</a:t>
              </a:r>
              <a:endParaRPr kumimoji="1" lang="zh-CN" altLang="en-US" sz="14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566889" y="1923242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Cluster_10</a:t>
              </a:r>
              <a:endParaRPr kumimoji="1" lang="zh-CN" altLang="en-US" sz="14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9203108" y="4154193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Cluster_5</a:t>
              </a:r>
              <a:endParaRPr kumimoji="1" lang="zh-CN" altLang="en-US" sz="14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9194131" y="3095105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Cluster_4</a:t>
              </a:r>
              <a:endParaRPr kumimoji="1" lang="zh-CN" altLang="en-US" sz="14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9208453" y="2017607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Cluster_3</a:t>
              </a:r>
              <a:endParaRPr kumimoji="1" lang="zh-CN" altLang="en-US" sz="14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520141" y="293391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Cluster_2</a:t>
              </a:r>
              <a:endParaRPr kumimoji="1" lang="zh-CN" altLang="en-US" sz="14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561402" y="2895153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Cluster_9</a:t>
              </a:r>
              <a:endParaRPr kumimoji="1" lang="zh-CN" altLang="en-US" sz="14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71626" y="4245956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Cluster_8</a:t>
              </a:r>
              <a:endParaRPr kumimoji="1" lang="zh-CN" altLang="en-US" sz="14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566889" y="5454010"/>
              <a:ext cx="1262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Cluster_7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474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21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feng</dc:creator>
  <cp:lastModifiedBy>wang feng</cp:lastModifiedBy>
  <cp:revision>4</cp:revision>
  <dcterms:created xsi:type="dcterms:W3CDTF">2016-04-25T03:33:07Z</dcterms:created>
  <dcterms:modified xsi:type="dcterms:W3CDTF">2016-04-25T06:01:40Z</dcterms:modified>
</cp:coreProperties>
</file>