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58" r:id="rId5"/>
    <p:sldId id="257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852B"/>
    <a:srgbClr val="227A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/>
    <p:restoredTop sz="94692"/>
  </p:normalViewPr>
  <p:slideViewPr>
    <p:cSldViewPr snapToGrid="0" snapToObjects="1">
      <p:cViewPr>
        <p:scale>
          <a:sx n="100" d="100"/>
          <a:sy n="100" d="100"/>
        </p:scale>
        <p:origin x="9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62DFE2-A8B2-1B4E-8633-3DD17F616C8F}" type="doc">
      <dgm:prSet loTypeId="urn:microsoft.com/office/officeart/2009/layout/CirclePictureHierarchy" loCatId="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DAEF9B6E-3057-EE44-8C11-AA29AB393941}">
      <dgm:prSet phldrT="[Text]" phldr="1"/>
      <dgm:spPr/>
      <dgm:t>
        <a:bodyPr/>
        <a:lstStyle/>
        <a:p>
          <a:endParaRPr lang="en-US"/>
        </a:p>
      </dgm:t>
    </dgm:pt>
    <dgm:pt modelId="{A5FA4136-BD94-544C-9F7F-C55136518734}" type="parTrans" cxnId="{50ED3D1B-9E55-A648-96A3-EC8E6EB20152}">
      <dgm:prSet/>
      <dgm:spPr/>
      <dgm:t>
        <a:bodyPr/>
        <a:lstStyle/>
        <a:p>
          <a:endParaRPr lang="en-US"/>
        </a:p>
      </dgm:t>
    </dgm:pt>
    <dgm:pt modelId="{7B9B9EA2-BAF0-3F4D-BE22-1AB37DC23E28}" type="sibTrans" cxnId="{50ED3D1B-9E55-A648-96A3-EC8E6EB20152}">
      <dgm:prSet/>
      <dgm:spPr/>
      <dgm:t>
        <a:bodyPr/>
        <a:lstStyle/>
        <a:p>
          <a:endParaRPr lang="en-US"/>
        </a:p>
      </dgm:t>
    </dgm:pt>
    <dgm:pt modelId="{DE4B5087-3E34-414D-A251-D8795BC7C63F}">
      <dgm:prSet phldrT="[Text]" phldr="1"/>
      <dgm:spPr/>
      <dgm:t>
        <a:bodyPr/>
        <a:lstStyle/>
        <a:p>
          <a:endParaRPr lang="en-US"/>
        </a:p>
      </dgm:t>
    </dgm:pt>
    <dgm:pt modelId="{88633801-18AB-AF4C-87BA-540BC151FE10}" type="parTrans" cxnId="{2DC7DAE0-E18A-ED4A-9B60-FC8319021091}">
      <dgm:prSet/>
      <dgm:spPr/>
      <dgm:t>
        <a:bodyPr/>
        <a:lstStyle/>
        <a:p>
          <a:endParaRPr lang="en-US"/>
        </a:p>
      </dgm:t>
    </dgm:pt>
    <dgm:pt modelId="{2A9E49CE-4EF3-5640-9618-6389228CE181}" type="sibTrans" cxnId="{2DC7DAE0-E18A-ED4A-9B60-FC8319021091}">
      <dgm:prSet/>
      <dgm:spPr/>
      <dgm:t>
        <a:bodyPr/>
        <a:lstStyle/>
        <a:p>
          <a:endParaRPr lang="en-US"/>
        </a:p>
      </dgm:t>
    </dgm:pt>
    <dgm:pt modelId="{5E2EF206-1010-074A-95A6-0CBCEE87DFA2}">
      <dgm:prSet phldrT="[Text]" phldr="1"/>
      <dgm:spPr/>
      <dgm:t>
        <a:bodyPr/>
        <a:lstStyle/>
        <a:p>
          <a:endParaRPr lang="en-US"/>
        </a:p>
      </dgm:t>
    </dgm:pt>
    <dgm:pt modelId="{D236D3C7-9DD0-434D-8940-ADCED8D0A5FA}" type="parTrans" cxnId="{AB1742BF-D825-3645-8244-58E77714B552}">
      <dgm:prSet/>
      <dgm:spPr/>
      <dgm:t>
        <a:bodyPr/>
        <a:lstStyle/>
        <a:p>
          <a:endParaRPr lang="en-US"/>
        </a:p>
      </dgm:t>
    </dgm:pt>
    <dgm:pt modelId="{D4064CED-D7D5-9348-B3AA-A84819AAD41B}" type="sibTrans" cxnId="{AB1742BF-D825-3645-8244-58E77714B552}">
      <dgm:prSet/>
      <dgm:spPr/>
      <dgm:t>
        <a:bodyPr/>
        <a:lstStyle/>
        <a:p>
          <a:endParaRPr lang="en-US"/>
        </a:p>
      </dgm:t>
    </dgm:pt>
    <dgm:pt modelId="{62C64B35-905E-994A-9797-4E9C6913A01D}">
      <dgm:prSet phldrT="[Text]" phldr="1"/>
      <dgm:spPr/>
      <dgm:t>
        <a:bodyPr/>
        <a:lstStyle/>
        <a:p>
          <a:endParaRPr lang="en-US"/>
        </a:p>
      </dgm:t>
    </dgm:pt>
    <dgm:pt modelId="{E6822AD7-D202-2944-A750-DE3B8BEB5B17}" type="parTrans" cxnId="{FEB7CA26-A214-2342-8DC8-30A90D17D449}">
      <dgm:prSet/>
      <dgm:spPr/>
      <dgm:t>
        <a:bodyPr/>
        <a:lstStyle/>
        <a:p>
          <a:endParaRPr lang="en-US"/>
        </a:p>
      </dgm:t>
    </dgm:pt>
    <dgm:pt modelId="{E92FAC3C-D7FC-CF4D-90A1-90CB852C2488}" type="sibTrans" cxnId="{FEB7CA26-A214-2342-8DC8-30A90D17D449}">
      <dgm:prSet/>
      <dgm:spPr/>
      <dgm:t>
        <a:bodyPr/>
        <a:lstStyle/>
        <a:p>
          <a:endParaRPr lang="en-US"/>
        </a:p>
      </dgm:t>
    </dgm:pt>
    <dgm:pt modelId="{EF6C1BAA-24CA-8D40-9F63-6D57FC60B609}">
      <dgm:prSet phldrT="[Text]" phldr="1"/>
      <dgm:spPr/>
      <dgm:t>
        <a:bodyPr/>
        <a:lstStyle/>
        <a:p>
          <a:endParaRPr lang="en-US"/>
        </a:p>
      </dgm:t>
    </dgm:pt>
    <dgm:pt modelId="{754FA641-A209-D341-B864-D5C8422F0976}" type="parTrans" cxnId="{EAD1A7D6-3C32-A64A-AC25-2275C46E352C}">
      <dgm:prSet/>
      <dgm:spPr/>
      <dgm:t>
        <a:bodyPr/>
        <a:lstStyle/>
        <a:p>
          <a:endParaRPr lang="en-US"/>
        </a:p>
      </dgm:t>
    </dgm:pt>
    <dgm:pt modelId="{50784A41-369D-3249-B122-122FED04A975}" type="sibTrans" cxnId="{EAD1A7D6-3C32-A64A-AC25-2275C46E352C}">
      <dgm:prSet/>
      <dgm:spPr/>
      <dgm:t>
        <a:bodyPr/>
        <a:lstStyle/>
        <a:p>
          <a:endParaRPr lang="en-US"/>
        </a:p>
      </dgm:t>
    </dgm:pt>
    <dgm:pt modelId="{93627A80-55AF-F74B-A8D0-3693E6D30C8D}">
      <dgm:prSet phldrT="[Text]" phldr="1"/>
      <dgm:spPr/>
      <dgm:t>
        <a:bodyPr/>
        <a:lstStyle/>
        <a:p>
          <a:endParaRPr lang="en-US"/>
        </a:p>
      </dgm:t>
    </dgm:pt>
    <dgm:pt modelId="{219F8385-2103-7A4D-BE09-FD2C26E514FC}" type="parTrans" cxnId="{13639139-FB7A-B341-8BD2-467B27C28CA6}">
      <dgm:prSet/>
      <dgm:spPr/>
      <dgm:t>
        <a:bodyPr/>
        <a:lstStyle/>
        <a:p>
          <a:endParaRPr lang="en-US"/>
        </a:p>
      </dgm:t>
    </dgm:pt>
    <dgm:pt modelId="{7BB49CCD-89AE-774C-A192-3233CBC6E745}" type="sibTrans" cxnId="{13639139-FB7A-B341-8BD2-467B27C28CA6}">
      <dgm:prSet/>
      <dgm:spPr/>
      <dgm:t>
        <a:bodyPr/>
        <a:lstStyle/>
        <a:p>
          <a:endParaRPr lang="en-US"/>
        </a:p>
      </dgm:t>
    </dgm:pt>
    <dgm:pt modelId="{5D2F3619-75AC-F541-929E-E6671013D235}" type="pres">
      <dgm:prSet presAssocID="{6F62DFE2-A8B2-1B4E-8633-3DD17F616C8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37DC142-AE82-814A-A028-7EE2A8E00369}" type="pres">
      <dgm:prSet presAssocID="{DAEF9B6E-3057-EE44-8C11-AA29AB393941}" presName="hierRoot1" presStyleCnt="0"/>
      <dgm:spPr/>
    </dgm:pt>
    <dgm:pt modelId="{753954BC-0A51-784D-8944-FE004C88BC94}" type="pres">
      <dgm:prSet presAssocID="{DAEF9B6E-3057-EE44-8C11-AA29AB393941}" presName="composite" presStyleCnt="0"/>
      <dgm:spPr/>
    </dgm:pt>
    <dgm:pt modelId="{516F3510-1EAB-C542-B6FE-4D41599E2CAB}" type="pres">
      <dgm:prSet presAssocID="{DAEF9B6E-3057-EE44-8C11-AA29AB393941}" presName="image" presStyleLbl="node0" presStyleIdx="0" presStyleCnt="1"/>
      <dgm:spPr/>
    </dgm:pt>
    <dgm:pt modelId="{5767C2FD-E2CC-874B-B993-2D63BE4679AC}" type="pres">
      <dgm:prSet presAssocID="{DAEF9B6E-3057-EE44-8C11-AA29AB393941}" presName="text" presStyleLbl="revTx" presStyleIdx="0" presStyleCnt="6">
        <dgm:presLayoutVars>
          <dgm:chPref val="3"/>
        </dgm:presLayoutVars>
      </dgm:prSet>
      <dgm:spPr/>
    </dgm:pt>
    <dgm:pt modelId="{D423A946-3BF9-1C41-BC01-7F7C87E2CE7F}" type="pres">
      <dgm:prSet presAssocID="{DAEF9B6E-3057-EE44-8C11-AA29AB393941}" presName="hierChild2" presStyleCnt="0"/>
      <dgm:spPr/>
    </dgm:pt>
    <dgm:pt modelId="{31B6C362-2DFC-944C-B669-A223A1484908}" type="pres">
      <dgm:prSet presAssocID="{88633801-18AB-AF4C-87BA-540BC151FE10}" presName="Name10" presStyleLbl="parChTrans1D2" presStyleIdx="0" presStyleCnt="2"/>
      <dgm:spPr/>
    </dgm:pt>
    <dgm:pt modelId="{6A785634-0619-6749-97D7-D9519D1AF895}" type="pres">
      <dgm:prSet presAssocID="{DE4B5087-3E34-414D-A251-D8795BC7C63F}" presName="hierRoot2" presStyleCnt="0"/>
      <dgm:spPr/>
    </dgm:pt>
    <dgm:pt modelId="{91C5AD47-95EA-394D-9F42-06E966B9A08C}" type="pres">
      <dgm:prSet presAssocID="{DE4B5087-3E34-414D-A251-D8795BC7C63F}" presName="composite2" presStyleCnt="0"/>
      <dgm:spPr/>
    </dgm:pt>
    <dgm:pt modelId="{12827950-86BD-494E-81FD-7E35BC777529}" type="pres">
      <dgm:prSet presAssocID="{DE4B5087-3E34-414D-A251-D8795BC7C63F}" presName="image2" presStyleLbl="node2" presStyleIdx="0" presStyleCnt="2"/>
      <dgm:spPr/>
    </dgm:pt>
    <dgm:pt modelId="{AD5501AA-3DAC-CB41-98E6-E7A72EEA6FCF}" type="pres">
      <dgm:prSet presAssocID="{DE4B5087-3E34-414D-A251-D8795BC7C63F}" presName="text2" presStyleLbl="revTx" presStyleIdx="1" presStyleCnt="6">
        <dgm:presLayoutVars>
          <dgm:chPref val="3"/>
        </dgm:presLayoutVars>
      </dgm:prSet>
      <dgm:spPr/>
    </dgm:pt>
    <dgm:pt modelId="{5E3C4D40-A910-9244-9A93-B635342C6ED6}" type="pres">
      <dgm:prSet presAssocID="{DE4B5087-3E34-414D-A251-D8795BC7C63F}" presName="hierChild3" presStyleCnt="0"/>
      <dgm:spPr/>
    </dgm:pt>
    <dgm:pt modelId="{84265D8A-DEF2-A44B-87B1-BB965B0A332E}" type="pres">
      <dgm:prSet presAssocID="{D236D3C7-9DD0-434D-8940-ADCED8D0A5FA}" presName="Name17" presStyleLbl="parChTrans1D3" presStyleIdx="0" presStyleCnt="3"/>
      <dgm:spPr/>
    </dgm:pt>
    <dgm:pt modelId="{CA30FC6A-D7BE-2644-95FE-01915C6112C6}" type="pres">
      <dgm:prSet presAssocID="{5E2EF206-1010-074A-95A6-0CBCEE87DFA2}" presName="hierRoot3" presStyleCnt="0"/>
      <dgm:spPr/>
    </dgm:pt>
    <dgm:pt modelId="{14B3E63B-F4AA-164F-8AFC-2D3B9D3EE577}" type="pres">
      <dgm:prSet presAssocID="{5E2EF206-1010-074A-95A6-0CBCEE87DFA2}" presName="composite3" presStyleCnt="0"/>
      <dgm:spPr/>
    </dgm:pt>
    <dgm:pt modelId="{88EC9D28-A438-1143-A688-39240CCC91EA}" type="pres">
      <dgm:prSet presAssocID="{5E2EF206-1010-074A-95A6-0CBCEE87DFA2}" presName="image3" presStyleLbl="node3" presStyleIdx="0" presStyleCnt="3"/>
      <dgm:spPr/>
    </dgm:pt>
    <dgm:pt modelId="{09538030-85E6-B548-93DD-EE734002561A}" type="pres">
      <dgm:prSet presAssocID="{5E2EF206-1010-074A-95A6-0CBCEE87DFA2}" presName="text3" presStyleLbl="revTx" presStyleIdx="2" presStyleCnt="6">
        <dgm:presLayoutVars>
          <dgm:chPref val="3"/>
        </dgm:presLayoutVars>
      </dgm:prSet>
      <dgm:spPr/>
    </dgm:pt>
    <dgm:pt modelId="{C0B9F258-4D01-C941-890B-598A5B71606F}" type="pres">
      <dgm:prSet presAssocID="{5E2EF206-1010-074A-95A6-0CBCEE87DFA2}" presName="hierChild4" presStyleCnt="0"/>
      <dgm:spPr/>
    </dgm:pt>
    <dgm:pt modelId="{4F42FDB1-98B7-0446-A5EC-1EE14889B680}" type="pres">
      <dgm:prSet presAssocID="{E6822AD7-D202-2944-A750-DE3B8BEB5B17}" presName="Name17" presStyleLbl="parChTrans1D3" presStyleIdx="1" presStyleCnt="3"/>
      <dgm:spPr/>
    </dgm:pt>
    <dgm:pt modelId="{227701C0-D7DB-E042-BF11-2EEA34E010D4}" type="pres">
      <dgm:prSet presAssocID="{62C64B35-905E-994A-9797-4E9C6913A01D}" presName="hierRoot3" presStyleCnt="0"/>
      <dgm:spPr/>
    </dgm:pt>
    <dgm:pt modelId="{7691D308-FFE7-C44A-B000-A23C86840821}" type="pres">
      <dgm:prSet presAssocID="{62C64B35-905E-994A-9797-4E9C6913A01D}" presName="composite3" presStyleCnt="0"/>
      <dgm:spPr/>
    </dgm:pt>
    <dgm:pt modelId="{FC53D2AA-643E-A541-9B4C-F39AD0261E6C}" type="pres">
      <dgm:prSet presAssocID="{62C64B35-905E-994A-9797-4E9C6913A01D}" presName="image3" presStyleLbl="node3" presStyleIdx="1" presStyleCnt="3"/>
      <dgm:spPr/>
    </dgm:pt>
    <dgm:pt modelId="{35839850-E968-D548-ABA9-CDE1EBD6C310}" type="pres">
      <dgm:prSet presAssocID="{62C64B35-905E-994A-9797-4E9C6913A01D}" presName="text3" presStyleLbl="revTx" presStyleIdx="3" presStyleCnt="6">
        <dgm:presLayoutVars>
          <dgm:chPref val="3"/>
        </dgm:presLayoutVars>
      </dgm:prSet>
      <dgm:spPr/>
    </dgm:pt>
    <dgm:pt modelId="{F87D0E7D-CCD8-F346-869A-5DEEE09B5E58}" type="pres">
      <dgm:prSet presAssocID="{62C64B35-905E-994A-9797-4E9C6913A01D}" presName="hierChild4" presStyleCnt="0"/>
      <dgm:spPr/>
    </dgm:pt>
    <dgm:pt modelId="{680B35CE-4ECE-E344-A0AF-92158BF3A515}" type="pres">
      <dgm:prSet presAssocID="{754FA641-A209-D341-B864-D5C8422F0976}" presName="Name10" presStyleLbl="parChTrans1D2" presStyleIdx="1" presStyleCnt="2"/>
      <dgm:spPr/>
    </dgm:pt>
    <dgm:pt modelId="{A512C85B-D0A8-C944-8E2D-B456B7E910CD}" type="pres">
      <dgm:prSet presAssocID="{EF6C1BAA-24CA-8D40-9F63-6D57FC60B609}" presName="hierRoot2" presStyleCnt="0"/>
      <dgm:spPr/>
    </dgm:pt>
    <dgm:pt modelId="{3B483BBE-BD7F-4640-9DC2-97F53159B971}" type="pres">
      <dgm:prSet presAssocID="{EF6C1BAA-24CA-8D40-9F63-6D57FC60B609}" presName="composite2" presStyleCnt="0"/>
      <dgm:spPr/>
    </dgm:pt>
    <dgm:pt modelId="{CC7EA455-8BCD-114D-8E40-AEF696BBFCF4}" type="pres">
      <dgm:prSet presAssocID="{EF6C1BAA-24CA-8D40-9F63-6D57FC60B609}" presName="image2" presStyleLbl="node2" presStyleIdx="1" presStyleCnt="2"/>
      <dgm:spPr/>
    </dgm:pt>
    <dgm:pt modelId="{4860F04D-B5B6-074D-8564-F5CB0A6C6EA4}" type="pres">
      <dgm:prSet presAssocID="{EF6C1BAA-24CA-8D40-9F63-6D57FC60B609}" presName="text2" presStyleLbl="revTx" presStyleIdx="4" presStyleCnt="6">
        <dgm:presLayoutVars>
          <dgm:chPref val="3"/>
        </dgm:presLayoutVars>
      </dgm:prSet>
      <dgm:spPr/>
    </dgm:pt>
    <dgm:pt modelId="{BFB3AEA0-575F-5A41-8190-240DBCD61439}" type="pres">
      <dgm:prSet presAssocID="{EF6C1BAA-24CA-8D40-9F63-6D57FC60B609}" presName="hierChild3" presStyleCnt="0"/>
      <dgm:spPr/>
    </dgm:pt>
    <dgm:pt modelId="{DB8B0C18-482E-0244-B041-3BA4BACFE2F9}" type="pres">
      <dgm:prSet presAssocID="{219F8385-2103-7A4D-BE09-FD2C26E514FC}" presName="Name17" presStyleLbl="parChTrans1D3" presStyleIdx="2" presStyleCnt="3"/>
      <dgm:spPr/>
    </dgm:pt>
    <dgm:pt modelId="{CB19B6C5-F5AD-7D4D-ADC0-11A6F29A4E78}" type="pres">
      <dgm:prSet presAssocID="{93627A80-55AF-F74B-A8D0-3693E6D30C8D}" presName="hierRoot3" presStyleCnt="0"/>
      <dgm:spPr/>
    </dgm:pt>
    <dgm:pt modelId="{4CF2737A-DCED-104B-A210-3D8C2EFC8FD2}" type="pres">
      <dgm:prSet presAssocID="{93627A80-55AF-F74B-A8D0-3693E6D30C8D}" presName="composite3" presStyleCnt="0"/>
      <dgm:spPr/>
    </dgm:pt>
    <dgm:pt modelId="{A2798F42-D574-B14D-804E-F174AC1792BE}" type="pres">
      <dgm:prSet presAssocID="{93627A80-55AF-F74B-A8D0-3693E6D30C8D}" presName="image3" presStyleLbl="node3" presStyleIdx="2" presStyleCnt="3"/>
      <dgm:spPr/>
    </dgm:pt>
    <dgm:pt modelId="{57C87007-A0E9-CF45-B39E-E8C7C729344F}" type="pres">
      <dgm:prSet presAssocID="{93627A80-55AF-F74B-A8D0-3693E6D30C8D}" presName="text3" presStyleLbl="revTx" presStyleIdx="5" presStyleCnt="6">
        <dgm:presLayoutVars>
          <dgm:chPref val="3"/>
        </dgm:presLayoutVars>
      </dgm:prSet>
      <dgm:spPr/>
    </dgm:pt>
    <dgm:pt modelId="{622EE22E-8F71-4E41-ABBB-9DA88B5A940B}" type="pres">
      <dgm:prSet presAssocID="{93627A80-55AF-F74B-A8D0-3693E6D30C8D}" presName="hierChild4" presStyleCnt="0"/>
      <dgm:spPr/>
    </dgm:pt>
  </dgm:ptLst>
  <dgm:cxnLst>
    <dgm:cxn modelId="{88AFFA0A-C01F-CF4C-8636-0019C25CE36A}" type="presOf" srcId="{6F62DFE2-A8B2-1B4E-8633-3DD17F616C8F}" destId="{5D2F3619-75AC-F541-929E-E6671013D235}" srcOrd="0" destOrd="0" presId="urn:microsoft.com/office/officeart/2009/layout/CirclePictureHierarchy"/>
    <dgm:cxn modelId="{93072714-1B5B-4D4A-AB98-2FD0D9980587}" type="presOf" srcId="{DE4B5087-3E34-414D-A251-D8795BC7C63F}" destId="{AD5501AA-3DAC-CB41-98E6-E7A72EEA6FCF}" srcOrd="0" destOrd="0" presId="urn:microsoft.com/office/officeart/2009/layout/CirclePictureHierarchy"/>
    <dgm:cxn modelId="{50ED3D1B-9E55-A648-96A3-EC8E6EB20152}" srcId="{6F62DFE2-A8B2-1B4E-8633-3DD17F616C8F}" destId="{DAEF9B6E-3057-EE44-8C11-AA29AB393941}" srcOrd="0" destOrd="0" parTransId="{A5FA4136-BD94-544C-9F7F-C55136518734}" sibTransId="{7B9B9EA2-BAF0-3F4D-BE22-1AB37DC23E28}"/>
    <dgm:cxn modelId="{FEB7CA26-A214-2342-8DC8-30A90D17D449}" srcId="{DE4B5087-3E34-414D-A251-D8795BC7C63F}" destId="{62C64B35-905E-994A-9797-4E9C6913A01D}" srcOrd="1" destOrd="0" parTransId="{E6822AD7-D202-2944-A750-DE3B8BEB5B17}" sibTransId="{E92FAC3C-D7FC-CF4D-90A1-90CB852C2488}"/>
    <dgm:cxn modelId="{4FD91F36-42D0-B94E-906B-4CE538C89216}" type="presOf" srcId="{5E2EF206-1010-074A-95A6-0CBCEE87DFA2}" destId="{09538030-85E6-B548-93DD-EE734002561A}" srcOrd="0" destOrd="0" presId="urn:microsoft.com/office/officeart/2009/layout/CirclePictureHierarchy"/>
    <dgm:cxn modelId="{C42B9F36-7CA0-D640-A244-8A443AEBB78E}" type="presOf" srcId="{93627A80-55AF-F74B-A8D0-3693E6D30C8D}" destId="{57C87007-A0E9-CF45-B39E-E8C7C729344F}" srcOrd="0" destOrd="0" presId="urn:microsoft.com/office/officeart/2009/layout/CirclePictureHierarchy"/>
    <dgm:cxn modelId="{13639139-FB7A-B341-8BD2-467B27C28CA6}" srcId="{EF6C1BAA-24CA-8D40-9F63-6D57FC60B609}" destId="{93627A80-55AF-F74B-A8D0-3693E6D30C8D}" srcOrd="0" destOrd="0" parTransId="{219F8385-2103-7A4D-BE09-FD2C26E514FC}" sibTransId="{7BB49CCD-89AE-774C-A192-3233CBC6E745}"/>
    <dgm:cxn modelId="{6FF1ED3C-9926-B34F-8702-67524C195717}" type="presOf" srcId="{88633801-18AB-AF4C-87BA-540BC151FE10}" destId="{31B6C362-2DFC-944C-B669-A223A1484908}" srcOrd="0" destOrd="0" presId="urn:microsoft.com/office/officeart/2009/layout/CirclePictureHierarchy"/>
    <dgm:cxn modelId="{A55DE07A-F8CD-254E-BD66-053C085941F1}" type="presOf" srcId="{E6822AD7-D202-2944-A750-DE3B8BEB5B17}" destId="{4F42FDB1-98B7-0446-A5EC-1EE14889B680}" srcOrd="0" destOrd="0" presId="urn:microsoft.com/office/officeart/2009/layout/CirclePictureHierarchy"/>
    <dgm:cxn modelId="{E7FF788D-14DF-D249-A6EF-ADD5BBB12223}" type="presOf" srcId="{62C64B35-905E-994A-9797-4E9C6913A01D}" destId="{35839850-E968-D548-ABA9-CDE1EBD6C310}" srcOrd="0" destOrd="0" presId="urn:microsoft.com/office/officeart/2009/layout/CirclePictureHierarchy"/>
    <dgm:cxn modelId="{78B6868E-6E63-2D40-9F70-66FB12873C39}" type="presOf" srcId="{D236D3C7-9DD0-434D-8940-ADCED8D0A5FA}" destId="{84265D8A-DEF2-A44B-87B1-BB965B0A332E}" srcOrd="0" destOrd="0" presId="urn:microsoft.com/office/officeart/2009/layout/CirclePictureHierarchy"/>
    <dgm:cxn modelId="{75663A9E-3E3F-BB43-88CB-B356275A6DB2}" type="presOf" srcId="{DAEF9B6E-3057-EE44-8C11-AA29AB393941}" destId="{5767C2FD-E2CC-874B-B993-2D63BE4679AC}" srcOrd="0" destOrd="0" presId="urn:microsoft.com/office/officeart/2009/layout/CirclePictureHierarchy"/>
    <dgm:cxn modelId="{DBBD8BB8-D25D-074E-A31B-71E63D1CC322}" type="presOf" srcId="{EF6C1BAA-24CA-8D40-9F63-6D57FC60B609}" destId="{4860F04D-B5B6-074D-8564-F5CB0A6C6EA4}" srcOrd="0" destOrd="0" presId="urn:microsoft.com/office/officeart/2009/layout/CirclePictureHierarchy"/>
    <dgm:cxn modelId="{4713D6BC-088E-A440-B2CD-6E810F84B5A4}" type="presOf" srcId="{219F8385-2103-7A4D-BE09-FD2C26E514FC}" destId="{DB8B0C18-482E-0244-B041-3BA4BACFE2F9}" srcOrd="0" destOrd="0" presId="urn:microsoft.com/office/officeart/2009/layout/CirclePictureHierarchy"/>
    <dgm:cxn modelId="{AB1742BF-D825-3645-8244-58E77714B552}" srcId="{DE4B5087-3E34-414D-A251-D8795BC7C63F}" destId="{5E2EF206-1010-074A-95A6-0CBCEE87DFA2}" srcOrd="0" destOrd="0" parTransId="{D236D3C7-9DD0-434D-8940-ADCED8D0A5FA}" sibTransId="{D4064CED-D7D5-9348-B3AA-A84819AAD41B}"/>
    <dgm:cxn modelId="{EAD1A7D6-3C32-A64A-AC25-2275C46E352C}" srcId="{DAEF9B6E-3057-EE44-8C11-AA29AB393941}" destId="{EF6C1BAA-24CA-8D40-9F63-6D57FC60B609}" srcOrd="1" destOrd="0" parTransId="{754FA641-A209-D341-B864-D5C8422F0976}" sibTransId="{50784A41-369D-3249-B122-122FED04A975}"/>
    <dgm:cxn modelId="{2DC7DAE0-E18A-ED4A-9B60-FC8319021091}" srcId="{DAEF9B6E-3057-EE44-8C11-AA29AB393941}" destId="{DE4B5087-3E34-414D-A251-D8795BC7C63F}" srcOrd="0" destOrd="0" parTransId="{88633801-18AB-AF4C-87BA-540BC151FE10}" sibTransId="{2A9E49CE-4EF3-5640-9618-6389228CE181}"/>
    <dgm:cxn modelId="{FD02FAF4-DA14-0449-97CC-CBFD5F5C1ABE}" type="presOf" srcId="{754FA641-A209-D341-B864-D5C8422F0976}" destId="{680B35CE-4ECE-E344-A0AF-92158BF3A515}" srcOrd="0" destOrd="0" presId="urn:microsoft.com/office/officeart/2009/layout/CirclePictureHierarchy"/>
    <dgm:cxn modelId="{0D659634-D969-C34F-BBB4-C9C209AE8B37}" type="presParOf" srcId="{5D2F3619-75AC-F541-929E-E6671013D235}" destId="{937DC142-AE82-814A-A028-7EE2A8E00369}" srcOrd="0" destOrd="0" presId="urn:microsoft.com/office/officeart/2009/layout/CirclePictureHierarchy"/>
    <dgm:cxn modelId="{DA597E05-EBF3-F045-9532-8321767F3E3B}" type="presParOf" srcId="{937DC142-AE82-814A-A028-7EE2A8E00369}" destId="{753954BC-0A51-784D-8944-FE004C88BC94}" srcOrd="0" destOrd="0" presId="urn:microsoft.com/office/officeart/2009/layout/CirclePictureHierarchy"/>
    <dgm:cxn modelId="{859ED40D-9167-E843-94FB-0DE659BAAFFE}" type="presParOf" srcId="{753954BC-0A51-784D-8944-FE004C88BC94}" destId="{516F3510-1EAB-C542-B6FE-4D41599E2CAB}" srcOrd="0" destOrd="0" presId="urn:microsoft.com/office/officeart/2009/layout/CirclePictureHierarchy"/>
    <dgm:cxn modelId="{D1AE8D0B-863C-3E42-A917-F9E1B57B53AF}" type="presParOf" srcId="{753954BC-0A51-784D-8944-FE004C88BC94}" destId="{5767C2FD-E2CC-874B-B993-2D63BE4679AC}" srcOrd="1" destOrd="0" presId="urn:microsoft.com/office/officeart/2009/layout/CirclePictureHierarchy"/>
    <dgm:cxn modelId="{998CDDD3-BF7F-794F-B15B-CB3177AD682D}" type="presParOf" srcId="{937DC142-AE82-814A-A028-7EE2A8E00369}" destId="{D423A946-3BF9-1C41-BC01-7F7C87E2CE7F}" srcOrd="1" destOrd="0" presId="urn:microsoft.com/office/officeart/2009/layout/CirclePictureHierarchy"/>
    <dgm:cxn modelId="{8F802AD5-750E-6349-AF70-28A64F9C6F64}" type="presParOf" srcId="{D423A946-3BF9-1C41-BC01-7F7C87E2CE7F}" destId="{31B6C362-2DFC-944C-B669-A223A1484908}" srcOrd="0" destOrd="0" presId="urn:microsoft.com/office/officeart/2009/layout/CirclePictureHierarchy"/>
    <dgm:cxn modelId="{922C6533-AB09-8B4C-9E45-A6647C2A706A}" type="presParOf" srcId="{D423A946-3BF9-1C41-BC01-7F7C87E2CE7F}" destId="{6A785634-0619-6749-97D7-D9519D1AF895}" srcOrd="1" destOrd="0" presId="urn:microsoft.com/office/officeart/2009/layout/CirclePictureHierarchy"/>
    <dgm:cxn modelId="{8DAE19EF-80F4-E248-9616-E5D41CF133C3}" type="presParOf" srcId="{6A785634-0619-6749-97D7-D9519D1AF895}" destId="{91C5AD47-95EA-394D-9F42-06E966B9A08C}" srcOrd="0" destOrd="0" presId="urn:microsoft.com/office/officeart/2009/layout/CirclePictureHierarchy"/>
    <dgm:cxn modelId="{71D90973-D1AA-C342-ACA7-ACA646617A43}" type="presParOf" srcId="{91C5AD47-95EA-394D-9F42-06E966B9A08C}" destId="{12827950-86BD-494E-81FD-7E35BC777529}" srcOrd="0" destOrd="0" presId="urn:microsoft.com/office/officeart/2009/layout/CirclePictureHierarchy"/>
    <dgm:cxn modelId="{99F24C9E-2F17-6E40-A6AE-E78788446CA5}" type="presParOf" srcId="{91C5AD47-95EA-394D-9F42-06E966B9A08C}" destId="{AD5501AA-3DAC-CB41-98E6-E7A72EEA6FCF}" srcOrd="1" destOrd="0" presId="urn:microsoft.com/office/officeart/2009/layout/CirclePictureHierarchy"/>
    <dgm:cxn modelId="{C925C3BC-A690-3B4B-96DE-A67FD3F04140}" type="presParOf" srcId="{6A785634-0619-6749-97D7-D9519D1AF895}" destId="{5E3C4D40-A910-9244-9A93-B635342C6ED6}" srcOrd="1" destOrd="0" presId="urn:microsoft.com/office/officeart/2009/layout/CirclePictureHierarchy"/>
    <dgm:cxn modelId="{40372BD1-CA78-794D-B9CC-F7F1BC6DBB71}" type="presParOf" srcId="{5E3C4D40-A910-9244-9A93-B635342C6ED6}" destId="{84265D8A-DEF2-A44B-87B1-BB965B0A332E}" srcOrd="0" destOrd="0" presId="urn:microsoft.com/office/officeart/2009/layout/CirclePictureHierarchy"/>
    <dgm:cxn modelId="{834EE19C-0E7E-5F4E-AF37-97BA737E4047}" type="presParOf" srcId="{5E3C4D40-A910-9244-9A93-B635342C6ED6}" destId="{CA30FC6A-D7BE-2644-95FE-01915C6112C6}" srcOrd="1" destOrd="0" presId="urn:microsoft.com/office/officeart/2009/layout/CirclePictureHierarchy"/>
    <dgm:cxn modelId="{C0975009-5440-E84C-865D-07184CF3F49E}" type="presParOf" srcId="{CA30FC6A-D7BE-2644-95FE-01915C6112C6}" destId="{14B3E63B-F4AA-164F-8AFC-2D3B9D3EE577}" srcOrd="0" destOrd="0" presId="urn:microsoft.com/office/officeart/2009/layout/CirclePictureHierarchy"/>
    <dgm:cxn modelId="{807A343A-7E89-7E4D-BDFF-215BF9BB98EB}" type="presParOf" srcId="{14B3E63B-F4AA-164F-8AFC-2D3B9D3EE577}" destId="{88EC9D28-A438-1143-A688-39240CCC91EA}" srcOrd="0" destOrd="0" presId="urn:microsoft.com/office/officeart/2009/layout/CirclePictureHierarchy"/>
    <dgm:cxn modelId="{91933114-6858-7548-9B98-773450477DA5}" type="presParOf" srcId="{14B3E63B-F4AA-164F-8AFC-2D3B9D3EE577}" destId="{09538030-85E6-B548-93DD-EE734002561A}" srcOrd="1" destOrd="0" presId="urn:microsoft.com/office/officeart/2009/layout/CirclePictureHierarchy"/>
    <dgm:cxn modelId="{9F190FE9-10C7-6343-B2A6-CA8403DD55DA}" type="presParOf" srcId="{CA30FC6A-D7BE-2644-95FE-01915C6112C6}" destId="{C0B9F258-4D01-C941-890B-598A5B71606F}" srcOrd="1" destOrd="0" presId="urn:microsoft.com/office/officeart/2009/layout/CirclePictureHierarchy"/>
    <dgm:cxn modelId="{86D6F0A3-7292-244D-AD73-346CB73782F3}" type="presParOf" srcId="{5E3C4D40-A910-9244-9A93-B635342C6ED6}" destId="{4F42FDB1-98B7-0446-A5EC-1EE14889B680}" srcOrd="2" destOrd="0" presId="urn:microsoft.com/office/officeart/2009/layout/CirclePictureHierarchy"/>
    <dgm:cxn modelId="{716D6351-2B0D-3E4A-BFF1-7D02967DA9B2}" type="presParOf" srcId="{5E3C4D40-A910-9244-9A93-B635342C6ED6}" destId="{227701C0-D7DB-E042-BF11-2EEA34E010D4}" srcOrd="3" destOrd="0" presId="urn:microsoft.com/office/officeart/2009/layout/CirclePictureHierarchy"/>
    <dgm:cxn modelId="{7AC43274-02E1-FB42-BC99-076E7A41C575}" type="presParOf" srcId="{227701C0-D7DB-E042-BF11-2EEA34E010D4}" destId="{7691D308-FFE7-C44A-B000-A23C86840821}" srcOrd="0" destOrd="0" presId="urn:microsoft.com/office/officeart/2009/layout/CirclePictureHierarchy"/>
    <dgm:cxn modelId="{EAAB3464-1959-BF4C-8D17-29B1858E9D0D}" type="presParOf" srcId="{7691D308-FFE7-C44A-B000-A23C86840821}" destId="{FC53D2AA-643E-A541-9B4C-F39AD0261E6C}" srcOrd="0" destOrd="0" presId="urn:microsoft.com/office/officeart/2009/layout/CirclePictureHierarchy"/>
    <dgm:cxn modelId="{A75EFD86-60DF-5B41-9085-33E6EBA21059}" type="presParOf" srcId="{7691D308-FFE7-C44A-B000-A23C86840821}" destId="{35839850-E968-D548-ABA9-CDE1EBD6C310}" srcOrd="1" destOrd="0" presId="urn:microsoft.com/office/officeart/2009/layout/CirclePictureHierarchy"/>
    <dgm:cxn modelId="{F0074F6D-2C82-E04F-BE4F-1BD0290C1F43}" type="presParOf" srcId="{227701C0-D7DB-E042-BF11-2EEA34E010D4}" destId="{F87D0E7D-CCD8-F346-869A-5DEEE09B5E58}" srcOrd="1" destOrd="0" presId="urn:microsoft.com/office/officeart/2009/layout/CirclePictureHierarchy"/>
    <dgm:cxn modelId="{4BCDAB0B-37C6-9B44-B978-468CDC014739}" type="presParOf" srcId="{D423A946-3BF9-1C41-BC01-7F7C87E2CE7F}" destId="{680B35CE-4ECE-E344-A0AF-92158BF3A515}" srcOrd="2" destOrd="0" presId="urn:microsoft.com/office/officeart/2009/layout/CirclePictureHierarchy"/>
    <dgm:cxn modelId="{61428AB5-5F4E-0140-A849-CF3C6DA03899}" type="presParOf" srcId="{D423A946-3BF9-1C41-BC01-7F7C87E2CE7F}" destId="{A512C85B-D0A8-C944-8E2D-B456B7E910CD}" srcOrd="3" destOrd="0" presId="urn:microsoft.com/office/officeart/2009/layout/CirclePictureHierarchy"/>
    <dgm:cxn modelId="{F12446C3-DE9D-9743-9163-C97B5F873706}" type="presParOf" srcId="{A512C85B-D0A8-C944-8E2D-B456B7E910CD}" destId="{3B483BBE-BD7F-4640-9DC2-97F53159B971}" srcOrd="0" destOrd="0" presId="urn:microsoft.com/office/officeart/2009/layout/CirclePictureHierarchy"/>
    <dgm:cxn modelId="{CB75208C-9357-8949-A570-EBB912AC3229}" type="presParOf" srcId="{3B483BBE-BD7F-4640-9DC2-97F53159B971}" destId="{CC7EA455-8BCD-114D-8E40-AEF696BBFCF4}" srcOrd="0" destOrd="0" presId="urn:microsoft.com/office/officeart/2009/layout/CirclePictureHierarchy"/>
    <dgm:cxn modelId="{6350C6FF-CA40-8541-9F4D-405585DF4874}" type="presParOf" srcId="{3B483BBE-BD7F-4640-9DC2-97F53159B971}" destId="{4860F04D-B5B6-074D-8564-F5CB0A6C6EA4}" srcOrd="1" destOrd="0" presId="urn:microsoft.com/office/officeart/2009/layout/CirclePictureHierarchy"/>
    <dgm:cxn modelId="{08D44B77-048C-6F4B-9146-98A91D666152}" type="presParOf" srcId="{A512C85B-D0A8-C944-8E2D-B456B7E910CD}" destId="{BFB3AEA0-575F-5A41-8190-240DBCD61439}" srcOrd="1" destOrd="0" presId="urn:microsoft.com/office/officeart/2009/layout/CirclePictureHierarchy"/>
    <dgm:cxn modelId="{4C1887E7-4B23-4F47-BBFA-4FF4D013BD0E}" type="presParOf" srcId="{BFB3AEA0-575F-5A41-8190-240DBCD61439}" destId="{DB8B0C18-482E-0244-B041-3BA4BACFE2F9}" srcOrd="0" destOrd="0" presId="urn:microsoft.com/office/officeart/2009/layout/CirclePictureHierarchy"/>
    <dgm:cxn modelId="{08AB6739-F81C-414D-AF67-53D4A9280A9C}" type="presParOf" srcId="{BFB3AEA0-575F-5A41-8190-240DBCD61439}" destId="{CB19B6C5-F5AD-7D4D-ADC0-11A6F29A4E78}" srcOrd="1" destOrd="0" presId="urn:microsoft.com/office/officeart/2009/layout/CirclePictureHierarchy"/>
    <dgm:cxn modelId="{8A162579-C28B-FC44-BB48-D775E1D1AA13}" type="presParOf" srcId="{CB19B6C5-F5AD-7D4D-ADC0-11A6F29A4E78}" destId="{4CF2737A-DCED-104B-A210-3D8C2EFC8FD2}" srcOrd="0" destOrd="0" presId="urn:microsoft.com/office/officeart/2009/layout/CirclePictureHierarchy"/>
    <dgm:cxn modelId="{7CA1B71F-E38A-1E4E-AFA0-1614D498F9D9}" type="presParOf" srcId="{4CF2737A-DCED-104B-A210-3D8C2EFC8FD2}" destId="{A2798F42-D574-B14D-804E-F174AC1792BE}" srcOrd="0" destOrd="0" presId="urn:microsoft.com/office/officeart/2009/layout/CirclePictureHierarchy"/>
    <dgm:cxn modelId="{DD691C2D-D584-5D48-B6F7-0DDA6C31A77A}" type="presParOf" srcId="{4CF2737A-DCED-104B-A210-3D8C2EFC8FD2}" destId="{57C87007-A0E9-CF45-B39E-E8C7C729344F}" srcOrd="1" destOrd="0" presId="urn:microsoft.com/office/officeart/2009/layout/CirclePictureHierarchy"/>
    <dgm:cxn modelId="{A1B95D2A-C25B-954C-895C-ED00B559DE80}" type="presParOf" srcId="{CB19B6C5-F5AD-7D4D-ADC0-11A6F29A4E78}" destId="{622EE22E-8F71-4E41-ABBB-9DA88B5A940B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8B0C18-482E-0244-B041-3BA4BACFE2F9}">
      <dsp:nvSpPr>
        <dsp:cNvPr id="0" name=""/>
        <dsp:cNvSpPr/>
      </dsp:nvSpPr>
      <dsp:spPr>
        <a:xfrm>
          <a:off x="7561659" y="2764532"/>
          <a:ext cx="91440" cy="3700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00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0B35CE-4ECE-E344-A0AF-92158BF3A515}">
      <dsp:nvSpPr>
        <dsp:cNvPr id="0" name=""/>
        <dsp:cNvSpPr/>
      </dsp:nvSpPr>
      <dsp:spPr>
        <a:xfrm>
          <a:off x="5184375" y="1219683"/>
          <a:ext cx="2423003" cy="370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497"/>
              </a:lnTo>
              <a:lnTo>
                <a:pt x="2423003" y="186497"/>
              </a:lnTo>
              <a:lnTo>
                <a:pt x="2423003" y="3700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42FDB1-98B7-0446-A5EC-1EE14889B680}">
      <dsp:nvSpPr>
        <dsp:cNvPr id="0" name=""/>
        <dsp:cNvSpPr/>
      </dsp:nvSpPr>
      <dsp:spPr>
        <a:xfrm>
          <a:off x="2761371" y="2764532"/>
          <a:ext cx="1615335" cy="370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497"/>
              </a:lnTo>
              <a:lnTo>
                <a:pt x="1615335" y="186497"/>
              </a:lnTo>
              <a:lnTo>
                <a:pt x="1615335" y="3700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265D8A-DEF2-A44B-87B1-BB965B0A332E}">
      <dsp:nvSpPr>
        <dsp:cNvPr id="0" name=""/>
        <dsp:cNvSpPr/>
      </dsp:nvSpPr>
      <dsp:spPr>
        <a:xfrm>
          <a:off x="1146036" y="2764532"/>
          <a:ext cx="1615335" cy="370058"/>
        </a:xfrm>
        <a:custGeom>
          <a:avLst/>
          <a:gdLst/>
          <a:ahLst/>
          <a:cxnLst/>
          <a:rect l="0" t="0" r="0" b="0"/>
          <a:pathLst>
            <a:path>
              <a:moveTo>
                <a:pt x="1615335" y="0"/>
              </a:moveTo>
              <a:lnTo>
                <a:pt x="1615335" y="186497"/>
              </a:lnTo>
              <a:lnTo>
                <a:pt x="0" y="186497"/>
              </a:lnTo>
              <a:lnTo>
                <a:pt x="0" y="3700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B6C362-2DFC-944C-B669-A223A1484908}">
      <dsp:nvSpPr>
        <dsp:cNvPr id="0" name=""/>
        <dsp:cNvSpPr/>
      </dsp:nvSpPr>
      <dsp:spPr>
        <a:xfrm>
          <a:off x="2761371" y="1219683"/>
          <a:ext cx="2423003" cy="370058"/>
        </a:xfrm>
        <a:custGeom>
          <a:avLst/>
          <a:gdLst/>
          <a:ahLst/>
          <a:cxnLst/>
          <a:rect l="0" t="0" r="0" b="0"/>
          <a:pathLst>
            <a:path>
              <a:moveTo>
                <a:pt x="2423003" y="0"/>
              </a:moveTo>
              <a:lnTo>
                <a:pt x="2423003" y="186497"/>
              </a:lnTo>
              <a:lnTo>
                <a:pt x="0" y="186497"/>
              </a:lnTo>
              <a:lnTo>
                <a:pt x="0" y="3700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6F3510-1EAB-C542-B6FE-4D41599E2CAB}">
      <dsp:nvSpPr>
        <dsp:cNvPr id="0" name=""/>
        <dsp:cNvSpPr/>
      </dsp:nvSpPr>
      <dsp:spPr>
        <a:xfrm>
          <a:off x="4596980" y="44894"/>
          <a:ext cx="1174789" cy="11747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67C2FD-E2CC-874B-B993-2D63BE4679AC}">
      <dsp:nvSpPr>
        <dsp:cNvPr id="0" name=""/>
        <dsp:cNvSpPr/>
      </dsp:nvSpPr>
      <dsp:spPr>
        <a:xfrm>
          <a:off x="5771770" y="41957"/>
          <a:ext cx="1762184" cy="1174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800" kern="1200"/>
        </a:p>
      </dsp:txBody>
      <dsp:txXfrm>
        <a:off x="5771770" y="41957"/>
        <a:ext cx="1762184" cy="1174789"/>
      </dsp:txXfrm>
    </dsp:sp>
    <dsp:sp modelId="{12827950-86BD-494E-81FD-7E35BC777529}">
      <dsp:nvSpPr>
        <dsp:cNvPr id="0" name=""/>
        <dsp:cNvSpPr/>
      </dsp:nvSpPr>
      <dsp:spPr>
        <a:xfrm>
          <a:off x="2173977" y="1589742"/>
          <a:ext cx="1174789" cy="11747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5501AA-3DAC-CB41-98E6-E7A72EEA6FCF}">
      <dsp:nvSpPr>
        <dsp:cNvPr id="0" name=""/>
        <dsp:cNvSpPr/>
      </dsp:nvSpPr>
      <dsp:spPr>
        <a:xfrm>
          <a:off x="3348766" y="1586805"/>
          <a:ext cx="1762184" cy="1174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800" kern="1200"/>
        </a:p>
      </dsp:txBody>
      <dsp:txXfrm>
        <a:off x="3348766" y="1586805"/>
        <a:ext cx="1762184" cy="1174789"/>
      </dsp:txXfrm>
    </dsp:sp>
    <dsp:sp modelId="{88EC9D28-A438-1143-A688-39240CCC91EA}">
      <dsp:nvSpPr>
        <dsp:cNvPr id="0" name=""/>
        <dsp:cNvSpPr/>
      </dsp:nvSpPr>
      <dsp:spPr>
        <a:xfrm>
          <a:off x="558641" y="3134591"/>
          <a:ext cx="1174789" cy="11747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538030-85E6-B548-93DD-EE734002561A}">
      <dsp:nvSpPr>
        <dsp:cNvPr id="0" name=""/>
        <dsp:cNvSpPr/>
      </dsp:nvSpPr>
      <dsp:spPr>
        <a:xfrm>
          <a:off x="1733430" y="3131654"/>
          <a:ext cx="1762184" cy="1174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800" kern="1200"/>
        </a:p>
      </dsp:txBody>
      <dsp:txXfrm>
        <a:off x="1733430" y="3131654"/>
        <a:ext cx="1762184" cy="1174789"/>
      </dsp:txXfrm>
    </dsp:sp>
    <dsp:sp modelId="{FC53D2AA-643E-A541-9B4C-F39AD0261E6C}">
      <dsp:nvSpPr>
        <dsp:cNvPr id="0" name=""/>
        <dsp:cNvSpPr/>
      </dsp:nvSpPr>
      <dsp:spPr>
        <a:xfrm>
          <a:off x="3789312" y="3134591"/>
          <a:ext cx="1174789" cy="11747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839850-E968-D548-ABA9-CDE1EBD6C310}">
      <dsp:nvSpPr>
        <dsp:cNvPr id="0" name=""/>
        <dsp:cNvSpPr/>
      </dsp:nvSpPr>
      <dsp:spPr>
        <a:xfrm>
          <a:off x="4964102" y="3131654"/>
          <a:ext cx="1762184" cy="1174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800" kern="1200"/>
        </a:p>
      </dsp:txBody>
      <dsp:txXfrm>
        <a:off x="4964102" y="3131654"/>
        <a:ext cx="1762184" cy="1174789"/>
      </dsp:txXfrm>
    </dsp:sp>
    <dsp:sp modelId="{CC7EA455-8BCD-114D-8E40-AEF696BBFCF4}">
      <dsp:nvSpPr>
        <dsp:cNvPr id="0" name=""/>
        <dsp:cNvSpPr/>
      </dsp:nvSpPr>
      <dsp:spPr>
        <a:xfrm>
          <a:off x="7019984" y="1589742"/>
          <a:ext cx="1174789" cy="11747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60F04D-B5B6-074D-8564-F5CB0A6C6EA4}">
      <dsp:nvSpPr>
        <dsp:cNvPr id="0" name=""/>
        <dsp:cNvSpPr/>
      </dsp:nvSpPr>
      <dsp:spPr>
        <a:xfrm>
          <a:off x="8194774" y="1586805"/>
          <a:ext cx="1762184" cy="1174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800" kern="1200"/>
        </a:p>
      </dsp:txBody>
      <dsp:txXfrm>
        <a:off x="8194774" y="1586805"/>
        <a:ext cx="1762184" cy="1174789"/>
      </dsp:txXfrm>
    </dsp:sp>
    <dsp:sp modelId="{A2798F42-D574-B14D-804E-F174AC1792BE}">
      <dsp:nvSpPr>
        <dsp:cNvPr id="0" name=""/>
        <dsp:cNvSpPr/>
      </dsp:nvSpPr>
      <dsp:spPr>
        <a:xfrm>
          <a:off x="7019984" y="3134591"/>
          <a:ext cx="1174789" cy="11747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87007-A0E9-CF45-B39E-E8C7C729344F}">
      <dsp:nvSpPr>
        <dsp:cNvPr id="0" name=""/>
        <dsp:cNvSpPr/>
      </dsp:nvSpPr>
      <dsp:spPr>
        <a:xfrm>
          <a:off x="8194774" y="3131654"/>
          <a:ext cx="1762184" cy="1174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800" kern="1200"/>
        </a:p>
      </dsp:txBody>
      <dsp:txXfrm>
        <a:off x="8194774" y="3131654"/>
        <a:ext cx="1762184" cy="11747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2112-98CC-004D-B957-7EA1559DD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638F3-B290-A346-B89B-837CB4916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42FB5-FE49-F944-8B9A-5FAABBE88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50DA-CD72-814B-AEC0-1E03851523B5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CD8FB-4A8B-E84A-AD53-7B33E6308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3C614-4FEF-5847-A86F-08D54530A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3CBB-301F-2043-A7BC-520D4072B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96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49D90-3913-5D45-89A4-D2139473B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7D8456-FB77-0D4E-B308-67599C678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87DC9-9C75-9F4B-9342-DE160E0A2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50DA-CD72-814B-AEC0-1E03851523B5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8C5DD-484D-DB4F-86DE-738CD3504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68612-7A59-774D-8F1D-C0437A2A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3CBB-301F-2043-A7BC-520D4072B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10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1A1B5B-49F5-3740-869C-2DE3F76C01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8444A8-F381-E74C-B44C-680E14B04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EE89A-540F-2D4C-B007-FF743E946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50DA-CD72-814B-AEC0-1E03851523B5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F3A86-D752-A54E-8DBB-F94410AB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F8E4B-D876-CF45-9EF5-487BAB924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3CBB-301F-2043-A7BC-520D4072B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3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6E3A4-BBFB-834F-BBB9-D583218CD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3F037-C204-E540-ABAF-60B352838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5EEBD-898B-914F-8DDA-90A101C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50DA-CD72-814B-AEC0-1E03851523B5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02979-2657-6A4A-B565-B0D3798ED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B4B79-E888-DB4B-8FC4-B62B7878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3CBB-301F-2043-A7BC-520D4072B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41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0C368-6923-184C-B9F6-A39B0E3CF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51565-8E3F-7241-B57E-36E7DC953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E53AB-72DD-A149-B7B0-AB3D9751A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50DA-CD72-814B-AEC0-1E03851523B5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749E-B90F-C944-B5C1-9BA7F6073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C3C1D-E8AD-934F-B407-4F94B0C5E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3CBB-301F-2043-A7BC-520D4072B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07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59010-919D-B344-A682-7350D4873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06083-9A4B-994F-87F7-2B9605B450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F7794-6E20-0945-BB8C-C19EB7292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3ED5B-8A92-B64D-99D2-2EC12CC21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50DA-CD72-814B-AEC0-1E03851523B5}" type="datetimeFigureOut">
              <a:rPr lang="en-US" smtClean="0"/>
              <a:t>9/22/19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D1FBE-5454-7E4F-93A2-B487A0976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0255D-085C-A743-99B4-5461DDD84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3CBB-301F-2043-A7BC-520D4072B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99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AF1E4-EA94-E34E-B7DB-70587D604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E9FF6-183B-4D4C-BE12-DE791C9BB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1DA962-A7B4-8B46-A614-AB650857C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882CA6-C23A-CC47-8D8D-7505E69F9D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04A60F-7D6F-6448-BB65-67FD6C3A10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B044A4-5522-7441-A16A-32CA588CE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50DA-CD72-814B-AEC0-1E03851523B5}" type="datetimeFigureOut">
              <a:rPr lang="en-US" smtClean="0"/>
              <a:t>9/22/19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ED5412-A355-5948-A455-50E83CA42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0FB52D-3347-B744-9E65-00D6F407F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3CBB-301F-2043-A7BC-520D4072B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7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F24C8-6BF8-4041-9667-E7EB76D96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9F1C91-FFFC-094E-B05E-79B9EC8F3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50DA-CD72-814B-AEC0-1E03851523B5}" type="datetimeFigureOut">
              <a:rPr lang="en-US" smtClean="0"/>
              <a:t>9/22/19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A02DED-E02C-5C45-9D25-ADEA99BB6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2A7FA4-DD51-2F40-BC19-E2977C277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3CBB-301F-2043-A7BC-520D4072B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7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DB1330-BBD0-984F-B753-86F93DEE6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50DA-CD72-814B-AEC0-1E03851523B5}" type="datetimeFigureOut">
              <a:rPr lang="en-US" smtClean="0"/>
              <a:t>9/22/19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18021A-1CBB-EB40-93F9-504E960E1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739646-86B6-CA49-A107-D477A606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3CBB-301F-2043-A7BC-520D4072B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675A5-5B0A-7A40-941A-EB314CCE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BA0B1-6791-FE49-B790-CDBF49E24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8318-5C3E-BC41-9FDB-FA81E6790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C621E-18AB-AA4F-9FBB-96DB536A7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50DA-CD72-814B-AEC0-1E03851523B5}" type="datetimeFigureOut">
              <a:rPr lang="en-US" smtClean="0"/>
              <a:t>9/22/19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C52D1-72F3-ED49-8688-0129585CD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8748F-3CB5-E04C-A3F1-9CA7E0290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3CBB-301F-2043-A7BC-520D4072B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86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41193-4FA3-CF46-81E5-70EE0A038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F5CEF1-16E7-D044-911D-28190E169E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0FCF1E-46ED-3B49-A094-415DE4C8C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606DC-56E8-F840-B87E-60274549B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50DA-CD72-814B-AEC0-1E03851523B5}" type="datetimeFigureOut">
              <a:rPr lang="en-US" smtClean="0"/>
              <a:t>9/22/19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DAA4E-AE9C-8947-9D5C-AEF684771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4CB980-A584-CF47-BE24-2103B1C54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3CBB-301F-2043-A7BC-520D4072B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29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6DC6D2-CC8E-3347-BF47-02CC3240C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E476C-0345-3E4E-96FC-400C8313B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78E3E-FF44-CE42-88B3-F0BEC6B865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450DA-CD72-814B-AEC0-1E03851523B5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AE8D3-44D1-0F4E-8601-511DAEB7A0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A803A-E1C2-814A-9855-7B4D06BCF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C3CBB-301F-2043-A7BC-520D4072B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4.svg"/><Relationship Id="rId18" Type="http://schemas.openxmlformats.org/officeDocument/2006/relationships/image" Target="../media/image29.png"/><Relationship Id="rId3" Type="http://schemas.openxmlformats.org/officeDocument/2006/relationships/image" Target="../media/image6.svg"/><Relationship Id="rId7" Type="http://schemas.openxmlformats.org/officeDocument/2006/relationships/image" Target="../media/image12.svg"/><Relationship Id="rId12" Type="http://schemas.openxmlformats.org/officeDocument/2006/relationships/image" Target="../media/image23.png"/><Relationship Id="rId17" Type="http://schemas.openxmlformats.org/officeDocument/2006/relationships/image" Target="../media/image28.svg"/><Relationship Id="rId2" Type="http://schemas.openxmlformats.org/officeDocument/2006/relationships/image" Target="../media/image5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20.svg"/><Relationship Id="rId5" Type="http://schemas.openxmlformats.org/officeDocument/2006/relationships/image" Target="../media/image10.svg"/><Relationship Id="rId15" Type="http://schemas.openxmlformats.org/officeDocument/2006/relationships/image" Target="../media/image26.svg"/><Relationship Id="rId10" Type="http://schemas.openxmlformats.org/officeDocument/2006/relationships/image" Target="../media/image19.png"/><Relationship Id="rId19" Type="http://schemas.openxmlformats.org/officeDocument/2006/relationships/image" Target="../media/image30.svg"/><Relationship Id="rId4" Type="http://schemas.openxmlformats.org/officeDocument/2006/relationships/image" Target="../media/image9.png"/><Relationship Id="rId9" Type="http://schemas.openxmlformats.org/officeDocument/2006/relationships/image" Target="../media/image8.svg"/><Relationship Id="rId1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svg"/><Relationship Id="rId18" Type="http://schemas.openxmlformats.org/officeDocument/2006/relationships/image" Target="../media/image17.png"/><Relationship Id="rId26" Type="http://schemas.openxmlformats.org/officeDocument/2006/relationships/image" Target="../media/image33.png"/><Relationship Id="rId21" Type="http://schemas.openxmlformats.org/officeDocument/2006/relationships/image" Target="../media/image32.svg"/><Relationship Id="rId34" Type="http://schemas.openxmlformats.org/officeDocument/2006/relationships/image" Target="../media/image41.png"/><Relationship Id="rId7" Type="http://schemas.openxmlformats.org/officeDocument/2006/relationships/image" Target="../media/image12.svg"/><Relationship Id="rId12" Type="http://schemas.openxmlformats.org/officeDocument/2006/relationships/image" Target="../media/image25.png"/><Relationship Id="rId17" Type="http://schemas.openxmlformats.org/officeDocument/2006/relationships/image" Target="../media/image30.svg"/><Relationship Id="rId25" Type="http://schemas.openxmlformats.org/officeDocument/2006/relationships/image" Target="../media/image20.svg"/><Relationship Id="rId33" Type="http://schemas.openxmlformats.org/officeDocument/2006/relationships/image" Target="../media/image40.svg"/><Relationship Id="rId2" Type="http://schemas.openxmlformats.org/officeDocument/2006/relationships/image" Target="../media/image5.png"/><Relationship Id="rId16" Type="http://schemas.openxmlformats.org/officeDocument/2006/relationships/image" Target="../media/image29.png"/><Relationship Id="rId20" Type="http://schemas.openxmlformats.org/officeDocument/2006/relationships/image" Target="../media/image31.png"/><Relationship Id="rId29" Type="http://schemas.openxmlformats.org/officeDocument/2006/relationships/image" Target="../media/image3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24.svg"/><Relationship Id="rId24" Type="http://schemas.openxmlformats.org/officeDocument/2006/relationships/image" Target="../media/image19.png"/><Relationship Id="rId32" Type="http://schemas.openxmlformats.org/officeDocument/2006/relationships/image" Target="../media/image39.png"/><Relationship Id="rId37" Type="http://schemas.openxmlformats.org/officeDocument/2006/relationships/image" Target="../media/image44.svg"/><Relationship Id="rId5" Type="http://schemas.openxmlformats.org/officeDocument/2006/relationships/image" Target="../media/image10.svg"/><Relationship Id="rId15" Type="http://schemas.openxmlformats.org/officeDocument/2006/relationships/image" Target="../media/image28.svg"/><Relationship Id="rId23" Type="http://schemas.openxmlformats.org/officeDocument/2006/relationships/image" Target="../media/image14.svg"/><Relationship Id="rId28" Type="http://schemas.openxmlformats.org/officeDocument/2006/relationships/image" Target="../media/image35.png"/><Relationship Id="rId36" Type="http://schemas.openxmlformats.org/officeDocument/2006/relationships/image" Target="../media/image43.png"/><Relationship Id="rId10" Type="http://schemas.openxmlformats.org/officeDocument/2006/relationships/image" Target="../media/image23.png"/><Relationship Id="rId19" Type="http://schemas.openxmlformats.org/officeDocument/2006/relationships/image" Target="../media/image18.svg"/><Relationship Id="rId31" Type="http://schemas.openxmlformats.org/officeDocument/2006/relationships/image" Target="../media/image38.svg"/><Relationship Id="rId4" Type="http://schemas.openxmlformats.org/officeDocument/2006/relationships/image" Target="../media/image9.png"/><Relationship Id="rId9" Type="http://schemas.openxmlformats.org/officeDocument/2006/relationships/image" Target="../media/image8.svg"/><Relationship Id="rId14" Type="http://schemas.openxmlformats.org/officeDocument/2006/relationships/image" Target="../media/image27.png"/><Relationship Id="rId22" Type="http://schemas.openxmlformats.org/officeDocument/2006/relationships/image" Target="../media/image13.png"/><Relationship Id="rId27" Type="http://schemas.openxmlformats.org/officeDocument/2006/relationships/image" Target="../media/image34.svg"/><Relationship Id="rId30" Type="http://schemas.openxmlformats.org/officeDocument/2006/relationships/image" Target="../media/image37.png"/><Relationship Id="rId35" Type="http://schemas.openxmlformats.org/officeDocument/2006/relationships/image" Target="../media/image42.svg"/><Relationship Id="rId8" Type="http://schemas.openxmlformats.org/officeDocument/2006/relationships/image" Target="../media/image7.png"/><Relationship Id="rId3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31.png"/><Relationship Id="rId3" Type="http://schemas.openxmlformats.org/officeDocument/2006/relationships/image" Target="../media/image2.svg"/><Relationship Id="rId21" Type="http://schemas.openxmlformats.org/officeDocument/2006/relationships/image" Target="../media/image46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8.svg"/><Relationship Id="rId25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15.png"/><Relationship Id="rId5" Type="http://schemas.openxmlformats.org/officeDocument/2006/relationships/image" Target="../media/image4.svg"/><Relationship Id="rId15" Type="http://schemas.openxmlformats.org/officeDocument/2006/relationships/image" Target="../media/image20.svg"/><Relationship Id="rId23" Type="http://schemas.openxmlformats.org/officeDocument/2006/relationships/image" Target="../media/image48.svg"/><Relationship Id="rId10" Type="http://schemas.openxmlformats.org/officeDocument/2006/relationships/image" Target="../media/image9.png"/><Relationship Id="rId19" Type="http://schemas.openxmlformats.org/officeDocument/2006/relationships/image" Target="../media/image32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9.png"/><Relationship Id="rId22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3.png"/><Relationship Id="rId26" Type="http://schemas.openxmlformats.org/officeDocument/2006/relationships/image" Target="../media/image15.png"/><Relationship Id="rId3" Type="http://schemas.openxmlformats.org/officeDocument/2006/relationships/image" Target="../media/image2.svg"/><Relationship Id="rId21" Type="http://schemas.openxmlformats.org/officeDocument/2006/relationships/image" Target="../media/image3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8.svg"/><Relationship Id="rId25" Type="http://schemas.openxmlformats.org/officeDocument/2006/relationships/image" Target="../media/image48.sv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20" Type="http://schemas.openxmlformats.org/officeDocument/2006/relationships/image" Target="../media/image31.png"/><Relationship Id="rId29" Type="http://schemas.openxmlformats.org/officeDocument/2006/relationships/image" Target="../media/image5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47.png"/><Relationship Id="rId5" Type="http://schemas.openxmlformats.org/officeDocument/2006/relationships/image" Target="../media/image4.svg"/><Relationship Id="rId15" Type="http://schemas.openxmlformats.org/officeDocument/2006/relationships/image" Target="../media/image20.svg"/><Relationship Id="rId23" Type="http://schemas.openxmlformats.org/officeDocument/2006/relationships/image" Target="../media/image46.svg"/><Relationship Id="rId28" Type="http://schemas.openxmlformats.org/officeDocument/2006/relationships/image" Target="../media/image49.png"/><Relationship Id="rId10" Type="http://schemas.openxmlformats.org/officeDocument/2006/relationships/image" Target="../media/image9.png"/><Relationship Id="rId19" Type="http://schemas.openxmlformats.org/officeDocument/2006/relationships/image" Target="../media/image14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9.png"/><Relationship Id="rId22" Type="http://schemas.openxmlformats.org/officeDocument/2006/relationships/image" Target="../media/image45.png"/><Relationship Id="rId27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799EA90E-450A-AC49-9F17-00C11B1B3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8814" y="3128941"/>
            <a:ext cx="469900" cy="4699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869E3A0A-A404-504D-AC18-A32ABEC944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5157" y="1232728"/>
            <a:ext cx="469900" cy="4699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54B95FA-04F0-6B40-B05A-EB41C33E36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58050" y="243070"/>
            <a:ext cx="330916" cy="33091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E697F38-65D9-544B-97DF-E360D92F1A74}"/>
              </a:ext>
            </a:extLst>
          </p:cNvPr>
          <p:cNvSpPr/>
          <p:nvPr/>
        </p:nvSpPr>
        <p:spPr>
          <a:xfrm>
            <a:off x="2058051" y="239945"/>
            <a:ext cx="5929353" cy="5466327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100" dirty="0">
                <a:solidFill>
                  <a:schemeClr val="tx1"/>
                </a:solidFill>
              </a:rPr>
              <a:t>AWS Greengrass Core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D1F4A45-9BF1-BC4D-B8D1-FE9871653B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31672" y="1232728"/>
            <a:ext cx="469900" cy="4699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555B07F-C250-1049-BD8F-6D8E4C0ACF6E}"/>
              </a:ext>
            </a:extLst>
          </p:cNvPr>
          <p:cNvSpPr/>
          <p:nvPr/>
        </p:nvSpPr>
        <p:spPr>
          <a:xfrm>
            <a:off x="2294592" y="620256"/>
            <a:ext cx="3733295" cy="357929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accent3"/>
                </a:solidFill>
              </a:rPr>
              <a:t>Lambda process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F0332A-0101-0346-BB71-F39032A9268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1585057" y="1467678"/>
            <a:ext cx="174661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C8AEE441-0D9E-714B-AB79-C6B1109DC41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94109" y="4230889"/>
            <a:ext cx="469900" cy="4699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51D147D-BD56-524D-8765-D35D977D6846}"/>
              </a:ext>
            </a:extLst>
          </p:cNvPr>
          <p:cNvSpPr/>
          <p:nvPr/>
        </p:nvSpPr>
        <p:spPr>
          <a:xfrm>
            <a:off x="8508478" y="239945"/>
            <a:ext cx="2007122" cy="5466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1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D7F37946-A959-9447-93DA-7B45FB3E6D2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508477" y="257729"/>
            <a:ext cx="316256" cy="316256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3B51619B-8F25-034F-97BB-AB5F8FD70BCF}"/>
              </a:ext>
            </a:extLst>
          </p:cNvPr>
          <p:cNvSpPr/>
          <p:nvPr/>
        </p:nvSpPr>
        <p:spPr>
          <a:xfrm>
            <a:off x="1683791" y="1116563"/>
            <a:ext cx="290841" cy="29084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5BDE813-BE0B-7C4F-8EEA-46BE339C6160}"/>
              </a:ext>
            </a:extLst>
          </p:cNvPr>
          <p:cNvSpPr/>
          <p:nvPr/>
        </p:nvSpPr>
        <p:spPr>
          <a:xfrm>
            <a:off x="2890850" y="1132103"/>
            <a:ext cx="290841" cy="29084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2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A686D60-0DF7-914D-A771-95DB6E940431}"/>
              </a:ext>
            </a:extLst>
          </p:cNvPr>
          <p:cNvSpPr/>
          <p:nvPr/>
        </p:nvSpPr>
        <p:spPr>
          <a:xfrm>
            <a:off x="5569865" y="1111979"/>
            <a:ext cx="290841" cy="29084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3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BD132F9-5383-E145-A50D-DA09BA2A953E}"/>
              </a:ext>
            </a:extLst>
          </p:cNvPr>
          <p:cNvSpPr/>
          <p:nvPr/>
        </p:nvSpPr>
        <p:spPr>
          <a:xfrm>
            <a:off x="3035542" y="2991768"/>
            <a:ext cx="290841" cy="29084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6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708460AF-667A-CD44-961C-574B83EB52F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46813" y="1267986"/>
            <a:ext cx="469900" cy="469900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E6C880D0-52A7-DB43-9354-40621C2A7EEE}"/>
              </a:ext>
            </a:extLst>
          </p:cNvPr>
          <p:cNvSpPr/>
          <p:nvPr/>
        </p:nvSpPr>
        <p:spPr>
          <a:xfrm>
            <a:off x="6148279" y="3639595"/>
            <a:ext cx="1690266" cy="1950417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accent3"/>
                </a:solidFill>
              </a:rPr>
              <a:t>Machine Learning Resource</a:t>
            </a:r>
          </a:p>
        </p:txBody>
      </p: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8AEBAA4B-47BF-884E-8840-E2516C330A88}"/>
              </a:ext>
            </a:extLst>
          </p:cNvPr>
          <p:cNvGrpSpPr/>
          <p:nvPr/>
        </p:nvGrpSpPr>
        <p:grpSpPr>
          <a:xfrm>
            <a:off x="8740657" y="2478862"/>
            <a:ext cx="1534395" cy="944294"/>
            <a:chOff x="11093296" y="5004549"/>
            <a:chExt cx="1534395" cy="944294"/>
          </a:xfrm>
        </p:grpSpPr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71F0E61D-0015-CB47-AD4C-8B1EB1A5E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1625543" y="5004549"/>
              <a:ext cx="469900" cy="469900"/>
            </a:xfrm>
            <a:prstGeom prst="rect">
              <a:avLst/>
            </a:prstGeom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565A3AB-8F40-8247-A708-B265DC0AAD2D}"/>
                </a:ext>
              </a:extLst>
            </p:cNvPr>
            <p:cNvSpPr txBox="1"/>
            <p:nvPr/>
          </p:nvSpPr>
          <p:spPr>
            <a:xfrm>
              <a:off x="11093296" y="5517956"/>
              <a:ext cx="153439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accent3"/>
                  </a:solidFill>
                </a:rPr>
                <a:t>Amazon </a:t>
              </a:r>
              <a:r>
                <a:rPr lang="en-US" sz="1100" dirty="0" err="1">
                  <a:solidFill>
                    <a:schemeClr val="accent3"/>
                  </a:solidFill>
                </a:rPr>
                <a:t>SageMaker</a:t>
              </a:r>
              <a:endParaRPr lang="en-US" sz="1100" dirty="0">
                <a:solidFill>
                  <a:schemeClr val="accent3"/>
                </a:solidFill>
              </a:endParaRPr>
            </a:p>
            <a:p>
              <a:pPr algn="ctr"/>
              <a:r>
                <a:rPr lang="en-US" sz="1100" dirty="0">
                  <a:solidFill>
                    <a:schemeClr val="accent3"/>
                  </a:solidFill>
                </a:rPr>
                <a:t>Neo compiler optimizer</a:t>
              </a:r>
            </a:p>
          </p:txBody>
        </p:sp>
      </p:grpSp>
      <p:sp>
        <p:nvSpPr>
          <p:cNvPr id="98" name="Oval 97">
            <a:extLst>
              <a:ext uri="{FF2B5EF4-FFF2-40B4-BE49-F238E27FC236}">
                <a16:creationId xmlns:a16="http://schemas.microsoft.com/office/drawing/2014/main" id="{B31B4DE9-4AF9-F847-8748-70B183086966}"/>
              </a:ext>
            </a:extLst>
          </p:cNvPr>
          <p:cNvSpPr/>
          <p:nvPr/>
        </p:nvSpPr>
        <p:spPr>
          <a:xfrm>
            <a:off x="5797242" y="4240657"/>
            <a:ext cx="290841" cy="29084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4</a:t>
            </a:r>
          </a:p>
        </p:txBody>
      </p: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603FB1B2-87DA-4A4F-8CB3-0E669896BDBC}"/>
              </a:ext>
            </a:extLst>
          </p:cNvPr>
          <p:cNvGrpSpPr/>
          <p:nvPr/>
        </p:nvGrpSpPr>
        <p:grpSpPr>
          <a:xfrm>
            <a:off x="8851441" y="1068706"/>
            <a:ext cx="1321196" cy="868459"/>
            <a:chOff x="9625905" y="5205915"/>
            <a:chExt cx="1321196" cy="868459"/>
          </a:xfrm>
        </p:grpSpPr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D2AF0F3F-1245-474A-B480-1114F7B24F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0080701" y="5205915"/>
              <a:ext cx="469900" cy="469900"/>
            </a:xfrm>
            <a:prstGeom prst="rect">
              <a:avLst/>
            </a:prstGeom>
          </p:spPr>
        </p:pic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4729D87-AB1F-B841-ADCB-F499FEEE6C5D}"/>
                </a:ext>
              </a:extLst>
            </p:cNvPr>
            <p:cNvSpPr txBox="1"/>
            <p:nvPr/>
          </p:nvSpPr>
          <p:spPr>
            <a:xfrm>
              <a:off x="9625905" y="5643487"/>
              <a:ext cx="13211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accent3"/>
                  </a:solidFill>
                </a:rPr>
                <a:t>Amazon </a:t>
              </a:r>
              <a:r>
                <a:rPr lang="en-US" sz="1100" dirty="0" err="1">
                  <a:solidFill>
                    <a:schemeClr val="accent3"/>
                  </a:solidFill>
                </a:rPr>
                <a:t>SageMaker</a:t>
              </a:r>
              <a:endParaRPr lang="en-US" sz="1100" dirty="0">
                <a:solidFill>
                  <a:schemeClr val="accent3"/>
                </a:solidFill>
              </a:endParaRPr>
            </a:p>
            <a:p>
              <a:pPr algn="ctr"/>
              <a:r>
                <a:rPr lang="en-US" sz="1100" dirty="0">
                  <a:solidFill>
                    <a:schemeClr val="accent3"/>
                  </a:solidFill>
                </a:rPr>
                <a:t>training jobs</a:t>
              </a:r>
            </a:p>
          </p:txBody>
        </p:sp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4E7353AE-0122-144D-819F-05954F9A61A0}"/>
              </a:ext>
            </a:extLst>
          </p:cNvPr>
          <p:cNvSpPr txBox="1"/>
          <p:nvPr/>
        </p:nvSpPr>
        <p:spPr>
          <a:xfrm>
            <a:off x="6499843" y="1739157"/>
            <a:ext cx="9638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3"/>
                </a:solidFill>
              </a:rPr>
              <a:t>Greengrass Connector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7286ABC-5600-9745-AAFC-B05F1B8A9BC8}"/>
              </a:ext>
            </a:extLst>
          </p:cNvPr>
          <p:cNvSpPr txBox="1"/>
          <p:nvPr/>
        </p:nvSpPr>
        <p:spPr>
          <a:xfrm>
            <a:off x="6444688" y="4803746"/>
            <a:ext cx="116874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3"/>
                </a:solidFill>
              </a:rPr>
              <a:t>Machine Learning Inference Model</a:t>
            </a:r>
          </a:p>
        </p:txBody>
      </p:sp>
      <p:pic>
        <p:nvPicPr>
          <p:cNvPr id="171" name="Graphic 170">
            <a:extLst>
              <a:ext uri="{FF2B5EF4-FFF2-40B4-BE49-F238E27FC236}">
                <a16:creationId xmlns:a16="http://schemas.microsoft.com/office/drawing/2014/main" id="{9E320B9F-51D0-C24C-99D5-043635B44C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37300" y="3117219"/>
            <a:ext cx="469900" cy="469900"/>
          </a:xfrm>
          <a:prstGeom prst="rect">
            <a:avLst/>
          </a:prstGeom>
        </p:spPr>
      </p:pic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D21FFFBB-96A8-F14F-8D31-746C93D0A0FB}"/>
              </a:ext>
            </a:extLst>
          </p:cNvPr>
          <p:cNvCxnSpPr>
            <a:cxnSpLocks/>
            <a:stCxn id="9" idx="2"/>
            <a:endCxn id="171" idx="3"/>
          </p:cNvCxnSpPr>
          <p:nvPr/>
        </p:nvCxnSpPr>
        <p:spPr>
          <a:xfrm rot="5400000">
            <a:off x="2462141" y="2247687"/>
            <a:ext cx="1649541" cy="559422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637AF63D-1680-EF42-A503-A793BBFD29A5}"/>
              </a:ext>
            </a:extLst>
          </p:cNvPr>
          <p:cNvCxnSpPr>
            <a:cxnSpLocks/>
            <a:stCxn id="171" idx="1"/>
            <a:endCxn id="4" idx="3"/>
          </p:cNvCxnSpPr>
          <p:nvPr/>
        </p:nvCxnSpPr>
        <p:spPr>
          <a:xfrm flipH="1">
            <a:off x="1588714" y="3352169"/>
            <a:ext cx="948586" cy="1172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Oval 183">
            <a:extLst>
              <a:ext uri="{FF2B5EF4-FFF2-40B4-BE49-F238E27FC236}">
                <a16:creationId xmlns:a16="http://schemas.microsoft.com/office/drawing/2014/main" id="{A4236A63-B254-EE4B-BEC8-1B21083AD9B6}"/>
              </a:ext>
            </a:extLst>
          </p:cNvPr>
          <p:cNvSpPr/>
          <p:nvPr/>
        </p:nvSpPr>
        <p:spPr>
          <a:xfrm>
            <a:off x="8087200" y="4259709"/>
            <a:ext cx="290841" cy="29084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5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3E39F1B7-4836-D445-B8B5-F46C30E34258}"/>
              </a:ext>
            </a:extLst>
          </p:cNvPr>
          <p:cNvSpPr txBox="1"/>
          <p:nvPr/>
        </p:nvSpPr>
        <p:spPr>
          <a:xfrm>
            <a:off x="2294593" y="3633251"/>
            <a:ext cx="8759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3"/>
                </a:solidFill>
              </a:rPr>
              <a:t>Prediction handler</a:t>
            </a:r>
          </a:p>
        </p:txBody>
      </p: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46489056-470D-EC49-8A6D-5C6F8BD3E4BD}"/>
              </a:ext>
            </a:extLst>
          </p:cNvPr>
          <p:cNvGrpSpPr/>
          <p:nvPr/>
        </p:nvGrpSpPr>
        <p:grpSpPr>
          <a:xfrm>
            <a:off x="9093865" y="4135830"/>
            <a:ext cx="861133" cy="791335"/>
            <a:chOff x="10901837" y="2155872"/>
            <a:chExt cx="861133" cy="791335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43638E5C-E8DB-0A4D-BE6F-AE5A82D76C7E}"/>
                </a:ext>
              </a:extLst>
            </p:cNvPr>
            <p:cNvSpPr txBox="1"/>
            <p:nvPr/>
          </p:nvSpPr>
          <p:spPr>
            <a:xfrm>
              <a:off x="10901837" y="2685597"/>
              <a:ext cx="8611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accent3"/>
                  </a:solidFill>
                </a:rPr>
                <a:t>Model in S3</a:t>
              </a:r>
            </a:p>
          </p:txBody>
        </p:sp>
        <p:pic>
          <p:nvPicPr>
            <p:cNvPr id="210" name="Graphic 209">
              <a:extLst>
                <a:ext uri="{FF2B5EF4-FFF2-40B4-BE49-F238E27FC236}">
                  <a16:creationId xmlns:a16="http://schemas.microsoft.com/office/drawing/2014/main" id="{A47C3BED-32AF-0C4D-9883-5D9F49D8E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1097453" y="2155872"/>
              <a:ext cx="469900" cy="469900"/>
            </a:xfrm>
            <a:prstGeom prst="rect">
              <a:avLst/>
            </a:prstGeom>
          </p:spPr>
        </p:pic>
      </p:grpSp>
      <p:sp>
        <p:nvSpPr>
          <p:cNvPr id="239" name="Rectangle 238">
            <a:extLst>
              <a:ext uri="{FF2B5EF4-FFF2-40B4-BE49-F238E27FC236}">
                <a16:creationId xmlns:a16="http://schemas.microsoft.com/office/drawing/2014/main" id="{C6302DD3-4211-214A-A87D-8885FD9D04B9}"/>
              </a:ext>
            </a:extLst>
          </p:cNvPr>
          <p:cNvSpPr/>
          <p:nvPr/>
        </p:nvSpPr>
        <p:spPr>
          <a:xfrm>
            <a:off x="6233058" y="608223"/>
            <a:ext cx="1605485" cy="171227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accent3"/>
                </a:solidFill>
              </a:rPr>
              <a:t>Inference using </a:t>
            </a:r>
          </a:p>
          <a:p>
            <a:r>
              <a:rPr lang="en-US" sz="1200" dirty="0">
                <a:solidFill>
                  <a:schemeClr val="accent3"/>
                </a:solidFill>
              </a:rPr>
              <a:t>Greengrass Connector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C74DE6E3-58C9-5E46-A060-93F7C8C6BBB0}"/>
              </a:ext>
            </a:extLst>
          </p:cNvPr>
          <p:cNvSpPr txBox="1"/>
          <p:nvPr/>
        </p:nvSpPr>
        <p:spPr>
          <a:xfrm>
            <a:off x="4489138" y="3404628"/>
            <a:ext cx="13311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3"/>
                </a:solidFill>
              </a:rPr>
              <a:t>MXNet</a:t>
            </a:r>
            <a:r>
              <a:rPr lang="en-US" sz="1100" dirty="0">
                <a:solidFill>
                  <a:schemeClr val="accent3"/>
                </a:solidFill>
              </a:rPr>
              <a:t>, TensorFlow or </a:t>
            </a:r>
            <a:r>
              <a:rPr lang="en-US" sz="1100" dirty="0" err="1">
                <a:solidFill>
                  <a:schemeClr val="accent3"/>
                </a:solidFill>
              </a:rPr>
              <a:t>Chainer</a:t>
            </a:r>
            <a:r>
              <a:rPr lang="en-US" sz="1100" dirty="0">
                <a:solidFill>
                  <a:schemeClr val="accent3"/>
                </a:solidFill>
              </a:rPr>
              <a:t> runtime</a:t>
            </a:r>
          </a:p>
        </p:txBody>
      </p:sp>
      <p:pic>
        <p:nvPicPr>
          <p:cNvPr id="243" name="Graphic 242">
            <a:extLst>
              <a:ext uri="{FF2B5EF4-FFF2-40B4-BE49-F238E27FC236}">
                <a16:creationId xmlns:a16="http://schemas.microsoft.com/office/drawing/2014/main" id="{C962BF16-B966-5D45-8BD5-3669032EB78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919759" y="1845559"/>
            <a:ext cx="469900" cy="469900"/>
          </a:xfrm>
          <a:prstGeom prst="rect">
            <a:avLst/>
          </a:prstGeom>
        </p:spPr>
      </p:pic>
      <p:sp>
        <p:nvSpPr>
          <p:cNvPr id="244" name="TextBox 243">
            <a:extLst>
              <a:ext uri="{FF2B5EF4-FFF2-40B4-BE49-F238E27FC236}">
                <a16:creationId xmlns:a16="http://schemas.microsoft.com/office/drawing/2014/main" id="{A0640A5B-B02D-4C4C-8DC3-472C2532F24A}"/>
              </a:ext>
            </a:extLst>
          </p:cNvPr>
          <p:cNvSpPr txBox="1"/>
          <p:nvPr/>
        </p:nvSpPr>
        <p:spPr>
          <a:xfrm>
            <a:off x="4489138" y="2331595"/>
            <a:ext cx="13311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3"/>
                </a:solidFill>
              </a:rPr>
              <a:t>NEO deep-learning</a:t>
            </a:r>
          </a:p>
          <a:p>
            <a:pPr algn="ctr"/>
            <a:r>
              <a:rPr lang="en-US" sz="1100" dirty="0">
                <a:solidFill>
                  <a:schemeClr val="accent3"/>
                </a:solidFill>
              </a:rPr>
              <a:t>Runtime (DLR)</a:t>
            </a: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A3A79B64-1C14-4A43-A817-534578364524}"/>
              </a:ext>
            </a:extLst>
          </p:cNvPr>
          <p:cNvSpPr/>
          <p:nvPr/>
        </p:nvSpPr>
        <p:spPr>
          <a:xfrm>
            <a:off x="4447314" y="1610610"/>
            <a:ext cx="1444580" cy="2453525"/>
          </a:xfrm>
          <a:prstGeom prst="rect">
            <a:avLst/>
          </a:prstGeom>
          <a:noFill/>
          <a:ln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5" name="Elbow Connector 284">
            <a:extLst>
              <a:ext uri="{FF2B5EF4-FFF2-40B4-BE49-F238E27FC236}">
                <a16:creationId xmlns:a16="http://schemas.microsoft.com/office/drawing/2014/main" id="{852307F6-5790-CB40-A55F-90A9757A4B44}"/>
              </a:ext>
            </a:extLst>
          </p:cNvPr>
          <p:cNvCxnSpPr>
            <a:cxnSpLocks/>
            <a:stCxn id="9" idx="3"/>
            <a:endCxn id="252" idx="1"/>
          </p:cNvCxnSpPr>
          <p:nvPr/>
        </p:nvCxnSpPr>
        <p:spPr>
          <a:xfrm>
            <a:off x="3801572" y="1467678"/>
            <a:ext cx="645742" cy="1369695"/>
          </a:xfrm>
          <a:prstGeom prst="bentConnector3">
            <a:avLst>
              <a:gd name="adj1" fmla="val 16859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A3FDDF7B-F5BD-3B4B-A2B7-FC807D0A6AF1}"/>
              </a:ext>
            </a:extLst>
          </p:cNvPr>
          <p:cNvCxnSpPr>
            <a:cxnSpLocks/>
          </p:cNvCxnSpPr>
          <p:nvPr/>
        </p:nvCxnSpPr>
        <p:spPr>
          <a:xfrm>
            <a:off x="3901819" y="1472672"/>
            <a:ext cx="233124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0" name="Graphic 240">
            <a:extLst>
              <a:ext uri="{FF2B5EF4-FFF2-40B4-BE49-F238E27FC236}">
                <a16:creationId xmlns:a16="http://schemas.microsoft.com/office/drawing/2014/main" id="{9D237316-BF7B-C64A-8FE2-EAF89A59CEB7}"/>
              </a:ext>
            </a:extLst>
          </p:cNvPr>
          <p:cNvGrpSpPr/>
          <p:nvPr/>
        </p:nvGrpSpPr>
        <p:grpSpPr>
          <a:xfrm>
            <a:off x="4970845" y="2961468"/>
            <a:ext cx="367727" cy="360372"/>
            <a:chOff x="4682338" y="3526959"/>
            <a:chExt cx="367727" cy="360372"/>
          </a:xfrm>
          <a:noFill/>
        </p:grpSpPr>
        <p:sp>
          <p:nvSpPr>
            <p:cNvPr id="291" name="Freeform 290">
              <a:extLst>
                <a:ext uri="{FF2B5EF4-FFF2-40B4-BE49-F238E27FC236}">
                  <a16:creationId xmlns:a16="http://schemas.microsoft.com/office/drawing/2014/main" id="{DDF195B3-50F7-554E-8CA1-283CE8570C1E}"/>
                </a:ext>
              </a:extLst>
            </p:cNvPr>
            <p:cNvSpPr/>
            <p:nvPr/>
          </p:nvSpPr>
          <p:spPr>
            <a:xfrm>
              <a:off x="4722789" y="3526959"/>
              <a:ext cx="286827" cy="80900"/>
            </a:xfrm>
            <a:custGeom>
              <a:avLst/>
              <a:gdLst>
                <a:gd name="connsiteX0" fmla="*/ 279472 w 286826"/>
                <a:gd name="connsiteY0" fmla="*/ 82953 h 80899"/>
                <a:gd name="connsiteX1" fmla="*/ 143413 w 286826"/>
                <a:gd name="connsiteY1" fmla="*/ 14703 h 80899"/>
                <a:gd name="connsiteX2" fmla="*/ 11032 w 286826"/>
                <a:gd name="connsiteY2" fmla="*/ 78319 h 80899"/>
                <a:gd name="connsiteX3" fmla="*/ 0 w 286826"/>
                <a:gd name="connsiteY3" fmla="*/ 69126 h 80899"/>
                <a:gd name="connsiteX4" fmla="*/ 258409 w 286826"/>
                <a:gd name="connsiteY4" fmla="*/ 40205 h 80899"/>
                <a:gd name="connsiteX5" fmla="*/ 291240 w 286826"/>
                <a:gd name="connsiteY5" fmla="*/ 74201 h 80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826" h="80899">
                  <a:moveTo>
                    <a:pt x="279472" y="82953"/>
                  </a:moveTo>
                  <a:cubicBezTo>
                    <a:pt x="247403" y="40040"/>
                    <a:pt x="196985" y="14749"/>
                    <a:pt x="143413" y="14703"/>
                  </a:cubicBezTo>
                  <a:cubicBezTo>
                    <a:pt x="91872" y="14515"/>
                    <a:pt x="43087" y="37958"/>
                    <a:pt x="11032" y="78319"/>
                  </a:cubicBezTo>
                  <a:lnTo>
                    <a:pt x="0" y="69126"/>
                  </a:lnTo>
                  <a:cubicBezTo>
                    <a:pt x="63371" y="-10217"/>
                    <a:pt x="179065" y="-23166"/>
                    <a:pt x="258409" y="40205"/>
                  </a:cubicBezTo>
                  <a:cubicBezTo>
                    <a:pt x="270769" y="50078"/>
                    <a:pt x="281804" y="61504"/>
                    <a:pt x="291240" y="74201"/>
                  </a:cubicBezTo>
                  <a:close/>
                </a:path>
              </a:pathLst>
            </a:custGeom>
            <a:noFill/>
            <a:ln w="7239" cap="flat">
              <a:solidFill>
                <a:srgbClr val="42852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 291">
              <a:extLst>
                <a:ext uri="{FF2B5EF4-FFF2-40B4-BE49-F238E27FC236}">
                  <a16:creationId xmlns:a16="http://schemas.microsoft.com/office/drawing/2014/main" id="{CD0D93C2-1AD6-CC40-A06B-A6B57C722D7D}"/>
                </a:ext>
              </a:extLst>
            </p:cNvPr>
            <p:cNvSpPr/>
            <p:nvPr/>
          </p:nvSpPr>
          <p:spPr>
            <a:xfrm>
              <a:off x="4682338" y="3670071"/>
              <a:ext cx="139736" cy="213281"/>
            </a:xfrm>
            <a:custGeom>
              <a:avLst/>
              <a:gdLst>
                <a:gd name="connsiteX0" fmla="*/ 142899 w 139736"/>
                <a:gd name="connsiteY0" fmla="*/ 219901 h 213281"/>
                <a:gd name="connsiteX1" fmla="*/ 1 w 139736"/>
                <a:gd name="connsiteY1" fmla="*/ 40744 h 213281"/>
                <a:gd name="connsiteX2" fmla="*/ 4634 w 139736"/>
                <a:gd name="connsiteY2" fmla="*/ 0 h 213281"/>
                <a:gd name="connsiteX3" fmla="*/ 18902 w 139736"/>
                <a:gd name="connsiteY3" fmla="*/ 3383 h 213281"/>
                <a:gd name="connsiteX4" fmla="*/ 14710 w 139736"/>
                <a:gd name="connsiteY4" fmla="*/ 40744 h 213281"/>
                <a:gd name="connsiteX5" fmla="*/ 146135 w 139736"/>
                <a:gd name="connsiteY5" fmla="*/ 205559 h 213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9736" h="213281">
                  <a:moveTo>
                    <a:pt x="142899" y="219901"/>
                  </a:moveTo>
                  <a:cubicBezTo>
                    <a:pt x="59553" y="200436"/>
                    <a:pt x="446" y="126332"/>
                    <a:pt x="1" y="40744"/>
                  </a:cubicBezTo>
                  <a:cubicBezTo>
                    <a:pt x="-35" y="27029"/>
                    <a:pt x="1520" y="13357"/>
                    <a:pt x="4634" y="0"/>
                  </a:cubicBezTo>
                  <a:lnTo>
                    <a:pt x="18902" y="3383"/>
                  </a:lnTo>
                  <a:cubicBezTo>
                    <a:pt x="16075" y="15635"/>
                    <a:pt x="14669" y="28171"/>
                    <a:pt x="14710" y="40744"/>
                  </a:cubicBezTo>
                  <a:cubicBezTo>
                    <a:pt x="15098" y="119477"/>
                    <a:pt x="69464" y="187655"/>
                    <a:pt x="146135" y="205559"/>
                  </a:cubicBezTo>
                  <a:close/>
                </a:path>
              </a:pathLst>
            </a:custGeom>
            <a:noFill/>
            <a:ln w="7239" cap="flat">
              <a:solidFill>
                <a:srgbClr val="42852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 292">
              <a:extLst>
                <a:ext uri="{FF2B5EF4-FFF2-40B4-BE49-F238E27FC236}">
                  <a16:creationId xmlns:a16="http://schemas.microsoft.com/office/drawing/2014/main" id="{A29E184D-4A48-FB47-8E8E-114A8C5754F2}"/>
                </a:ext>
              </a:extLst>
            </p:cNvPr>
            <p:cNvSpPr/>
            <p:nvPr/>
          </p:nvSpPr>
          <p:spPr>
            <a:xfrm>
              <a:off x="4903931" y="3676396"/>
              <a:ext cx="139736" cy="213281"/>
            </a:xfrm>
            <a:custGeom>
              <a:avLst/>
              <a:gdLst>
                <a:gd name="connsiteX0" fmla="*/ 3236 w 139736"/>
                <a:gd name="connsiteY0" fmla="*/ 213576 h 213281"/>
                <a:gd name="connsiteX1" fmla="*/ 0 w 139736"/>
                <a:gd name="connsiteY1" fmla="*/ 198867 h 213281"/>
                <a:gd name="connsiteX2" fmla="*/ 131426 w 139736"/>
                <a:gd name="connsiteY2" fmla="*/ 34419 h 213281"/>
                <a:gd name="connsiteX3" fmla="*/ 128410 w 139736"/>
                <a:gd name="connsiteY3" fmla="*/ 2868 h 213281"/>
                <a:gd name="connsiteX4" fmla="*/ 143119 w 139736"/>
                <a:gd name="connsiteY4" fmla="*/ 0 h 213281"/>
                <a:gd name="connsiteX5" fmla="*/ 146429 w 139736"/>
                <a:gd name="connsiteY5" fmla="*/ 34419 h 213281"/>
                <a:gd name="connsiteX6" fmla="*/ 3236 w 139736"/>
                <a:gd name="connsiteY6" fmla="*/ 213576 h 213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9736" h="213281">
                  <a:moveTo>
                    <a:pt x="3236" y="213576"/>
                  </a:moveTo>
                  <a:lnTo>
                    <a:pt x="0" y="198867"/>
                  </a:lnTo>
                  <a:cubicBezTo>
                    <a:pt x="76538" y="180995"/>
                    <a:pt x="130868" y="113014"/>
                    <a:pt x="131426" y="34419"/>
                  </a:cubicBezTo>
                  <a:cubicBezTo>
                    <a:pt x="131445" y="23829"/>
                    <a:pt x="130435" y="13262"/>
                    <a:pt x="128410" y="2868"/>
                  </a:cubicBezTo>
                  <a:lnTo>
                    <a:pt x="143119" y="0"/>
                  </a:lnTo>
                  <a:cubicBezTo>
                    <a:pt x="145355" y="11336"/>
                    <a:pt x="146464" y="22865"/>
                    <a:pt x="146429" y="34419"/>
                  </a:cubicBezTo>
                  <a:cubicBezTo>
                    <a:pt x="145951" y="120094"/>
                    <a:pt x="86699" y="194227"/>
                    <a:pt x="3236" y="213576"/>
                  </a:cubicBezTo>
                  <a:close/>
                </a:path>
              </a:pathLst>
            </a:custGeom>
            <a:noFill/>
            <a:ln w="7239" cap="flat">
              <a:solidFill>
                <a:srgbClr val="42852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 293">
              <a:extLst>
                <a:ext uri="{FF2B5EF4-FFF2-40B4-BE49-F238E27FC236}">
                  <a16:creationId xmlns:a16="http://schemas.microsoft.com/office/drawing/2014/main" id="{29721AC3-D243-8047-B985-195143CF3A46}"/>
                </a:ext>
              </a:extLst>
            </p:cNvPr>
            <p:cNvSpPr/>
            <p:nvPr/>
          </p:nvSpPr>
          <p:spPr>
            <a:xfrm>
              <a:off x="4755884" y="3585024"/>
              <a:ext cx="220636" cy="250054"/>
            </a:xfrm>
            <a:custGeom>
              <a:avLst/>
              <a:gdLst>
                <a:gd name="connsiteX0" fmla="*/ 216959 w 220636"/>
                <a:gd name="connsiteY0" fmla="*/ 60410 h 250054"/>
                <a:gd name="connsiteX1" fmla="*/ 113995 w 220636"/>
                <a:gd name="connsiteY1" fmla="*/ 985 h 250054"/>
                <a:gd name="connsiteX2" fmla="*/ 106641 w 220636"/>
                <a:gd name="connsiteY2" fmla="*/ 985 h 250054"/>
                <a:gd name="connsiteX3" fmla="*/ 3677 w 220636"/>
                <a:gd name="connsiteY3" fmla="*/ 60410 h 250054"/>
                <a:gd name="connsiteX4" fmla="*/ 0 w 220636"/>
                <a:gd name="connsiteY4" fmla="*/ 66808 h 250054"/>
                <a:gd name="connsiteX5" fmla="*/ 0 w 220636"/>
                <a:gd name="connsiteY5" fmla="*/ 185952 h 250054"/>
                <a:gd name="connsiteX6" fmla="*/ 3677 w 220636"/>
                <a:gd name="connsiteY6" fmla="*/ 192350 h 250054"/>
                <a:gd name="connsiteX7" fmla="*/ 106641 w 220636"/>
                <a:gd name="connsiteY7" fmla="*/ 251775 h 250054"/>
                <a:gd name="connsiteX8" fmla="*/ 113995 w 220636"/>
                <a:gd name="connsiteY8" fmla="*/ 251775 h 250054"/>
                <a:gd name="connsiteX9" fmla="*/ 216959 w 220636"/>
                <a:gd name="connsiteY9" fmla="*/ 192350 h 250054"/>
                <a:gd name="connsiteX10" fmla="*/ 220636 w 220636"/>
                <a:gd name="connsiteY10" fmla="*/ 185952 h 250054"/>
                <a:gd name="connsiteX11" fmla="*/ 220636 w 220636"/>
                <a:gd name="connsiteY11" fmla="*/ 66808 h 250054"/>
                <a:gd name="connsiteX12" fmla="*/ 216959 w 220636"/>
                <a:gd name="connsiteY12" fmla="*/ 60410 h 250054"/>
                <a:gd name="connsiteX13" fmla="*/ 110318 w 220636"/>
                <a:gd name="connsiteY13" fmla="*/ 15841 h 250054"/>
                <a:gd name="connsiteX14" fmla="*/ 198572 w 220636"/>
                <a:gd name="connsiteY14" fmla="*/ 66735 h 250054"/>
                <a:gd name="connsiteX15" fmla="*/ 110318 w 220636"/>
                <a:gd name="connsiteY15" fmla="*/ 117775 h 250054"/>
                <a:gd name="connsiteX16" fmla="*/ 22064 w 220636"/>
                <a:gd name="connsiteY16" fmla="*/ 66735 h 250054"/>
                <a:gd name="connsiteX17" fmla="*/ 14709 w 220636"/>
                <a:gd name="connsiteY17" fmla="*/ 79532 h 250054"/>
                <a:gd name="connsiteX18" fmla="*/ 102964 w 220636"/>
                <a:gd name="connsiteY18" fmla="*/ 130498 h 250054"/>
                <a:gd name="connsiteX19" fmla="*/ 102964 w 220636"/>
                <a:gd name="connsiteY19" fmla="*/ 232359 h 250054"/>
                <a:gd name="connsiteX20" fmla="*/ 14709 w 220636"/>
                <a:gd name="connsiteY20" fmla="*/ 181465 h 250054"/>
                <a:gd name="connsiteX21" fmla="*/ 205927 w 220636"/>
                <a:gd name="connsiteY21" fmla="*/ 181465 h 250054"/>
                <a:gd name="connsiteX22" fmla="*/ 117673 w 220636"/>
                <a:gd name="connsiteY22" fmla="*/ 232359 h 250054"/>
                <a:gd name="connsiteX23" fmla="*/ 117673 w 220636"/>
                <a:gd name="connsiteY23" fmla="*/ 130498 h 250054"/>
                <a:gd name="connsiteX24" fmla="*/ 205927 w 220636"/>
                <a:gd name="connsiteY24" fmla="*/ 79532 h 250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20636" h="250054">
                  <a:moveTo>
                    <a:pt x="216959" y="60410"/>
                  </a:moveTo>
                  <a:lnTo>
                    <a:pt x="113995" y="985"/>
                  </a:lnTo>
                  <a:cubicBezTo>
                    <a:pt x="111720" y="-328"/>
                    <a:pt x="108916" y="-328"/>
                    <a:pt x="106641" y="985"/>
                  </a:cubicBezTo>
                  <a:lnTo>
                    <a:pt x="3677" y="60410"/>
                  </a:lnTo>
                  <a:cubicBezTo>
                    <a:pt x="1393" y="61728"/>
                    <a:pt x="-10" y="64170"/>
                    <a:pt x="0" y="66808"/>
                  </a:cubicBezTo>
                  <a:lnTo>
                    <a:pt x="0" y="185952"/>
                  </a:lnTo>
                  <a:cubicBezTo>
                    <a:pt x="-10" y="188590"/>
                    <a:pt x="1393" y="191031"/>
                    <a:pt x="3677" y="192350"/>
                  </a:cubicBezTo>
                  <a:lnTo>
                    <a:pt x="106641" y="251775"/>
                  </a:lnTo>
                  <a:cubicBezTo>
                    <a:pt x="108916" y="253088"/>
                    <a:pt x="111720" y="253088"/>
                    <a:pt x="113995" y="251775"/>
                  </a:cubicBezTo>
                  <a:lnTo>
                    <a:pt x="216959" y="192350"/>
                  </a:lnTo>
                  <a:cubicBezTo>
                    <a:pt x="219243" y="191031"/>
                    <a:pt x="220646" y="188590"/>
                    <a:pt x="220636" y="185952"/>
                  </a:cubicBezTo>
                  <a:lnTo>
                    <a:pt x="220636" y="66808"/>
                  </a:lnTo>
                  <a:cubicBezTo>
                    <a:pt x="220646" y="64170"/>
                    <a:pt x="219243" y="61728"/>
                    <a:pt x="216959" y="60410"/>
                  </a:cubicBezTo>
                  <a:close/>
                  <a:moveTo>
                    <a:pt x="110318" y="15841"/>
                  </a:moveTo>
                  <a:lnTo>
                    <a:pt x="198572" y="66735"/>
                  </a:lnTo>
                  <a:lnTo>
                    <a:pt x="110318" y="117775"/>
                  </a:lnTo>
                  <a:lnTo>
                    <a:pt x="22064" y="66735"/>
                  </a:lnTo>
                  <a:close/>
                  <a:moveTo>
                    <a:pt x="14709" y="79532"/>
                  </a:moveTo>
                  <a:lnTo>
                    <a:pt x="102964" y="130498"/>
                  </a:lnTo>
                  <a:lnTo>
                    <a:pt x="102964" y="232359"/>
                  </a:lnTo>
                  <a:lnTo>
                    <a:pt x="14709" y="181465"/>
                  </a:lnTo>
                  <a:close/>
                  <a:moveTo>
                    <a:pt x="205927" y="181465"/>
                  </a:moveTo>
                  <a:lnTo>
                    <a:pt x="117673" y="232359"/>
                  </a:lnTo>
                  <a:lnTo>
                    <a:pt x="117673" y="130498"/>
                  </a:lnTo>
                  <a:lnTo>
                    <a:pt x="205927" y="79532"/>
                  </a:lnTo>
                  <a:close/>
                </a:path>
              </a:pathLst>
            </a:custGeom>
            <a:noFill/>
            <a:ln w="7239" cap="flat">
              <a:solidFill>
                <a:srgbClr val="42852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24B4B7F1-63D8-5240-976B-C43C7322FDDB}"/>
              </a:ext>
            </a:extLst>
          </p:cNvPr>
          <p:cNvCxnSpPr>
            <a:cxnSpLocks/>
            <a:endCxn id="83" idx="3"/>
          </p:cNvCxnSpPr>
          <p:nvPr/>
        </p:nvCxnSpPr>
        <p:spPr>
          <a:xfrm flipH="1">
            <a:off x="7838545" y="4614804"/>
            <a:ext cx="6699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8E69F9B9-095D-4B48-B08C-F3649D95F6D6}"/>
              </a:ext>
            </a:extLst>
          </p:cNvPr>
          <p:cNvCxnSpPr>
            <a:cxnSpLocks/>
          </p:cNvCxnSpPr>
          <p:nvPr/>
        </p:nvCxnSpPr>
        <p:spPr>
          <a:xfrm flipH="1">
            <a:off x="7838545" y="1472672"/>
            <a:ext cx="6699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Oval 319">
            <a:extLst>
              <a:ext uri="{FF2B5EF4-FFF2-40B4-BE49-F238E27FC236}">
                <a16:creationId xmlns:a16="http://schemas.microsoft.com/office/drawing/2014/main" id="{35FA7C44-5E6A-FA4C-B10F-A1E7C56D5D06}"/>
              </a:ext>
            </a:extLst>
          </p:cNvPr>
          <p:cNvSpPr/>
          <p:nvPr/>
        </p:nvSpPr>
        <p:spPr>
          <a:xfrm>
            <a:off x="8097246" y="1132102"/>
            <a:ext cx="290841" cy="29084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5</a:t>
            </a:r>
          </a:p>
        </p:txBody>
      </p:sp>
      <p:cxnSp>
        <p:nvCxnSpPr>
          <p:cNvPr id="322" name="Elbow Connector 321">
            <a:extLst>
              <a:ext uri="{FF2B5EF4-FFF2-40B4-BE49-F238E27FC236}">
                <a16:creationId xmlns:a16="http://schemas.microsoft.com/office/drawing/2014/main" id="{E145BC8D-2B50-8F43-BD99-B1F767E00E13}"/>
              </a:ext>
            </a:extLst>
          </p:cNvPr>
          <p:cNvCxnSpPr>
            <a:cxnSpLocks/>
            <a:stCxn id="83" idx="1"/>
            <a:endCxn id="252" idx="2"/>
          </p:cNvCxnSpPr>
          <p:nvPr/>
        </p:nvCxnSpPr>
        <p:spPr>
          <a:xfrm rot="10800000">
            <a:off x="5169605" y="4064136"/>
            <a:ext cx="978675" cy="55066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Oval 329">
            <a:extLst>
              <a:ext uri="{FF2B5EF4-FFF2-40B4-BE49-F238E27FC236}">
                <a16:creationId xmlns:a16="http://schemas.microsoft.com/office/drawing/2014/main" id="{B0EE0F92-A1E2-8A43-A840-7124F9AFAE13}"/>
              </a:ext>
            </a:extLst>
          </p:cNvPr>
          <p:cNvSpPr/>
          <p:nvPr/>
        </p:nvSpPr>
        <p:spPr>
          <a:xfrm>
            <a:off x="4015818" y="2470080"/>
            <a:ext cx="290841" cy="29084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3</a:t>
            </a:r>
          </a:p>
        </p:txBody>
      </p:sp>
      <p:sp>
        <p:nvSpPr>
          <p:cNvPr id="334" name="Oval 333">
            <a:extLst>
              <a:ext uri="{FF2B5EF4-FFF2-40B4-BE49-F238E27FC236}">
                <a16:creationId xmlns:a16="http://schemas.microsoft.com/office/drawing/2014/main" id="{357EBD08-2E22-A246-8265-F8C803197893}"/>
              </a:ext>
            </a:extLst>
          </p:cNvPr>
          <p:cNvSpPr/>
          <p:nvPr/>
        </p:nvSpPr>
        <p:spPr>
          <a:xfrm>
            <a:off x="1683791" y="3027521"/>
            <a:ext cx="290841" cy="29084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851321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654B95FA-04F0-6B40-B05A-EB41C33E3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2793" y="240870"/>
            <a:ext cx="330916" cy="33091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E697F38-65D9-544B-97DF-E360D92F1A74}"/>
              </a:ext>
            </a:extLst>
          </p:cNvPr>
          <p:cNvSpPr/>
          <p:nvPr/>
        </p:nvSpPr>
        <p:spPr>
          <a:xfrm>
            <a:off x="1252793" y="257796"/>
            <a:ext cx="7294985" cy="3557941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100" dirty="0">
                <a:solidFill>
                  <a:schemeClr val="tx1"/>
                </a:solidFill>
              </a:rPr>
              <a:t>AWS Greengrass Core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55B07F-C250-1049-BD8F-6D8E4C0ACF6E}"/>
              </a:ext>
            </a:extLst>
          </p:cNvPr>
          <p:cNvSpPr/>
          <p:nvPr/>
        </p:nvSpPr>
        <p:spPr>
          <a:xfrm>
            <a:off x="1445958" y="620256"/>
            <a:ext cx="4699881" cy="303734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accent3"/>
                </a:solidFill>
              </a:rPr>
              <a:t>Lambda process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F0332A-0101-0346-BB71-F39032A92680}"/>
              </a:ext>
            </a:extLst>
          </p:cNvPr>
          <p:cNvCxnSpPr>
            <a:cxnSpLocks/>
          </p:cNvCxnSpPr>
          <p:nvPr/>
        </p:nvCxnSpPr>
        <p:spPr>
          <a:xfrm>
            <a:off x="800127" y="1438104"/>
            <a:ext cx="952243" cy="612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C8AEE441-0D9E-714B-AB79-C6B1109DC4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96576" y="1211550"/>
            <a:ext cx="469900" cy="4699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51D147D-BD56-524D-8765-D35D977D6846}"/>
              </a:ext>
            </a:extLst>
          </p:cNvPr>
          <p:cNvSpPr/>
          <p:nvPr/>
        </p:nvSpPr>
        <p:spPr>
          <a:xfrm>
            <a:off x="8977040" y="239946"/>
            <a:ext cx="1687027" cy="357579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1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D7F37946-A959-9447-93DA-7B45FB3E6D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77039" y="246006"/>
            <a:ext cx="316256" cy="316256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3B51619B-8F25-034F-97BB-AB5F8FD70BCF}"/>
              </a:ext>
            </a:extLst>
          </p:cNvPr>
          <p:cNvSpPr/>
          <p:nvPr/>
        </p:nvSpPr>
        <p:spPr>
          <a:xfrm>
            <a:off x="898861" y="1080479"/>
            <a:ext cx="290841" cy="29084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2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5BDE813-BE0B-7C4F-8EEA-46BE339C6160}"/>
              </a:ext>
            </a:extLst>
          </p:cNvPr>
          <p:cNvSpPr/>
          <p:nvPr/>
        </p:nvSpPr>
        <p:spPr>
          <a:xfrm>
            <a:off x="2480650" y="1080479"/>
            <a:ext cx="290841" cy="29084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3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BD132F9-5383-E145-A50D-DA09BA2A953E}"/>
              </a:ext>
            </a:extLst>
          </p:cNvPr>
          <p:cNvSpPr/>
          <p:nvPr/>
        </p:nvSpPr>
        <p:spPr>
          <a:xfrm>
            <a:off x="8618166" y="1080479"/>
            <a:ext cx="290841" cy="29084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1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6C880D0-52A7-DB43-9354-40621C2A7EEE}"/>
              </a:ext>
            </a:extLst>
          </p:cNvPr>
          <p:cNvSpPr/>
          <p:nvPr/>
        </p:nvSpPr>
        <p:spPr>
          <a:xfrm>
            <a:off x="6450746" y="620256"/>
            <a:ext cx="1690266" cy="1950417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accent3"/>
                </a:solidFill>
              </a:rPr>
              <a:t>Machine Learning Resource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7286ABC-5600-9745-AAFC-B05F1B8A9BC8}"/>
              </a:ext>
            </a:extLst>
          </p:cNvPr>
          <p:cNvSpPr txBox="1"/>
          <p:nvPr/>
        </p:nvSpPr>
        <p:spPr>
          <a:xfrm>
            <a:off x="6747155" y="1784407"/>
            <a:ext cx="116874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3"/>
                </a:solidFill>
              </a:rPr>
              <a:t>Machine Learning Inference Model</a:t>
            </a:r>
          </a:p>
        </p:txBody>
      </p:sp>
      <p:pic>
        <p:nvPicPr>
          <p:cNvPr id="171" name="Graphic 170">
            <a:extLst>
              <a:ext uri="{FF2B5EF4-FFF2-40B4-BE49-F238E27FC236}">
                <a16:creationId xmlns:a16="http://schemas.microsoft.com/office/drawing/2014/main" id="{9E320B9F-51D0-C24C-99D5-043635B44C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52370" y="2373811"/>
            <a:ext cx="469900" cy="469900"/>
          </a:xfrm>
          <a:prstGeom prst="rect">
            <a:avLst/>
          </a:prstGeom>
        </p:spPr>
      </p:pic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D21FFFBB-96A8-F14F-8D31-746C93D0A0FB}"/>
              </a:ext>
            </a:extLst>
          </p:cNvPr>
          <p:cNvCxnSpPr>
            <a:cxnSpLocks/>
            <a:stCxn id="64" idx="2"/>
            <a:endCxn id="171" idx="3"/>
          </p:cNvCxnSpPr>
          <p:nvPr/>
        </p:nvCxnSpPr>
        <p:spPr>
          <a:xfrm rot="5400000">
            <a:off x="2719036" y="1176288"/>
            <a:ext cx="935707" cy="1929238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637AF63D-1680-EF42-A503-A793BBFD29A5}"/>
              </a:ext>
            </a:extLst>
          </p:cNvPr>
          <p:cNvCxnSpPr>
            <a:cxnSpLocks/>
            <a:stCxn id="171" idx="1"/>
          </p:cNvCxnSpPr>
          <p:nvPr/>
        </p:nvCxnSpPr>
        <p:spPr>
          <a:xfrm flipH="1">
            <a:off x="803784" y="2608761"/>
            <a:ext cx="948586" cy="1172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3E39F1B7-4836-D445-B8B5-F46C30E34258}"/>
              </a:ext>
            </a:extLst>
          </p:cNvPr>
          <p:cNvSpPr txBox="1"/>
          <p:nvPr/>
        </p:nvSpPr>
        <p:spPr>
          <a:xfrm>
            <a:off x="1518410" y="3123600"/>
            <a:ext cx="8759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3"/>
                </a:solidFill>
              </a:rPr>
              <a:t>Prediction handler</a:t>
            </a:r>
          </a:p>
        </p:txBody>
      </p: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46489056-470D-EC49-8A6D-5C6F8BD3E4BD}"/>
              </a:ext>
            </a:extLst>
          </p:cNvPr>
          <p:cNvGrpSpPr/>
          <p:nvPr/>
        </p:nvGrpSpPr>
        <p:grpSpPr>
          <a:xfrm>
            <a:off x="9389986" y="1227310"/>
            <a:ext cx="861133" cy="791335"/>
            <a:chOff x="10901837" y="2155872"/>
            <a:chExt cx="861133" cy="791335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43638E5C-E8DB-0A4D-BE6F-AE5A82D76C7E}"/>
                </a:ext>
              </a:extLst>
            </p:cNvPr>
            <p:cNvSpPr txBox="1"/>
            <p:nvPr/>
          </p:nvSpPr>
          <p:spPr>
            <a:xfrm>
              <a:off x="10901837" y="2685597"/>
              <a:ext cx="8611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accent3"/>
                  </a:solidFill>
                </a:rPr>
                <a:t>Model in S3</a:t>
              </a:r>
            </a:p>
          </p:txBody>
        </p:sp>
        <p:pic>
          <p:nvPicPr>
            <p:cNvPr id="210" name="Graphic 209">
              <a:extLst>
                <a:ext uri="{FF2B5EF4-FFF2-40B4-BE49-F238E27FC236}">
                  <a16:creationId xmlns:a16="http://schemas.microsoft.com/office/drawing/2014/main" id="{A47C3BED-32AF-0C4D-9883-5D9F49D8E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1097453" y="2155872"/>
              <a:ext cx="469900" cy="469900"/>
            </a:xfrm>
            <a:prstGeom prst="rect">
              <a:avLst/>
            </a:prstGeom>
          </p:spPr>
        </p:pic>
      </p:grpSp>
      <p:sp>
        <p:nvSpPr>
          <p:cNvPr id="242" name="TextBox 241">
            <a:extLst>
              <a:ext uri="{FF2B5EF4-FFF2-40B4-BE49-F238E27FC236}">
                <a16:creationId xmlns:a16="http://schemas.microsoft.com/office/drawing/2014/main" id="{C74DE6E3-58C9-5E46-A060-93F7C8C6BBB0}"/>
              </a:ext>
            </a:extLst>
          </p:cNvPr>
          <p:cNvSpPr txBox="1"/>
          <p:nvPr/>
        </p:nvSpPr>
        <p:spPr>
          <a:xfrm>
            <a:off x="4525674" y="1718355"/>
            <a:ext cx="13311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3"/>
                </a:solidFill>
              </a:rPr>
              <a:t>MXNet</a:t>
            </a:r>
            <a:r>
              <a:rPr lang="en-US" sz="1100" dirty="0">
                <a:solidFill>
                  <a:schemeClr val="accent3"/>
                </a:solidFill>
              </a:rPr>
              <a:t>, TensorFlow or </a:t>
            </a:r>
            <a:r>
              <a:rPr lang="en-US" sz="1100" dirty="0" err="1">
                <a:solidFill>
                  <a:schemeClr val="accent3"/>
                </a:solidFill>
              </a:rPr>
              <a:t>Chainer</a:t>
            </a:r>
            <a:r>
              <a:rPr lang="en-US" sz="1100" dirty="0">
                <a:solidFill>
                  <a:schemeClr val="accent3"/>
                </a:solidFill>
              </a:rPr>
              <a:t> runtime</a:t>
            </a:r>
          </a:p>
        </p:txBody>
      </p:sp>
      <p:grpSp>
        <p:nvGrpSpPr>
          <p:cNvPr id="290" name="Graphic 240">
            <a:extLst>
              <a:ext uri="{FF2B5EF4-FFF2-40B4-BE49-F238E27FC236}">
                <a16:creationId xmlns:a16="http://schemas.microsoft.com/office/drawing/2014/main" id="{9D237316-BF7B-C64A-8FE2-EAF89A59CEB7}"/>
              </a:ext>
            </a:extLst>
          </p:cNvPr>
          <p:cNvGrpSpPr/>
          <p:nvPr/>
        </p:nvGrpSpPr>
        <p:grpSpPr>
          <a:xfrm>
            <a:off x="5007382" y="1257918"/>
            <a:ext cx="367727" cy="360372"/>
            <a:chOff x="4682338" y="3526959"/>
            <a:chExt cx="367727" cy="360372"/>
          </a:xfrm>
          <a:noFill/>
        </p:grpSpPr>
        <p:sp>
          <p:nvSpPr>
            <p:cNvPr id="291" name="Freeform 290">
              <a:extLst>
                <a:ext uri="{FF2B5EF4-FFF2-40B4-BE49-F238E27FC236}">
                  <a16:creationId xmlns:a16="http://schemas.microsoft.com/office/drawing/2014/main" id="{DDF195B3-50F7-554E-8CA1-283CE8570C1E}"/>
                </a:ext>
              </a:extLst>
            </p:cNvPr>
            <p:cNvSpPr/>
            <p:nvPr/>
          </p:nvSpPr>
          <p:spPr>
            <a:xfrm>
              <a:off x="4722789" y="3526959"/>
              <a:ext cx="286827" cy="80900"/>
            </a:xfrm>
            <a:custGeom>
              <a:avLst/>
              <a:gdLst>
                <a:gd name="connsiteX0" fmla="*/ 279472 w 286826"/>
                <a:gd name="connsiteY0" fmla="*/ 82953 h 80899"/>
                <a:gd name="connsiteX1" fmla="*/ 143413 w 286826"/>
                <a:gd name="connsiteY1" fmla="*/ 14703 h 80899"/>
                <a:gd name="connsiteX2" fmla="*/ 11032 w 286826"/>
                <a:gd name="connsiteY2" fmla="*/ 78319 h 80899"/>
                <a:gd name="connsiteX3" fmla="*/ 0 w 286826"/>
                <a:gd name="connsiteY3" fmla="*/ 69126 h 80899"/>
                <a:gd name="connsiteX4" fmla="*/ 258409 w 286826"/>
                <a:gd name="connsiteY4" fmla="*/ 40205 h 80899"/>
                <a:gd name="connsiteX5" fmla="*/ 291240 w 286826"/>
                <a:gd name="connsiteY5" fmla="*/ 74201 h 80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826" h="80899">
                  <a:moveTo>
                    <a:pt x="279472" y="82953"/>
                  </a:moveTo>
                  <a:cubicBezTo>
                    <a:pt x="247403" y="40040"/>
                    <a:pt x="196985" y="14749"/>
                    <a:pt x="143413" y="14703"/>
                  </a:cubicBezTo>
                  <a:cubicBezTo>
                    <a:pt x="91872" y="14515"/>
                    <a:pt x="43087" y="37958"/>
                    <a:pt x="11032" y="78319"/>
                  </a:cubicBezTo>
                  <a:lnTo>
                    <a:pt x="0" y="69126"/>
                  </a:lnTo>
                  <a:cubicBezTo>
                    <a:pt x="63371" y="-10217"/>
                    <a:pt x="179065" y="-23166"/>
                    <a:pt x="258409" y="40205"/>
                  </a:cubicBezTo>
                  <a:cubicBezTo>
                    <a:pt x="270769" y="50078"/>
                    <a:pt x="281804" y="61504"/>
                    <a:pt x="291240" y="74201"/>
                  </a:cubicBezTo>
                  <a:close/>
                </a:path>
              </a:pathLst>
            </a:custGeom>
            <a:noFill/>
            <a:ln w="7239" cap="flat">
              <a:solidFill>
                <a:srgbClr val="42852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 291">
              <a:extLst>
                <a:ext uri="{FF2B5EF4-FFF2-40B4-BE49-F238E27FC236}">
                  <a16:creationId xmlns:a16="http://schemas.microsoft.com/office/drawing/2014/main" id="{CD0D93C2-1AD6-CC40-A06B-A6B57C722D7D}"/>
                </a:ext>
              </a:extLst>
            </p:cNvPr>
            <p:cNvSpPr/>
            <p:nvPr/>
          </p:nvSpPr>
          <p:spPr>
            <a:xfrm>
              <a:off x="4682338" y="3670071"/>
              <a:ext cx="139736" cy="213281"/>
            </a:xfrm>
            <a:custGeom>
              <a:avLst/>
              <a:gdLst>
                <a:gd name="connsiteX0" fmla="*/ 142899 w 139736"/>
                <a:gd name="connsiteY0" fmla="*/ 219901 h 213281"/>
                <a:gd name="connsiteX1" fmla="*/ 1 w 139736"/>
                <a:gd name="connsiteY1" fmla="*/ 40744 h 213281"/>
                <a:gd name="connsiteX2" fmla="*/ 4634 w 139736"/>
                <a:gd name="connsiteY2" fmla="*/ 0 h 213281"/>
                <a:gd name="connsiteX3" fmla="*/ 18902 w 139736"/>
                <a:gd name="connsiteY3" fmla="*/ 3383 h 213281"/>
                <a:gd name="connsiteX4" fmla="*/ 14710 w 139736"/>
                <a:gd name="connsiteY4" fmla="*/ 40744 h 213281"/>
                <a:gd name="connsiteX5" fmla="*/ 146135 w 139736"/>
                <a:gd name="connsiteY5" fmla="*/ 205559 h 213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9736" h="213281">
                  <a:moveTo>
                    <a:pt x="142899" y="219901"/>
                  </a:moveTo>
                  <a:cubicBezTo>
                    <a:pt x="59553" y="200436"/>
                    <a:pt x="446" y="126332"/>
                    <a:pt x="1" y="40744"/>
                  </a:cubicBezTo>
                  <a:cubicBezTo>
                    <a:pt x="-35" y="27029"/>
                    <a:pt x="1520" y="13357"/>
                    <a:pt x="4634" y="0"/>
                  </a:cubicBezTo>
                  <a:lnTo>
                    <a:pt x="18902" y="3383"/>
                  </a:lnTo>
                  <a:cubicBezTo>
                    <a:pt x="16075" y="15635"/>
                    <a:pt x="14669" y="28171"/>
                    <a:pt x="14710" y="40744"/>
                  </a:cubicBezTo>
                  <a:cubicBezTo>
                    <a:pt x="15098" y="119477"/>
                    <a:pt x="69464" y="187655"/>
                    <a:pt x="146135" y="205559"/>
                  </a:cubicBezTo>
                  <a:close/>
                </a:path>
              </a:pathLst>
            </a:custGeom>
            <a:noFill/>
            <a:ln w="7239" cap="flat">
              <a:solidFill>
                <a:srgbClr val="42852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 292">
              <a:extLst>
                <a:ext uri="{FF2B5EF4-FFF2-40B4-BE49-F238E27FC236}">
                  <a16:creationId xmlns:a16="http://schemas.microsoft.com/office/drawing/2014/main" id="{A29E184D-4A48-FB47-8E8E-114A8C5754F2}"/>
                </a:ext>
              </a:extLst>
            </p:cNvPr>
            <p:cNvSpPr/>
            <p:nvPr/>
          </p:nvSpPr>
          <p:spPr>
            <a:xfrm>
              <a:off x="4903931" y="3676396"/>
              <a:ext cx="139736" cy="213281"/>
            </a:xfrm>
            <a:custGeom>
              <a:avLst/>
              <a:gdLst>
                <a:gd name="connsiteX0" fmla="*/ 3236 w 139736"/>
                <a:gd name="connsiteY0" fmla="*/ 213576 h 213281"/>
                <a:gd name="connsiteX1" fmla="*/ 0 w 139736"/>
                <a:gd name="connsiteY1" fmla="*/ 198867 h 213281"/>
                <a:gd name="connsiteX2" fmla="*/ 131426 w 139736"/>
                <a:gd name="connsiteY2" fmla="*/ 34419 h 213281"/>
                <a:gd name="connsiteX3" fmla="*/ 128410 w 139736"/>
                <a:gd name="connsiteY3" fmla="*/ 2868 h 213281"/>
                <a:gd name="connsiteX4" fmla="*/ 143119 w 139736"/>
                <a:gd name="connsiteY4" fmla="*/ 0 h 213281"/>
                <a:gd name="connsiteX5" fmla="*/ 146429 w 139736"/>
                <a:gd name="connsiteY5" fmla="*/ 34419 h 213281"/>
                <a:gd name="connsiteX6" fmla="*/ 3236 w 139736"/>
                <a:gd name="connsiteY6" fmla="*/ 213576 h 213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9736" h="213281">
                  <a:moveTo>
                    <a:pt x="3236" y="213576"/>
                  </a:moveTo>
                  <a:lnTo>
                    <a:pt x="0" y="198867"/>
                  </a:lnTo>
                  <a:cubicBezTo>
                    <a:pt x="76538" y="180995"/>
                    <a:pt x="130868" y="113014"/>
                    <a:pt x="131426" y="34419"/>
                  </a:cubicBezTo>
                  <a:cubicBezTo>
                    <a:pt x="131445" y="23829"/>
                    <a:pt x="130435" y="13262"/>
                    <a:pt x="128410" y="2868"/>
                  </a:cubicBezTo>
                  <a:lnTo>
                    <a:pt x="143119" y="0"/>
                  </a:lnTo>
                  <a:cubicBezTo>
                    <a:pt x="145355" y="11336"/>
                    <a:pt x="146464" y="22865"/>
                    <a:pt x="146429" y="34419"/>
                  </a:cubicBezTo>
                  <a:cubicBezTo>
                    <a:pt x="145951" y="120094"/>
                    <a:pt x="86699" y="194227"/>
                    <a:pt x="3236" y="213576"/>
                  </a:cubicBezTo>
                  <a:close/>
                </a:path>
              </a:pathLst>
            </a:custGeom>
            <a:noFill/>
            <a:ln w="7239" cap="flat">
              <a:solidFill>
                <a:srgbClr val="42852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 293">
              <a:extLst>
                <a:ext uri="{FF2B5EF4-FFF2-40B4-BE49-F238E27FC236}">
                  <a16:creationId xmlns:a16="http://schemas.microsoft.com/office/drawing/2014/main" id="{29721AC3-D243-8047-B985-195143CF3A46}"/>
                </a:ext>
              </a:extLst>
            </p:cNvPr>
            <p:cNvSpPr/>
            <p:nvPr/>
          </p:nvSpPr>
          <p:spPr>
            <a:xfrm>
              <a:off x="4755884" y="3585024"/>
              <a:ext cx="220636" cy="250054"/>
            </a:xfrm>
            <a:custGeom>
              <a:avLst/>
              <a:gdLst>
                <a:gd name="connsiteX0" fmla="*/ 216959 w 220636"/>
                <a:gd name="connsiteY0" fmla="*/ 60410 h 250054"/>
                <a:gd name="connsiteX1" fmla="*/ 113995 w 220636"/>
                <a:gd name="connsiteY1" fmla="*/ 985 h 250054"/>
                <a:gd name="connsiteX2" fmla="*/ 106641 w 220636"/>
                <a:gd name="connsiteY2" fmla="*/ 985 h 250054"/>
                <a:gd name="connsiteX3" fmla="*/ 3677 w 220636"/>
                <a:gd name="connsiteY3" fmla="*/ 60410 h 250054"/>
                <a:gd name="connsiteX4" fmla="*/ 0 w 220636"/>
                <a:gd name="connsiteY4" fmla="*/ 66808 h 250054"/>
                <a:gd name="connsiteX5" fmla="*/ 0 w 220636"/>
                <a:gd name="connsiteY5" fmla="*/ 185952 h 250054"/>
                <a:gd name="connsiteX6" fmla="*/ 3677 w 220636"/>
                <a:gd name="connsiteY6" fmla="*/ 192350 h 250054"/>
                <a:gd name="connsiteX7" fmla="*/ 106641 w 220636"/>
                <a:gd name="connsiteY7" fmla="*/ 251775 h 250054"/>
                <a:gd name="connsiteX8" fmla="*/ 113995 w 220636"/>
                <a:gd name="connsiteY8" fmla="*/ 251775 h 250054"/>
                <a:gd name="connsiteX9" fmla="*/ 216959 w 220636"/>
                <a:gd name="connsiteY9" fmla="*/ 192350 h 250054"/>
                <a:gd name="connsiteX10" fmla="*/ 220636 w 220636"/>
                <a:gd name="connsiteY10" fmla="*/ 185952 h 250054"/>
                <a:gd name="connsiteX11" fmla="*/ 220636 w 220636"/>
                <a:gd name="connsiteY11" fmla="*/ 66808 h 250054"/>
                <a:gd name="connsiteX12" fmla="*/ 216959 w 220636"/>
                <a:gd name="connsiteY12" fmla="*/ 60410 h 250054"/>
                <a:gd name="connsiteX13" fmla="*/ 110318 w 220636"/>
                <a:gd name="connsiteY13" fmla="*/ 15841 h 250054"/>
                <a:gd name="connsiteX14" fmla="*/ 198572 w 220636"/>
                <a:gd name="connsiteY14" fmla="*/ 66735 h 250054"/>
                <a:gd name="connsiteX15" fmla="*/ 110318 w 220636"/>
                <a:gd name="connsiteY15" fmla="*/ 117775 h 250054"/>
                <a:gd name="connsiteX16" fmla="*/ 22064 w 220636"/>
                <a:gd name="connsiteY16" fmla="*/ 66735 h 250054"/>
                <a:gd name="connsiteX17" fmla="*/ 14709 w 220636"/>
                <a:gd name="connsiteY17" fmla="*/ 79532 h 250054"/>
                <a:gd name="connsiteX18" fmla="*/ 102964 w 220636"/>
                <a:gd name="connsiteY18" fmla="*/ 130498 h 250054"/>
                <a:gd name="connsiteX19" fmla="*/ 102964 w 220636"/>
                <a:gd name="connsiteY19" fmla="*/ 232359 h 250054"/>
                <a:gd name="connsiteX20" fmla="*/ 14709 w 220636"/>
                <a:gd name="connsiteY20" fmla="*/ 181465 h 250054"/>
                <a:gd name="connsiteX21" fmla="*/ 205927 w 220636"/>
                <a:gd name="connsiteY21" fmla="*/ 181465 h 250054"/>
                <a:gd name="connsiteX22" fmla="*/ 117673 w 220636"/>
                <a:gd name="connsiteY22" fmla="*/ 232359 h 250054"/>
                <a:gd name="connsiteX23" fmla="*/ 117673 w 220636"/>
                <a:gd name="connsiteY23" fmla="*/ 130498 h 250054"/>
                <a:gd name="connsiteX24" fmla="*/ 205927 w 220636"/>
                <a:gd name="connsiteY24" fmla="*/ 79532 h 250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20636" h="250054">
                  <a:moveTo>
                    <a:pt x="216959" y="60410"/>
                  </a:moveTo>
                  <a:lnTo>
                    <a:pt x="113995" y="985"/>
                  </a:lnTo>
                  <a:cubicBezTo>
                    <a:pt x="111720" y="-328"/>
                    <a:pt x="108916" y="-328"/>
                    <a:pt x="106641" y="985"/>
                  </a:cubicBezTo>
                  <a:lnTo>
                    <a:pt x="3677" y="60410"/>
                  </a:lnTo>
                  <a:cubicBezTo>
                    <a:pt x="1393" y="61728"/>
                    <a:pt x="-10" y="64170"/>
                    <a:pt x="0" y="66808"/>
                  </a:cubicBezTo>
                  <a:lnTo>
                    <a:pt x="0" y="185952"/>
                  </a:lnTo>
                  <a:cubicBezTo>
                    <a:pt x="-10" y="188590"/>
                    <a:pt x="1393" y="191031"/>
                    <a:pt x="3677" y="192350"/>
                  </a:cubicBezTo>
                  <a:lnTo>
                    <a:pt x="106641" y="251775"/>
                  </a:lnTo>
                  <a:cubicBezTo>
                    <a:pt x="108916" y="253088"/>
                    <a:pt x="111720" y="253088"/>
                    <a:pt x="113995" y="251775"/>
                  </a:cubicBezTo>
                  <a:lnTo>
                    <a:pt x="216959" y="192350"/>
                  </a:lnTo>
                  <a:cubicBezTo>
                    <a:pt x="219243" y="191031"/>
                    <a:pt x="220646" y="188590"/>
                    <a:pt x="220636" y="185952"/>
                  </a:cubicBezTo>
                  <a:lnTo>
                    <a:pt x="220636" y="66808"/>
                  </a:lnTo>
                  <a:cubicBezTo>
                    <a:pt x="220646" y="64170"/>
                    <a:pt x="219243" y="61728"/>
                    <a:pt x="216959" y="60410"/>
                  </a:cubicBezTo>
                  <a:close/>
                  <a:moveTo>
                    <a:pt x="110318" y="15841"/>
                  </a:moveTo>
                  <a:lnTo>
                    <a:pt x="198572" y="66735"/>
                  </a:lnTo>
                  <a:lnTo>
                    <a:pt x="110318" y="117775"/>
                  </a:lnTo>
                  <a:lnTo>
                    <a:pt x="22064" y="66735"/>
                  </a:lnTo>
                  <a:close/>
                  <a:moveTo>
                    <a:pt x="14709" y="79532"/>
                  </a:moveTo>
                  <a:lnTo>
                    <a:pt x="102964" y="130498"/>
                  </a:lnTo>
                  <a:lnTo>
                    <a:pt x="102964" y="232359"/>
                  </a:lnTo>
                  <a:lnTo>
                    <a:pt x="14709" y="181465"/>
                  </a:lnTo>
                  <a:close/>
                  <a:moveTo>
                    <a:pt x="205927" y="181465"/>
                  </a:moveTo>
                  <a:lnTo>
                    <a:pt x="117673" y="232359"/>
                  </a:lnTo>
                  <a:lnTo>
                    <a:pt x="117673" y="130498"/>
                  </a:lnTo>
                  <a:lnTo>
                    <a:pt x="205927" y="79532"/>
                  </a:lnTo>
                  <a:close/>
                </a:path>
              </a:pathLst>
            </a:custGeom>
            <a:noFill/>
            <a:ln w="7239" cap="flat">
              <a:solidFill>
                <a:srgbClr val="42852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24B4B7F1-63D8-5240-976B-C43C7322FDDB}"/>
              </a:ext>
            </a:extLst>
          </p:cNvPr>
          <p:cNvCxnSpPr>
            <a:cxnSpLocks/>
            <a:stCxn id="210" idx="1"/>
            <a:endCxn id="14" idx="3"/>
          </p:cNvCxnSpPr>
          <p:nvPr/>
        </p:nvCxnSpPr>
        <p:spPr>
          <a:xfrm flipH="1" flipV="1">
            <a:off x="7566476" y="1446500"/>
            <a:ext cx="2019126" cy="157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Oval 329">
            <a:extLst>
              <a:ext uri="{FF2B5EF4-FFF2-40B4-BE49-F238E27FC236}">
                <a16:creationId xmlns:a16="http://schemas.microsoft.com/office/drawing/2014/main" id="{B0EE0F92-A1E2-8A43-A840-7124F9AFAE13}"/>
              </a:ext>
            </a:extLst>
          </p:cNvPr>
          <p:cNvSpPr/>
          <p:nvPr/>
        </p:nvSpPr>
        <p:spPr>
          <a:xfrm>
            <a:off x="2290303" y="2289974"/>
            <a:ext cx="290841" cy="29084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6</a:t>
            </a:r>
          </a:p>
        </p:txBody>
      </p:sp>
      <p:sp>
        <p:nvSpPr>
          <p:cNvPr id="334" name="Oval 333">
            <a:extLst>
              <a:ext uri="{FF2B5EF4-FFF2-40B4-BE49-F238E27FC236}">
                <a16:creationId xmlns:a16="http://schemas.microsoft.com/office/drawing/2014/main" id="{357EBD08-2E22-A246-8265-F8C803197893}"/>
              </a:ext>
            </a:extLst>
          </p:cNvPr>
          <p:cNvSpPr/>
          <p:nvPr/>
        </p:nvSpPr>
        <p:spPr>
          <a:xfrm>
            <a:off x="898861" y="2284113"/>
            <a:ext cx="290841" cy="29084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7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EBFB9E76-B52B-324A-B87D-3718D82C68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34912" y="1203154"/>
            <a:ext cx="469900" cy="46990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F0282CBE-BE50-3F4D-BFD0-498CC85CE0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25735" y="1203154"/>
            <a:ext cx="469900" cy="46990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DD6C13A7-0B91-0948-AE0F-DDDF1759B642}"/>
              </a:ext>
            </a:extLst>
          </p:cNvPr>
          <p:cNvSpPr txBox="1"/>
          <p:nvPr/>
        </p:nvSpPr>
        <p:spPr>
          <a:xfrm>
            <a:off x="1531901" y="1669826"/>
            <a:ext cx="875921" cy="428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3"/>
                </a:solidFill>
              </a:rPr>
              <a:t>Data acquisition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9900E4-D4D1-E442-B436-F70CFC99F390}"/>
              </a:ext>
            </a:extLst>
          </p:cNvPr>
          <p:cNvSpPr txBox="1"/>
          <p:nvPr/>
        </p:nvSpPr>
        <p:spPr>
          <a:xfrm>
            <a:off x="2522524" y="1642113"/>
            <a:ext cx="10763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3"/>
                </a:solidFill>
              </a:rPr>
              <a:t>Data </a:t>
            </a:r>
            <a:r>
              <a:rPr lang="en-US" sz="1100" dirty="0" err="1">
                <a:solidFill>
                  <a:schemeClr val="accent3"/>
                </a:solidFill>
              </a:rPr>
              <a:t>preprosessor</a:t>
            </a:r>
            <a:endParaRPr lang="en-US" sz="1100" dirty="0">
              <a:solidFill>
                <a:schemeClr val="accent3"/>
              </a:solidFill>
            </a:endParaRPr>
          </a:p>
        </p:txBody>
      </p:sp>
      <p:pic>
        <p:nvPicPr>
          <p:cNvPr id="64" name="Graphic 63">
            <a:extLst>
              <a:ext uri="{FF2B5EF4-FFF2-40B4-BE49-F238E27FC236}">
                <a16:creationId xmlns:a16="http://schemas.microsoft.com/office/drawing/2014/main" id="{B3BC3348-DA5A-1141-ADB8-0BB40C3866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16558" y="1203154"/>
            <a:ext cx="469900" cy="46990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D54343DF-8F75-E84C-8AB6-FF0C54356AAA}"/>
              </a:ext>
            </a:extLst>
          </p:cNvPr>
          <p:cNvSpPr txBox="1"/>
          <p:nvPr/>
        </p:nvSpPr>
        <p:spPr>
          <a:xfrm>
            <a:off x="3713547" y="1762146"/>
            <a:ext cx="83457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3"/>
                </a:solidFill>
              </a:rPr>
              <a:t>Estimator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67860CA-087D-5244-BF44-7EBE7C8B23C2}"/>
              </a:ext>
            </a:extLst>
          </p:cNvPr>
          <p:cNvCxnSpPr>
            <a:cxnSpLocks/>
            <a:stCxn id="55" idx="3"/>
            <a:endCxn id="57" idx="1"/>
          </p:cNvCxnSpPr>
          <p:nvPr/>
        </p:nvCxnSpPr>
        <p:spPr>
          <a:xfrm>
            <a:off x="2204812" y="1438104"/>
            <a:ext cx="62092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A1FD0CD-7F03-6047-9C92-490F235E9E7C}"/>
              </a:ext>
            </a:extLst>
          </p:cNvPr>
          <p:cNvCxnSpPr>
            <a:cxnSpLocks/>
            <a:stCxn id="57" idx="3"/>
            <a:endCxn id="64" idx="1"/>
          </p:cNvCxnSpPr>
          <p:nvPr/>
        </p:nvCxnSpPr>
        <p:spPr>
          <a:xfrm>
            <a:off x="3295635" y="1438104"/>
            <a:ext cx="62092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124EA56-DE74-F94E-A781-E0F9FCFCF176}"/>
              </a:ext>
            </a:extLst>
          </p:cNvPr>
          <p:cNvCxnSpPr>
            <a:cxnSpLocks/>
            <a:stCxn id="64" idx="3"/>
            <a:endCxn id="292" idx="1"/>
          </p:cNvCxnSpPr>
          <p:nvPr/>
        </p:nvCxnSpPr>
        <p:spPr>
          <a:xfrm>
            <a:off x="4386458" y="1438104"/>
            <a:ext cx="620925" cy="367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EFF92E7-8066-9F4C-A5FE-0F3B4C671F09}"/>
              </a:ext>
            </a:extLst>
          </p:cNvPr>
          <p:cNvCxnSpPr>
            <a:cxnSpLocks/>
            <a:stCxn id="14" idx="1"/>
            <a:endCxn id="293" idx="5"/>
          </p:cNvCxnSpPr>
          <p:nvPr/>
        </p:nvCxnSpPr>
        <p:spPr>
          <a:xfrm flipH="1" flipV="1">
            <a:off x="5375404" y="1441774"/>
            <a:ext cx="1721172" cy="47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23FF79BC-2A02-A54B-9E33-8940F1252E40}"/>
              </a:ext>
            </a:extLst>
          </p:cNvPr>
          <p:cNvSpPr/>
          <p:nvPr/>
        </p:nvSpPr>
        <p:spPr>
          <a:xfrm>
            <a:off x="3557684" y="1080479"/>
            <a:ext cx="290841" cy="29084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4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FCEBCDC-FB7E-8345-A9D8-2D3D362A860F}"/>
              </a:ext>
            </a:extLst>
          </p:cNvPr>
          <p:cNvSpPr/>
          <p:nvPr/>
        </p:nvSpPr>
        <p:spPr>
          <a:xfrm>
            <a:off x="5468504" y="1080479"/>
            <a:ext cx="290841" cy="29084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5</a:t>
            </a:r>
          </a:p>
        </p:txBody>
      </p:sp>
      <p:pic>
        <p:nvPicPr>
          <p:cNvPr id="86" name="Graphic 85">
            <a:extLst>
              <a:ext uri="{FF2B5EF4-FFF2-40B4-BE49-F238E27FC236}">
                <a16:creationId xmlns:a16="http://schemas.microsoft.com/office/drawing/2014/main" id="{0FEED277-2DE2-F04A-AE9E-FD4924A7D54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4325" y="1200252"/>
            <a:ext cx="469900" cy="469900"/>
          </a:xfrm>
          <a:prstGeom prst="rect">
            <a:avLst/>
          </a:prstGeom>
        </p:spPr>
      </p:pic>
      <p:pic>
        <p:nvPicPr>
          <p:cNvPr id="87" name="Graphic 86">
            <a:extLst>
              <a:ext uri="{FF2B5EF4-FFF2-40B4-BE49-F238E27FC236}">
                <a16:creationId xmlns:a16="http://schemas.microsoft.com/office/drawing/2014/main" id="{49CEE300-485C-3A4B-8969-33B0EE9FC14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4325" y="2385533"/>
            <a:ext cx="469900" cy="469900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2251B25D-57A4-244A-B8F2-46C60BAE8B2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125110" y="2384571"/>
            <a:ext cx="336370" cy="33637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2AD36A94-AD74-C242-9397-C45AAFF3D6FA}"/>
              </a:ext>
            </a:extLst>
          </p:cNvPr>
          <p:cNvSpPr/>
          <p:nvPr/>
        </p:nvSpPr>
        <p:spPr>
          <a:xfrm>
            <a:off x="9108141" y="2376419"/>
            <a:ext cx="1461247" cy="1281181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accent3"/>
                </a:solidFill>
              </a:rPr>
              <a:t>AWS IoT Core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F01676F-24C4-CD42-AB75-104D51428634}"/>
              </a:ext>
            </a:extLst>
          </p:cNvPr>
          <p:cNvCxnSpPr>
            <a:cxnSpLocks/>
            <a:stCxn id="171" idx="2"/>
            <a:endCxn id="51" idx="1"/>
          </p:cNvCxnSpPr>
          <p:nvPr/>
        </p:nvCxnSpPr>
        <p:spPr>
          <a:xfrm rot="16200000" flipH="1">
            <a:off x="5656979" y="-825948"/>
            <a:ext cx="279889" cy="761920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Graphic 50">
            <a:extLst>
              <a:ext uri="{FF2B5EF4-FFF2-40B4-BE49-F238E27FC236}">
                <a16:creationId xmlns:a16="http://schemas.microsoft.com/office/drawing/2014/main" id="{116FE1BC-A5DB-CB45-BB91-506C898B492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606526" y="2888650"/>
            <a:ext cx="469900" cy="469900"/>
          </a:xfrm>
          <a:prstGeom prst="rect">
            <a:avLst/>
          </a:prstGeom>
        </p:spPr>
      </p:pic>
      <p:sp>
        <p:nvSpPr>
          <p:cNvPr id="53" name="Oval 52">
            <a:extLst>
              <a:ext uri="{FF2B5EF4-FFF2-40B4-BE49-F238E27FC236}">
                <a16:creationId xmlns:a16="http://schemas.microsoft.com/office/drawing/2014/main" id="{A0A220DD-577D-5444-8FCE-0492CBED7E76}"/>
              </a:ext>
            </a:extLst>
          </p:cNvPr>
          <p:cNvSpPr/>
          <p:nvPr/>
        </p:nvSpPr>
        <p:spPr>
          <a:xfrm>
            <a:off x="2290303" y="2791630"/>
            <a:ext cx="290841" cy="29084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875187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654B95FA-04F0-6B40-B05A-EB41C33E3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4959" y="240870"/>
            <a:ext cx="330916" cy="33091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E697F38-65D9-544B-97DF-E360D92F1A74}"/>
              </a:ext>
            </a:extLst>
          </p:cNvPr>
          <p:cNvSpPr/>
          <p:nvPr/>
        </p:nvSpPr>
        <p:spPr>
          <a:xfrm>
            <a:off x="974959" y="257796"/>
            <a:ext cx="7220253" cy="5973820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100" dirty="0">
                <a:solidFill>
                  <a:schemeClr val="tx1"/>
                </a:solidFill>
              </a:rPr>
              <a:t>AWS Greengrass Core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55B07F-C250-1049-BD8F-6D8E4C0ACF6E}"/>
              </a:ext>
            </a:extLst>
          </p:cNvPr>
          <p:cNvSpPr/>
          <p:nvPr/>
        </p:nvSpPr>
        <p:spPr>
          <a:xfrm>
            <a:off x="1168124" y="620255"/>
            <a:ext cx="3115449" cy="538747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accent3"/>
                </a:solidFill>
              </a:rPr>
              <a:t>User-defined Lambda process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F0332A-0101-0346-BB71-F39032A92680}"/>
              </a:ext>
            </a:extLst>
          </p:cNvPr>
          <p:cNvCxnSpPr>
            <a:cxnSpLocks/>
          </p:cNvCxnSpPr>
          <p:nvPr/>
        </p:nvCxnSpPr>
        <p:spPr>
          <a:xfrm>
            <a:off x="522293" y="1375474"/>
            <a:ext cx="952243" cy="612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C8AEE441-0D9E-714B-AB79-C6B1109DC4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4642" y="1103483"/>
            <a:ext cx="469900" cy="4699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51D147D-BD56-524D-8765-D35D977D6846}"/>
              </a:ext>
            </a:extLst>
          </p:cNvPr>
          <p:cNvSpPr/>
          <p:nvPr/>
        </p:nvSpPr>
        <p:spPr>
          <a:xfrm>
            <a:off x="8758306" y="240870"/>
            <a:ext cx="4576694" cy="60194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1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D7F37946-A959-9447-93DA-7B45FB3E6D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76275" y="246006"/>
            <a:ext cx="316256" cy="316256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3B51619B-8F25-034F-97BB-AB5F8FD70BCF}"/>
              </a:ext>
            </a:extLst>
          </p:cNvPr>
          <p:cNvSpPr/>
          <p:nvPr/>
        </p:nvSpPr>
        <p:spPr>
          <a:xfrm>
            <a:off x="621027" y="993164"/>
            <a:ext cx="290841" cy="29084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2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5BDE813-BE0B-7C4F-8EEA-46BE339C6160}"/>
              </a:ext>
            </a:extLst>
          </p:cNvPr>
          <p:cNvSpPr/>
          <p:nvPr/>
        </p:nvSpPr>
        <p:spPr>
          <a:xfrm>
            <a:off x="2202816" y="993164"/>
            <a:ext cx="290841" cy="29084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3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BD132F9-5383-E145-A50D-DA09BA2A953E}"/>
              </a:ext>
            </a:extLst>
          </p:cNvPr>
          <p:cNvSpPr/>
          <p:nvPr/>
        </p:nvSpPr>
        <p:spPr>
          <a:xfrm>
            <a:off x="8339731" y="993164"/>
            <a:ext cx="290841" cy="29084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7286ABC-5600-9745-AAFC-B05F1B8A9BC8}"/>
              </a:ext>
            </a:extLst>
          </p:cNvPr>
          <p:cNvSpPr txBox="1"/>
          <p:nvPr/>
        </p:nvSpPr>
        <p:spPr>
          <a:xfrm>
            <a:off x="6680642" y="1642417"/>
            <a:ext cx="11687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3"/>
                </a:solidFill>
              </a:rPr>
              <a:t>Machine Learning Model</a:t>
            </a:r>
          </a:p>
        </p:txBody>
      </p:sp>
      <p:pic>
        <p:nvPicPr>
          <p:cNvPr id="171" name="Graphic 170">
            <a:extLst>
              <a:ext uri="{FF2B5EF4-FFF2-40B4-BE49-F238E27FC236}">
                <a16:creationId xmlns:a16="http://schemas.microsoft.com/office/drawing/2014/main" id="{9E320B9F-51D0-C24C-99D5-043635B44C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74536" y="2682682"/>
            <a:ext cx="469900" cy="469900"/>
          </a:xfrm>
          <a:prstGeom prst="rect">
            <a:avLst/>
          </a:prstGeom>
        </p:spPr>
      </p:pic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D21FFFBB-96A8-F14F-8D31-746C93D0A0FB}"/>
              </a:ext>
            </a:extLst>
          </p:cNvPr>
          <p:cNvCxnSpPr>
            <a:cxnSpLocks/>
            <a:stCxn id="64" idx="2"/>
            <a:endCxn id="171" idx="3"/>
          </p:cNvCxnSpPr>
          <p:nvPr/>
        </p:nvCxnSpPr>
        <p:spPr>
          <a:xfrm rot="5400000">
            <a:off x="2236931" y="1280888"/>
            <a:ext cx="1344249" cy="1929238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637AF63D-1680-EF42-A503-A793BBFD29A5}"/>
              </a:ext>
            </a:extLst>
          </p:cNvPr>
          <p:cNvCxnSpPr>
            <a:cxnSpLocks/>
            <a:stCxn id="171" idx="1"/>
            <a:endCxn id="87" idx="3"/>
          </p:cNvCxnSpPr>
          <p:nvPr/>
        </p:nvCxnSpPr>
        <p:spPr>
          <a:xfrm flipH="1">
            <a:off x="566495" y="2917632"/>
            <a:ext cx="90804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24B4B7F1-63D8-5240-976B-C43C7322FDDB}"/>
              </a:ext>
            </a:extLst>
          </p:cNvPr>
          <p:cNvCxnSpPr>
            <a:cxnSpLocks/>
            <a:stCxn id="50" idx="1"/>
            <a:endCxn id="14" idx="3"/>
          </p:cNvCxnSpPr>
          <p:nvPr/>
        </p:nvCxnSpPr>
        <p:spPr>
          <a:xfrm flipH="1">
            <a:off x="7504542" y="1338433"/>
            <a:ext cx="236396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Oval 329">
            <a:extLst>
              <a:ext uri="{FF2B5EF4-FFF2-40B4-BE49-F238E27FC236}">
                <a16:creationId xmlns:a16="http://schemas.microsoft.com/office/drawing/2014/main" id="{B0EE0F92-A1E2-8A43-A840-7124F9AFAE13}"/>
              </a:ext>
            </a:extLst>
          </p:cNvPr>
          <p:cNvSpPr/>
          <p:nvPr/>
        </p:nvSpPr>
        <p:spPr>
          <a:xfrm>
            <a:off x="2068461" y="2517527"/>
            <a:ext cx="290841" cy="29084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6</a:t>
            </a:r>
          </a:p>
        </p:txBody>
      </p:sp>
      <p:sp>
        <p:nvSpPr>
          <p:cNvPr id="334" name="Oval 333">
            <a:extLst>
              <a:ext uri="{FF2B5EF4-FFF2-40B4-BE49-F238E27FC236}">
                <a16:creationId xmlns:a16="http://schemas.microsoft.com/office/drawing/2014/main" id="{357EBD08-2E22-A246-8265-F8C803197893}"/>
              </a:ext>
            </a:extLst>
          </p:cNvPr>
          <p:cNvSpPr/>
          <p:nvPr/>
        </p:nvSpPr>
        <p:spPr>
          <a:xfrm>
            <a:off x="621027" y="2509316"/>
            <a:ext cx="290841" cy="29084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7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EBFB9E76-B52B-324A-B87D-3718D82C68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57078" y="1103483"/>
            <a:ext cx="469900" cy="46990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F0282CBE-BE50-3F4D-BFD0-498CC85CE0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47901" y="1103483"/>
            <a:ext cx="469900" cy="46990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DD6C13A7-0B91-0948-AE0F-DDDF1759B642}"/>
              </a:ext>
            </a:extLst>
          </p:cNvPr>
          <p:cNvSpPr txBox="1"/>
          <p:nvPr/>
        </p:nvSpPr>
        <p:spPr>
          <a:xfrm>
            <a:off x="1254067" y="1669826"/>
            <a:ext cx="875921" cy="428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3"/>
                </a:solidFill>
              </a:rPr>
              <a:t>Data acquisition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9900E4-D4D1-E442-B436-F70CFC99F390}"/>
              </a:ext>
            </a:extLst>
          </p:cNvPr>
          <p:cNvSpPr txBox="1"/>
          <p:nvPr/>
        </p:nvSpPr>
        <p:spPr>
          <a:xfrm>
            <a:off x="2244690" y="1642113"/>
            <a:ext cx="10763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3"/>
                </a:solidFill>
              </a:rPr>
              <a:t>Data </a:t>
            </a:r>
            <a:r>
              <a:rPr lang="en-US" sz="1100" dirty="0" err="1">
                <a:solidFill>
                  <a:schemeClr val="accent3"/>
                </a:solidFill>
              </a:rPr>
              <a:t>preprosessor</a:t>
            </a:r>
            <a:endParaRPr lang="en-US" sz="1100" dirty="0">
              <a:solidFill>
                <a:schemeClr val="accent3"/>
              </a:solidFill>
            </a:endParaRPr>
          </a:p>
        </p:txBody>
      </p:sp>
      <p:pic>
        <p:nvPicPr>
          <p:cNvPr id="64" name="Graphic 63">
            <a:extLst>
              <a:ext uri="{FF2B5EF4-FFF2-40B4-BE49-F238E27FC236}">
                <a16:creationId xmlns:a16="http://schemas.microsoft.com/office/drawing/2014/main" id="{B3BC3348-DA5A-1141-ADB8-0BB40C3866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38724" y="1103483"/>
            <a:ext cx="469900" cy="46990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D54343DF-8F75-E84C-8AB6-FF0C54356AAA}"/>
              </a:ext>
            </a:extLst>
          </p:cNvPr>
          <p:cNvSpPr txBox="1"/>
          <p:nvPr/>
        </p:nvSpPr>
        <p:spPr>
          <a:xfrm>
            <a:off x="3360913" y="1688111"/>
            <a:ext cx="90884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3"/>
                </a:solidFill>
              </a:rPr>
              <a:t>Estimator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67860CA-087D-5244-BF44-7EBE7C8B23C2}"/>
              </a:ext>
            </a:extLst>
          </p:cNvPr>
          <p:cNvCxnSpPr>
            <a:cxnSpLocks/>
            <a:stCxn id="55" idx="3"/>
            <a:endCxn id="57" idx="1"/>
          </p:cNvCxnSpPr>
          <p:nvPr/>
        </p:nvCxnSpPr>
        <p:spPr>
          <a:xfrm>
            <a:off x="1926978" y="1338433"/>
            <a:ext cx="62092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A1FD0CD-7F03-6047-9C92-490F235E9E7C}"/>
              </a:ext>
            </a:extLst>
          </p:cNvPr>
          <p:cNvCxnSpPr>
            <a:cxnSpLocks/>
            <a:stCxn id="57" idx="3"/>
            <a:endCxn id="64" idx="1"/>
          </p:cNvCxnSpPr>
          <p:nvPr/>
        </p:nvCxnSpPr>
        <p:spPr>
          <a:xfrm>
            <a:off x="3017801" y="1338433"/>
            <a:ext cx="62092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124EA56-DE74-F94E-A781-E0F9FCFCF176}"/>
              </a:ext>
            </a:extLst>
          </p:cNvPr>
          <p:cNvCxnSpPr>
            <a:cxnSpLocks/>
            <a:stCxn id="64" idx="3"/>
            <a:endCxn id="58" idx="1"/>
          </p:cNvCxnSpPr>
          <p:nvPr/>
        </p:nvCxnSpPr>
        <p:spPr>
          <a:xfrm>
            <a:off x="4108624" y="1338433"/>
            <a:ext cx="1014517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EFF92E7-8066-9F4C-A5FE-0F3B4C671F09}"/>
              </a:ext>
            </a:extLst>
          </p:cNvPr>
          <p:cNvCxnSpPr>
            <a:cxnSpLocks/>
            <a:stCxn id="14" idx="1"/>
            <a:endCxn id="58" idx="3"/>
          </p:cNvCxnSpPr>
          <p:nvPr/>
        </p:nvCxnSpPr>
        <p:spPr>
          <a:xfrm flipH="1">
            <a:off x="5593041" y="1338433"/>
            <a:ext cx="144160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23FF79BC-2A02-A54B-9E33-8940F1252E40}"/>
              </a:ext>
            </a:extLst>
          </p:cNvPr>
          <p:cNvSpPr/>
          <p:nvPr/>
        </p:nvSpPr>
        <p:spPr>
          <a:xfrm>
            <a:off x="3279850" y="993164"/>
            <a:ext cx="290841" cy="29084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4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FCEBCDC-FB7E-8345-A9D8-2D3D362A860F}"/>
              </a:ext>
            </a:extLst>
          </p:cNvPr>
          <p:cNvSpPr/>
          <p:nvPr/>
        </p:nvSpPr>
        <p:spPr>
          <a:xfrm>
            <a:off x="5622469" y="993164"/>
            <a:ext cx="290841" cy="29084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5</a:t>
            </a:r>
          </a:p>
        </p:txBody>
      </p:sp>
      <p:pic>
        <p:nvPicPr>
          <p:cNvPr id="86" name="Graphic 85">
            <a:extLst>
              <a:ext uri="{FF2B5EF4-FFF2-40B4-BE49-F238E27FC236}">
                <a16:creationId xmlns:a16="http://schemas.microsoft.com/office/drawing/2014/main" id="{0FEED277-2DE2-F04A-AE9E-FD4924A7D54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595" y="1103483"/>
            <a:ext cx="469900" cy="469900"/>
          </a:xfrm>
          <a:prstGeom prst="rect">
            <a:avLst/>
          </a:prstGeom>
        </p:spPr>
      </p:pic>
      <p:pic>
        <p:nvPicPr>
          <p:cNvPr id="87" name="Graphic 86">
            <a:extLst>
              <a:ext uri="{FF2B5EF4-FFF2-40B4-BE49-F238E27FC236}">
                <a16:creationId xmlns:a16="http://schemas.microsoft.com/office/drawing/2014/main" id="{49CEE300-485C-3A4B-8969-33B0EE9FC14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6595" y="2682682"/>
            <a:ext cx="469900" cy="469900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2251B25D-57A4-244A-B8F2-46C60BAE8B2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160384" y="3645762"/>
            <a:ext cx="336370" cy="33637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2AD36A94-AD74-C242-9397-C45AAFF3D6FA}"/>
              </a:ext>
            </a:extLst>
          </p:cNvPr>
          <p:cNvSpPr/>
          <p:nvPr/>
        </p:nvSpPr>
        <p:spPr>
          <a:xfrm>
            <a:off x="9137880" y="3648959"/>
            <a:ext cx="1926091" cy="2358768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accent3"/>
                </a:solidFill>
              </a:rPr>
              <a:t>AWS IoT Core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F01676F-24C4-CD42-AB75-104D51428634}"/>
              </a:ext>
            </a:extLst>
          </p:cNvPr>
          <p:cNvCxnSpPr>
            <a:cxnSpLocks/>
            <a:stCxn id="171" idx="2"/>
            <a:endCxn id="51" idx="1"/>
          </p:cNvCxnSpPr>
          <p:nvPr/>
        </p:nvCxnSpPr>
        <p:spPr>
          <a:xfrm rot="16200000" flipH="1">
            <a:off x="4626694" y="235373"/>
            <a:ext cx="2305257" cy="813967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Graphic 50">
            <a:extLst>
              <a:ext uri="{FF2B5EF4-FFF2-40B4-BE49-F238E27FC236}">
                <a16:creationId xmlns:a16="http://schemas.microsoft.com/office/drawing/2014/main" id="{116FE1BC-A5DB-CB45-BB91-506C898B492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849159" y="5222889"/>
            <a:ext cx="469900" cy="469900"/>
          </a:xfrm>
          <a:prstGeom prst="rect">
            <a:avLst/>
          </a:prstGeom>
        </p:spPr>
      </p:pic>
      <p:sp>
        <p:nvSpPr>
          <p:cNvPr id="53" name="Oval 52">
            <a:extLst>
              <a:ext uri="{FF2B5EF4-FFF2-40B4-BE49-F238E27FC236}">
                <a16:creationId xmlns:a16="http://schemas.microsoft.com/office/drawing/2014/main" id="{A0A220DD-577D-5444-8FCE-0492CBED7E76}"/>
              </a:ext>
            </a:extLst>
          </p:cNvPr>
          <p:cNvSpPr/>
          <p:nvPr/>
        </p:nvSpPr>
        <p:spPr>
          <a:xfrm>
            <a:off x="8339731" y="5117977"/>
            <a:ext cx="290841" cy="29084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7</a:t>
            </a:r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ABCB2861-8E60-6742-BCE1-D41C8BEAF74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868503" y="1103483"/>
            <a:ext cx="469900" cy="469900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40313334-3657-A24F-866A-E34A400A78EF}"/>
              </a:ext>
            </a:extLst>
          </p:cNvPr>
          <p:cNvSpPr/>
          <p:nvPr/>
        </p:nvSpPr>
        <p:spPr>
          <a:xfrm>
            <a:off x="9162905" y="642889"/>
            <a:ext cx="1903587" cy="152790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accent3"/>
                </a:solidFill>
              </a:rPr>
              <a:t>Amazon </a:t>
            </a:r>
            <a:r>
              <a:rPr lang="en-US" sz="1100" dirty="0" err="1">
                <a:solidFill>
                  <a:schemeClr val="accent3"/>
                </a:solidFill>
              </a:rPr>
              <a:t>SageMaker</a:t>
            </a:r>
            <a:endParaRPr lang="en-US" sz="1100" dirty="0">
              <a:solidFill>
                <a:schemeClr val="accent3"/>
              </a:solidFill>
            </a:endParaRP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B238309A-C6F5-134E-B044-BC0E202181F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125180" y="597662"/>
            <a:ext cx="406719" cy="40671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D59549AD-FE6B-BC40-9B73-3E68B532F93D}"/>
              </a:ext>
            </a:extLst>
          </p:cNvPr>
          <p:cNvSpPr txBox="1"/>
          <p:nvPr/>
        </p:nvSpPr>
        <p:spPr>
          <a:xfrm>
            <a:off x="9395708" y="1625126"/>
            <a:ext cx="13211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3"/>
                </a:solidFill>
              </a:rPr>
              <a:t>Amazon </a:t>
            </a:r>
            <a:r>
              <a:rPr lang="en-US" sz="1100" dirty="0" err="1">
                <a:solidFill>
                  <a:schemeClr val="accent3"/>
                </a:solidFill>
              </a:rPr>
              <a:t>SageMaker</a:t>
            </a:r>
            <a:endParaRPr lang="en-US" sz="1100" dirty="0">
              <a:solidFill>
                <a:schemeClr val="accent3"/>
              </a:solidFill>
            </a:endParaRPr>
          </a:p>
          <a:p>
            <a:pPr algn="ctr"/>
            <a:r>
              <a:rPr lang="en-US" sz="1100" dirty="0">
                <a:solidFill>
                  <a:schemeClr val="accent3"/>
                </a:solidFill>
              </a:rPr>
              <a:t>training jobs</a:t>
            </a:r>
          </a:p>
        </p:txBody>
      </p:sp>
      <p:pic>
        <p:nvPicPr>
          <p:cNvPr id="58" name="Graphic 57">
            <a:extLst>
              <a:ext uri="{FF2B5EF4-FFF2-40B4-BE49-F238E27FC236}">
                <a16:creationId xmlns:a16="http://schemas.microsoft.com/office/drawing/2014/main" id="{492A3D46-ADEB-694C-8621-71371C6911D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123141" y="1103483"/>
            <a:ext cx="469900" cy="46990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70E23123-4864-FD43-BA91-6041F5F88788}"/>
              </a:ext>
            </a:extLst>
          </p:cNvPr>
          <p:cNvSpPr txBox="1"/>
          <p:nvPr/>
        </p:nvSpPr>
        <p:spPr>
          <a:xfrm>
            <a:off x="4811481" y="1540158"/>
            <a:ext cx="107632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3"/>
                </a:solidFill>
              </a:rPr>
              <a:t>Image Classification</a:t>
            </a:r>
          </a:p>
          <a:p>
            <a:pPr algn="ctr"/>
            <a:r>
              <a:rPr lang="en-US" sz="1100" dirty="0">
                <a:solidFill>
                  <a:schemeClr val="accent3"/>
                </a:solidFill>
              </a:rPr>
              <a:t>Connector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8DD69043-2B1F-AB4C-B9C2-4790A882502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114692" y="2682682"/>
            <a:ext cx="469900" cy="4699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697408-40F8-384A-B229-3C2D65F61603}"/>
              </a:ext>
            </a:extLst>
          </p:cNvPr>
          <p:cNvCxnSpPr>
            <a:stCxn id="59" idx="2"/>
            <a:endCxn id="62" idx="0"/>
          </p:cNvCxnSpPr>
          <p:nvPr/>
        </p:nvCxnSpPr>
        <p:spPr>
          <a:xfrm>
            <a:off x="5349642" y="2140322"/>
            <a:ext cx="0" cy="5423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Graphic 67">
            <a:extLst>
              <a:ext uri="{FF2B5EF4-FFF2-40B4-BE49-F238E27FC236}">
                <a16:creationId xmlns:a16="http://schemas.microsoft.com/office/drawing/2014/main" id="{57A6D77B-8067-8247-9EED-4E9046162AF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49159" y="2682682"/>
            <a:ext cx="469900" cy="46990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F25322D2-B853-8C4E-AD2A-07D1FE90315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167958" y="2305787"/>
            <a:ext cx="376642" cy="376642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F25550A0-CC7E-A840-B698-4725F6053221}"/>
              </a:ext>
            </a:extLst>
          </p:cNvPr>
          <p:cNvSpPr/>
          <p:nvPr/>
        </p:nvSpPr>
        <p:spPr>
          <a:xfrm>
            <a:off x="9160384" y="2307517"/>
            <a:ext cx="1903587" cy="1204717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accent3"/>
                </a:solidFill>
              </a:rPr>
              <a:t>Amazon S3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5BEE854-92A3-4F43-A79D-76A4BFAD06F8}"/>
              </a:ext>
            </a:extLst>
          </p:cNvPr>
          <p:cNvSpPr txBox="1"/>
          <p:nvPr/>
        </p:nvSpPr>
        <p:spPr>
          <a:xfrm>
            <a:off x="9180350" y="3204543"/>
            <a:ext cx="18293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3"/>
                </a:solidFill>
              </a:rPr>
              <a:t>S3 Bucket for unlabeled data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732438E-D701-B24D-A39A-1AE3909BB2B4}"/>
              </a:ext>
            </a:extLst>
          </p:cNvPr>
          <p:cNvCxnSpPr>
            <a:cxnSpLocks/>
            <a:stCxn id="62" idx="3"/>
            <a:endCxn id="68" idx="1"/>
          </p:cNvCxnSpPr>
          <p:nvPr/>
        </p:nvCxnSpPr>
        <p:spPr>
          <a:xfrm>
            <a:off x="5584592" y="2917632"/>
            <a:ext cx="4264567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2">
            <a:extLst>
              <a:ext uri="{FF2B5EF4-FFF2-40B4-BE49-F238E27FC236}">
                <a16:creationId xmlns:a16="http://schemas.microsoft.com/office/drawing/2014/main" id="{A6CB7BBE-B451-CF47-A795-842EF11E7AFD}"/>
              </a:ext>
            </a:extLst>
          </p:cNvPr>
          <p:cNvCxnSpPr>
            <a:cxnSpLocks/>
            <a:stCxn id="62" idx="2"/>
            <a:endCxn id="84" idx="1"/>
          </p:cNvCxnSpPr>
          <p:nvPr/>
        </p:nvCxnSpPr>
        <p:spPr>
          <a:xfrm rot="16200000" flipH="1">
            <a:off x="6980733" y="1521490"/>
            <a:ext cx="1256678" cy="451886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Graphic 83">
            <a:extLst>
              <a:ext uri="{FF2B5EF4-FFF2-40B4-BE49-F238E27FC236}">
                <a16:creationId xmlns:a16="http://schemas.microsoft.com/office/drawing/2014/main" id="{834997CF-BC3E-CB4D-91ED-328F2289FF3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868503" y="4174310"/>
            <a:ext cx="469900" cy="469900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69C4C4E7-28ED-F64C-AAF2-C71AC363E498}"/>
              </a:ext>
            </a:extLst>
          </p:cNvPr>
          <p:cNvSpPr txBox="1"/>
          <p:nvPr/>
        </p:nvSpPr>
        <p:spPr>
          <a:xfrm>
            <a:off x="9534123" y="4697538"/>
            <a:ext cx="10999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3"/>
                </a:solidFill>
              </a:rPr>
              <a:t>Feedback topics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D7EB470-9F73-D14D-A7F2-E99B651A4D52}"/>
              </a:ext>
            </a:extLst>
          </p:cNvPr>
          <p:cNvSpPr txBox="1"/>
          <p:nvPr/>
        </p:nvSpPr>
        <p:spPr>
          <a:xfrm>
            <a:off x="9514082" y="5698709"/>
            <a:ext cx="1140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3"/>
                </a:solidFill>
              </a:rPr>
              <a:t>Prediction topics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3E39F1B7-4836-D445-B8B5-F46C30E34258}"/>
              </a:ext>
            </a:extLst>
          </p:cNvPr>
          <p:cNvSpPr txBox="1"/>
          <p:nvPr/>
        </p:nvSpPr>
        <p:spPr>
          <a:xfrm>
            <a:off x="1254067" y="3227382"/>
            <a:ext cx="875921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3"/>
                </a:solidFill>
              </a:rPr>
              <a:t>Prediction handler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BDB4D1E-FFEB-7A47-B72B-8CF9B4E55696}"/>
              </a:ext>
            </a:extLst>
          </p:cNvPr>
          <p:cNvSpPr/>
          <p:nvPr/>
        </p:nvSpPr>
        <p:spPr>
          <a:xfrm>
            <a:off x="4964383" y="2280439"/>
            <a:ext cx="290841" cy="29084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8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6C6B0F9-513D-E348-A02E-3D50F54BAD62}"/>
              </a:ext>
            </a:extLst>
          </p:cNvPr>
          <p:cNvSpPr txBox="1"/>
          <p:nvPr/>
        </p:nvSpPr>
        <p:spPr>
          <a:xfrm>
            <a:off x="4811590" y="3140436"/>
            <a:ext cx="1076321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3"/>
                </a:solidFill>
              </a:rPr>
              <a:t>ML Feedback</a:t>
            </a:r>
          </a:p>
          <a:p>
            <a:pPr algn="ctr"/>
            <a:r>
              <a:rPr lang="en-US" sz="1100" dirty="0">
                <a:solidFill>
                  <a:schemeClr val="accent3"/>
                </a:solidFill>
              </a:rPr>
              <a:t>Connector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72485F02-3A6F-1646-8738-844D12A5552D}"/>
              </a:ext>
            </a:extLst>
          </p:cNvPr>
          <p:cNvSpPr/>
          <p:nvPr/>
        </p:nvSpPr>
        <p:spPr>
          <a:xfrm>
            <a:off x="8339731" y="2549408"/>
            <a:ext cx="290841" cy="29084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9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D0315AA-5612-EC41-B939-56C951FA5AE5}"/>
              </a:ext>
            </a:extLst>
          </p:cNvPr>
          <p:cNvCxnSpPr>
            <a:cxnSpLocks/>
            <a:stCxn id="68" idx="3"/>
            <a:endCxn id="71" idx="2"/>
          </p:cNvCxnSpPr>
          <p:nvPr/>
        </p:nvCxnSpPr>
        <p:spPr>
          <a:xfrm flipV="1">
            <a:off x="10319059" y="1589273"/>
            <a:ext cx="2024095" cy="1328359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B9AA1C8-434D-104E-ABF0-79507EC18CEE}"/>
              </a:ext>
            </a:extLst>
          </p:cNvPr>
          <p:cNvSpPr/>
          <p:nvPr/>
        </p:nvSpPr>
        <p:spPr>
          <a:xfrm>
            <a:off x="11549501" y="615191"/>
            <a:ext cx="1647306" cy="5392536"/>
          </a:xfrm>
          <a:prstGeom prst="rect">
            <a:avLst/>
          </a:prstGeom>
          <a:noFill/>
          <a:ln w="12700">
            <a:solidFill>
              <a:srgbClr val="5A6B8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5A6B86"/>
                </a:solidFill>
              </a:rPr>
              <a:t>Feedback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E6CA671E-07AA-484D-A92C-FFB982FF5E1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2092314" y="1087593"/>
            <a:ext cx="501680" cy="501680"/>
          </a:xfrm>
          <a:prstGeom prst="rect">
            <a:avLst/>
          </a:prstGeom>
        </p:spPr>
      </p:pic>
      <p:sp>
        <p:nvSpPr>
          <p:cNvPr id="78" name="Oval 77">
            <a:extLst>
              <a:ext uri="{FF2B5EF4-FFF2-40B4-BE49-F238E27FC236}">
                <a16:creationId xmlns:a16="http://schemas.microsoft.com/office/drawing/2014/main" id="{61974FAB-84CB-7241-B4BC-878E8526A605}"/>
              </a:ext>
            </a:extLst>
          </p:cNvPr>
          <p:cNvSpPr/>
          <p:nvPr/>
        </p:nvSpPr>
        <p:spPr>
          <a:xfrm>
            <a:off x="11165973" y="2553611"/>
            <a:ext cx="290841" cy="29084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9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3A842B55-CB8E-0D47-AB85-538F441351F4}"/>
              </a:ext>
            </a:extLst>
          </p:cNvPr>
          <p:cNvSpPr/>
          <p:nvPr/>
        </p:nvSpPr>
        <p:spPr>
          <a:xfrm>
            <a:off x="11152014" y="993164"/>
            <a:ext cx="290841" cy="29084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/>
              <a:t>10</a:t>
            </a:r>
          </a:p>
        </p:txBody>
      </p:sp>
      <p:pic>
        <p:nvPicPr>
          <p:cNvPr id="89" name="Graphic 88">
            <a:extLst>
              <a:ext uri="{FF2B5EF4-FFF2-40B4-BE49-F238E27FC236}">
                <a16:creationId xmlns:a16="http://schemas.microsoft.com/office/drawing/2014/main" id="{B0FFB91A-28A2-0D40-9089-9EF2A4F13D7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2439253" y="4181115"/>
            <a:ext cx="406997" cy="406997"/>
          </a:xfrm>
          <a:prstGeom prst="rect">
            <a:avLst/>
          </a:prstGeom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A395014-B1DB-6D41-B585-A73F3A10D44C}"/>
              </a:ext>
            </a:extLst>
          </p:cNvPr>
          <p:cNvCxnSpPr>
            <a:cxnSpLocks/>
            <a:stCxn id="71" idx="1"/>
            <a:endCxn id="50" idx="3"/>
          </p:cNvCxnSpPr>
          <p:nvPr/>
        </p:nvCxnSpPr>
        <p:spPr>
          <a:xfrm flipH="1">
            <a:off x="10338403" y="1338433"/>
            <a:ext cx="175391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F0548DA-6CB0-E144-BB96-5F4A17AE4C81}"/>
              </a:ext>
            </a:extLst>
          </p:cNvPr>
          <p:cNvCxnSpPr>
            <a:cxnSpLocks/>
            <a:stCxn id="84" idx="3"/>
            <a:endCxn id="101" idx="1"/>
          </p:cNvCxnSpPr>
          <p:nvPr/>
        </p:nvCxnSpPr>
        <p:spPr>
          <a:xfrm>
            <a:off x="10338403" y="4409260"/>
            <a:ext cx="1363499" cy="480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Graphic 99">
            <a:extLst>
              <a:ext uri="{FF2B5EF4-FFF2-40B4-BE49-F238E27FC236}">
                <a16:creationId xmlns:a16="http://schemas.microsoft.com/office/drawing/2014/main" id="{3BBF3323-9D14-4143-8A51-90F7C3F785A0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2439252" y="4764389"/>
            <a:ext cx="406998" cy="406998"/>
          </a:xfrm>
          <a:prstGeom prst="rect">
            <a:avLst/>
          </a:prstGeom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4A41F565-3E7C-CD4F-9D0C-A2E9932EB81E}"/>
              </a:ext>
            </a:extLst>
          </p:cNvPr>
          <p:cNvSpPr/>
          <p:nvPr/>
        </p:nvSpPr>
        <p:spPr>
          <a:xfrm>
            <a:off x="11701902" y="3419312"/>
            <a:ext cx="1366971" cy="1989506"/>
          </a:xfrm>
          <a:prstGeom prst="rect">
            <a:avLst/>
          </a:prstGeom>
          <a:noFill/>
          <a:ln w="12700">
            <a:solidFill>
              <a:srgbClr val="5A6B8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5A6B86"/>
                </a:solidFill>
              </a:rPr>
              <a:t>Performance</a:t>
            </a:r>
          </a:p>
          <a:p>
            <a:pPr algn="ctr"/>
            <a:r>
              <a:rPr lang="en-US" sz="1200" dirty="0">
                <a:solidFill>
                  <a:srgbClr val="5A6B86"/>
                </a:solidFill>
              </a:rPr>
              <a:t>monitoring</a:t>
            </a:r>
          </a:p>
        </p:txBody>
      </p:sp>
      <p:pic>
        <p:nvPicPr>
          <p:cNvPr id="109" name="Graphic 108">
            <a:extLst>
              <a:ext uri="{FF2B5EF4-FFF2-40B4-BE49-F238E27FC236}">
                <a16:creationId xmlns:a16="http://schemas.microsoft.com/office/drawing/2014/main" id="{E80058AB-2689-704E-9DE9-CB3142F13E2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1894063" y="4047594"/>
            <a:ext cx="406997" cy="406997"/>
          </a:xfrm>
          <a:prstGeom prst="rect">
            <a:avLst/>
          </a:prstGeom>
        </p:spPr>
      </p:pic>
      <p:pic>
        <p:nvPicPr>
          <p:cNvPr id="111" name="Graphic 110">
            <a:extLst>
              <a:ext uri="{FF2B5EF4-FFF2-40B4-BE49-F238E27FC236}">
                <a16:creationId xmlns:a16="http://schemas.microsoft.com/office/drawing/2014/main" id="{DF043474-AC1E-9B47-B609-17413BE5114B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1889629" y="4550106"/>
            <a:ext cx="435859" cy="435859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97EEA44D-21C5-5840-8712-B7F418A1A67E}"/>
              </a:ext>
            </a:extLst>
          </p:cNvPr>
          <p:cNvSpPr/>
          <p:nvPr/>
        </p:nvSpPr>
        <p:spPr>
          <a:xfrm>
            <a:off x="4468428" y="597661"/>
            <a:ext cx="1802188" cy="5410065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accent3"/>
                </a:solidFill>
              </a:rPr>
              <a:t>Greengrass Connector process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FD13ABB2-0C26-6342-9E7A-FA2FD2E2B6BD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4468428" y="615191"/>
            <a:ext cx="237176" cy="237176"/>
          </a:xfrm>
          <a:prstGeom prst="rect">
            <a:avLst/>
          </a:prstGeom>
        </p:spPr>
      </p:pic>
      <p:pic>
        <p:nvPicPr>
          <p:cNvPr id="116" name="Graphic 115">
            <a:extLst>
              <a:ext uri="{FF2B5EF4-FFF2-40B4-BE49-F238E27FC236}">
                <a16:creationId xmlns:a16="http://schemas.microsoft.com/office/drawing/2014/main" id="{7859567E-C681-6040-8809-E8F2AB122E0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166305" y="615191"/>
            <a:ext cx="237176" cy="237176"/>
          </a:xfrm>
          <a:prstGeom prst="rect">
            <a:avLst/>
          </a:prstGeom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71CFB7A9-A460-B443-99DA-3D63D7CCC21D}"/>
              </a:ext>
            </a:extLst>
          </p:cNvPr>
          <p:cNvSpPr/>
          <p:nvPr/>
        </p:nvSpPr>
        <p:spPr>
          <a:xfrm>
            <a:off x="6505797" y="592452"/>
            <a:ext cx="1517189" cy="17133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6AEFF4A-AD94-B645-884E-74FDD3156625}"/>
              </a:ext>
            </a:extLst>
          </p:cNvPr>
          <p:cNvSpPr txBox="1"/>
          <p:nvPr/>
        </p:nvSpPr>
        <p:spPr>
          <a:xfrm>
            <a:off x="6565721" y="660718"/>
            <a:ext cx="1334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/>
                </a:solidFill>
              </a:rPr>
              <a:t>Machine Learning </a:t>
            </a:r>
          </a:p>
          <a:p>
            <a:pPr algn="ctr"/>
            <a:r>
              <a:rPr lang="en-US" sz="1200" dirty="0">
                <a:solidFill>
                  <a:schemeClr val="accent3"/>
                </a:solidFill>
              </a:rPr>
              <a:t>Resource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ED86796C-E423-5545-A8B3-71A05BE22D9B}"/>
              </a:ext>
            </a:extLst>
          </p:cNvPr>
          <p:cNvSpPr/>
          <p:nvPr/>
        </p:nvSpPr>
        <p:spPr>
          <a:xfrm>
            <a:off x="8339731" y="4028889"/>
            <a:ext cx="290841" cy="29084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/>
              <a:t>11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192B246B-6747-9046-ACAA-A3D516B99D5E}"/>
              </a:ext>
            </a:extLst>
          </p:cNvPr>
          <p:cNvSpPr/>
          <p:nvPr/>
        </p:nvSpPr>
        <p:spPr>
          <a:xfrm>
            <a:off x="11179967" y="4015399"/>
            <a:ext cx="290841" cy="29084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794406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B8735-988F-3D43-91AA-B9A4C920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46617F3-0DDA-FF4A-B923-A9F8E07C76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626949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4219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799EA90E-450A-AC49-9F17-00C11B1B3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3314" y="2575096"/>
            <a:ext cx="469900" cy="4699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869E3A0A-A404-504D-AC18-A32ABEC944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3314" y="1374767"/>
            <a:ext cx="469900" cy="4699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54B95FA-04F0-6B40-B05A-EB41C33E36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60321" y="239947"/>
            <a:ext cx="330916" cy="33091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E697F38-65D9-544B-97DF-E360D92F1A74}"/>
              </a:ext>
            </a:extLst>
          </p:cNvPr>
          <p:cNvSpPr/>
          <p:nvPr/>
        </p:nvSpPr>
        <p:spPr>
          <a:xfrm>
            <a:off x="1464916" y="239945"/>
            <a:ext cx="5464371" cy="6378107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100" dirty="0">
                <a:solidFill>
                  <a:schemeClr val="tx1"/>
                </a:solidFill>
              </a:rPr>
              <a:t>AWS Greengrass Core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D1F4A45-9BF1-BC4D-B8D1-FE9871653B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67938" y="1369753"/>
            <a:ext cx="469900" cy="4699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555B07F-C250-1049-BD8F-6D8E4C0ACF6E}"/>
              </a:ext>
            </a:extLst>
          </p:cNvPr>
          <p:cNvSpPr/>
          <p:nvPr/>
        </p:nvSpPr>
        <p:spPr>
          <a:xfrm>
            <a:off x="1636992" y="620256"/>
            <a:ext cx="1865009" cy="2935348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accent3"/>
                </a:solidFill>
              </a:rPr>
              <a:t>Local Lambda functions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F0332A-0101-0346-BB71-F39032A9268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1013214" y="1604703"/>
            <a:ext cx="854724" cy="501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C8AEE441-0D9E-714B-AB79-C6B1109DC41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48287" y="1220645"/>
            <a:ext cx="469900" cy="4699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51D147D-BD56-524D-8765-D35D977D6846}"/>
              </a:ext>
            </a:extLst>
          </p:cNvPr>
          <p:cNvSpPr/>
          <p:nvPr/>
        </p:nvSpPr>
        <p:spPr>
          <a:xfrm>
            <a:off x="9397154" y="365794"/>
            <a:ext cx="3316193" cy="63781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1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D7F37946-A959-9447-93DA-7B45FB3E6D2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408778" y="365795"/>
            <a:ext cx="277535" cy="277535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C145A243-3DDE-3C45-B7B0-C0D0FF2299C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180968" y="2697187"/>
            <a:ext cx="469900" cy="4699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DA4F774-9FC6-1941-BFFE-A7A78EF5AFE2}"/>
              </a:ext>
            </a:extLst>
          </p:cNvPr>
          <p:cNvSpPr/>
          <p:nvPr/>
        </p:nvSpPr>
        <p:spPr>
          <a:xfrm>
            <a:off x="9651870" y="746104"/>
            <a:ext cx="1563710" cy="3045363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accent3"/>
                </a:solidFill>
              </a:rPr>
              <a:t>Amazon S3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52761A5-A924-EE41-8BCA-99902FFB343E}"/>
              </a:ext>
            </a:extLst>
          </p:cNvPr>
          <p:cNvCxnSpPr>
            <a:cxnSpLocks/>
            <a:stCxn id="210" idx="1"/>
            <a:endCxn id="14" idx="3"/>
          </p:cNvCxnSpPr>
          <p:nvPr/>
        </p:nvCxnSpPr>
        <p:spPr>
          <a:xfrm flipH="1" flipV="1">
            <a:off x="6418187" y="1455595"/>
            <a:ext cx="3737101" cy="11802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3B51619B-8F25-034F-97BB-AB5F8FD70BCF}"/>
              </a:ext>
            </a:extLst>
          </p:cNvPr>
          <p:cNvSpPr/>
          <p:nvPr/>
        </p:nvSpPr>
        <p:spPr>
          <a:xfrm>
            <a:off x="1111948" y="1254131"/>
            <a:ext cx="290841" cy="29084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5BDE813-BE0B-7C4F-8EEA-46BE339C6160}"/>
              </a:ext>
            </a:extLst>
          </p:cNvPr>
          <p:cNvSpPr/>
          <p:nvPr/>
        </p:nvSpPr>
        <p:spPr>
          <a:xfrm>
            <a:off x="2417848" y="1254131"/>
            <a:ext cx="290841" cy="29084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2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A686D60-0DF7-914D-A771-95DB6E940431}"/>
              </a:ext>
            </a:extLst>
          </p:cNvPr>
          <p:cNvSpPr/>
          <p:nvPr/>
        </p:nvSpPr>
        <p:spPr>
          <a:xfrm>
            <a:off x="3574522" y="1254131"/>
            <a:ext cx="290841" cy="29084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3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BD132F9-5383-E145-A50D-DA09BA2A953E}"/>
              </a:ext>
            </a:extLst>
          </p:cNvPr>
          <p:cNvSpPr/>
          <p:nvPr/>
        </p:nvSpPr>
        <p:spPr>
          <a:xfrm>
            <a:off x="1111947" y="2461351"/>
            <a:ext cx="290841" cy="29084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6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D2AF0F3F-1245-474A-B480-1114F7B24F4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156983" y="5163593"/>
            <a:ext cx="469900" cy="46990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F3101386-EDE9-704B-BE52-BBD463A79B68}"/>
              </a:ext>
            </a:extLst>
          </p:cNvPr>
          <p:cNvSpPr/>
          <p:nvPr/>
        </p:nvSpPr>
        <p:spPr>
          <a:xfrm>
            <a:off x="9653921" y="4081992"/>
            <a:ext cx="2799748" cy="2633103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accent3"/>
                </a:solidFill>
              </a:rPr>
              <a:t>Amazon </a:t>
            </a:r>
            <a:r>
              <a:rPr lang="en-US" sz="1100" dirty="0" err="1">
                <a:solidFill>
                  <a:schemeClr val="accent3"/>
                </a:solidFill>
              </a:rPr>
              <a:t>SageMaker</a:t>
            </a:r>
            <a:endParaRPr lang="en-US" sz="1100" dirty="0">
              <a:solidFill>
                <a:schemeClr val="accent3"/>
              </a:solidFill>
            </a:endParaRPr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6CA9C740-AAE6-3C4D-87AE-365306F5CBE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651153" y="4082871"/>
            <a:ext cx="406719" cy="406719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16ED3A1F-390B-5348-8053-02403A446DB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651153" y="746103"/>
            <a:ext cx="304314" cy="304314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3FA84204-99FE-CF4C-872C-163B4FCF619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586816" y="1154351"/>
            <a:ext cx="608070" cy="608070"/>
          </a:xfrm>
          <a:prstGeom prst="rect">
            <a:avLst/>
          </a:prstGeom>
        </p:spPr>
      </p:pic>
      <p:pic>
        <p:nvPicPr>
          <p:cNvPr id="73" name="Graphic 72">
            <a:extLst>
              <a:ext uri="{FF2B5EF4-FFF2-40B4-BE49-F238E27FC236}">
                <a16:creationId xmlns:a16="http://schemas.microsoft.com/office/drawing/2014/main" id="{71F0E61D-0015-CB47-AD4C-8B1EB1A5E57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1625543" y="4800006"/>
            <a:ext cx="469900" cy="469900"/>
          </a:xfrm>
          <a:prstGeom prst="rect">
            <a:avLst/>
          </a:prstGeom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CE4C25F-F00B-614D-AE87-50EAD3820686}"/>
              </a:ext>
            </a:extLst>
          </p:cNvPr>
          <p:cNvCxnSpPr>
            <a:cxnSpLocks/>
            <a:stCxn id="9" idx="3"/>
            <a:endCxn id="164" idx="1"/>
          </p:cNvCxnSpPr>
          <p:nvPr/>
        </p:nvCxnSpPr>
        <p:spPr>
          <a:xfrm>
            <a:off x="2337838" y="1604703"/>
            <a:ext cx="429083" cy="501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E6C880D0-52A7-DB43-9354-40621C2A7EEE}"/>
              </a:ext>
            </a:extLst>
          </p:cNvPr>
          <p:cNvSpPr/>
          <p:nvPr/>
        </p:nvSpPr>
        <p:spPr>
          <a:xfrm>
            <a:off x="3932783" y="620256"/>
            <a:ext cx="2881878" cy="586918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accent3"/>
                </a:solidFill>
              </a:rPr>
              <a:t>Machine Learning Inference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565A3AB-8F40-8247-A708-B265DC0AAD2D}"/>
              </a:ext>
            </a:extLst>
          </p:cNvPr>
          <p:cNvSpPr txBox="1"/>
          <p:nvPr/>
        </p:nvSpPr>
        <p:spPr>
          <a:xfrm>
            <a:off x="11093296" y="5517956"/>
            <a:ext cx="15343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3"/>
                </a:solidFill>
              </a:rPr>
              <a:t>Amazon </a:t>
            </a:r>
            <a:r>
              <a:rPr lang="en-US" sz="1100" dirty="0" err="1">
                <a:solidFill>
                  <a:schemeClr val="accent3"/>
                </a:solidFill>
              </a:rPr>
              <a:t>SageMaker</a:t>
            </a:r>
            <a:endParaRPr lang="en-US" sz="1100" dirty="0">
              <a:solidFill>
                <a:schemeClr val="accent3"/>
              </a:solidFill>
            </a:endParaRPr>
          </a:p>
          <a:p>
            <a:pPr algn="ctr"/>
            <a:r>
              <a:rPr lang="en-US" sz="1100" dirty="0">
                <a:solidFill>
                  <a:schemeClr val="accent3"/>
                </a:solidFill>
              </a:rPr>
              <a:t>Neo compiler optimizer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C2CF5C05-3E3D-6545-92B6-95000BF44C3C}"/>
              </a:ext>
            </a:extLst>
          </p:cNvPr>
          <p:cNvSpPr/>
          <p:nvPr/>
        </p:nvSpPr>
        <p:spPr>
          <a:xfrm>
            <a:off x="8986064" y="1151379"/>
            <a:ext cx="290841" cy="29084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4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B31B4DE9-4AF9-F847-8748-70B183086966}"/>
              </a:ext>
            </a:extLst>
          </p:cNvPr>
          <p:cNvSpPr/>
          <p:nvPr/>
        </p:nvSpPr>
        <p:spPr>
          <a:xfrm>
            <a:off x="8985235" y="4141852"/>
            <a:ext cx="290841" cy="29084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4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3085F4F-A7C5-4945-95DC-A0D1CDC0ED8A}"/>
              </a:ext>
            </a:extLst>
          </p:cNvPr>
          <p:cNvCxnSpPr>
            <a:cxnSpLocks/>
            <a:stCxn id="67" idx="3"/>
            <a:endCxn id="14" idx="1"/>
          </p:cNvCxnSpPr>
          <p:nvPr/>
        </p:nvCxnSpPr>
        <p:spPr>
          <a:xfrm flipV="1">
            <a:off x="5194886" y="1455595"/>
            <a:ext cx="753401" cy="279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14729D87-AB1F-B841-ADCB-F499FEEE6C5D}"/>
              </a:ext>
            </a:extLst>
          </p:cNvPr>
          <p:cNvSpPr txBox="1"/>
          <p:nvPr/>
        </p:nvSpPr>
        <p:spPr>
          <a:xfrm>
            <a:off x="9625905" y="5643487"/>
            <a:ext cx="13211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3"/>
                </a:solidFill>
              </a:rPr>
              <a:t>Amazon </a:t>
            </a:r>
            <a:r>
              <a:rPr lang="en-US" sz="1100" dirty="0" err="1">
                <a:solidFill>
                  <a:schemeClr val="accent3"/>
                </a:solidFill>
              </a:rPr>
              <a:t>SageMaker</a:t>
            </a:r>
            <a:endParaRPr lang="en-US" sz="1100" dirty="0">
              <a:solidFill>
                <a:schemeClr val="accent3"/>
              </a:solidFill>
            </a:endParaRPr>
          </a:p>
          <a:p>
            <a:pPr algn="ctr"/>
            <a:r>
              <a:rPr lang="en-US" sz="1100" dirty="0">
                <a:solidFill>
                  <a:schemeClr val="accent3"/>
                </a:solidFill>
              </a:rPr>
              <a:t>training jobs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27EF0C1-CE8E-D841-9BE1-82F4E916DF19}"/>
              </a:ext>
            </a:extLst>
          </p:cNvPr>
          <p:cNvSpPr/>
          <p:nvPr/>
        </p:nvSpPr>
        <p:spPr>
          <a:xfrm>
            <a:off x="4056401" y="974122"/>
            <a:ext cx="2622864" cy="4115272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3A0FDF2-C1FD-674B-8EB2-FB1A21095AFC}"/>
              </a:ext>
            </a:extLst>
          </p:cNvPr>
          <p:cNvSpPr txBox="1"/>
          <p:nvPr/>
        </p:nvSpPr>
        <p:spPr>
          <a:xfrm>
            <a:off x="5660932" y="1788075"/>
            <a:ext cx="8338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3"/>
                </a:solidFill>
              </a:rPr>
              <a:t>Pre-trained</a:t>
            </a:r>
          </a:p>
          <a:p>
            <a:pPr algn="ctr"/>
            <a:r>
              <a:rPr lang="en-US" sz="1100" dirty="0">
                <a:solidFill>
                  <a:schemeClr val="accent3"/>
                </a:solidFill>
              </a:rPr>
              <a:t>model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5A56267-FFB2-614A-8283-A976C09A2B0C}"/>
              </a:ext>
            </a:extLst>
          </p:cNvPr>
          <p:cNvSpPr txBox="1"/>
          <p:nvPr/>
        </p:nvSpPr>
        <p:spPr>
          <a:xfrm>
            <a:off x="4225280" y="1776317"/>
            <a:ext cx="13311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3"/>
                </a:solidFill>
              </a:rPr>
              <a:t>MXNet</a:t>
            </a:r>
            <a:r>
              <a:rPr lang="en-US" sz="1100" dirty="0">
                <a:solidFill>
                  <a:schemeClr val="accent3"/>
                </a:solidFill>
              </a:rPr>
              <a:t>, TensorFlow or </a:t>
            </a:r>
            <a:r>
              <a:rPr lang="en-US" sz="1100" dirty="0" err="1">
                <a:solidFill>
                  <a:schemeClr val="accent3"/>
                </a:solidFill>
              </a:rPr>
              <a:t>Chainer</a:t>
            </a:r>
            <a:r>
              <a:rPr lang="en-US" sz="1100" dirty="0">
                <a:solidFill>
                  <a:schemeClr val="accent3"/>
                </a:solidFill>
              </a:rPr>
              <a:t> runtime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3638E5C-E8DB-0A4D-BE6F-AE5A82D76C7E}"/>
              </a:ext>
            </a:extLst>
          </p:cNvPr>
          <p:cNvSpPr txBox="1"/>
          <p:nvPr/>
        </p:nvSpPr>
        <p:spPr>
          <a:xfrm>
            <a:off x="10046265" y="3383469"/>
            <a:ext cx="7393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3"/>
                </a:solidFill>
              </a:rPr>
              <a:t>Uploaded</a:t>
            </a:r>
          </a:p>
          <a:p>
            <a:pPr algn="ctr"/>
            <a:r>
              <a:rPr lang="en-US" sz="1100" dirty="0">
                <a:solidFill>
                  <a:schemeClr val="accent3"/>
                </a:solidFill>
              </a:rPr>
              <a:t>model</a:t>
            </a:r>
          </a:p>
        </p:txBody>
      </p:sp>
      <p:pic>
        <p:nvPicPr>
          <p:cNvPr id="164" name="Graphic 163">
            <a:extLst>
              <a:ext uri="{FF2B5EF4-FFF2-40B4-BE49-F238E27FC236}">
                <a16:creationId xmlns:a16="http://schemas.microsoft.com/office/drawing/2014/main" id="{F819A3C1-685E-F14F-A5D9-907F45A861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66921" y="1374767"/>
            <a:ext cx="469900" cy="469900"/>
          </a:xfrm>
          <a:prstGeom prst="rect">
            <a:avLst/>
          </a:prstGeom>
        </p:spPr>
      </p:pic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6F692D2-909D-734B-A58D-010A05A74C59}"/>
              </a:ext>
            </a:extLst>
          </p:cNvPr>
          <p:cNvCxnSpPr>
            <a:cxnSpLocks/>
            <a:stCxn id="164" idx="3"/>
          </p:cNvCxnSpPr>
          <p:nvPr/>
        </p:nvCxnSpPr>
        <p:spPr>
          <a:xfrm>
            <a:off x="3236821" y="1609717"/>
            <a:ext cx="68637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1" name="Graphic 170">
            <a:extLst>
              <a:ext uri="{FF2B5EF4-FFF2-40B4-BE49-F238E27FC236}">
                <a16:creationId xmlns:a16="http://schemas.microsoft.com/office/drawing/2014/main" id="{9E320B9F-51D0-C24C-99D5-043635B44C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61166" y="2563374"/>
            <a:ext cx="469900" cy="469900"/>
          </a:xfrm>
          <a:prstGeom prst="rect">
            <a:avLst/>
          </a:prstGeom>
        </p:spPr>
      </p:pic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D21FFFBB-96A8-F14F-8D31-746C93D0A0FB}"/>
              </a:ext>
            </a:extLst>
          </p:cNvPr>
          <p:cNvCxnSpPr>
            <a:cxnSpLocks/>
            <a:endCxn id="171" idx="3"/>
          </p:cNvCxnSpPr>
          <p:nvPr/>
        </p:nvCxnSpPr>
        <p:spPr>
          <a:xfrm flipH="1">
            <a:off x="2731066" y="2798324"/>
            <a:ext cx="119212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637AF63D-1680-EF42-A503-A793BBFD29A5}"/>
              </a:ext>
            </a:extLst>
          </p:cNvPr>
          <p:cNvCxnSpPr>
            <a:cxnSpLocks/>
            <a:stCxn id="171" idx="1"/>
            <a:endCxn id="4" idx="3"/>
          </p:cNvCxnSpPr>
          <p:nvPr/>
        </p:nvCxnSpPr>
        <p:spPr>
          <a:xfrm flipH="1">
            <a:off x="1013214" y="2798324"/>
            <a:ext cx="1247952" cy="1172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Oval 182">
            <a:extLst>
              <a:ext uri="{FF2B5EF4-FFF2-40B4-BE49-F238E27FC236}">
                <a16:creationId xmlns:a16="http://schemas.microsoft.com/office/drawing/2014/main" id="{841F632E-3C6E-044D-AD9E-A35C7DF9D1C8}"/>
              </a:ext>
            </a:extLst>
          </p:cNvPr>
          <p:cNvSpPr/>
          <p:nvPr/>
        </p:nvSpPr>
        <p:spPr>
          <a:xfrm>
            <a:off x="8956577" y="5459363"/>
            <a:ext cx="290841" cy="29084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4</a:t>
            </a: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A4236A63-B254-EE4B-BEC8-1B21083AD9B6}"/>
              </a:ext>
            </a:extLst>
          </p:cNvPr>
          <p:cNvSpPr/>
          <p:nvPr/>
        </p:nvSpPr>
        <p:spPr>
          <a:xfrm>
            <a:off x="3548119" y="2442737"/>
            <a:ext cx="290841" cy="29084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5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BCDFB46A-81BD-0746-B72C-81A218973500}"/>
              </a:ext>
            </a:extLst>
          </p:cNvPr>
          <p:cNvSpPr txBox="1"/>
          <p:nvPr/>
        </p:nvSpPr>
        <p:spPr>
          <a:xfrm>
            <a:off x="1645395" y="1838107"/>
            <a:ext cx="875921" cy="428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3"/>
                </a:solidFill>
              </a:rPr>
              <a:t>Data acquisition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267B8479-EF38-054C-8D9C-FB84F60FB4AE}"/>
              </a:ext>
            </a:extLst>
          </p:cNvPr>
          <p:cNvSpPr txBox="1"/>
          <p:nvPr/>
        </p:nvSpPr>
        <p:spPr>
          <a:xfrm>
            <a:off x="2441334" y="1830142"/>
            <a:ext cx="10763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3"/>
                </a:solidFill>
              </a:rPr>
              <a:t>Data </a:t>
            </a:r>
            <a:r>
              <a:rPr lang="en-US" sz="1100" dirty="0" err="1">
                <a:solidFill>
                  <a:schemeClr val="accent3"/>
                </a:solidFill>
              </a:rPr>
              <a:t>preprosessor</a:t>
            </a:r>
            <a:endParaRPr lang="en-US" sz="1100" dirty="0">
              <a:solidFill>
                <a:schemeClr val="accent3"/>
              </a:solidFill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3E39F1B7-4836-D445-B8B5-F46C30E34258}"/>
              </a:ext>
            </a:extLst>
          </p:cNvPr>
          <p:cNvSpPr txBox="1"/>
          <p:nvPr/>
        </p:nvSpPr>
        <p:spPr>
          <a:xfrm>
            <a:off x="2065713" y="3072761"/>
            <a:ext cx="8759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3"/>
                </a:solidFill>
              </a:rPr>
              <a:t>Prediction handler</a:t>
            </a:r>
          </a:p>
        </p:txBody>
      </p:sp>
      <p:pic>
        <p:nvPicPr>
          <p:cNvPr id="210" name="Graphic 209">
            <a:extLst>
              <a:ext uri="{FF2B5EF4-FFF2-40B4-BE49-F238E27FC236}">
                <a16:creationId xmlns:a16="http://schemas.microsoft.com/office/drawing/2014/main" id="{A47C3BED-32AF-0C4D-9883-5D9F49D8E0B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155288" y="1338671"/>
            <a:ext cx="469900" cy="469900"/>
          </a:xfrm>
          <a:prstGeom prst="rect">
            <a:avLst/>
          </a:prstGeom>
        </p:spPr>
      </p:pic>
      <p:cxnSp>
        <p:nvCxnSpPr>
          <p:cNvPr id="227" name="Elbow Connector 226">
            <a:extLst>
              <a:ext uri="{FF2B5EF4-FFF2-40B4-BE49-F238E27FC236}">
                <a16:creationId xmlns:a16="http://schemas.microsoft.com/office/drawing/2014/main" id="{E11BD1B7-F210-0F42-A869-272A4E5BDD40}"/>
              </a:ext>
            </a:extLst>
          </p:cNvPr>
          <p:cNvCxnSpPr>
            <a:stCxn id="73" idx="1"/>
            <a:endCxn id="22" idx="3"/>
          </p:cNvCxnSpPr>
          <p:nvPr/>
        </p:nvCxnSpPr>
        <p:spPr>
          <a:xfrm rot="10800000">
            <a:off x="10650869" y="2932138"/>
            <a:ext cx="974675" cy="2102819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978E381E-ECD8-5E4B-8F57-F14B91AF3B2B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6170522" y="2806289"/>
            <a:ext cx="4010446" cy="1258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476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799EA90E-450A-AC49-9F17-00C11B1B3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3314" y="2575096"/>
            <a:ext cx="469900" cy="4699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869E3A0A-A404-504D-AC18-A32ABEC944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3314" y="1374767"/>
            <a:ext cx="469900" cy="4699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54B95FA-04F0-6B40-B05A-EB41C33E36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60321" y="239947"/>
            <a:ext cx="330916" cy="33091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E697F38-65D9-544B-97DF-E360D92F1A74}"/>
              </a:ext>
            </a:extLst>
          </p:cNvPr>
          <p:cNvSpPr/>
          <p:nvPr/>
        </p:nvSpPr>
        <p:spPr>
          <a:xfrm>
            <a:off x="1464916" y="239945"/>
            <a:ext cx="5464371" cy="6378107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008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100" dirty="0">
                <a:solidFill>
                  <a:schemeClr val="tx1"/>
                </a:solidFill>
              </a:rPr>
              <a:t>AWS Greengrass Core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D1F4A45-9BF1-BC4D-B8D1-FE9871653B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67938" y="1369753"/>
            <a:ext cx="469900" cy="4699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555B07F-C250-1049-BD8F-6D8E4C0ACF6E}"/>
              </a:ext>
            </a:extLst>
          </p:cNvPr>
          <p:cNvSpPr/>
          <p:nvPr/>
        </p:nvSpPr>
        <p:spPr>
          <a:xfrm>
            <a:off x="1636992" y="620256"/>
            <a:ext cx="1865009" cy="2935348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accent3"/>
                </a:solidFill>
              </a:rPr>
              <a:t>Local Lambda functions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F0332A-0101-0346-BB71-F39032A9268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1013214" y="1604703"/>
            <a:ext cx="854724" cy="501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C8AEE441-0D9E-714B-AB79-C6B1109DC41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48287" y="1220645"/>
            <a:ext cx="469900" cy="4699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51D147D-BD56-524D-8765-D35D977D6846}"/>
              </a:ext>
            </a:extLst>
          </p:cNvPr>
          <p:cNvSpPr/>
          <p:nvPr/>
        </p:nvSpPr>
        <p:spPr>
          <a:xfrm>
            <a:off x="9397154" y="365794"/>
            <a:ext cx="3316193" cy="63781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1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D7F37946-A959-9447-93DA-7B45FB3E6D2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408778" y="365795"/>
            <a:ext cx="277535" cy="277535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C145A243-3DDE-3C45-B7B0-C0D0FF2299C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180968" y="2697187"/>
            <a:ext cx="469900" cy="4699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DA4F774-9FC6-1941-BFFE-A7A78EF5AFE2}"/>
              </a:ext>
            </a:extLst>
          </p:cNvPr>
          <p:cNvSpPr/>
          <p:nvPr/>
        </p:nvSpPr>
        <p:spPr>
          <a:xfrm>
            <a:off x="9651870" y="746104"/>
            <a:ext cx="1563710" cy="3045363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accent3"/>
                </a:solidFill>
              </a:rPr>
              <a:t>Amazon S3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52761A5-A924-EE41-8BCA-99902FFB343E}"/>
              </a:ext>
            </a:extLst>
          </p:cNvPr>
          <p:cNvCxnSpPr>
            <a:cxnSpLocks/>
            <a:stCxn id="210" idx="1"/>
            <a:endCxn id="14" idx="3"/>
          </p:cNvCxnSpPr>
          <p:nvPr/>
        </p:nvCxnSpPr>
        <p:spPr>
          <a:xfrm flipH="1" flipV="1">
            <a:off x="6418187" y="1455595"/>
            <a:ext cx="3737101" cy="11802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3B51619B-8F25-034F-97BB-AB5F8FD70BCF}"/>
              </a:ext>
            </a:extLst>
          </p:cNvPr>
          <p:cNvSpPr/>
          <p:nvPr/>
        </p:nvSpPr>
        <p:spPr>
          <a:xfrm>
            <a:off x="1111948" y="1254131"/>
            <a:ext cx="290841" cy="29084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5BDE813-BE0B-7C4F-8EEA-46BE339C6160}"/>
              </a:ext>
            </a:extLst>
          </p:cNvPr>
          <p:cNvSpPr/>
          <p:nvPr/>
        </p:nvSpPr>
        <p:spPr>
          <a:xfrm>
            <a:off x="2417848" y="1254131"/>
            <a:ext cx="290841" cy="29084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2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A686D60-0DF7-914D-A771-95DB6E940431}"/>
              </a:ext>
            </a:extLst>
          </p:cNvPr>
          <p:cNvSpPr/>
          <p:nvPr/>
        </p:nvSpPr>
        <p:spPr>
          <a:xfrm>
            <a:off x="3574522" y="1254131"/>
            <a:ext cx="290841" cy="29084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3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BD132F9-5383-E145-A50D-DA09BA2A953E}"/>
              </a:ext>
            </a:extLst>
          </p:cNvPr>
          <p:cNvSpPr/>
          <p:nvPr/>
        </p:nvSpPr>
        <p:spPr>
          <a:xfrm>
            <a:off x="1111947" y="2461351"/>
            <a:ext cx="290841" cy="29084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6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D2AF0F3F-1245-474A-B480-1114F7B24F4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156983" y="5163593"/>
            <a:ext cx="469900" cy="469900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708460AF-667A-CD44-961C-574B83EB52F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497172" y="5392308"/>
            <a:ext cx="469900" cy="46990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F3101386-EDE9-704B-BE52-BBD463A79B68}"/>
              </a:ext>
            </a:extLst>
          </p:cNvPr>
          <p:cNvSpPr/>
          <p:nvPr/>
        </p:nvSpPr>
        <p:spPr>
          <a:xfrm>
            <a:off x="9653921" y="4081992"/>
            <a:ext cx="2799748" cy="2633103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accent3"/>
                </a:solidFill>
              </a:rPr>
              <a:t>Amazon </a:t>
            </a:r>
            <a:r>
              <a:rPr lang="en-US" sz="1100" dirty="0" err="1">
                <a:solidFill>
                  <a:schemeClr val="accent3"/>
                </a:solidFill>
              </a:rPr>
              <a:t>SageMaker</a:t>
            </a:r>
            <a:endParaRPr lang="en-US" sz="1100" dirty="0">
              <a:solidFill>
                <a:schemeClr val="accent3"/>
              </a:solidFill>
            </a:endParaRPr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6CA9C740-AAE6-3C4D-87AE-365306F5CBE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651153" y="4082871"/>
            <a:ext cx="406719" cy="406719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16ED3A1F-390B-5348-8053-02403A446DB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651153" y="746103"/>
            <a:ext cx="304314" cy="304314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3FA84204-99FE-CF4C-872C-163B4FCF619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586816" y="1154351"/>
            <a:ext cx="608070" cy="608070"/>
          </a:xfrm>
          <a:prstGeom prst="rect">
            <a:avLst/>
          </a:prstGeom>
        </p:spPr>
      </p:pic>
      <p:pic>
        <p:nvPicPr>
          <p:cNvPr id="70" name="Graphic 69">
            <a:extLst>
              <a:ext uri="{FF2B5EF4-FFF2-40B4-BE49-F238E27FC236}">
                <a16:creationId xmlns:a16="http://schemas.microsoft.com/office/drawing/2014/main" id="{B369202B-A8FF-0C43-BF4D-F6A9CEDCDB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84194" y="5392308"/>
            <a:ext cx="469900" cy="469900"/>
          </a:xfrm>
          <a:prstGeom prst="rect">
            <a:avLst/>
          </a:prstGeom>
        </p:spPr>
      </p:pic>
      <p:pic>
        <p:nvPicPr>
          <p:cNvPr id="73" name="Graphic 72">
            <a:extLst>
              <a:ext uri="{FF2B5EF4-FFF2-40B4-BE49-F238E27FC236}">
                <a16:creationId xmlns:a16="http://schemas.microsoft.com/office/drawing/2014/main" id="{71F0E61D-0015-CB47-AD4C-8B1EB1A5E57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1625543" y="4800006"/>
            <a:ext cx="469900" cy="469900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F171A6F-42BE-1545-9B93-9A64AD670E36}"/>
              </a:ext>
            </a:extLst>
          </p:cNvPr>
          <p:cNvCxnSpPr>
            <a:cxnSpLocks/>
            <a:stCxn id="56" idx="1"/>
            <a:endCxn id="70" idx="3"/>
          </p:cNvCxnSpPr>
          <p:nvPr/>
        </p:nvCxnSpPr>
        <p:spPr>
          <a:xfrm flipH="1">
            <a:off x="6154094" y="5398543"/>
            <a:ext cx="4002889" cy="22871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CE4C25F-F00B-614D-AE87-50EAD3820686}"/>
              </a:ext>
            </a:extLst>
          </p:cNvPr>
          <p:cNvCxnSpPr>
            <a:cxnSpLocks/>
            <a:stCxn id="9" idx="3"/>
            <a:endCxn id="164" idx="1"/>
          </p:cNvCxnSpPr>
          <p:nvPr/>
        </p:nvCxnSpPr>
        <p:spPr>
          <a:xfrm>
            <a:off x="2337838" y="1604703"/>
            <a:ext cx="429083" cy="501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E6C880D0-52A7-DB43-9354-40621C2A7EEE}"/>
              </a:ext>
            </a:extLst>
          </p:cNvPr>
          <p:cNvSpPr/>
          <p:nvPr/>
        </p:nvSpPr>
        <p:spPr>
          <a:xfrm>
            <a:off x="3932783" y="620256"/>
            <a:ext cx="2881878" cy="586918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accent3"/>
                </a:solidFill>
              </a:rPr>
              <a:t>Machine Learning Inference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565A3AB-8F40-8247-A708-B265DC0AAD2D}"/>
              </a:ext>
            </a:extLst>
          </p:cNvPr>
          <p:cNvSpPr txBox="1"/>
          <p:nvPr/>
        </p:nvSpPr>
        <p:spPr>
          <a:xfrm>
            <a:off x="11093296" y="5517956"/>
            <a:ext cx="15343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3"/>
                </a:solidFill>
              </a:rPr>
              <a:t>Amazon </a:t>
            </a:r>
            <a:r>
              <a:rPr lang="en-US" sz="1100" dirty="0" err="1">
                <a:solidFill>
                  <a:schemeClr val="accent3"/>
                </a:solidFill>
              </a:rPr>
              <a:t>SageMaker</a:t>
            </a:r>
            <a:endParaRPr lang="en-US" sz="1100" dirty="0">
              <a:solidFill>
                <a:schemeClr val="accent3"/>
              </a:solidFill>
            </a:endParaRPr>
          </a:p>
          <a:p>
            <a:pPr algn="ctr"/>
            <a:r>
              <a:rPr lang="en-US" sz="1100" dirty="0">
                <a:solidFill>
                  <a:schemeClr val="accent3"/>
                </a:solidFill>
              </a:rPr>
              <a:t>Neo compiler optimizer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C2CF5C05-3E3D-6545-92B6-95000BF44C3C}"/>
              </a:ext>
            </a:extLst>
          </p:cNvPr>
          <p:cNvSpPr/>
          <p:nvPr/>
        </p:nvSpPr>
        <p:spPr>
          <a:xfrm>
            <a:off x="8986064" y="1151379"/>
            <a:ext cx="290841" cy="29084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4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B31B4DE9-4AF9-F847-8748-70B183086966}"/>
              </a:ext>
            </a:extLst>
          </p:cNvPr>
          <p:cNvSpPr/>
          <p:nvPr/>
        </p:nvSpPr>
        <p:spPr>
          <a:xfrm>
            <a:off x="8985235" y="4141852"/>
            <a:ext cx="290841" cy="29084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4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3085F4F-A7C5-4945-95DC-A0D1CDC0ED8A}"/>
              </a:ext>
            </a:extLst>
          </p:cNvPr>
          <p:cNvCxnSpPr>
            <a:cxnSpLocks/>
            <a:stCxn id="67" idx="3"/>
            <a:endCxn id="14" idx="1"/>
          </p:cNvCxnSpPr>
          <p:nvPr/>
        </p:nvCxnSpPr>
        <p:spPr>
          <a:xfrm flipV="1">
            <a:off x="5194886" y="1455595"/>
            <a:ext cx="753401" cy="279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DE972AD-6462-414E-85CE-FA0496962A5E}"/>
              </a:ext>
            </a:extLst>
          </p:cNvPr>
          <p:cNvCxnSpPr>
            <a:cxnSpLocks/>
            <a:stCxn id="59" idx="3"/>
            <a:endCxn id="70" idx="1"/>
          </p:cNvCxnSpPr>
          <p:nvPr/>
        </p:nvCxnSpPr>
        <p:spPr>
          <a:xfrm>
            <a:off x="4967072" y="5627258"/>
            <a:ext cx="717122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14729D87-AB1F-B841-ADCB-F499FEEE6C5D}"/>
              </a:ext>
            </a:extLst>
          </p:cNvPr>
          <p:cNvSpPr txBox="1"/>
          <p:nvPr/>
        </p:nvSpPr>
        <p:spPr>
          <a:xfrm>
            <a:off x="9625905" y="5643487"/>
            <a:ext cx="13211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3"/>
                </a:solidFill>
              </a:rPr>
              <a:t>Amazon </a:t>
            </a:r>
            <a:r>
              <a:rPr lang="en-US" sz="1100" dirty="0" err="1">
                <a:solidFill>
                  <a:schemeClr val="accent3"/>
                </a:solidFill>
              </a:rPr>
              <a:t>SageMaker</a:t>
            </a:r>
            <a:endParaRPr lang="en-US" sz="1100" dirty="0">
              <a:solidFill>
                <a:schemeClr val="accent3"/>
              </a:solidFill>
            </a:endParaRPr>
          </a:p>
          <a:p>
            <a:pPr algn="ctr"/>
            <a:r>
              <a:rPr lang="en-US" sz="1100" dirty="0">
                <a:solidFill>
                  <a:schemeClr val="accent3"/>
                </a:solidFill>
              </a:rPr>
              <a:t>training jobs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27EF0C1-CE8E-D841-9BE1-82F4E916DF19}"/>
              </a:ext>
            </a:extLst>
          </p:cNvPr>
          <p:cNvSpPr/>
          <p:nvPr/>
        </p:nvSpPr>
        <p:spPr>
          <a:xfrm>
            <a:off x="4056401" y="974122"/>
            <a:ext cx="2622864" cy="4115272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2A7D146-31E1-4746-B439-6852CFEA0E0B}"/>
              </a:ext>
            </a:extLst>
          </p:cNvPr>
          <p:cNvSpPr/>
          <p:nvPr/>
        </p:nvSpPr>
        <p:spPr>
          <a:xfrm>
            <a:off x="4055936" y="5218008"/>
            <a:ext cx="2568498" cy="1130663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3A0FDF2-C1FD-674B-8EB2-FB1A21095AFC}"/>
              </a:ext>
            </a:extLst>
          </p:cNvPr>
          <p:cNvSpPr txBox="1"/>
          <p:nvPr/>
        </p:nvSpPr>
        <p:spPr>
          <a:xfrm>
            <a:off x="5660932" y="1788075"/>
            <a:ext cx="8338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3"/>
                </a:solidFill>
              </a:rPr>
              <a:t>Pre-trained</a:t>
            </a:r>
          </a:p>
          <a:p>
            <a:pPr algn="ctr"/>
            <a:r>
              <a:rPr lang="en-US" sz="1100" dirty="0">
                <a:solidFill>
                  <a:schemeClr val="accent3"/>
                </a:solidFill>
              </a:rPr>
              <a:t>model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5A56267-FFB2-614A-8283-A976C09A2B0C}"/>
              </a:ext>
            </a:extLst>
          </p:cNvPr>
          <p:cNvSpPr txBox="1"/>
          <p:nvPr/>
        </p:nvSpPr>
        <p:spPr>
          <a:xfrm>
            <a:off x="4225280" y="1776317"/>
            <a:ext cx="13311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3"/>
                </a:solidFill>
              </a:rPr>
              <a:t>MXNet</a:t>
            </a:r>
            <a:r>
              <a:rPr lang="en-US" sz="1100" dirty="0">
                <a:solidFill>
                  <a:schemeClr val="accent3"/>
                </a:solidFill>
              </a:rPr>
              <a:t>, TensorFlow or </a:t>
            </a:r>
            <a:r>
              <a:rPr lang="en-US" sz="1100" dirty="0" err="1">
                <a:solidFill>
                  <a:schemeClr val="accent3"/>
                </a:solidFill>
              </a:rPr>
              <a:t>Chainer</a:t>
            </a:r>
            <a:r>
              <a:rPr lang="en-US" sz="1100" dirty="0">
                <a:solidFill>
                  <a:schemeClr val="accent3"/>
                </a:solidFill>
              </a:rPr>
              <a:t> runtime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E7353AE-0122-144D-819F-05954F9A61A0}"/>
              </a:ext>
            </a:extLst>
          </p:cNvPr>
          <p:cNvSpPr txBox="1"/>
          <p:nvPr/>
        </p:nvSpPr>
        <p:spPr>
          <a:xfrm>
            <a:off x="4066551" y="5917784"/>
            <a:ext cx="13311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3"/>
                </a:solidFill>
              </a:rPr>
              <a:t>Greengrass Connector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38214DB-7C54-434C-8226-54AAD5064567}"/>
              </a:ext>
            </a:extLst>
          </p:cNvPr>
          <p:cNvSpPr txBox="1"/>
          <p:nvPr/>
        </p:nvSpPr>
        <p:spPr>
          <a:xfrm>
            <a:off x="5224883" y="5858839"/>
            <a:ext cx="1388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3"/>
                </a:solidFill>
              </a:rPr>
              <a:t>Amaazon</a:t>
            </a:r>
            <a:r>
              <a:rPr lang="en-US" sz="1100" dirty="0">
                <a:solidFill>
                  <a:schemeClr val="accent3"/>
                </a:solidFill>
              </a:rPr>
              <a:t> </a:t>
            </a:r>
            <a:r>
              <a:rPr lang="en-US" sz="1100" dirty="0" err="1">
                <a:solidFill>
                  <a:schemeClr val="accent3"/>
                </a:solidFill>
              </a:rPr>
              <a:t>SageMaker</a:t>
            </a:r>
            <a:endParaRPr lang="en-US" sz="1100" dirty="0">
              <a:solidFill>
                <a:schemeClr val="accent3"/>
              </a:solidFill>
            </a:endParaRPr>
          </a:p>
          <a:p>
            <a:pPr algn="ctr"/>
            <a:r>
              <a:rPr lang="en-US" sz="1100" dirty="0">
                <a:solidFill>
                  <a:schemeClr val="accent3"/>
                </a:solidFill>
              </a:rPr>
              <a:t>model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7286ABC-5600-9745-AAFC-B05F1B8A9BC8}"/>
              </a:ext>
            </a:extLst>
          </p:cNvPr>
          <p:cNvSpPr txBox="1"/>
          <p:nvPr/>
        </p:nvSpPr>
        <p:spPr>
          <a:xfrm>
            <a:off x="5221733" y="3027652"/>
            <a:ext cx="1388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3"/>
                </a:solidFill>
              </a:rPr>
              <a:t>Amaazon</a:t>
            </a:r>
            <a:r>
              <a:rPr lang="en-US" sz="1100" dirty="0">
                <a:solidFill>
                  <a:schemeClr val="accent3"/>
                </a:solidFill>
              </a:rPr>
              <a:t> </a:t>
            </a:r>
            <a:r>
              <a:rPr lang="en-US" sz="1100" dirty="0" err="1">
                <a:solidFill>
                  <a:schemeClr val="accent3"/>
                </a:solidFill>
              </a:rPr>
              <a:t>SageMaker</a:t>
            </a:r>
            <a:endParaRPr lang="en-US" sz="1100" dirty="0">
              <a:solidFill>
                <a:schemeClr val="accent3"/>
              </a:solidFill>
            </a:endParaRPr>
          </a:p>
          <a:p>
            <a:pPr algn="ctr"/>
            <a:r>
              <a:rPr lang="en-US" sz="1100" dirty="0">
                <a:solidFill>
                  <a:schemeClr val="accent3"/>
                </a:solidFill>
              </a:rPr>
              <a:t>compiled model</a:t>
            </a:r>
          </a:p>
        </p:txBody>
      </p:sp>
      <p:pic>
        <p:nvPicPr>
          <p:cNvPr id="143" name="Graphic 142">
            <a:extLst>
              <a:ext uri="{FF2B5EF4-FFF2-40B4-BE49-F238E27FC236}">
                <a16:creationId xmlns:a16="http://schemas.microsoft.com/office/drawing/2014/main" id="{AD4DB9D7-7D29-CD46-AC14-C39374DB104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4459787" y="2571339"/>
            <a:ext cx="469900" cy="469900"/>
          </a:xfrm>
          <a:prstGeom prst="rect">
            <a:avLst/>
          </a:prstGeom>
        </p:spPr>
      </p:pic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C3AE40BE-14A1-C841-A6F4-7450262B61E7}"/>
              </a:ext>
            </a:extLst>
          </p:cNvPr>
          <p:cNvCxnSpPr>
            <a:cxnSpLocks/>
            <a:stCxn id="143" idx="3"/>
            <a:endCxn id="160" idx="1"/>
          </p:cNvCxnSpPr>
          <p:nvPr/>
        </p:nvCxnSpPr>
        <p:spPr>
          <a:xfrm>
            <a:off x="4929687" y="2806289"/>
            <a:ext cx="77093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00342806-7765-8548-9FC8-443604FF326F}"/>
              </a:ext>
            </a:extLst>
          </p:cNvPr>
          <p:cNvSpPr txBox="1"/>
          <p:nvPr/>
        </p:nvSpPr>
        <p:spPr>
          <a:xfrm>
            <a:off x="4044260" y="3011114"/>
            <a:ext cx="13311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3"/>
                </a:solidFill>
              </a:rPr>
              <a:t>NEO deep-learning</a:t>
            </a:r>
          </a:p>
          <a:p>
            <a:pPr algn="ctr"/>
            <a:r>
              <a:rPr lang="en-US" sz="1100" dirty="0">
                <a:solidFill>
                  <a:schemeClr val="accent3"/>
                </a:solidFill>
              </a:rPr>
              <a:t>Runtime (DLR)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3638E5C-E8DB-0A4D-BE6F-AE5A82D76C7E}"/>
              </a:ext>
            </a:extLst>
          </p:cNvPr>
          <p:cNvSpPr txBox="1"/>
          <p:nvPr/>
        </p:nvSpPr>
        <p:spPr>
          <a:xfrm>
            <a:off x="10046265" y="3383469"/>
            <a:ext cx="7393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3"/>
                </a:solidFill>
              </a:rPr>
              <a:t>Uploaded</a:t>
            </a:r>
          </a:p>
          <a:p>
            <a:pPr algn="ctr"/>
            <a:r>
              <a:rPr lang="en-US" sz="1100" dirty="0">
                <a:solidFill>
                  <a:schemeClr val="accent3"/>
                </a:solidFill>
              </a:rPr>
              <a:t>model</a:t>
            </a:r>
          </a:p>
        </p:txBody>
      </p:sp>
      <p:pic>
        <p:nvPicPr>
          <p:cNvPr id="160" name="Graphic 159">
            <a:extLst>
              <a:ext uri="{FF2B5EF4-FFF2-40B4-BE49-F238E27FC236}">
                <a16:creationId xmlns:a16="http://schemas.microsoft.com/office/drawing/2014/main" id="{926EFC47-A634-F640-8CE9-707DF9BC52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00622" y="2571339"/>
            <a:ext cx="469900" cy="469900"/>
          </a:xfrm>
          <a:prstGeom prst="rect">
            <a:avLst/>
          </a:prstGeom>
        </p:spPr>
      </p:pic>
      <p:pic>
        <p:nvPicPr>
          <p:cNvPr id="164" name="Graphic 163">
            <a:extLst>
              <a:ext uri="{FF2B5EF4-FFF2-40B4-BE49-F238E27FC236}">
                <a16:creationId xmlns:a16="http://schemas.microsoft.com/office/drawing/2014/main" id="{F819A3C1-685E-F14F-A5D9-907F45A861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66921" y="1374767"/>
            <a:ext cx="469900" cy="469900"/>
          </a:xfrm>
          <a:prstGeom prst="rect">
            <a:avLst/>
          </a:prstGeom>
        </p:spPr>
      </p:pic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6F692D2-909D-734B-A58D-010A05A74C59}"/>
              </a:ext>
            </a:extLst>
          </p:cNvPr>
          <p:cNvCxnSpPr>
            <a:cxnSpLocks/>
            <a:stCxn id="164" idx="3"/>
          </p:cNvCxnSpPr>
          <p:nvPr/>
        </p:nvCxnSpPr>
        <p:spPr>
          <a:xfrm>
            <a:off x="3236821" y="1609717"/>
            <a:ext cx="68637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1" name="Graphic 170">
            <a:extLst>
              <a:ext uri="{FF2B5EF4-FFF2-40B4-BE49-F238E27FC236}">
                <a16:creationId xmlns:a16="http://schemas.microsoft.com/office/drawing/2014/main" id="{9E320B9F-51D0-C24C-99D5-043635B44C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61166" y="2563374"/>
            <a:ext cx="469900" cy="469900"/>
          </a:xfrm>
          <a:prstGeom prst="rect">
            <a:avLst/>
          </a:prstGeom>
        </p:spPr>
      </p:pic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D21FFFBB-96A8-F14F-8D31-746C93D0A0FB}"/>
              </a:ext>
            </a:extLst>
          </p:cNvPr>
          <p:cNvCxnSpPr>
            <a:cxnSpLocks/>
            <a:endCxn id="171" idx="3"/>
          </p:cNvCxnSpPr>
          <p:nvPr/>
        </p:nvCxnSpPr>
        <p:spPr>
          <a:xfrm flipH="1">
            <a:off x="2731066" y="2798324"/>
            <a:ext cx="119212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637AF63D-1680-EF42-A503-A793BBFD29A5}"/>
              </a:ext>
            </a:extLst>
          </p:cNvPr>
          <p:cNvCxnSpPr>
            <a:cxnSpLocks/>
            <a:stCxn id="171" idx="1"/>
            <a:endCxn id="4" idx="3"/>
          </p:cNvCxnSpPr>
          <p:nvPr/>
        </p:nvCxnSpPr>
        <p:spPr>
          <a:xfrm flipH="1">
            <a:off x="1013214" y="2798324"/>
            <a:ext cx="1247952" cy="1172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Oval 182">
            <a:extLst>
              <a:ext uri="{FF2B5EF4-FFF2-40B4-BE49-F238E27FC236}">
                <a16:creationId xmlns:a16="http://schemas.microsoft.com/office/drawing/2014/main" id="{841F632E-3C6E-044D-AD9E-A35C7DF9D1C8}"/>
              </a:ext>
            </a:extLst>
          </p:cNvPr>
          <p:cNvSpPr/>
          <p:nvPr/>
        </p:nvSpPr>
        <p:spPr>
          <a:xfrm>
            <a:off x="8956577" y="5459363"/>
            <a:ext cx="290841" cy="29084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4</a:t>
            </a: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A4236A63-B254-EE4B-BEC8-1B21083AD9B6}"/>
              </a:ext>
            </a:extLst>
          </p:cNvPr>
          <p:cNvSpPr/>
          <p:nvPr/>
        </p:nvSpPr>
        <p:spPr>
          <a:xfrm>
            <a:off x="3548119" y="2442737"/>
            <a:ext cx="290841" cy="29084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5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BCDFB46A-81BD-0746-B72C-81A218973500}"/>
              </a:ext>
            </a:extLst>
          </p:cNvPr>
          <p:cNvSpPr txBox="1"/>
          <p:nvPr/>
        </p:nvSpPr>
        <p:spPr>
          <a:xfrm>
            <a:off x="1645395" y="1838107"/>
            <a:ext cx="875921" cy="428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3"/>
                </a:solidFill>
              </a:rPr>
              <a:t>Data acquisition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267B8479-EF38-054C-8D9C-FB84F60FB4AE}"/>
              </a:ext>
            </a:extLst>
          </p:cNvPr>
          <p:cNvSpPr txBox="1"/>
          <p:nvPr/>
        </p:nvSpPr>
        <p:spPr>
          <a:xfrm>
            <a:off x="2441334" y="1830142"/>
            <a:ext cx="10763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3"/>
                </a:solidFill>
              </a:rPr>
              <a:t>Data </a:t>
            </a:r>
            <a:r>
              <a:rPr lang="en-US" sz="1100" dirty="0" err="1">
                <a:solidFill>
                  <a:schemeClr val="accent3"/>
                </a:solidFill>
              </a:rPr>
              <a:t>preprosessor</a:t>
            </a:r>
            <a:endParaRPr lang="en-US" sz="1100" dirty="0">
              <a:solidFill>
                <a:schemeClr val="accent3"/>
              </a:solidFill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3E39F1B7-4836-D445-B8B5-F46C30E34258}"/>
              </a:ext>
            </a:extLst>
          </p:cNvPr>
          <p:cNvSpPr txBox="1"/>
          <p:nvPr/>
        </p:nvSpPr>
        <p:spPr>
          <a:xfrm>
            <a:off x="2065713" y="3072761"/>
            <a:ext cx="8759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3"/>
                </a:solidFill>
              </a:rPr>
              <a:t>Prediction handler</a:t>
            </a:r>
          </a:p>
        </p:txBody>
      </p:sp>
      <p:pic>
        <p:nvPicPr>
          <p:cNvPr id="210" name="Graphic 209">
            <a:extLst>
              <a:ext uri="{FF2B5EF4-FFF2-40B4-BE49-F238E27FC236}">
                <a16:creationId xmlns:a16="http://schemas.microsoft.com/office/drawing/2014/main" id="{A47C3BED-32AF-0C4D-9883-5D9F49D8E0B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155288" y="1338671"/>
            <a:ext cx="469900" cy="469900"/>
          </a:xfrm>
          <a:prstGeom prst="rect">
            <a:avLst/>
          </a:prstGeom>
        </p:spPr>
      </p:pic>
      <p:cxnSp>
        <p:nvCxnSpPr>
          <p:cNvPr id="227" name="Elbow Connector 226">
            <a:extLst>
              <a:ext uri="{FF2B5EF4-FFF2-40B4-BE49-F238E27FC236}">
                <a16:creationId xmlns:a16="http://schemas.microsoft.com/office/drawing/2014/main" id="{E11BD1B7-F210-0F42-A869-272A4E5BDD40}"/>
              </a:ext>
            </a:extLst>
          </p:cNvPr>
          <p:cNvCxnSpPr>
            <a:stCxn id="73" idx="1"/>
            <a:endCxn id="22" idx="3"/>
          </p:cNvCxnSpPr>
          <p:nvPr/>
        </p:nvCxnSpPr>
        <p:spPr>
          <a:xfrm rot="10800000">
            <a:off x="10650869" y="2932138"/>
            <a:ext cx="974675" cy="2102819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978E381E-ECD8-5E4B-8F57-F14B91AF3B2B}"/>
              </a:ext>
            </a:extLst>
          </p:cNvPr>
          <p:cNvCxnSpPr>
            <a:stCxn id="22" idx="1"/>
            <a:endCxn id="160" idx="3"/>
          </p:cNvCxnSpPr>
          <p:nvPr/>
        </p:nvCxnSpPr>
        <p:spPr>
          <a:xfrm flipH="1" flipV="1">
            <a:off x="6170522" y="2806289"/>
            <a:ext cx="4010446" cy="1258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999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6197</TotalTime>
  <Words>274</Words>
  <Application>Microsoft Macintosh PowerPoint</Application>
  <PresentationFormat>Widescreen</PresentationFormat>
  <Paragraphs>145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Kang</dc:creator>
  <cp:lastModifiedBy>Richard Kang</cp:lastModifiedBy>
  <cp:revision>119</cp:revision>
  <dcterms:created xsi:type="dcterms:W3CDTF">2019-08-24T18:59:17Z</dcterms:created>
  <dcterms:modified xsi:type="dcterms:W3CDTF">2019-09-22T18:03:49Z</dcterms:modified>
</cp:coreProperties>
</file>