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68" r:id="rId6"/>
    <p:sldId id="260" r:id="rId7"/>
    <p:sldId id="270" r:id="rId8"/>
    <p:sldId id="263" r:id="rId9"/>
    <p:sldId id="271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04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CF38E-F2C9-4308-8EB5-FA4D24BE1EE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12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D179-C029-4B41-A4B8-318DF48D043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8E4-6918-4B0E-A95F-8D28B951D5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D179-C029-4B41-A4B8-318DF48D043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8E4-6918-4B0E-A95F-8D28B951D5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D179-C029-4B41-A4B8-318DF48D043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8E4-6918-4B0E-A95F-8D28B951D5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8E4-6918-4B0E-A95F-8D28B951D5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88DD179-C029-4B41-A4B8-318DF48D0431}" type="datetimeFigureOut">
              <a:rPr lang="ko-KR" altLang="en-US" smtClean="0"/>
              <a:t>2018-12-21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D179-C029-4B41-A4B8-318DF48D043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8E4-6918-4B0E-A95F-8D28B951D5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D179-C029-4B41-A4B8-318DF48D043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8E4-6918-4B0E-A95F-8D28B951D5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D179-C029-4B41-A4B8-318DF48D043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8E4-6918-4B0E-A95F-8D28B951D5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D179-C029-4B41-A4B8-318DF48D043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8E4-6918-4B0E-A95F-8D28B951D5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D179-C029-4B41-A4B8-318DF48D043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8E4-6918-4B0E-A95F-8D28B951D5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D179-C029-4B41-A4B8-318DF48D043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D8E4-6918-4B0E-A95F-8D28B951D5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dirty="0" smtClean="0"/>
              <a:t>데이터 분석 프로젝트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endParaRPr kumimoji="0" lang="en-US" dirty="0" smtClean="0"/>
          </a:p>
          <a:p>
            <a:pPr lvl="0" eaLnBrk="1" latinLnBrk="0" hangingPunct="1"/>
            <a:r>
              <a:rPr kumimoji="0" lang="en-US" dirty="0" smtClean="0"/>
              <a:t>- 4</a:t>
            </a:r>
            <a:r>
              <a:rPr kumimoji="0" lang="ko-KR" altLang="en-US" dirty="0" smtClean="0"/>
              <a:t>조 </a:t>
            </a:r>
            <a:r>
              <a:rPr kumimoji="0" lang="en-US" altLang="ko-KR" dirty="0" smtClean="0"/>
              <a:t>-</a:t>
            </a:r>
          </a:p>
          <a:p>
            <a:pPr lvl="0" eaLnBrk="1" latinLnBrk="0" hangingPunct="1"/>
            <a:r>
              <a:rPr kumimoji="0" lang="ko-KR" altLang="en-US" dirty="0" err="1" smtClean="0"/>
              <a:t>이강구</a:t>
            </a:r>
            <a:r>
              <a:rPr kumimoji="0" lang="en-US" altLang="ko-KR" dirty="0" smtClean="0"/>
              <a:t>, </a:t>
            </a:r>
            <a:r>
              <a:rPr kumimoji="0" lang="ko-KR" altLang="en-US" dirty="0" smtClean="0"/>
              <a:t>이세웅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2018-12-17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0" indent="0" algn="ctr" rtl="0" eaLnBrk="1" latinLnBrk="1" hangingPunct="1">
        <a:spcBef>
          <a:spcPct val="20000"/>
        </a:spcBef>
        <a:buFontTx/>
        <a:buNone/>
        <a:defRPr kumimoji="0" sz="32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datasets/time-series/demo/saipe/model-tables.html" TargetMode="External"/><Relationship Id="rId2" Type="http://schemas.openxmlformats.org/officeDocument/2006/relationships/hyperlink" Target="https://catalog.data.gov/dataset/age-adjusted-death-rates-for-the-top-10-leading-causes-of-death-united-states-201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643866" cy="1500198"/>
          </a:xfrm>
        </p:spPr>
        <p:txBody>
          <a:bodyPr/>
          <a:lstStyle/>
          <a:p>
            <a:r>
              <a:rPr lang="ko-KR" altLang="en-US" dirty="0" smtClean="0"/>
              <a:t>데이터 분석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2492896"/>
            <a:ext cx="7500990" cy="129614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-4</a:t>
            </a:r>
            <a:r>
              <a:rPr lang="ko-KR" altLang="en-US" dirty="0" smtClean="0"/>
              <a:t>조</a:t>
            </a:r>
            <a:r>
              <a:rPr lang="en-US" altLang="ko-KR" dirty="0" smtClean="0"/>
              <a:t>-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이강구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이세웅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941168"/>
            <a:ext cx="2200582" cy="140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643866" cy="648072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1800" dirty="0" smtClean="0"/>
              <a:t>회귀분석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:  4</a:t>
            </a:r>
            <a:r>
              <a:rPr lang="ko-KR" altLang="en-US" sz="1800" dirty="0" smtClean="0"/>
              <a:t>개의 지역 중 하나인 </a:t>
            </a:r>
            <a:r>
              <a:rPr lang="ko-KR" altLang="en-US" sz="1800" dirty="0" err="1" smtClean="0"/>
              <a:t>루이지아나를</a:t>
            </a:r>
            <a:r>
              <a:rPr lang="ko-KR" altLang="en-US" sz="1800" dirty="0" smtClean="0"/>
              <a:t> 선정해서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err="1" smtClean="0"/>
              <a:t>빈곤률과</a:t>
            </a:r>
            <a:r>
              <a:rPr lang="ko-KR" altLang="en-US" sz="1800" dirty="0" smtClean="0"/>
              <a:t> 신장병 사망률간의 데이터 분석</a:t>
            </a:r>
            <a:endParaRPr lang="ko-KR" alt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12776"/>
            <a:ext cx="6489148" cy="3849656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843808" y="5288763"/>
            <a:ext cx="5482330" cy="648072"/>
          </a:xfrm>
          <a:prstGeom prst="rect">
            <a:avLst/>
          </a:prstGeom>
        </p:spPr>
        <p:txBody>
          <a:bodyPr vert="horz" rtlCol="0" anchor="ctr">
            <a:normAutofit fontScale="97500"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0" kern="1200" spc="10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1800" dirty="0" err="1" smtClean="0"/>
              <a:t>y</a:t>
            </a:r>
            <a:r>
              <a:rPr lang="ko-KR" altLang="en-US" sz="1800" dirty="0" smtClean="0"/>
              <a:t>절편은 </a:t>
            </a:r>
            <a:r>
              <a:rPr lang="en-US" altLang="ko-KR" sz="1800" dirty="0" smtClean="0"/>
              <a:t>4.9896, </a:t>
            </a:r>
            <a:r>
              <a:rPr lang="ko-KR" altLang="en-US" sz="1800" dirty="0" smtClean="0"/>
              <a:t>기울기 </a:t>
            </a:r>
            <a:r>
              <a:rPr lang="en-US" altLang="ko-KR" sz="1800" dirty="0" smtClean="0"/>
              <a:t>0.0172</a:t>
            </a:r>
          </a:p>
          <a:p>
            <a:pPr algn="l"/>
            <a:r>
              <a:rPr lang="ko-KR" altLang="en-US" sz="1800" dirty="0" err="1" smtClean="0"/>
              <a:t>회귀식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y=4.9896+0.0172x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6179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643866" cy="72008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1800" dirty="0" smtClean="0"/>
              <a:t>회귀분석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표본 상관 계수로 </a:t>
            </a:r>
            <a:r>
              <a:rPr lang="en-US" altLang="ko-KR" sz="1800" dirty="0" smtClean="0"/>
              <a:t>p=value</a:t>
            </a:r>
            <a:r>
              <a:rPr lang="ko-KR" altLang="en-US" sz="1800" dirty="0" smtClean="0"/>
              <a:t>값을 구한다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endParaRPr lang="ko-KR" altLang="en-US" sz="1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08146" y="4725144"/>
            <a:ext cx="8496944" cy="1080120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0" kern="1200" spc="10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1800" dirty="0" smtClean="0"/>
              <a:t>  ＊</a:t>
            </a:r>
            <a:r>
              <a:rPr lang="en-US" altLang="ko-KR" sz="1800" dirty="0" smtClean="0"/>
              <a:t>p-value</a:t>
            </a:r>
            <a:r>
              <a:rPr lang="ko-KR" altLang="en-US" sz="1800" dirty="0" smtClean="0"/>
              <a:t>값이 </a:t>
            </a:r>
            <a:r>
              <a:rPr lang="en-US" altLang="ko-KR" sz="1800" dirty="0" smtClean="0"/>
              <a:t>0.05</a:t>
            </a:r>
            <a:r>
              <a:rPr lang="ko-KR" altLang="en-US" sz="1800" dirty="0" smtClean="0"/>
              <a:t>이상이므로 </a:t>
            </a:r>
            <a:r>
              <a:rPr lang="ko-KR" altLang="en-US" sz="1800" dirty="0" err="1" smtClean="0"/>
              <a:t>귀무가설을</a:t>
            </a:r>
            <a:r>
              <a:rPr lang="ko-KR" altLang="en-US" sz="1800" dirty="0" smtClean="0"/>
              <a:t> 채택하여</a:t>
            </a:r>
            <a:endParaRPr lang="en-US" altLang="ko-KR" sz="1800" dirty="0" smtClean="0"/>
          </a:p>
          <a:p>
            <a:pPr algn="l"/>
            <a:r>
              <a:rPr lang="ko-KR" altLang="en-US" sz="1800" dirty="0" smtClean="0"/>
              <a:t>     </a:t>
            </a:r>
            <a:r>
              <a:rPr lang="ko-KR" altLang="en-US" sz="1800" dirty="0" err="1" smtClean="0"/>
              <a:t>루이지아나</a:t>
            </a:r>
            <a:r>
              <a:rPr lang="ko-KR" altLang="en-US" sz="1800" dirty="0" smtClean="0"/>
              <a:t> 지역의 </a:t>
            </a:r>
            <a:r>
              <a:rPr lang="ko-KR" altLang="en-US" sz="1800" dirty="0" err="1" smtClean="0"/>
              <a:t>빈곤률이</a:t>
            </a:r>
            <a:r>
              <a:rPr lang="ko-KR" altLang="en-US" sz="1800" dirty="0" smtClean="0"/>
              <a:t> 높으면 신장병 사망률도 높아진다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그래프로 표현해보도록 하겠습니다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72816"/>
            <a:ext cx="4364214" cy="259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643866" cy="504056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 smtClean="0"/>
              <a:t>회귀분석 그래프 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53" y="620688"/>
            <a:ext cx="7920880" cy="5543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53" y="712968"/>
            <a:ext cx="8023293" cy="54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4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15298" y="2967335"/>
            <a:ext cx="5713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End bye </a:t>
            </a:r>
            <a:r>
              <a:rPr lang="en-US" altLang="ko-KR" sz="5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bye</a:t>
            </a:r>
            <a:r>
              <a:rPr lang="en-US" altLang="ko-KR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..</a:t>
            </a:r>
            <a:endParaRPr lang="en-US" altLang="ko-K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86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643866" cy="1152128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Title No.</a:t>
            </a:r>
            <a:r>
              <a:rPr lang="en-US" altLang="ko-KR" sz="2800" dirty="0" smtClean="0"/>
              <a:t>1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미국 전역에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대 아이들의 사망률과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</a:t>
            </a:r>
            <a:r>
              <a:rPr lang="ko-KR" altLang="en-US" sz="1800" dirty="0" smtClean="0"/>
              <a:t>각 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지역별 데이터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빈곤률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실업률</a:t>
            </a:r>
            <a:r>
              <a:rPr lang="en-US" altLang="ko-KR" sz="1800" dirty="0" smtClean="0"/>
              <a:t>)</a:t>
            </a:r>
            <a:r>
              <a:rPr lang="ko-KR" altLang="en-US" sz="1800" dirty="0"/>
              <a:t>를</a:t>
            </a:r>
            <a:r>
              <a:rPr lang="ko-KR" altLang="en-US" sz="1800" dirty="0" smtClean="0"/>
              <a:t> 이용한 데이터 분석 하기</a:t>
            </a:r>
            <a:endParaRPr lang="ko-KR" altLang="en-US" sz="1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1844824"/>
            <a:ext cx="7500990" cy="4536504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dirty="0"/>
              <a:t>출처 </a:t>
            </a:r>
            <a:endParaRPr lang="en-US" altLang="ko-KR" sz="1800" dirty="0"/>
          </a:p>
          <a:p>
            <a:pPr algn="l"/>
            <a:r>
              <a:rPr lang="en-US" altLang="ko-KR" sz="1800" dirty="0"/>
              <a:t>: </a:t>
            </a:r>
            <a:r>
              <a:rPr lang="en-US" altLang="ko-KR" sz="1800" dirty="0">
                <a:hlinkClick r:id="rId2"/>
              </a:rPr>
              <a:t>https://catalog.data.gov/dataset/age-adjusted-death-rates-for-the-top-10-leading-causes-of-death-united-states-2013</a:t>
            </a:r>
            <a:endParaRPr lang="en-US" altLang="ko-KR" sz="1800" dirty="0"/>
          </a:p>
          <a:p>
            <a:r>
              <a:rPr lang="en-US" altLang="ko-KR" sz="1800" dirty="0"/>
              <a:t>(10</a:t>
            </a:r>
            <a:r>
              <a:rPr lang="ko-KR" altLang="en-US" sz="1800" dirty="0"/>
              <a:t>대 아이들의 사망원인과 사망률</a:t>
            </a:r>
            <a:r>
              <a:rPr lang="en-US" altLang="ko-KR" sz="1800" dirty="0"/>
              <a:t>)</a:t>
            </a:r>
          </a:p>
          <a:p>
            <a:pPr algn="l"/>
            <a:r>
              <a:rPr lang="en-US" altLang="ko-KR" sz="1800" dirty="0"/>
              <a:t>:  </a:t>
            </a:r>
            <a:r>
              <a:rPr lang="en-US" altLang="ko-KR" sz="1800" dirty="0">
                <a:hlinkClick r:id="rId3"/>
              </a:rPr>
              <a:t>https://www.census.gov/data/datasets/time-series/demo/saipe/model-tables.html</a:t>
            </a:r>
            <a:endParaRPr lang="en-US" altLang="ko-KR" sz="1800" dirty="0"/>
          </a:p>
          <a:p>
            <a:r>
              <a:rPr lang="en-US" altLang="ko-KR" sz="1800" dirty="0"/>
              <a:t>(</a:t>
            </a:r>
            <a:r>
              <a:rPr lang="ko-KR" altLang="en-US" sz="1800" dirty="0"/>
              <a:t>미국 전역 </a:t>
            </a:r>
            <a:r>
              <a:rPr lang="en-US" altLang="ko-KR" sz="1800" dirty="0"/>
              <a:t>1998~2017</a:t>
            </a:r>
            <a:r>
              <a:rPr lang="ko-KR" altLang="en-US" sz="1800" dirty="0"/>
              <a:t>년까지의 </a:t>
            </a:r>
            <a:r>
              <a:rPr lang="ko-KR" altLang="en-US" sz="1800" dirty="0" err="1"/>
              <a:t>빈곤률</a:t>
            </a:r>
            <a:r>
              <a:rPr lang="ko-KR" altLang="en-US" sz="1800" dirty="0"/>
              <a:t> 표</a:t>
            </a:r>
            <a:r>
              <a:rPr lang="en-US" altLang="ko-KR" sz="1800" dirty="0"/>
              <a:t>)</a:t>
            </a:r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308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643866" cy="1080120"/>
          </a:xfrm>
        </p:spPr>
        <p:txBody>
          <a:bodyPr>
            <a:noAutofit/>
          </a:bodyPr>
          <a:lstStyle/>
          <a:p>
            <a:pPr algn="l"/>
            <a:r>
              <a:rPr lang="ko-KR" altLang="en-US" sz="1600" dirty="0" smtClean="0">
                <a:effectLst/>
              </a:rPr>
              <a:t>메인 주제 </a:t>
            </a:r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r>
              <a:rPr lang="en-US" altLang="ko-KR" sz="1600" dirty="0" smtClean="0">
                <a:effectLst/>
              </a:rPr>
              <a:t>:  1999~2016</a:t>
            </a:r>
            <a:r>
              <a:rPr lang="ko-KR" altLang="en-US" sz="1600" dirty="0" smtClean="0">
                <a:effectLst/>
              </a:rPr>
              <a:t>년 사이 미국 전역의 </a:t>
            </a:r>
            <a:r>
              <a:rPr lang="en-US" altLang="ko-KR" sz="1600" dirty="0" smtClean="0">
                <a:effectLst/>
              </a:rPr>
              <a:t>10</a:t>
            </a:r>
            <a:r>
              <a:rPr lang="ko-KR" altLang="en-US" sz="1600" dirty="0" smtClean="0">
                <a:effectLst/>
              </a:rPr>
              <a:t>대 아동의 사망원인과 </a:t>
            </a:r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</a:t>
            </a:r>
            <a:r>
              <a:rPr lang="ko-KR" altLang="en-US" sz="1600" dirty="0" smtClean="0">
                <a:effectLst/>
              </a:rPr>
              <a:t>사망률의 대한 분석</a:t>
            </a: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(</a:t>
            </a:r>
            <a:r>
              <a:rPr lang="ko-KR" altLang="en-US" sz="1600" dirty="0" smtClean="0">
                <a:effectLst/>
              </a:rPr>
              <a:t>단계 구분도</a:t>
            </a:r>
            <a:r>
              <a:rPr lang="en-US" altLang="ko-KR" sz="1600" dirty="0" smtClean="0">
                <a:effectLst/>
              </a:rPr>
              <a:t>)</a:t>
            </a:r>
            <a:br>
              <a:rPr lang="en-US" altLang="ko-KR" sz="1600" dirty="0" smtClean="0">
                <a:effectLst/>
              </a:rPr>
            </a:b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</a:t>
            </a:r>
            <a:r>
              <a:rPr lang="ko-KR" altLang="en-US" sz="1600" dirty="0" smtClean="0">
                <a:effectLst/>
              </a:rPr>
              <a:t>예</a:t>
            </a:r>
            <a:r>
              <a:rPr lang="en-US" altLang="ko-KR" sz="1600" dirty="0" smtClean="0">
                <a:effectLst/>
              </a:rPr>
              <a:t>) </a:t>
            </a:r>
            <a:r>
              <a:rPr lang="ko-KR" altLang="en-US" sz="1600" dirty="0" smtClean="0">
                <a:effectLst/>
              </a:rPr>
              <a:t>신장병으로 인한 각 지역의 사망률 </a:t>
            </a:r>
            <a:endParaRPr lang="ko-KR" altLang="en-US" sz="1600" dirty="0">
              <a:effectLst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488832" cy="4752528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432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643866" cy="1008112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 smtClean="0">
                <a:effectLst/>
              </a:rPr>
              <a:t>메인 주제 </a:t>
            </a:r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r>
              <a:rPr lang="en-US" altLang="ko-KR" sz="1600" dirty="0" smtClean="0">
                <a:effectLst/>
              </a:rPr>
              <a:t>:  </a:t>
            </a:r>
            <a:r>
              <a:rPr lang="ko-KR" altLang="en-US" sz="1600" dirty="0" smtClean="0">
                <a:effectLst/>
              </a:rPr>
              <a:t>미국 전역의 </a:t>
            </a:r>
            <a:r>
              <a:rPr lang="en-US" altLang="ko-KR" sz="1600" dirty="0" smtClean="0">
                <a:effectLst/>
              </a:rPr>
              <a:t>10</a:t>
            </a:r>
            <a:r>
              <a:rPr lang="ko-KR" altLang="en-US" sz="1600" dirty="0" smtClean="0">
                <a:effectLst/>
              </a:rPr>
              <a:t>대 아동의 사망원인과 사망률의 대한 분석</a:t>
            </a:r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</a:t>
            </a:r>
            <a:r>
              <a:rPr lang="ko-KR" altLang="en-US" sz="1600" dirty="0" smtClean="0">
                <a:effectLst/>
              </a:rPr>
              <a:t>예</a:t>
            </a:r>
            <a:r>
              <a:rPr lang="en-US" altLang="ko-KR" sz="1600" dirty="0" smtClean="0">
                <a:effectLst/>
              </a:rPr>
              <a:t>) </a:t>
            </a:r>
            <a:r>
              <a:rPr lang="ko-KR" altLang="en-US" sz="1600" dirty="0" smtClean="0">
                <a:effectLst/>
              </a:rPr>
              <a:t>다른 질병의 대한 사망률을 한번 보겠습니다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       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576" y="5805264"/>
            <a:ext cx="770485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dirty="0" smtClean="0"/>
              <a:t>동쪽 지역에  질병으로  사망률이  다소 높은 것을 확인 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42" y="1208831"/>
            <a:ext cx="7269184" cy="45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4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643866" cy="1152128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 smtClean="0">
                <a:effectLst/>
              </a:rPr>
              <a:t>메인 주제 </a:t>
            </a:r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r>
              <a:rPr lang="en-US" altLang="ko-KR" sz="1600" dirty="0" smtClean="0">
                <a:effectLst/>
              </a:rPr>
              <a:t>: </a:t>
            </a:r>
            <a:r>
              <a:rPr lang="ko-KR" altLang="en-US" sz="1600" dirty="0" smtClean="0">
                <a:effectLst/>
              </a:rPr>
              <a:t>다른 지역의 질병으로 인한 사망률의 대한 통계를 그래프로 </a:t>
            </a:r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</a:t>
            </a:r>
            <a:r>
              <a:rPr lang="ko-KR" altLang="en-US" sz="1600" dirty="0" smtClean="0">
                <a:effectLst/>
              </a:rPr>
              <a:t>표현해보겠습니다</a:t>
            </a:r>
            <a:r>
              <a:rPr lang="en-US" altLang="ko-KR" sz="1600" dirty="0" smtClean="0">
                <a:effectLst/>
              </a:rPr>
              <a:t>. (</a:t>
            </a:r>
            <a:r>
              <a:rPr lang="ko-KR" altLang="en-US" sz="1600" dirty="0" smtClean="0">
                <a:effectLst/>
              </a:rPr>
              <a:t>높았던 지역 </a:t>
            </a:r>
            <a:r>
              <a:rPr lang="en-US" altLang="ko-KR" sz="1600" dirty="0" smtClean="0">
                <a:effectLst/>
              </a:rPr>
              <a:t>4</a:t>
            </a:r>
            <a:r>
              <a:rPr lang="ko-KR" altLang="en-US" sz="1600" dirty="0" smtClean="0">
                <a:effectLst/>
              </a:rPr>
              <a:t>개를 선정 하였습니다</a:t>
            </a:r>
            <a:r>
              <a:rPr lang="en-US" altLang="ko-KR" sz="1600" dirty="0" smtClean="0">
                <a:effectLst/>
              </a:rPr>
              <a:t>.)         </a:t>
            </a:r>
            <a:endParaRPr lang="ko-KR" altLang="en-US" sz="1600" dirty="0">
              <a:effectLst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5951442"/>
            <a:ext cx="7704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00" dirty="0" smtClean="0"/>
              <a:t>신장병 사망률은 </a:t>
            </a:r>
            <a:r>
              <a:rPr lang="ko-KR" altLang="en-US" sz="1600" dirty="0" smtClean="0">
                <a:solidFill>
                  <a:srgbClr val="C00000"/>
                </a:solidFill>
              </a:rPr>
              <a:t>증가</a:t>
            </a:r>
            <a:r>
              <a:rPr lang="ko-KR" altLang="en-US" sz="1600" dirty="0" smtClean="0"/>
              <a:t>하고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암 사망률은 </a:t>
            </a:r>
            <a:r>
              <a:rPr lang="ko-KR" altLang="en-US" sz="1600" dirty="0" smtClean="0">
                <a:solidFill>
                  <a:srgbClr val="0070C0"/>
                </a:solidFill>
              </a:rPr>
              <a:t>감소</a:t>
            </a:r>
            <a:r>
              <a:rPr lang="ko-KR" altLang="en-US" sz="1600" dirty="0" smtClean="0"/>
              <a:t> 하고 있는 걸 확인 할 수 있습니다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88" y="1268760"/>
            <a:ext cx="8040223" cy="468268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3" y="1268761"/>
            <a:ext cx="7906854" cy="468268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18" y="1268760"/>
            <a:ext cx="8013764" cy="468268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5" y="1268761"/>
            <a:ext cx="8213870" cy="468268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2" y="1268762"/>
            <a:ext cx="8328216" cy="468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4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643866" cy="936104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1800" dirty="0" smtClean="0"/>
              <a:t>메인 주제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> </a:t>
            </a:r>
            <a:r>
              <a:rPr lang="en-US" altLang="ko-KR" sz="2000" dirty="0" smtClean="0"/>
              <a:t>        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5652120" y="1008830"/>
            <a:ext cx="302433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00" dirty="0" smtClean="0"/>
              <a:t>시계 방향으로 감소와 증가를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확인 할 수 있다</a:t>
            </a:r>
            <a:r>
              <a:rPr lang="en-US" altLang="ko-KR" sz="1600" dirty="0" smtClean="0"/>
              <a:t>.</a:t>
            </a:r>
          </a:p>
          <a:p>
            <a:pPr algn="ctr"/>
            <a:endParaRPr lang="en-US" altLang="ko-KR" sz="1600" dirty="0" smtClean="0"/>
          </a:p>
          <a:p>
            <a:pPr algn="ctr"/>
            <a:r>
              <a:rPr lang="en-US" altLang="ko-KR" sz="1600" dirty="0" smtClean="0"/>
              <a:t>12</a:t>
            </a:r>
            <a:r>
              <a:rPr lang="ko-KR" altLang="en-US" sz="1600" dirty="0" smtClean="0"/>
              <a:t>시 방향 좌우 기준으로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시작 년도와 끝나는 년도가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있기 때문에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>
                <a:solidFill>
                  <a:srgbClr val="C00000"/>
                </a:solidFill>
              </a:rPr>
              <a:t>증가</a:t>
            </a:r>
            <a:r>
              <a:rPr lang="ko-KR" altLang="en-US" sz="1600" dirty="0" smtClean="0"/>
              <a:t> 되었는지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>
                <a:solidFill>
                  <a:srgbClr val="0070C0"/>
                </a:solidFill>
              </a:rPr>
              <a:t>감소</a:t>
            </a:r>
            <a:r>
              <a:rPr lang="ko-KR" altLang="en-US" sz="1600" dirty="0" smtClean="0"/>
              <a:t> 되었는지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쉽게 눈으로 확인 할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08" y="620688"/>
            <a:ext cx="5040559" cy="56886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8136904" cy="586869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03" y="474487"/>
            <a:ext cx="7937653" cy="586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5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643866" cy="1080120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 smtClean="0">
                <a:effectLst/>
              </a:rPr>
              <a:t>메인 주제 </a:t>
            </a:r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r>
              <a:rPr lang="en-US" altLang="ko-KR" sz="1600" dirty="0" smtClean="0">
                <a:effectLst/>
              </a:rPr>
              <a:t>: </a:t>
            </a:r>
            <a:r>
              <a:rPr lang="ko-KR" altLang="en-US" sz="1600" dirty="0" smtClean="0">
                <a:effectLst/>
              </a:rPr>
              <a:t>신장병 사망률을 놓고 봤을 때 증가하는 폭을 보여주었는데 </a:t>
            </a:r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2000</a:t>
            </a:r>
            <a:r>
              <a:rPr lang="ko-KR" altLang="en-US" sz="1600" dirty="0" smtClean="0">
                <a:effectLst/>
              </a:rPr>
              <a:t>년 사망률의 평균이 </a:t>
            </a:r>
            <a:r>
              <a:rPr lang="en-US" altLang="ko-KR" sz="1600" dirty="0" smtClean="0">
                <a:effectLst/>
              </a:rPr>
              <a:t>10</a:t>
            </a:r>
            <a:r>
              <a:rPr lang="ko-KR" altLang="en-US" sz="1600" dirty="0" smtClean="0">
                <a:effectLst/>
              </a:rPr>
              <a:t>년이 지난 </a:t>
            </a:r>
            <a:r>
              <a:rPr lang="en-US" altLang="ko-KR" sz="1600" dirty="0" smtClean="0">
                <a:effectLst/>
              </a:rPr>
              <a:t>2010</a:t>
            </a:r>
            <a:r>
              <a:rPr lang="ko-KR" altLang="en-US" sz="1600" dirty="0" smtClean="0">
                <a:effectLst/>
              </a:rPr>
              <a:t>년에 계속 증가 하였는가에 </a:t>
            </a:r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</a:t>
            </a:r>
            <a:r>
              <a:rPr lang="ko-KR" altLang="en-US" sz="1600" dirty="0" smtClean="0">
                <a:effectLst/>
              </a:rPr>
              <a:t>대한 가설 검정을 하도록 하겠습니다</a:t>
            </a:r>
            <a:r>
              <a:rPr lang="en-US" altLang="ko-KR" sz="1600" dirty="0" smtClean="0">
                <a:effectLst/>
              </a:rPr>
              <a:t>.</a:t>
            </a:r>
            <a:r>
              <a:rPr lang="ko-KR" altLang="en-US" sz="1600" dirty="0" smtClean="0">
                <a:effectLst/>
              </a:rPr>
              <a:t> </a:t>
            </a:r>
            <a:endParaRPr lang="ko-KR" altLang="en-US" sz="1600" dirty="0">
              <a:effectLst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3"/>
            <a:ext cx="3658111" cy="21053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484782"/>
            <a:ext cx="4163006" cy="49441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643002"/>
            <a:ext cx="3150446" cy="26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9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55576" y="116632"/>
            <a:ext cx="7643866" cy="100811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0" kern="1200" spc="10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1600" dirty="0" smtClean="0">
                <a:effectLst/>
              </a:rPr>
              <a:t>메인 주제 </a:t>
            </a:r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r>
              <a:rPr lang="en-US" altLang="ko-KR" sz="1600" dirty="0" smtClean="0">
                <a:effectLst/>
              </a:rPr>
              <a:t> : 2000</a:t>
            </a:r>
            <a:r>
              <a:rPr lang="ko-KR" altLang="en-US" sz="1600" dirty="0" smtClean="0">
                <a:effectLst/>
              </a:rPr>
              <a:t>과 </a:t>
            </a:r>
            <a:r>
              <a:rPr lang="en-US" altLang="ko-KR" sz="1600" dirty="0" smtClean="0">
                <a:effectLst/>
              </a:rPr>
              <a:t>2010</a:t>
            </a:r>
            <a:r>
              <a:rPr lang="ko-KR" altLang="en-US" sz="1600" dirty="0" smtClean="0">
                <a:effectLst/>
              </a:rPr>
              <a:t>년 신장병 사망률에 대한 </a:t>
            </a:r>
            <a:r>
              <a:rPr lang="en-US" altLang="ko-KR" sz="1600" dirty="0" smtClean="0">
                <a:effectLst/>
              </a:rPr>
              <a:t>“</a:t>
            </a:r>
            <a:r>
              <a:rPr lang="ko-KR" altLang="en-US" sz="1600" dirty="0" smtClean="0">
                <a:effectLst/>
              </a:rPr>
              <a:t>독립성 검정</a:t>
            </a:r>
            <a:r>
              <a:rPr lang="en-US" altLang="ko-KR" sz="1600" dirty="0" smtClean="0">
                <a:effectLst/>
              </a:rPr>
              <a:t>” </a:t>
            </a:r>
            <a:r>
              <a:rPr lang="ko-KR" altLang="en-US" sz="1600" dirty="0" smtClean="0">
                <a:effectLst/>
              </a:rPr>
              <a:t>확인 </a:t>
            </a:r>
            <a:endParaRPr lang="ko-KR" altLang="en-US" sz="1600" dirty="0">
              <a:effectLst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93" y="1988840"/>
            <a:ext cx="3992589" cy="27104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06" y="1366856"/>
            <a:ext cx="4115474" cy="40974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3" y="370238"/>
            <a:ext cx="7937533" cy="61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6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55576" y="116632"/>
            <a:ext cx="7643866" cy="100811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0" kern="1200" spc="10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1600" dirty="0" smtClean="0">
                <a:effectLst/>
              </a:rPr>
              <a:t>메인 주제 </a:t>
            </a:r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r>
              <a:rPr lang="en-US" altLang="ko-KR" sz="1600" dirty="0" smtClean="0">
                <a:effectLst/>
              </a:rPr>
              <a:t> : 2000</a:t>
            </a:r>
            <a:r>
              <a:rPr lang="ko-KR" altLang="en-US" sz="1600" dirty="0" smtClean="0">
                <a:effectLst/>
              </a:rPr>
              <a:t>과 </a:t>
            </a:r>
            <a:r>
              <a:rPr lang="en-US" altLang="ko-KR" sz="1600" dirty="0" smtClean="0">
                <a:effectLst/>
              </a:rPr>
              <a:t>2010</a:t>
            </a:r>
            <a:r>
              <a:rPr lang="ko-KR" altLang="en-US" sz="1600" dirty="0" smtClean="0">
                <a:effectLst/>
              </a:rPr>
              <a:t>년 신장병 사망률에 분산에 대한 동일성 가설 검정 </a:t>
            </a:r>
            <a:r>
              <a:rPr lang="en-US" altLang="ko-KR" sz="1600" dirty="0" smtClean="0">
                <a:effectLst/>
              </a:rPr>
              <a:t>(F-test)</a:t>
            </a:r>
            <a:endParaRPr lang="ko-KR" altLang="en-US" sz="1600" dirty="0">
              <a:effectLst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20" y="908720"/>
            <a:ext cx="7137110" cy="2736304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755575" y="3573016"/>
            <a:ext cx="7550621" cy="504056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0" kern="1200" spc="10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r>
              <a:rPr lang="en-US" altLang="ko-KR" sz="1600" dirty="0" smtClean="0">
                <a:effectLst/>
              </a:rPr>
              <a:t> : 2000</a:t>
            </a:r>
            <a:r>
              <a:rPr lang="ko-KR" altLang="en-US" sz="1600" dirty="0" smtClean="0">
                <a:effectLst/>
              </a:rPr>
              <a:t>과 </a:t>
            </a:r>
            <a:r>
              <a:rPr lang="en-US" altLang="ko-KR" sz="1600" dirty="0" smtClean="0">
                <a:effectLst/>
              </a:rPr>
              <a:t>2010</a:t>
            </a:r>
            <a:r>
              <a:rPr lang="ko-KR" altLang="en-US" sz="1600" dirty="0" smtClean="0">
                <a:effectLst/>
              </a:rPr>
              <a:t>년 신장병 사망률에 모평균 차이에 대한 </a:t>
            </a:r>
            <a:r>
              <a:rPr lang="en-US" altLang="ko-KR" sz="1600" dirty="0" err="1" smtClean="0">
                <a:effectLst/>
              </a:rPr>
              <a:t>t.test</a:t>
            </a:r>
            <a:endParaRPr lang="ko-KR" altLang="en-US" sz="1600" dirty="0">
              <a:effectLst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20" y="4081090"/>
            <a:ext cx="6784542" cy="235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7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1306</TotalTime>
  <Words>142</Words>
  <Application>Microsoft Office PowerPoint</Application>
  <PresentationFormat>화면 슬라이드 쇼(4:3)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고구려 벽화</vt:lpstr>
      <vt:lpstr>데이터 분석 프로젝트</vt:lpstr>
      <vt:lpstr> Title No.1 : 미국 전역에 10대 아이들의 사망률과             각  지역별 데이터(빈곤률, 실업률)를 이용한 데이터 분석 하기</vt:lpstr>
      <vt:lpstr>메인 주제  :  1999~2016년 사이 미국 전역의 10대 아동의 사망원인과     사망률의 대한 분석   (단계 구분도)    예) 신장병으로 인한 각 지역의 사망률 </vt:lpstr>
      <vt:lpstr>메인 주제  :  미국 전역의 10대 아동의 사망원인과 사망률의 대한 분석    예) 다른 질병의 대한 사망률을 한번 보겠습니다.         </vt:lpstr>
      <vt:lpstr>메인 주제  : 다른 지역의 질병으로 인한 사망률의 대한 통계를 그래프로    표현해보겠습니다. (높았던 지역 4개를 선정 하였습니다.)         </vt:lpstr>
      <vt:lpstr>메인 주제            </vt:lpstr>
      <vt:lpstr>메인 주제  : 신장병 사망률을 놓고 봤을 때 증가하는 폭을 보여주었는데    2000년 사망률의 평균이 10년이 지난 2010년에 계속 증가 하였는가에    대한 가설 검정을 하도록 하겠습니다. </vt:lpstr>
      <vt:lpstr>PowerPoint 프레젠테이션</vt:lpstr>
      <vt:lpstr>PowerPoint 프레젠테이션</vt:lpstr>
      <vt:lpstr>회귀분석 :  4개의 지역 중 하나인 루이지아나를 선정해서     빈곤률과 신장병 사망률간의 데이터 분석</vt:lpstr>
      <vt:lpstr>회귀분석  : 표본 상관 계수로 p=value값을 구한다. </vt:lpstr>
      <vt:lpstr>회귀분석 그래프 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57</cp:revision>
  <dcterms:created xsi:type="dcterms:W3CDTF">2018-12-13T01:28:29Z</dcterms:created>
  <dcterms:modified xsi:type="dcterms:W3CDTF">2018-12-21T03:19:14Z</dcterms:modified>
</cp:coreProperties>
</file>