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56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9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1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7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91F4-15FE-4903-B642-05D00985F49C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9F53-F862-4EA9-8B49-BEA64D6B6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data/datasets/time-series/demo/saipe/model-tabl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목적 </a:t>
            </a:r>
            <a:r>
              <a:rPr lang="en-US" altLang="ko-KR" dirty="0">
                <a:solidFill>
                  <a:prstClr val="black"/>
                </a:solidFill>
              </a:rPr>
              <a:t>&gt; 10</a:t>
            </a:r>
            <a:r>
              <a:rPr lang="ko-KR" altLang="en-US" dirty="0">
                <a:solidFill>
                  <a:prstClr val="black"/>
                </a:solidFill>
              </a:rPr>
              <a:t>대 아이의 사망원인과 사망률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미국전역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Site  &gt; 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catalog.data.gov/dataset/age-adjusted-death-rates-for-the-top-10-leading-causes-of-death-united-states-2013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전처리 </a:t>
            </a:r>
            <a:r>
              <a:rPr lang="ko-KR" altLang="en-US" dirty="0" smtClean="0">
                <a:solidFill>
                  <a:prstClr val="black"/>
                </a:solidFill>
              </a:rPr>
              <a:t>과정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데이터 불러오기 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>
                <a:solidFill>
                  <a:prstClr val="black"/>
                </a:solidFill>
              </a:rPr>
              <a:t> &lt;- read.csv("d:/workspace/R/project1/excel/10_death.csv", header=T, </a:t>
            </a:r>
            <a:r>
              <a:rPr lang="en-US" altLang="ko-KR" sz="1400" dirty="0" err="1">
                <a:solidFill>
                  <a:prstClr val="black"/>
                </a:solidFill>
              </a:rPr>
              <a:t>stringsAsFactors</a:t>
            </a:r>
            <a:r>
              <a:rPr lang="en-US" altLang="ko-KR" sz="1400" dirty="0">
                <a:solidFill>
                  <a:prstClr val="black"/>
                </a:solidFill>
              </a:rPr>
              <a:t>=T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prstClr val="black"/>
                </a:solidFill>
              </a:rPr>
              <a:t>데이터 프레임으로 바꿔줌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400" dirty="0" err="1" smtClean="0">
                <a:solidFill>
                  <a:prstClr val="black"/>
                </a:solidFill>
              </a:rPr>
              <a:t>teen_death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&lt;- </a:t>
            </a:r>
            <a:r>
              <a:rPr lang="en-US" altLang="ko-KR" sz="1400" dirty="0" err="1">
                <a:solidFill>
                  <a:prstClr val="black"/>
                </a:solidFill>
              </a:rPr>
              <a:t>data.frame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r>
              <a:rPr lang="ko-KR" altLang="en-US" sz="1400" dirty="0" err="1" smtClean="0">
                <a:solidFill>
                  <a:prstClr val="black"/>
                </a:solidFill>
              </a:rPr>
              <a:t>컬럼데이터</a:t>
            </a:r>
            <a:r>
              <a:rPr lang="ko-KR" altLang="en-US" sz="1400" dirty="0" smtClean="0">
                <a:solidFill>
                  <a:prstClr val="black"/>
                </a:solidFill>
              </a:rPr>
              <a:t> 소문자로 변환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teen_death$State</a:t>
            </a:r>
            <a:r>
              <a:rPr lang="en-US" altLang="ko-KR" sz="1400" dirty="0">
                <a:solidFill>
                  <a:prstClr val="black"/>
                </a:solidFill>
              </a:rPr>
              <a:t> &lt;- </a:t>
            </a:r>
            <a:r>
              <a:rPr lang="en-US" altLang="ko-KR" sz="1400" dirty="0" err="1">
                <a:solidFill>
                  <a:prstClr val="black"/>
                </a:solidFill>
              </a:rPr>
              <a:t>tolower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</a:rPr>
              <a:t>teen_death$State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질병율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변수명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바꿈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>
                <a:solidFill>
                  <a:prstClr val="black"/>
                </a:solidFill>
              </a:rPr>
              <a:t> &lt;- rename(</a:t>
            </a:r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deathrate</a:t>
            </a:r>
            <a:r>
              <a:rPr lang="en-US" altLang="ko-KR" sz="1400" dirty="0">
                <a:solidFill>
                  <a:prstClr val="black"/>
                </a:solidFill>
              </a:rPr>
              <a:t> = "</a:t>
            </a:r>
            <a:r>
              <a:rPr lang="en-US" altLang="ko-KR" sz="1400" dirty="0" err="1">
                <a:solidFill>
                  <a:prstClr val="black"/>
                </a:solidFill>
              </a:rPr>
              <a:t>Age.adjusted.Death.Rate</a:t>
            </a:r>
            <a:r>
              <a:rPr lang="en-US" altLang="ko-KR" sz="1400" dirty="0">
                <a:solidFill>
                  <a:prstClr val="black"/>
                </a:solidFill>
              </a:rPr>
              <a:t>"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신장병 선택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teen_death_graph</a:t>
            </a:r>
            <a:r>
              <a:rPr lang="en-US" altLang="ko-KR" sz="1400" dirty="0">
                <a:solidFill>
                  <a:prstClr val="black"/>
                </a:solidFill>
              </a:rPr>
              <a:t> &lt;- </a:t>
            </a:r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>
                <a:solidFill>
                  <a:prstClr val="black"/>
                </a:solidFill>
              </a:rPr>
              <a:t> %&gt;% filter(</a:t>
            </a:r>
            <a:r>
              <a:rPr lang="en-US" altLang="ko-KR" sz="1400" dirty="0" err="1">
                <a:solidFill>
                  <a:prstClr val="black"/>
                </a:solidFill>
              </a:rPr>
              <a:t>Cause.Name</a:t>
            </a:r>
            <a:r>
              <a:rPr lang="en-US" altLang="ko-KR" sz="1400" dirty="0">
                <a:solidFill>
                  <a:prstClr val="black"/>
                </a:solidFill>
              </a:rPr>
              <a:t>=="Kidney disease")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폐암 </a:t>
            </a:r>
            <a:r>
              <a:rPr lang="ko-KR" altLang="en-US" sz="1400" dirty="0">
                <a:solidFill>
                  <a:prstClr val="black"/>
                </a:solidFill>
              </a:rPr>
              <a:t>선택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teen_death_graph1 </a:t>
            </a:r>
            <a:r>
              <a:rPr lang="en-US" altLang="ko-KR" sz="1400" dirty="0">
                <a:solidFill>
                  <a:prstClr val="black"/>
                </a:solidFill>
              </a:rPr>
              <a:t>&lt;- </a:t>
            </a:r>
            <a:r>
              <a:rPr lang="en-US" altLang="ko-KR" sz="1400" dirty="0" err="1">
                <a:solidFill>
                  <a:prstClr val="black"/>
                </a:solidFill>
              </a:rPr>
              <a:t>teen_death</a:t>
            </a:r>
            <a:r>
              <a:rPr lang="en-US" altLang="ko-KR" sz="1400" dirty="0">
                <a:solidFill>
                  <a:prstClr val="black"/>
                </a:solidFill>
              </a:rPr>
              <a:t> %&gt;% filter(</a:t>
            </a:r>
            <a:r>
              <a:rPr lang="en-US" altLang="ko-KR" sz="1400" dirty="0" err="1">
                <a:solidFill>
                  <a:prstClr val="black"/>
                </a:solidFill>
              </a:rPr>
              <a:t>Cause.Name</a:t>
            </a:r>
            <a:r>
              <a:rPr lang="en-US" altLang="ko-KR" sz="1400" dirty="0">
                <a:solidFill>
                  <a:prstClr val="black"/>
                </a:solidFill>
              </a:rPr>
              <a:t>=="Influenza and pneumonia</a:t>
            </a:r>
            <a:r>
              <a:rPr lang="en-US" altLang="ko-KR" sz="1400" dirty="0" smtClean="0">
                <a:solidFill>
                  <a:prstClr val="black"/>
                </a:solidFill>
              </a:rPr>
              <a:t>")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910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4" y="1340768"/>
            <a:ext cx="7811591" cy="1886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4437112"/>
            <a:ext cx="7716327" cy="170521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355976" y="3508011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1369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목적 </a:t>
            </a:r>
            <a:r>
              <a:rPr lang="en-US" altLang="ko-KR" dirty="0">
                <a:solidFill>
                  <a:prstClr val="black"/>
                </a:solidFill>
              </a:rPr>
              <a:t>&gt; 1999~2016</a:t>
            </a:r>
            <a:r>
              <a:rPr lang="ko-KR" altLang="en-US" dirty="0">
                <a:solidFill>
                  <a:prstClr val="black"/>
                </a:solidFill>
              </a:rPr>
              <a:t>년 플로리다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대 </a:t>
            </a:r>
            <a:r>
              <a:rPr lang="en-US" altLang="ko-KR" dirty="0">
                <a:solidFill>
                  <a:prstClr val="black"/>
                </a:solidFill>
              </a:rPr>
              <a:t>(0~17</a:t>
            </a:r>
            <a:r>
              <a:rPr lang="ko-KR" altLang="en-US" dirty="0">
                <a:solidFill>
                  <a:prstClr val="black"/>
                </a:solidFill>
              </a:rPr>
              <a:t>세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빈곤한 아이 </a:t>
            </a:r>
            <a:r>
              <a:rPr lang="ko-KR" altLang="en-US" dirty="0" smtClean="0">
                <a:solidFill>
                  <a:prstClr val="black"/>
                </a:solidFill>
              </a:rPr>
              <a:t>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Site  &gt; 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www.census.gov/data/datasets/time-series/demo/saipe/model-tables.html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전처리 </a:t>
            </a:r>
            <a:r>
              <a:rPr lang="ko-KR" altLang="en-US" dirty="0" smtClean="0">
                <a:solidFill>
                  <a:prstClr val="black"/>
                </a:solidFill>
              </a:rPr>
              <a:t>과정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데이터 불러오기 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400" dirty="0" err="1">
                <a:solidFill>
                  <a:prstClr val="black"/>
                </a:solidFill>
              </a:rPr>
              <a:t>allPoverty</a:t>
            </a:r>
            <a:r>
              <a:rPr lang="en-US" altLang="ko-KR" sz="1400" dirty="0">
                <a:solidFill>
                  <a:prstClr val="black"/>
                </a:solidFill>
              </a:rPr>
              <a:t> &lt;- </a:t>
            </a:r>
            <a:r>
              <a:rPr lang="en-US" altLang="ko-KR" sz="1400" dirty="0" err="1">
                <a:solidFill>
                  <a:prstClr val="black"/>
                </a:solidFill>
              </a:rPr>
              <a:t>read_excel</a:t>
            </a:r>
            <a:r>
              <a:rPr lang="en-US" altLang="ko-KR" sz="1400" dirty="0">
                <a:solidFill>
                  <a:prstClr val="black"/>
                </a:solidFill>
              </a:rPr>
              <a:t>("d:/workspace/R/project1/excel/allpovu.xls", </a:t>
            </a:r>
            <a:r>
              <a:rPr lang="en-US" altLang="ko-KR" sz="1400" dirty="0" err="1">
                <a:solidFill>
                  <a:prstClr val="black"/>
                </a:solidFill>
              </a:rPr>
              <a:t>col_names</a:t>
            </a:r>
            <a:r>
              <a:rPr lang="en-US" altLang="ko-KR" sz="1400" dirty="0">
                <a:solidFill>
                  <a:prstClr val="black"/>
                </a:solidFill>
              </a:rPr>
              <a:t>=F)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ko-KR" altLang="en-US" sz="1400" dirty="0" err="1" smtClean="0">
                <a:solidFill>
                  <a:prstClr val="black"/>
                </a:solidFill>
              </a:rPr>
              <a:t>컬럼데이터</a:t>
            </a:r>
            <a:r>
              <a:rPr lang="ko-KR" altLang="en-US" sz="1400" dirty="0" smtClean="0">
                <a:solidFill>
                  <a:prstClr val="black"/>
                </a:solidFill>
              </a:rPr>
              <a:t> 소문자로 변환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allPoverty$X__3 &lt;- </a:t>
            </a:r>
            <a:r>
              <a:rPr lang="en-US" altLang="ko-KR" sz="1400" dirty="0" err="1">
                <a:solidFill>
                  <a:prstClr val="black"/>
                </a:solidFill>
              </a:rPr>
              <a:t>tolower</a:t>
            </a:r>
            <a:r>
              <a:rPr lang="en-US" altLang="ko-KR" sz="1400" dirty="0">
                <a:solidFill>
                  <a:prstClr val="black"/>
                </a:solidFill>
              </a:rPr>
              <a:t>(allPoverty$X__3)</a:t>
            </a:r>
          </a:p>
          <a:p>
            <a:r>
              <a:rPr lang="ko-KR" altLang="en-US" sz="1400" dirty="0" err="1" smtClean="0">
                <a:solidFill>
                  <a:prstClr val="black"/>
                </a:solidFill>
              </a:rPr>
              <a:t>변수명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수정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allPoverty</a:t>
            </a:r>
            <a:r>
              <a:rPr lang="en-US" altLang="ko-KR" sz="1400" dirty="0">
                <a:solidFill>
                  <a:prstClr val="black"/>
                </a:solidFill>
              </a:rPr>
              <a:t> &lt;- rename(</a:t>
            </a:r>
            <a:r>
              <a:rPr lang="en-US" altLang="ko-KR" sz="1400" dirty="0" err="1">
                <a:solidFill>
                  <a:prstClr val="black"/>
                </a:solidFill>
              </a:rPr>
              <a:t>allPoverty</a:t>
            </a:r>
            <a:r>
              <a:rPr lang="en-US" altLang="ko-KR" sz="1400" dirty="0">
                <a:solidFill>
                  <a:prstClr val="black"/>
                </a:solidFill>
              </a:rPr>
              <a:t>, State = "X__3", allPov2016 = "X__11",allPov2015 = "X__15",allPov2014 = "X__19",allPov2013 = "X__23"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,allPov2012 = "X__27",allPov2011 = "X__31",allPov2010 = "X__35", allPov2009 = "X__39",allPov2008 = "X__43",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allPov2007 = "X__47",allPov2006 = "X__51",allPov2005 = "X__55",allPov2004 = "X__59",allPov2003 = "X__63",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allPov2002 = "X__67",allPov2001 = "X__71",allPov2000 = "X__75",allPov1999 = "X__79</a:t>
            </a:r>
            <a:r>
              <a:rPr lang="en-US" altLang="ko-KR" sz="1400" dirty="0" smtClean="0">
                <a:solidFill>
                  <a:prstClr val="black"/>
                </a:solidFill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910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8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6632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mean1 &lt;- </a:t>
            </a:r>
            <a:r>
              <a:rPr lang="en-US" altLang="ko-KR" sz="1400" dirty="0" err="1" smtClean="0"/>
              <a:t>allPoverty</a:t>
            </a:r>
            <a:r>
              <a:rPr lang="en-US" altLang="ko-KR" sz="1400" dirty="0" smtClean="0"/>
              <a:t> %&gt;% select(State,allPov2016, allPov2015,allPov2014,allPov2013,allPov2012,allPov2011,</a:t>
            </a:r>
          </a:p>
          <a:p>
            <a:r>
              <a:rPr lang="en-US" altLang="ko-KR" sz="1400" dirty="0" smtClean="0"/>
              <a:t>                               allPov2010,allPov2009,allPov2008,allPov2007,allPov2006,allPov2005,allPov2004,allPov2003,allPov2002,</a:t>
            </a:r>
          </a:p>
          <a:p>
            <a:r>
              <a:rPr lang="en-US" altLang="ko-KR" sz="1400" dirty="0" smtClean="0"/>
              <a:t>                               allPov2001,allPov2000,allPov1999) %&gt;% filter(State %in% c("</a:t>
            </a:r>
            <a:r>
              <a:rPr lang="en-US" altLang="ko-KR" sz="1400" dirty="0" err="1" smtClean="0"/>
              <a:t>florida</a:t>
            </a:r>
            <a:r>
              <a:rPr lang="en-US" altLang="ko-KR" sz="1400" dirty="0" smtClean="0"/>
              <a:t>"))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결과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" y="1988840"/>
            <a:ext cx="7983065" cy="1667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" y="4589815"/>
            <a:ext cx="8154539" cy="495369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572000" y="386104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1369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목적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시도별 호텔 종류와 수를 알아보기 위함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Site  &gt; </a:t>
            </a:r>
            <a:r>
              <a:rPr lang="ko-KR" altLang="en-US" dirty="0" smtClean="0"/>
              <a:t>관광지식정보시스</a:t>
            </a:r>
            <a:r>
              <a:rPr lang="ko-KR" altLang="en-US" dirty="0"/>
              <a:t>템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r>
              <a:rPr lang="ko-KR" altLang="en-US" sz="1600" dirty="0" smtClean="0"/>
              <a:t>데이터 불러오기 </a:t>
            </a:r>
            <a:endParaRPr lang="en-US" altLang="ko-KR" sz="1600" dirty="0" smtClean="0"/>
          </a:p>
          <a:p>
            <a:r>
              <a:rPr lang="en-US" altLang="ko-KR" sz="1400" dirty="0"/>
              <a:t>data4 &lt;- read.csv("d:/workspace/R/project1/excel/</a:t>
            </a:r>
            <a:r>
              <a:rPr lang="ko-KR" altLang="en-US" sz="1400" dirty="0"/>
              <a:t>전국 관광숙박업 등록현황</a:t>
            </a:r>
            <a:r>
              <a:rPr lang="en-US" altLang="ko-KR" sz="1400" dirty="0"/>
              <a:t>_2009-1.csv</a:t>
            </a:r>
            <a:r>
              <a:rPr lang="en-US" altLang="ko-KR" sz="1400" dirty="0" smtClean="0"/>
              <a:t>")</a:t>
            </a:r>
          </a:p>
          <a:p>
            <a:endParaRPr lang="en-US" altLang="ko-KR" sz="1400" dirty="0" smtClean="0"/>
          </a:p>
          <a:p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알아보기 쉽게 바꾸기</a:t>
            </a:r>
            <a:endParaRPr lang="en-US" altLang="ko-KR" sz="1600" dirty="0" smtClean="0"/>
          </a:p>
          <a:p>
            <a:r>
              <a:rPr lang="en-US" altLang="ko-KR" sz="1400" dirty="0"/>
              <a:t>data4 &lt;- rename(data4, site="</a:t>
            </a:r>
            <a:r>
              <a:rPr lang="ko-KR" altLang="en-US" sz="1400" dirty="0"/>
              <a:t>구분</a:t>
            </a:r>
            <a:r>
              <a:rPr lang="en-US" altLang="ko-KR" sz="1400" dirty="0"/>
              <a:t>", first = "</a:t>
            </a:r>
            <a:r>
              <a:rPr lang="ko-KR" altLang="en-US" sz="1400" dirty="0"/>
              <a:t>관광호텔</a:t>
            </a:r>
            <a:r>
              <a:rPr lang="en-US" altLang="ko-KR" sz="1400" dirty="0"/>
              <a:t>.4", second="</a:t>
            </a:r>
            <a:r>
              <a:rPr lang="ko-KR" altLang="en-US" sz="1400" dirty="0"/>
              <a:t>가족호텔</a:t>
            </a:r>
            <a:r>
              <a:rPr lang="en-US" altLang="ko-KR" sz="1400" dirty="0"/>
              <a:t>", third="</a:t>
            </a:r>
            <a:r>
              <a:rPr lang="ko-KR" altLang="en-US" sz="1400" dirty="0"/>
              <a:t>호스텔</a:t>
            </a:r>
            <a:r>
              <a:rPr lang="en-US" altLang="ko-KR" sz="1400" dirty="0"/>
              <a:t>", fourth="</a:t>
            </a:r>
            <a:r>
              <a:rPr lang="ko-KR" altLang="en-US" sz="1400" dirty="0"/>
              <a:t>휴양콘도미니엄</a:t>
            </a:r>
            <a:r>
              <a:rPr lang="en-US" altLang="ko-KR" sz="1400" dirty="0"/>
              <a:t>.</a:t>
            </a:r>
            <a:r>
              <a:rPr lang="ko-KR" altLang="en-US" sz="1400" dirty="0"/>
              <a:t>소계</a:t>
            </a:r>
            <a:r>
              <a:rPr lang="en-US" altLang="ko-KR" sz="1400" dirty="0" smtClean="0"/>
              <a:t>")</a:t>
            </a:r>
          </a:p>
          <a:p>
            <a:r>
              <a:rPr lang="en-US" altLang="ko-KR" sz="1400" dirty="0" smtClean="0"/>
              <a:t>data4 </a:t>
            </a:r>
            <a:r>
              <a:rPr lang="en-US" altLang="ko-KR" sz="1400" dirty="0"/>
              <a:t>&lt;- data4 %&gt;%  filter(site!="</a:t>
            </a:r>
            <a:r>
              <a:rPr lang="ko-KR" altLang="en-US" sz="1400" dirty="0"/>
              <a:t>합계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>visit4 &lt;- data4 %&gt;% select(site, first, second, third, fourth ) %&gt;% arrange(-first) %&gt;% head(10)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910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2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40466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결과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7" y="743365"/>
            <a:ext cx="8021170" cy="2172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7" y="3933056"/>
            <a:ext cx="8030696" cy="218153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4499992" y="3068960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13690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목적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대전지역 숙박료와 이용률에 대한 변화 조사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Site  &gt; </a:t>
            </a:r>
            <a:r>
              <a:rPr lang="ko-KR" altLang="en-US" dirty="0"/>
              <a:t>관광지식정보시스템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r>
              <a:rPr lang="en-US" altLang="ko-KR" sz="1600" dirty="0" smtClean="0"/>
              <a:t>2006</a:t>
            </a:r>
            <a:r>
              <a:rPr lang="ko-KR" altLang="en-US" sz="1600" dirty="0" smtClean="0"/>
              <a:t>년도 데이터 불러오기 </a:t>
            </a:r>
            <a:endParaRPr lang="en-US" altLang="ko-KR" sz="1600" dirty="0" smtClean="0"/>
          </a:p>
          <a:p>
            <a:r>
              <a:rPr lang="en-US" altLang="ko-KR" sz="1400" dirty="0"/>
              <a:t>data7 &lt;- read.csv("d:/workspace/R/project1/excel/</a:t>
            </a:r>
            <a:r>
              <a:rPr lang="ko-KR" altLang="en-US" sz="1400" dirty="0"/>
              <a:t>객실 이용률 현황</a:t>
            </a:r>
            <a:r>
              <a:rPr lang="en-US" altLang="ko-KR" sz="1400" dirty="0"/>
              <a:t>_2006.csv", header=T, </a:t>
            </a:r>
            <a:r>
              <a:rPr lang="en-US" altLang="ko-KR" sz="1400" dirty="0" err="1"/>
              <a:t>stringsAsFactors</a:t>
            </a:r>
            <a:r>
              <a:rPr lang="en-US" altLang="ko-KR" sz="1400" dirty="0"/>
              <a:t>=T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알아보기 쉽게 바꾸기</a:t>
            </a:r>
            <a:endParaRPr lang="en-US" altLang="ko-KR" sz="1600" dirty="0" smtClean="0"/>
          </a:p>
          <a:p>
            <a:r>
              <a:rPr lang="en-US" altLang="ko-KR" sz="1400" dirty="0"/>
              <a:t>data7 &lt;- rename(data7, site="</a:t>
            </a:r>
            <a:r>
              <a:rPr lang="ko-KR" altLang="en-US" sz="1400" dirty="0"/>
              <a:t>구분</a:t>
            </a:r>
            <a:r>
              <a:rPr lang="en-US" altLang="ko-KR" sz="1400" dirty="0"/>
              <a:t>", use=</a:t>
            </a:r>
            <a:r>
              <a:rPr lang="ko-KR" altLang="en-US" sz="1400" dirty="0"/>
              <a:t>이용률</a:t>
            </a:r>
            <a:r>
              <a:rPr lang="en-US" altLang="ko-KR" sz="1400" dirty="0"/>
              <a:t>...  , pay=X1</a:t>
            </a:r>
            <a:r>
              <a:rPr lang="ko-KR" altLang="en-US" sz="1400" dirty="0"/>
              <a:t>객실당</a:t>
            </a:r>
            <a:r>
              <a:rPr lang="en-US" altLang="ko-KR" sz="1400" dirty="0"/>
              <a:t>.</a:t>
            </a:r>
            <a:r>
              <a:rPr lang="ko-KR" altLang="en-US" sz="1400" dirty="0"/>
              <a:t>평균</a:t>
            </a:r>
            <a:r>
              <a:rPr lang="en-US" altLang="ko-KR" sz="1400" dirty="0"/>
              <a:t>.</a:t>
            </a:r>
            <a:r>
              <a:rPr lang="ko-KR" altLang="en-US" sz="1400" dirty="0"/>
              <a:t>판매요금</a:t>
            </a:r>
            <a:r>
              <a:rPr lang="en-US" altLang="ko-KR" sz="1400" dirty="0"/>
              <a:t>.</a:t>
            </a:r>
            <a:r>
              <a:rPr lang="ko-KR" altLang="en-US" sz="1400" dirty="0"/>
              <a:t>원</a:t>
            </a:r>
            <a:r>
              <a:rPr lang="en-US" altLang="ko-KR" sz="1400" dirty="0"/>
              <a:t>.)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600" dirty="0" err="1" smtClean="0"/>
              <a:t>결측치</a:t>
            </a:r>
            <a:r>
              <a:rPr lang="ko-KR" altLang="en-US" sz="1600" dirty="0" smtClean="0"/>
              <a:t> 제거</a:t>
            </a:r>
            <a:endParaRPr lang="en-US" altLang="ko-KR" sz="1600" dirty="0" smtClean="0"/>
          </a:p>
          <a:p>
            <a:r>
              <a:rPr lang="en-US" altLang="ko-KR" sz="1400" dirty="0"/>
              <a:t>data7 &lt;- data7[-c(5</a:t>
            </a:r>
            <a:r>
              <a:rPr lang="en-US" altLang="ko-KR" sz="1400" dirty="0" smtClean="0"/>
              <a:t>),]</a:t>
            </a:r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2013</a:t>
            </a:r>
            <a:r>
              <a:rPr lang="ko-KR" altLang="en-US" sz="1600" dirty="0" smtClean="0"/>
              <a:t>년도 </a:t>
            </a:r>
            <a:r>
              <a:rPr lang="ko-KR" altLang="en-US" sz="1600" dirty="0"/>
              <a:t>데이터 불러오기 </a:t>
            </a:r>
            <a:endParaRPr lang="en-US" altLang="ko-KR" sz="1600" dirty="0"/>
          </a:p>
          <a:p>
            <a:r>
              <a:rPr lang="en-US" altLang="ko-KR" sz="1400" dirty="0"/>
              <a:t>data8 &lt;- read.csv("d:/workspace/R/project1/excel/</a:t>
            </a:r>
            <a:r>
              <a:rPr lang="ko-KR" altLang="en-US" sz="1400" dirty="0"/>
              <a:t>객실 이용률 현황</a:t>
            </a:r>
            <a:r>
              <a:rPr lang="en-US" altLang="ko-KR" sz="1400" dirty="0"/>
              <a:t>_2013.csv", header=T, </a:t>
            </a:r>
            <a:r>
              <a:rPr lang="en-US" altLang="ko-KR" sz="1400" dirty="0" err="1"/>
              <a:t>stringsAsFactors</a:t>
            </a:r>
            <a:r>
              <a:rPr lang="en-US" altLang="ko-KR" sz="1400" dirty="0"/>
              <a:t>=T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600" dirty="0" err="1"/>
              <a:t>변수명</a:t>
            </a:r>
            <a:r>
              <a:rPr lang="ko-KR" altLang="en-US" sz="1600" dirty="0"/>
              <a:t> 알아보기 쉽게 바꾸기</a:t>
            </a:r>
            <a:endParaRPr lang="en-US" altLang="ko-KR" sz="1600" dirty="0"/>
          </a:p>
          <a:p>
            <a:r>
              <a:rPr lang="en-US" altLang="ko-KR" sz="1400" dirty="0"/>
              <a:t>data8 &lt;- rename(data8, site="</a:t>
            </a:r>
            <a:r>
              <a:rPr lang="ko-KR" altLang="en-US" sz="1400" dirty="0"/>
              <a:t>구분</a:t>
            </a:r>
            <a:r>
              <a:rPr lang="en-US" altLang="ko-KR" sz="1400" dirty="0"/>
              <a:t>", use=</a:t>
            </a:r>
            <a:r>
              <a:rPr lang="ko-KR" altLang="en-US" sz="1400" dirty="0"/>
              <a:t>이용률</a:t>
            </a:r>
            <a:r>
              <a:rPr lang="en-US" altLang="ko-KR" sz="1400" dirty="0"/>
              <a:t>...  , pay=X1</a:t>
            </a:r>
            <a:r>
              <a:rPr lang="ko-KR" altLang="en-US" sz="1400" dirty="0"/>
              <a:t>객실당</a:t>
            </a:r>
            <a:r>
              <a:rPr lang="en-US" altLang="ko-KR" sz="1400" dirty="0"/>
              <a:t>.</a:t>
            </a:r>
            <a:r>
              <a:rPr lang="ko-KR" altLang="en-US" sz="1400" dirty="0"/>
              <a:t>평균</a:t>
            </a:r>
            <a:r>
              <a:rPr lang="en-US" altLang="ko-KR" sz="1400" dirty="0"/>
              <a:t>.</a:t>
            </a:r>
            <a:r>
              <a:rPr lang="ko-KR" altLang="en-US" sz="1400" dirty="0"/>
              <a:t>판매요금</a:t>
            </a:r>
            <a:r>
              <a:rPr lang="en-US" altLang="ko-KR" sz="1400" dirty="0"/>
              <a:t>.</a:t>
            </a:r>
            <a:r>
              <a:rPr lang="ko-KR" altLang="en-US" sz="1400" dirty="0"/>
              <a:t>원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/>
          </a:p>
          <a:p>
            <a:r>
              <a:rPr lang="ko-KR" altLang="en-US" sz="1600" dirty="0" err="1"/>
              <a:t>결측치</a:t>
            </a:r>
            <a:r>
              <a:rPr lang="ko-KR" altLang="en-US" sz="1600" dirty="0"/>
              <a:t> 제거</a:t>
            </a:r>
            <a:endParaRPr lang="en-US" altLang="ko-KR" sz="1600" dirty="0"/>
          </a:p>
          <a:p>
            <a:r>
              <a:rPr lang="en-US" altLang="ko-KR" sz="1400" dirty="0"/>
              <a:t>data8 &lt;- data8[-c(4),]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910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1225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결과 </a:t>
            </a:r>
            <a:endParaRPr lang="en-US" altLang="ko-KR" sz="1400" dirty="0" smtClean="0"/>
          </a:p>
          <a:p>
            <a:r>
              <a:rPr lang="en-US" altLang="ko-KR" sz="1400" dirty="0" smtClean="0"/>
              <a:t>2006                                               2013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724349"/>
            <a:ext cx="3240360" cy="2800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048"/>
            <a:ext cx="3240361" cy="2886478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627784" y="3645024"/>
            <a:ext cx="17847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26" y="712441"/>
            <a:ext cx="4052706" cy="2572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54" y="3861048"/>
            <a:ext cx="4024878" cy="2648320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6382256" y="3574593"/>
            <a:ext cx="17847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4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522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21</cp:revision>
  <dcterms:created xsi:type="dcterms:W3CDTF">2018-12-21T06:02:49Z</dcterms:created>
  <dcterms:modified xsi:type="dcterms:W3CDTF">2018-12-24T06:48:57Z</dcterms:modified>
</cp:coreProperties>
</file>