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68" r:id="rId2"/>
    <p:sldId id="270" r:id="rId3"/>
    <p:sldId id="256" r:id="rId4"/>
    <p:sldId id="353" r:id="rId5"/>
    <p:sldId id="257" r:id="rId6"/>
    <p:sldId id="331" r:id="rId7"/>
    <p:sldId id="258" r:id="rId8"/>
    <p:sldId id="332" r:id="rId9"/>
    <p:sldId id="348" r:id="rId10"/>
    <p:sldId id="259" r:id="rId11"/>
    <p:sldId id="333" r:id="rId12"/>
    <p:sldId id="334" r:id="rId13"/>
    <p:sldId id="260" r:id="rId14"/>
    <p:sldId id="349" r:id="rId15"/>
    <p:sldId id="261" r:id="rId16"/>
    <p:sldId id="325" r:id="rId17"/>
    <p:sldId id="262" r:id="rId18"/>
    <p:sldId id="263" r:id="rId19"/>
    <p:sldId id="350" r:id="rId20"/>
    <p:sldId id="326" r:id="rId21"/>
    <p:sldId id="264" r:id="rId22"/>
    <p:sldId id="265" r:id="rId23"/>
    <p:sldId id="337" r:id="rId24"/>
    <p:sldId id="335" r:id="rId25"/>
    <p:sldId id="338" r:id="rId26"/>
    <p:sldId id="266" r:id="rId27"/>
    <p:sldId id="351" r:id="rId28"/>
    <p:sldId id="352" r:id="rId29"/>
    <p:sldId id="327" r:id="rId30"/>
    <p:sldId id="340" r:id="rId31"/>
    <p:sldId id="339" r:id="rId32"/>
    <p:sldId id="271" r:id="rId33"/>
    <p:sldId id="269" r:id="rId34"/>
    <p:sldId id="328" r:id="rId35"/>
    <p:sldId id="272" r:id="rId36"/>
    <p:sldId id="341" r:id="rId37"/>
    <p:sldId id="273" r:id="rId38"/>
    <p:sldId id="342" r:id="rId39"/>
    <p:sldId id="362" r:id="rId40"/>
    <p:sldId id="275" r:id="rId41"/>
    <p:sldId id="354" r:id="rId42"/>
    <p:sldId id="355" r:id="rId43"/>
    <p:sldId id="276" r:id="rId44"/>
    <p:sldId id="356" r:id="rId45"/>
    <p:sldId id="357" r:id="rId46"/>
    <p:sldId id="277" r:id="rId47"/>
    <p:sldId id="329" r:id="rId48"/>
    <p:sldId id="345" r:id="rId49"/>
    <p:sldId id="278" r:id="rId50"/>
    <p:sldId id="279" r:id="rId51"/>
    <p:sldId id="347" r:id="rId52"/>
    <p:sldId id="358" r:id="rId53"/>
    <p:sldId id="330" r:id="rId54"/>
    <p:sldId id="280" r:id="rId55"/>
    <p:sldId id="359" r:id="rId56"/>
    <p:sldId id="360" r:id="rId57"/>
    <p:sldId id="281" r:id="rId58"/>
    <p:sldId id="361" r:id="rId59"/>
    <p:sldId id="282" r:id="rId60"/>
    <p:sldId id="284" r:id="rId61"/>
    <p:sldId id="286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61" autoAdjust="0"/>
  </p:normalViewPr>
  <p:slideViewPr>
    <p:cSldViewPr snapToGrid="0">
      <p:cViewPr varScale="1">
        <p:scale>
          <a:sx n="103" d="100"/>
          <a:sy n="103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>
            <a:lvl1pPr marL="230400" indent="-230400">
              <a:lnSpc>
                <a:spcPct val="150000"/>
              </a:lnSpc>
              <a:buFont typeface="Wingdings" panose="05000000000000000000" pitchFamily="2" charset="2"/>
              <a:buChar char="l"/>
              <a:defRPr sz="2000" b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lnSpc>
                <a:spcPct val="150000"/>
              </a:lnSpc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lnSpc>
                <a:spcPct val="150000"/>
              </a:lnSpc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lnSpc>
                <a:spcPct val="150000"/>
              </a:lnSpc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lnSpc>
                <a:spcPct val="150000"/>
              </a:lnSpc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14204-1762-45A3-A2D7-CF4B63B4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67" y="2917586"/>
            <a:ext cx="7880466" cy="1919912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smtClean="0"/>
              <a:t>CRUD </a:t>
            </a:r>
            <a:r>
              <a:rPr lang="ko-KR" altLang="en-US" dirty="0"/>
              <a:t>만들기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36DA46-6EF3-4CAE-8C6D-D1741623B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01C1-812F-E3E8-FFCE-1A193BB7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9296D-908F-C787-A3A3-4F7BFCC0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실습 개요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ko-KR" altLang="en-US" b="0" dirty="0">
                <a:solidFill>
                  <a:srgbClr val="7030A0"/>
                </a:solidFill>
              </a:rPr>
              <a:t>❶</a:t>
            </a:r>
            <a:r>
              <a:rPr lang="ko-KR" altLang="en-US" b="0" dirty="0"/>
              <a:t> </a:t>
            </a:r>
            <a:r>
              <a:rPr lang="en-US" altLang="ko-KR" b="0" dirty="0"/>
              <a:t>DTO</a:t>
            </a:r>
            <a:r>
              <a:rPr lang="ko-KR" altLang="en-US" b="0" dirty="0"/>
              <a:t>를 </a:t>
            </a:r>
            <a:r>
              <a:rPr lang="ko-KR" altLang="en-US" b="0" dirty="0" err="1"/>
              <a:t>엔티티로</a:t>
            </a:r>
            <a:r>
              <a:rPr lang="ko-KR" altLang="en-US" b="0" dirty="0"/>
              <a:t> 변환하기</a:t>
            </a:r>
          </a:p>
          <a:p>
            <a:pPr marL="232200" lvl="1" indent="0">
              <a:buNone/>
            </a:pPr>
            <a:r>
              <a:rPr lang="ko-KR" altLang="en-US" b="0" dirty="0">
                <a:solidFill>
                  <a:srgbClr val="7030A0"/>
                </a:solidFill>
              </a:rPr>
              <a:t>❷</a:t>
            </a:r>
            <a:r>
              <a:rPr lang="ko-KR" altLang="en-US" b="0" dirty="0"/>
              <a:t> 리파지터리를 이용해 </a:t>
            </a:r>
            <a:r>
              <a:rPr lang="ko-KR" altLang="en-US" b="0" dirty="0" err="1"/>
              <a:t>엔티티를</a:t>
            </a:r>
            <a:r>
              <a:rPr lang="ko-KR" altLang="en-US" b="0" dirty="0"/>
              <a:t> </a:t>
            </a:r>
            <a:r>
              <a:rPr lang="en-US" altLang="ko-KR" b="0" dirty="0"/>
              <a:t>DB</a:t>
            </a:r>
            <a:r>
              <a:rPr lang="ko-KR" altLang="en-US" b="0" dirty="0"/>
              <a:t>에 저장하기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AB34E-9CDF-B267-5659-91D5BA6E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9" y="3643474"/>
            <a:ext cx="7023766" cy="2849336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286F69C7-48F9-11D0-998D-ECEB651CB8B5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113~126p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9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AE3A-1A1B-3325-1036-8389CF23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95ACC-8D18-908C-C1B5-AA6DD876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엔티티로 변환하기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ⓛ </a:t>
            </a:r>
            <a:r>
              <a:rPr lang="en-US" altLang="ko-KR" kern="100" dirty="0" smtClean="0"/>
              <a:t>Article </a:t>
            </a:r>
            <a:r>
              <a:rPr lang="ko-KR" altLang="en-US" kern="100" dirty="0"/>
              <a:t>클래스 만들기</a:t>
            </a:r>
            <a:endParaRPr lang="en-US" altLang="ko-KR" kern="100" dirty="0"/>
          </a:p>
          <a:p>
            <a:pPr lvl="1"/>
            <a:endParaRPr lang="en-US" altLang="ko-KR" kern="100" dirty="0"/>
          </a:p>
          <a:p>
            <a:pPr lvl="1"/>
            <a:endParaRPr lang="en-US" altLang="ko-KR" kern="100" dirty="0"/>
          </a:p>
          <a:p>
            <a:pPr lvl="1"/>
            <a:endParaRPr lang="en-US" altLang="ko-KR" kern="100" dirty="0"/>
          </a:p>
          <a:p>
            <a:pPr lvl="1"/>
            <a:endParaRPr lang="en-US" altLang="ko-KR" kern="100" dirty="0"/>
          </a:p>
          <a:p>
            <a:pPr lvl="1"/>
            <a:endParaRPr lang="en-US" altLang="ko-KR" kern="100" dirty="0"/>
          </a:p>
          <a:p>
            <a:pPr marL="232200" lvl="1" indent="0">
              <a:buNone/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kern="100" dirty="0" err="1" smtClean="0"/>
              <a:t>toEntity</a:t>
            </a:r>
            <a:r>
              <a:rPr lang="en-US" altLang="ko-KR" kern="100" dirty="0"/>
              <a:t>() </a:t>
            </a:r>
            <a:r>
              <a:rPr lang="ko-KR" altLang="en-US" kern="100" dirty="0"/>
              <a:t>메서드 추가하기</a:t>
            </a:r>
            <a:endParaRPr lang="en-US" altLang="ko-KR" kern="100" dirty="0"/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86F69C7-48F9-11D0-998D-ECEB651CB8B5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113~126p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A05670-84BA-6483-B169-3F844C04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85" y="2980418"/>
            <a:ext cx="5910707" cy="22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AE3A-1A1B-3325-1036-8389CF23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95ACC-8D18-908C-C1B5-AA6DD876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746121"/>
            <a:ext cx="8201025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리파지터리로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엔티티를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ko-KR" altLang="en-US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ⓛ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리파지터리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만들기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en-US" altLang="ko-KR" sz="2000" kern="100" dirty="0"/>
              <a:t>JPA</a:t>
            </a:r>
            <a:r>
              <a:rPr lang="ko-KR" altLang="en-US" sz="2000" kern="100" dirty="0"/>
              <a:t>에서 제공하는 </a:t>
            </a:r>
            <a:r>
              <a:rPr lang="ko-KR" altLang="en-US" sz="2000" kern="100" dirty="0" err="1"/>
              <a:t>리파지터리</a:t>
            </a:r>
            <a:r>
              <a:rPr lang="ko-KR" altLang="en-US" sz="2000" kern="100" dirty="0"/>
              <a:t> </a:t>
            </a:r>
            <a:r>
              <a:rPr lang="ko-KR" altLang="en-US" sz="2000" kern="100" dirty="0" smtClean="0"/>
              <a:t>인터페이스</a:t>
            </a:r>
            <a:r>
              <a:rPr lang="en-US" altLang="ko-KR" sz="2000" kern="100" dirty="0" smtClean="0"/>
              <a:t>(</a:t>
            </a:r>
            <a:r>
              <a:rPr lang="en-US" altLang="ko-KR" sz="2000" kern="100" dirty="0" err="1" smtClean="0"/>
              <a:t>CrudRepository</a:t>
            </a:r>
            <a:r>
              <a:rPr lang="en-US" altLang="ko-KR" sz="2000" kern="100" dirty="0" smtClean="0"/>
              <a:t>&lt;T</a:t>
            </a:r>
            <a:r>
              <a:rPr lang="en-US" altLang="ko-KR" sz="2000" kern="100" dirty="0"/>
              <a:t>, ID</a:t>
            </a:r>
            <a:r>
              <a:rPr lang="en-US" altLang="ko-KR" sz="2000" kern="100" dirty="0" smtClean="0"/>
              <a:t>&gt;)</a:t>
            </a:r>
            <a:r>
              <a:rPr lang="ko-KR" altLang="en-US" sz="2000" kern="100" dirty="0" smtClean="0"/>
              <a:t>를 활용해 생성</a:t>
            </a:r>
            <a:endParaRPr lang="en-US" altLang="ko-KR" sz="2000" kern="100" dirty="0" smtClean="0"/>
          </a:p>
          <a:p>
            <a:pPr marL="232200" lvl="1" indent="0">
              <a:buNone/>
            </a:pPr>
            <a:r>
              <a:rPr lang="ko-KR" altLang="en-US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객체 주입하기 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의존성 주입</a:t>
            </a:r>
            <a:r>
              <a:rPr lang="en-US" altLang="ko-KR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(DI, Dependency Injection): </a:t>
            </a: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스프링 부트에서 제공하는 </a:t>
            </a:r>
            <a:r>
              <a:rPr lang="ko-KR" altLang="en-US" sz="20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어노테이션을</a:t>
            </a: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활용해</a:t>
            </a:r>
            <a:r>
              <a:rPr lang="en-US" altLang="ko-KR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스프링 부트가 만들어 놓은 객체를 가져와 </a:t>
            </a:r>
            <a:r>
              <a:rPr lang="ko-KR" altLang="en-US" sz="2000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주입하는 것</a:t>
            </a:r>
            <a:endParaRPr lang="ko-KR" altLang="en-US" sz="2000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ko-KR" altLang="en-US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 확인하기</a:t>
            </a: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286F69C7-48F9-11D0-998D-ECEB651CB8B5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113~126p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9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AE3A-1A1B-3325-1036-8389CF23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DB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조회하기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/>
          <a:p>
            <a:r>
              <a:rPr lang="en-US" altLang="ko-KR" b="0" kern="100" dirty="0"/>
              <a:t>Article </a:t>
            </a:r>
            <a:r>
              <a:rPr lang="ko-KR" altLang="en-US" b="0" kern="100" dirty="0" smtClean="0"/>
              <a:t>테이블</a:t>
            </a:r>
            <a:endParaRPr lang="en-US" altLang="ko-KR" b="0" kern="100" dirty="0" smtClean="0"/>
          </a:p>
          <a:p>
            <a:pPr lvl="1"/>
            <a:r>
              <a:rPr lang="en-US" altLang="ko-KR" kern="100" dirty="0" smtClean="0"/>
              <a:t>id</a:t>
            </a:r>
            <a:r>
              <a:rPr lang="en-US" altLang="ko-KR" kern="100" dirty="0"/>
              <a:t>, title, </a:t>
            </a:r>
            <a:r>
              <a:rPr lang="en-US" altLang="ko-KR" kern="100" dirty="0" smtClean="0"/>
              <a:t>content 3</a:t>
            </a:r>
            <a:r>
              <a:rPr lang="ko-KR" altLang="en-US" kern="100" dirty="0" smtClean="0"/>
              <a:t>개의 열로 구성됨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1F9880-94AD-5632-02B9-1EBE474E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44" y="2941284"/>
            <a:ext cx="4458694" cy="3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AE3A-1A1B-3325-1036-8389CF23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DB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조회하기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8058150" cy="5041900"/>
          </a:xfrm>
        </p:spPr>
        <p:txBody>
          <a:bodyPr>
            <a:normAutofit/>
          </a:bodyPr>
          <a:lstStyle/>
          <a:p>
            <a:r>
              <a:rPr lang="en-US" altLang="ko-KR" b="0" kern="100" dirty="0" smtClean="0"/>
              <a:t>CRUD(Create Read Update Delete)</a:t>
            </a:r>
            <a:r>
              <a:rPr lang="ko-KR" altLang="en-US" b="0" kern="100" dirty="0" smtClean="0"/>
              <a:t>를 위한 </a:t>
            </a:r>
            <a:r>
              <a:rPr lang="en-US" altLang="ko-KR" b="0" kern="100" dirty="0" smtClean="0"/>
              <a:t>SQL </a:t>
            </a:r>
            <a:r>
              <a:rPr lang="ko-KR" altLang="en-US" b="0" kern="100" dirty="0" smtClean="0"/>
              <a:t>문법</a:t>
            </a:r>
            <a:endParaRPr lang="en-US" altLang="ko-KR" b="0" kern="100" dirty="0" smtClean="0"/>
          </a:p>
          <a:p>
            <a:pPr lvl="1"/>
            <a:r>
              <a:rPr lang="en-US" altLang="ko-KR" b="0" kern="100" dirty="0"/>
              <a:t>INSERT </a:t>
            </a:r>
            <a:r>
              <a:rPr lang="ko-KR" altLang="en-US" b="0" kern="100" dirty="0" smtClean="0"/>
              <a:t>문</a:t>
            </a:r>
            <a:r>
              <a:rPr lang="en-US" altLang="ko-KR" b="0" kern="100" dirty="0" smtClean="0"/>
              <a:t>:</a:t>
            </a:r>
            <a:r>
              <a:rPr lang="ko-KR" altLang="en-US" b="0" kern="100" dirty="0" smtClean="0"/>
              <a:t> 데이터 </a:t>
            </a:r>
            <a:r>
              <a:rPr lang="ko-KR" altLang="en-US" b="0" kern="100" dirty="0"/>
              <a:t>생성</a:t>
            </a:r>
            <a:r>
              <a:rPr lang="en-US" altLang="ko-KR" b="0" kern="100" dirty="0"/>
              <a:t>(</a:t>
            </a:r>
            <a:r>
              <a:rPr lang="ko-KR" altLang="en-US" b="0" kern="100" dirty="0"/>
              <a:t>삽입</a:t>
            </a:r>
            <a:r>
              <a:rPr lang="en-US" altLang="ko-KR" b="0" kern="100" dirty="0" smtClean="0"/>
              <a:t>)	</a:t>
            </a:r>
          </a:p>
          <a:p>
            <a:pPr lvl="1"/>
            <a:r>
              <a:rPr lang="en-US" altLang="ko-KR" b="0" kern="100" dirty="0" smtClean="0"/>
              <a:t>SELECT </a:t>
            </a:r>
            <a:r>
              <a:rPr lang="ko-KR" altLang="en-US" b="0" kern="100" dirty="0" smtClean="0"/>
              <a:t>문</a:t>
            </a:r>
            <a:r>
              <a:rPr lang="en-US" altLang="ko-KR" b="0" kern="100" dirty="0" smtClean="0"/>
              <a:t>: </a:t>
            </a:r>
            <a:r>
              <a:rPr lang="ko-KR" altLang="en-US" b="0" kern="100" dirty="0" smtClean="0"/>
              <a:t>데이터</a:t>
            </a:r>
            <a:r>
              <a:rPr lang="en-US" altLang="ko-KR" b="0" kern="100" dirty="0" smtClean="0"/>
              <a:t> </a:t>
            </a:r>
            <a:r>
              <a:rPr lang="ko-KR" altLang="en-US" b="0" kern="100" dirty="0" smtClean="0"/>
              <a:t>조회</a:t>
            </a:r>
          </a:p>
          <a:p>
            <a:pPr lvl="1"/>
            <a:r>
              <a:rPr lang="en-US" altLang="ko-KR" b="0" kern="100" dirty="0" smtClean="0"/>
              <a:t>UPDATE </a:t>
            </a:r>
            <a:r>
              <a:rPr lang="ko-KR" altLang="en-US" b="0" kern="100" dirty="0" smtClean="0"/>
              <a:t>문</a:t>
            </a:r>
            <a:r>
              <a:rPr lang="en-US" altLang="ko-KR" b="0" kern="100" dirty="0" smtClean="0"/>
              <a:t>: </a:t>
            </a:r>
            <a:r>
              <a:rPr lang="ko-KR" altLang="en-US" b="0" kern="100" dirty="0" smtClean="0"/>
              <a:t>데이터 수정</a:t>
            </a:r>
            <a:r>
              <a:rPr lang="en-US" altLang="ko-KR" b="0" kern="100" dirty="0" smtClean="0"/>
              <a:t>	</a:t>
            </a:r>
            <a:r>
              <a:rPr lang="en-US" altLang="ko-KR" kern="100" dirty="0"/>
              <a:t>	</a:t>
            </a:r>
            <a:endParaRPr lang="en-US" altLang="ko-KR" kern="100" dirty="0" smtClean="0"/>
          </a:p>
          <a:p>
            <a:pPr lvl="1"/>
            <a:r>
              <a:rPr lang="en-US" altLang="ko-KR" kern="100" dirty="0" smtClean="0"/>
              <a:t>DELETE </a:t>
            </a:r>
            <a:r>
              <a:rPr lang="ko-KR" altLang="en-US" b="0" kern="100" dirty="0" smtClean="0"/>
              <a:t>문</a:t>
            </a:r>
            <a:r>
              <a:rPr lang="en-US" altLang="ko-KR" b="0" kern="100" dirty="0" smtClean="0"/>
              <a:t>: </a:t>
            </a:r>
            <a:r>
              <a:rPr lang="ko-KR" altLang="en-US" b="0" kern="100" dirty="0" smtClean="0"/>
              <a:t>데이터 삭제</a:t>
            </a:r>
            <a:endParaRPr lang="en-US" altLang="ko-KR" b="0" kern="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98" y="4445872"/>
            <a:ext cx="4676660" cy="21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99F20-EE34-D27A-1594-76F77120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DB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조회하기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C99F4-18A4-AAD4-418D-98442DD2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H2 DB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접속하기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조회하기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SELECT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테이블의 속성을 조회하는 명령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pPr lvl="1"/>
            <a:r>
              <a:rPr lang="en-US" altLang="ko-KR" kern="100" dirty="0"/>
              <a:t>INSERT </a:t>
            </a:r>
            <a:r>
              <a:rPr lang="ko-KR" altLang="en-US" kern="100" dirty="0"/>
              <a:t>문</a:t>
            </a:r>
            <a:r>
              <a:rPr lang="en-US" altLang="ko-KR" kern="100" dirty="0"/>
              <a:t>: </a:t>
            </a:r>
            <a:r>
              <a:rPr lang="ko-KR" altLang="en-US" kern="100" dirty="0"/>
              <a:t>데이터를 삽입하는 명령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AC608-87F8-2884-6C49-9DA7FFCA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1" y="3418364"/>
            <a:ext cx="3770828" cy="690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27090-C3CC-920B-9079-EF1DB08F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71" y="5270500"/>
            <a:ext cx="7886700" cy="633348"/>
          </a:xfrm>
          <a:prstGeom prst="rect">
            <a:avLst/>
          </a:prstGeom>
        </p:spPr>
      </p:pic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7118AF51-98A3-0E7F-BC0C-07758A6D2156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128~133p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0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4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롬복과 </a:t>
            </a:r>
            <a:r>
              <a:rPr lang="ko-KR" altLang="en-US" sz="3000" dirty="0" err="1"/>
              <a:t>리팩터링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4.1</a:t>
            </a:r>
            <a:r>
              <a:rPr lang="en-US" altLang="ko-KR" dirty="0"/>
              <a:t> </a:t>
            </a:r>
            <a:r>
              <a:rPr lang="ko-KR" altLang="en-US" dirty="0"/>
              <a:t>롬복이란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4.2</a:t>
            </a:r>
            <a:r>
              <a:rPr lang="en-US" altLang="ko-KR" dirty="0"/>
              <a:t> </a:t>
            </a:r>
            <a:r>
              <a:rPr lang="ko-KR" altLang="en-US" dirty="0"/>
              <a:t>롬복을 활용해 </a:t>
            </a:r>
            <a:r>
              <a:rPr lang="ko-KR" altLang="en-US" dirty="0" err="1"/>
              <a:t>리팩터링하기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2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A73BA-55DE-98F4-9337-D65C38BD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롬복이란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35732-9B5D-58DD-5EF6-4AC729FD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롬복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lombok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간소화해 주는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라이브러리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로깅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(logging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프로그램의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수행 과정을 기록으로 남기는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것</a:t>
            </a:r>
          </a:p>
          <a:p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리팩터링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(refactoring)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코드의 기능에는 변함이 없이 코드의 구조 또는 성능을 개선하는 작업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03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0F45-C275-5222-6540-334F4C4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롬복을 활용해 리팩터링하기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CBE2C-D6FA-5896-1704-6DBA1411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7500"/>
            <a:ext cx="8058151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롬복 설치하기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리팩터링하기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kern="100" dirty="0">
                <a:solidFill>
                  <a:schemeClr val="tx1"/>
                </a:solidFill>
              </a:rPr>
              <a:t>@</a:t>
            </a:r>
            <a:r>
              <a:rPr lang="en-US" altLang="ko-KR" kern="100" dirty="0" err="1" smtClean="0">
                <a:solidFill>
                  <a:schemeClr val="tx1"/>
                </a:solidFill>
              </a:rPr>
              <a:t>AllArgsConstructor</a:t>
            </a:r>
            <a:r>
              <a:rPr lang="en-US" altLang="ko-KR" kern="100" dirty="0" smtClean="0">
                <a:solidFill>
                  <a:schemeClr val="tx1"/>
                </a:solidFill>
              </a:rPr>
              <a:t>: </a:t>
            </a:r>
            <a:r>
              <a:rPr lang="ko-KR" altLang="en-US" kern="100" dirty="0" smtClean="0">
                <a:solidFill>
                  <a:schemeClr val="tx1"/>
                </a:solidFill>
              </a:rPr>
              <a:t>클래스 </a:t>
            </a:r>
            <a:r>
              <a:rPr lang="ko-KR" altLang="en-US" kern="100" dirty="0">
                <a:solidFill>
                  <a:schemeClr val="tx1"/>
                </a:solidFill>
              </a:rPr>
              <a:t>안쪽의 모든 필드를 매개변수로 하는 </a:t>
            </a:r>
            <a:r>
              <a:rPr lang="ko-KR" altLang="en-US" kern="100" dirty="0" err="1">
                <a:solidFill>
                  <a:schemeClr val="tx1"/>
                </a:solidFill>
              </a:rPr>
              <a:t>생성자를</a:t>
            </a:r>
            <a:r>
              <a:rPr lang="ko-KR" altLang="en-US" kern="100" dirty="0">
                <a:solidFill>
                  <a:schemeClr val="tx1"/>
                </a:solidFill>
              </a:rPr>
              <a:t> 만드는 </a:t>
            </a:r>
            <a:r>
              <a:rPr lang="ko-KR" altLang="en-US" kern="100" dirty="0" err="1" smtClean="0">
                <a:solidFill>
                  <a:schemeClr val="tx1"/>
                </a:solidFill>
              </a:rPr>
              <a:t>어노테이션</a:t>
            </a:r>
            <a:endParaRPr lang="en-US" altLang="ko-KR" kern="1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kern="100" dirty="0" smtClean="0"/>
              <a:t>@</a:t>
            </a:r>
            <a:r>
              <a:rPr lang="en-US" altLang="ko-KR" kern="100" dirty="0" err="1" smtClean="0"/>
              <a:t>ToString</a:t>
            </a:r>
            <a:r>
              <a:rPr lang="en-US" altLang="ko-KR" kern="100" dirty="0" smtClean="0"/>
              <a:t>: </a:t>
            </a:r>
            <a:r>
              <a:rPr lang="en-US" altLang="ko-KR" kern="100" dirty="0" err="1" smtClean="0"/>
              <a:t>toString</a:t>
            </a:r>
            <a:r>
              <a:rPr lang="en-US" altLang="ko-KR" kern="100" dirty="0" smtClean="0"/>
              <a:t>() </a:t>
            </a:r>
            <a:r>
              <a:rPr lang="ko-KR" altLang="en-US" kern="100" dirty="0" smtClean="0"/>
              <a:t>메서드를 사용한 것과 똑같은 효과를 내는 </a:t>
            </a:r>
            <a:r>
              <a:rPr lang="ko-KR" altLang="en-US" kern="100" dirty="0" err="1" smtClean="0"/>
              <a:t>어노테이션</a:t>
            </a:r>
            <a:endParaRPr lang="ko-KR" altLang="en-US" b="0" kern="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CC571EDF-847E-8067-B5C1-6DF4ABA662E3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139~147p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04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0F45-C275-5222-6540-334F4C4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롬복을 활용해 리팩터링하기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CBE2C-D6FA-5896-1704-6DBA1411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7500"/>
            <a:ext cx="8058151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 smtClean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엔티티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리팩터링하기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컨트롤러에 로그 </a:t>
            </a:r>
            <a:r>
              <a:rPr lang="ko-KR" altLang="en-US" b="0" kern="100" dirty="0" smtClean="0"/>
              <a:t>남기기</a:t>
            </a:r>
            <a:endParaRPr lang="en-US" altLang="ko-KR" b="0" kern="100" dirty="0" smtClean="0"/>
          </a:p>
          <a:p>
            <a:pPr lvl="1"/>
            <a:r>
              <a:rPr lang="en-US" altLang="ko-KR" kern="100" dirty="0" smtClean="0">
                <a:solidFill>
                  <a:schemeClr val="tx1"/>
                </a:solidFill>
              </a:rPr>
              <a:t>@Slf4j: </a:t>
            </a:r>
            <a:r>
              <a:rPr lang="en-US" altLang="ko-KR" b="0" kern="100" dirty="0" smtClean="0">
                <a:solidFill>
                  <a:schemeClr val="tx1"/>
                </a:solidFill>
              </a:rPr>
              <a:t>Simple Logging Facade for Java</a:t>
            </a:r>
            <a:r>
              <a:rPr lang="ko-KR" altLang="en-US" b="0" kern="100" dirty="0" smtClean="0">
                <a:solidFill>
                  <a:schemeClr val="tx1"/>
                </a:solidFill>
              </a:rPr>
              <a:t>의 약자로</a:t>
            </a:r>
            <a:r>
              <a:rPr lang="en-US" altLang="ko-KR" b="0" kern="100" dirty="0" smtClean="0">
                <a:solidFill>
                  <a:schemeClr val="tx1"/>
                </a:solidFill>
              </a:rPr>
              <a:t>, </a:t>
            </a:r>
            <a:r>
              <a:rPr lang="ko-KR" altLang="en-US" b="0" kern="100" dirty="0" smtClean="0">
                <a:solidFill>
                  <a:schemeClr val="tx1"/>
                </a:solidFill>
              </a:rPr>
              <a:t>로깅할 때 사용하는 </a:t>
            </a:r>
            <a:r>
              <a:rPr lang="ko-KR" altLang="en-US" b="0" kern="100" dirty="0" err="1" smtClean="0">
                <a:solidFill>
                  <a:schemeClr val="tx1"/>
                </a:solidFill>
              </a:rPr>
              <a:t>어노테이션</a:t>
            </a:r>
            <a:r>
              <a:rPr lang="en-US" altLang="ko-KR" b="0" kern="100" dirty="0" smtClean="0">
                <a:solidFill>
                  <a:schemeClr val="tx1"/>
                </a:solidFill>
              </a:rPr>
              <a:t>. </a:t>
            </a:r>
            <a:r>
              <a:rPr lang="ko-KR" altLang="en-US" b="0" kern="100" dirty="0" smtClean="0">
                <a:solidFill>
                  <a:schemeClr val="tx1"/>
                </a:solidFill>
              </a:rPr>
              <a:t>로그를 찍을 때는 </a:t>
            </a:r>
            <a:r>
              <a:rPr lang="en-US" altLang="ko-KR" b="0" kern="100" dirty="0" smtClean="0">
                <a:solidFill>
                  <a:schemeClr val="tx1"/>
                </a:solidFill>
              </a:rPr>
              <a:t>log.info() </a:t>
            </a:r>
            <a:r>
              <a:rPr lang="ko-KR" altLang="en-US" b="0" kern="100" dirty="0" smtClean="0">
                <a:solidFill>
                  <a:schemeClr val="tx1"/>
                </a:solidFill>
              </a:rPr>
              <a:t>문 사용</a:t>
            </a:r>
            <a:endParaRPr lang="en-US" altLang="ko-KR" b="0" i="0" u="none" strike="noStrike" kern="100" baseline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CC571EDF-847E-8067-B5C1-6DF4ABA662E3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139~147p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2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3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게시판 만들고 새 글 작성하기</a:t>
            </a:r>
            <a:r>
              <a:rPr lang="en-US" altLang="ko-KR" sz="3000" dirty="0"/>
              <a:t>: Create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3.1</a:t>
            </a:r>
            <a:r>
              <a:rPr lang="en-US" altLang="ko-KR" dirty="0"/>
              <a:t> </a:t>
            </a:r>
            <a:r>
              <a:rPr lang="ko-KR" altLang="en-US" dirty="0"/>
              <a:t>폼 데이터란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3.2</a:t>
            </a:r>
            <a:r>
              <a:rPr lang="en-US" altLang="ko-KR" dirty="0"/>
              <a:t> </a:t>
            </a:r>
            <a:r>
              <a:rPr lang="ko-KR" altLang="en-US" dirty="0"/>
              <a:t>폼 데이터를 </a:t>
            </a:r>
            <a:r>
              <a:rPr lang="en-US" altLang="ko-KR" dirty="0"/>
              <a:t>DTO</a:t>
            </a:r>
            <a:r>
              <a:rPr lang="ko-KR" altLang="en-US" dirty="0"/>
              <a:t>로 받기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3.3</a:t>
            </a:r>
            <a:r>
              <a:rPr lang="en-US" altLang="ko-KR" dirty="0"/>
              <a:t> DTO</a:t>
            </a:r>
            <a:r>
              <a:rPr lang="ko-KR" altLang="en-US" dirty="0"/>
              <a:t>를 데이터베이스에 저장하기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3.4</a:t>
            </a:r>
            <a:r>
              <a:rPr lang="en-US" altLang="ko-KR" dirty="0"/>
              <a:t> DB </a:t>
            </a:r>
            <a:r>
              <a:rPr lang="ko-KR" altLang="en-US" dirty="0"/>
              <a:t>데이터 조회하기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5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게시글 읽기</a:t>
            </a:r>
            <a:r>
              <a:rPr lang="en-US" altLang="ko-KR" sz="3000" dirty="0"/>
              <a:t>: Read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5.1</a:t>
            </a:r>
            <a:r>
              <a:rPr lang="en-US" altLang="ko-KR" dirty="0"/>
              <a:t> </a:t>
            </a:r>
            <a:r>
              <a:rPr lang="ko-KR" altLang="en-US" dirty="0"/>
              <a:t>데이터 조회 과정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5.2</a:t>
            </a:r>
            <a:r>
              <a:rPr lang="en-US" altLang="ko-KR" dirty="0"/>
              <a:t> </a:t>
            </a:r>
            <a:r>
              <a:rPr lang="ko-KR" altLang="en-US" dirty="0"/>
              <a:t>단일 데이터 조회하기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r>
              <a:rPr lang="en-US" altLang="ko-KR" dirty="0"/>
              <a:t> </a:t>
            </a:r>
            <a:r>
              <a:rPr lang="ko-KR" altLang="en-US" dirty="0"/>
              <a:t>데이터 목록 조회하기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91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1C4F9-66F2-6240-DA1F-E2D126A3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조회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83CC9F-BB22-EFA8-7D37-A528ED0A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1446"/>
            <a:ext cx="7886700" cy="3058108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 txBox="1">
            <a:spLocks/>
          </p:cNvSpPr>
          <p:nvPr/>
        </p:nvSpPr>
        <p:spPr>
          <a:xfrm>
            <a:off x="488691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000" b="1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kern="100" dirty="0" smtClean="0"/>
              <a:t>단일 데이터 조회 과정</a:t>
            </a:r>
            <a:endParaRPr lang="en-US" altLang="ko-KR" b="0" kern="100" dirty="0" smtClean="0"/>
          </a:p>
        </p:txBody>
      </p:sp>
    </p:spTree>
    <p:extLst>
      <p:ext uri="{BB962C8B-B14F-4D97-AF65-F5344CB8AC3E}">
        <p14:creationId xmlns:p14="http://schemas.microsoft.com/office/powerpoint/2010/main" val="193774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37E3-759B-94D3-4D3E-2C6E23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 데이터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A0F7-707E-998D-CB92-7E5210BC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요청받기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sz="1800" kern="100" dirty="0" smtClean="0"/>
              <a:t>@</a:t>
            </a:r>
            <a:r>
              <a:rPr lang="en-US" altLang="ko-KR" sz="1800" kern="100" dirty="0" err="1"/>
              <a:t>PathVariable</a:t>
            </a:r>
            <a:r>
              <a:rPr lang="en-US" altLang="ko-KR" sz="1800" kern="100" dirty="0"/>
              <a:t>: URL </a:t>
            </a:r>
            <a:r>
              <a:rPr lang="ko-KR" altLang="en-US" sz="1800" kern="100" dirty="0"/>
              <a:t>요청으로 들어온 </a:t>
            </a:r>
            <a:r>
              <a:rPr lang="ko-KR" altLang="en-US" sz="1800" kern="100" dirty="0" err="1"/>
              <a:t>전달값을</a:t>
            </a:r>
            <a:r>
              <a:rPr lang="ko-KR" altLang="en-US" sz="1800" kern="100" dirty="0"/>
              <a:t> 컨트롤러의 매개변수로 가져오는 </a:t>
            </a:r>
            <a:r>
              <a:rPr lang="ko-KR" altLang="en-US" sz="1800" kern="100" dirty="0" err="1"/>
              <a:t>어노테이션</a:t>
            </a:r>
            <a:endParaRPr lang="en-US" altLang="ko-KR" sz="1800" kern="100" dirty="0"/>
          </a:p>
          <a:p>
            <a:pPr marL="457200" indent="-457200">
              <a:buAutoNum type="arabicPeriod"/>
            </a:pP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kern="100" dirty="0"/>
          </a:p>
          <a:p>
            <a:pPr marL="457200" indent="-457200">
              <a:buAutoNum type="arabicPeriod"/>
            </a:pP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kern="100" dirty="0"/>
          </a:p>
          <a:p>
            <a:pPr marL="457200" indent="-457200">
              <a:buAutoNum type="arabicPeriod"/>
            </a:pP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155~169p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4CFC35-101A-2903-14D2-D92CD215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3446883"/>
            <a:ext cx="5591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37E3-759B-94D3-4D3E-2C6E23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 데이터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A0F7-707E-998D-CB92-7E5210BC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7500"/>
            <a:ext cx="8076811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조회해 출력하기</a:t>
            </a:r>
          </a:p>
          <a:p>
            <a:pPr marL="232200" lvl="1" indent="0">
              <a:buNone/>
            </a:pPr>
            <a:r>
              <a:rPr lang="en-US" altLang="ko-KR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ⓛ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조회해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가져오기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en-US" altLang="ko-KR" kern="100" dirty="0" err="1" smtClean="0"/>
              <a:t>findById</a:t>
            </a:r>
            <a:r>
              <a:rPr lang="en-US" altLang="ko-KR" kern="100" dirty="0" smtClean="0"/>
              <a:t>():</a:t>
            </a:r>
            <a:r>
              <a:rPr lang="ko-KR" altLang="en-US" kern="100" dirty="0" smtClean="0"/>
              <a:t> </a:t>
            </a:r>
            <a:r>
              <a:rPr lang="en-US" altLang="ko-KR" kern="100" dirty="0"/>
              <a:t>JPA</a:t>
            </a:r>
            <a:r>
              <a:rPr lang="ko-KR" altLang="en-US" kern="100" dirty="0"/>
              <a:t>의 </a:t>
            </a:r>
            <a:r>
              <a:rPr lang="en-US" altLang="ko-KR" kern="100" dirty="0" err="1"/>
              <a:t>CrudRepository</a:t>
            </a:r>
            <a:r>
              <a:rPr lang="ko-KR" altLang="en-US" kern="100" dirty="0"/>
              <a:t>가 </a:t>
            </a:r>
            <a:r>
              <a:rPr lang="ko-KR" altLang="en-US" kern="100" dirty="0" smtClean="0"/>
              <a:t>제공하는 </a:t>
            </a:r>
            <a:r>
              <a:rPr lang="ko-KR" altLang="en-US" kern="100" dirty="0"/>
              <a:t>메서드로</a:t>
            </a:r>
            <a:r>
              <a:rPr lang="en-US" altLang="ko-KR" kern="100" dirty="0"/>
              <a:t>, </a:t>
            </a:r>
            <a:r>
              <a:rPr lang="ko-KR" altLang="en-US" kern="100" dirty="0"/>
              <a:t>특정 </a:t>
            </a:r>
            <a:r>
              <a:rPr lang="ko-KR" altLang="en-US" kern="100" dirty="0" err="1"/>
              <a:t>엔티티의</a:t>
            </a:r>
            <a:r>
              <a:rPr lang="ko-KR" altLang="en-US" kern="100" dirty="0"/>
              <a:t> </a:t>
            </a:r>
            <a:r>
              <a:rPr lang="en-US" altLang="ko-KR" kern="100" dirty="0"/>
              <a:t>id </a:t>
            </a:r>
            <a:r>
              <a:rPr lang="ko-KR" altLang="en-US" kern="100" dirty="0"/>
              <a:t>값을 기준으로 데이터를 찾아 </a:t>
            </a:r>
            <a:r>
              <a:rPr lang="en-US" altLang="ko-KR" kern="100" dirty="0"/>
              <a:t>Optional </a:t>
            </a:r>
            <a:r>
              <a:rPr lang="ko-KR" altLang="en-US" kern="100" dirty="0"/>
              <a:t>타입으로 반환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155~169p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3FB451-13D7-E23D-EF14-421655FD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1" y="4031018"/>
            <a:ext cx="7418495" cy="21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37E3-759B-94D3-4D3E-2C6E23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 데이터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A0F7-707E-998D-CB92-7E5210BC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611"/>
            <a:ext cx="8272754" cy="50419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kern="100" dirty="0">
                <a:solidFill>
                  <a:srgbClr val="7030A0"/>
                </a:solidFill>
              </a:rPr>
              <a:t>2</a:t>
            </a:r>
            <a:r>
              <a:rPr lang="en-US" altLang="ko-KR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.</a:t>
            </a:r>
            <a:r>
              <a:rPr lang="ko-KR" altLang="en-US" kern="100" dirty="0">
                <a:solidFill>
                  <a:srgbClr val="7030A0"/>
                </a:solidFill>
              </a:rPr>
              <a:t> </a:t>
            </a:r>
            <a:r>
              <a:rPr lang="ko-KR" altLang="en-US" kern="100" dirty="0" smtClean="0">
                <a:solidFill>
                  <a:srgbClr val="7030A0"/>
                </a:solidFill>
              </a:rPr>
              <a:t>데이터 </a:t>
            </a:r>
            <a:r>
              <a:rPr lang="ko-KR" altLang="en-US" kern="100" dirty="0">
                <a:solidFill>
                  <a:srgbClr val="7030A0"/>
                </a:solidFill>
              </a:rPr>
              <a:t>조회해 </a:t>
            </a:r>
            <a:r>
              <a:rPr lang="ko-KR" altLang="en-US" kern="100" dirty="0" smtClean="0">
                <a:solidFill>
                  <a:srgbClr val="7030A0"/>
                </a:solidFill>
              </a:rPr>
              <a:t>출력하기</a:t>
            </a:r>
            <a:endParaRPr lang="en-US" altLang="ko-KR" b="0" i="0" u="none" strike="noStrike" kern="100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200" lvl="1" indent="0">
              <a:buNone/>
            </a:pPr>
            <a:r>
              <a:rPr lang="ko-KR" altLang="en-US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 데이터 등록하기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kern="100" dirty="0"/>
          </a:p>
          <a:p>
            <a:pPr lvl="1"/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endParaRPr lang="en-US" altLang="ko-KR" kern="100" dirty="0"/>
          </a:p>
          <a:p>
            <a:pPr marL="232200" lvl="1" indent="0">
              <a:buNone/>
            </a:pPr>
            <a:endParaRPr lang="en-US" altLang="ko-KR" sz="1000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endParaRPr lang="en-US" altLang="ko-KR" sz="1000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155~169p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7642F2-1C6F-9D71-18CE-9F7EF1FA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54" y="2940016"/>
            <a:ext cx="7255545" cy="210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37E3-759B-94D3-4D3E-2C6E238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 데이터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A0F7-707E-998D-CB92-7E5210BC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8145480" cy="50419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kern="100" dirty="0" smtClean="0">
                <a:solidFill>
                  <a:srgbClr val="7030A0"/>
                </a:solidFill>
              </a:rPr>
              <a:t>2</a:t>
            </a:r>
            <a:r>
              <a:rPr lang="en-US" altLang="ko-KR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.</a:t>
            </a:r>
            <a:r>
              <a:rPr lang="ko-KR" altLang="en-US" kern="100" dirty="0">
                <a:solidFill>
                  <a:srgbClr val="7030A0"/>
                </a:solidFill>
              </a:rPr>
              <a:t> </a:t>
            </a:r>
            <a:r>
              <a:rPr lang="ko-KR" altLang="en-US" kern="100" dirty="0" smtClean="0">
                <a:solidFill>
                  <a:srgbClr val="7030A0"/>
                </a:solidFill>
              </a:rPr>
              <a:t>데이터 </a:t>
            </a:r>
            <a:r>
              <a:rPr lang="ko-KR" altLang="en-US" kern="100" dirty="0">
                <a:solidFill>
                  <a:srgbClr val="7030A0"/>
                </a:solidFill>
              </a:rPr>
              <a:t>조회해 </a:t>
            </a:r>
            <a:r>
              <a:rPr lang="ko-KR" altLang="en-US" kern="100" dirty="0" smtClean="0">
                <a:solidFill>
                  <a:srgbClr val="7030A0"/>
                </a:solidFill>
              </a:rPr>
              <a:t>출력하기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ko-KR" altLang="en-US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페이지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반환하기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232200" lvl="1" indent="0">
              <a:buNone/>
            </a:pPr>
            <a:endParaRPr lang="en-US" altLang="ko-KR" b="0" i="0" u="none" strike="noStrike" kern="100" baseline="0" dirty="0" smtClean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endParaRPr lang="en-US" altLang="ko-KR" kern="100" dirty="0">
              <a:latin typeface="Times New Roman" panose="02020603050405020304" pitchFamily="18" charset="0"/>
            </a:endParaRPr>
          </a:p>
          <a:p>
            <a:pPr marL="232200" lvl="1" indent="0">
              <a:buNone/>
            </a:pPr>
            <a:endParaRPr lang="en-US" altLang="ko-KR" kern="100" dirty="0" smtClean="0">
              <a:latin typeface="Times New Roman" panose="02020603050405020304" pitchFamily="18" charset="0"/>
            </a:endParaRPr>
          </a:p>
          <a:p>
            <a:pPr marL="232200" lvl="1" indent="0">
              <a:buNone/>
            </a:pPr>
            <a:endParaRPr lang="en-US" altLang="ko-KR" sz="1000" kern="100" dirty="0">
              <a:latin typeface="Times New Roman" panose="02020603050405020304" pitchFamily="18" charset="0"/>
            </a:endParaRPr>
          </a:p>
          <a:p>
            <a:pPr marL="177800" indent="0">
              <a:buNone/>
            </a:pPr>
            <a:r>
              <a:rPr lang="ko-KR" altLang="en-US" b="0" kern="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b="0" kern="100" dirty="0">
                <a:solidFill>
                  <a:schemeClr val="tx1"/>
                </a:solidFill>
              </a:rPr>
              <a:t>추가 단계</a:t>
            </a:r>
            <a:r>
              <a:rPr lang="en-US" altLang="ko-KR" b="0" kern="100" dirty="0">
                <a:solidFill>
                  <a:schemeClr val="tx1"/>
                </a:solidFill>
              </a:rPr>
              <a:t>: </a:t>
            </a:r>
            <a:r>
              <a:rPr lang="ko-KR" altLang="en-US" b="0" kern="100" dirty="0">
                <a:solidFill>
                  <a:schemeClr val="tx1"/>
                </a:solidFill>
              </a:rPr>
              <a:t>기본 </a:t>
            </a:r>
            <a:r>
              <a:rPr lang="ko-KR" altLang="en-US" b="0" kern="100" dirty="0" err="1">
                <a:solidFill>
                  <a:schemeClr val="tx1"/>
                </a:solidFill>
              </a:rPr>
              <a:t>생성자</a:t>
            </a:r>
            <a:r>
              <a:rPr lang="ko-KR" altLang="en-US" b="0" kern="100" dirty="0">
                <a:solidFill>
                  <a:schemeClr val="tx1"/>
                </a:solidFill>
              </a:rPr>
              <a:t> </a:t>
            </a:r>
            <a:r>
              <a:rPr lang="ko-KR" altLang="en-US" b="0" kern="100" dirty="0" smtClean="0">
                <a:solidFill>
                  <a:schemeClr val="tx1"/>
                </a:solidFill>
              </a:rPr>
              <a:t>추가하기</a:t>
            </a:r>
            <a:endParaRPr lang="en-US" altLang="ko-KR" b="0" kern="100" dirty="0" smtClean="0">
              <a:solidFill>
                <a:schemeClr val="tx1"/>
              </a:solidFill>
            </a:endParaRPr>
          </a:p>
          <a:p>
            <a:pPr marL="751100" lvl="1" indent="-342900"/>
            <a:r>
              <a:rPr lang="en-US" altLang="ko-KR" sz="1800" kern="100" dirty="0">
                <a:solidFill>
                  <a:schemeClr val="tx1"/>
                </a:solidFill>
              </a:rPr>
              <a:t>@</a:t>
            </a:r>
            <a:r>
              <a:rPr lang="en-US" altLang="ko-KR" sz="1800" kern="100" dirty="0" err="1" smtClean="0">
                <a:solidFill>
                  <a:schemeClr val="tx1"/>
                </a:solidFill>
              </a:rPr>
              <a:t>NoArgsConstructor</a:t>
            </a:r>
            <a:r>
              <a:rPr lang="en-US" altLang="ko-KR" sz="1800" kern="100" dirty="0" smtClean="0">
                <a:solidFill>
                  <a:schemeClr val="tx1"/>
                </a:solidFill>
              </a:rPr>
              <a:t>:</a:t>
            </a:r>
            <a:r>
              <a:rPr lang="ko-KR" altLang="en-US" sz="1800" kern="100" dirty="0" smtClean="0">
                <a:solidFill>
                  <a:schemeClr val="tx1"/>
                </a:solidFill>
              </a:rPr>
              <a:t> </a:t>
            </a:r>
            <a:r>
              <a:rPr lang="ko-KR" altLang="en-US" sz="1800" kern="100" dirty="0">
                <a:solidFill>
                  <a:schemeClr val="tx1"/>
                </a:solidFill>
              </a:rPr>
              <a:t>기본 </a:t>
            </a:r>
            <a:r>
              <a:rPr lang="ko-KR" altLang="en-US" sz="1800" kern="1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800" kern="100" dirty="0" smtClean="0">
                <a:solidFill>
                  <a:schemeClr val="tx1"/>
                </a:solidFill>
              </a:rPr>
              <a:t> </a:t>
            </a:r>
            <a:r>
              <a:rPr lang="ko-KR" altLang="en-US" sz="1800" kern="100" dirty="0">
                <a:solidFill>
                  <a:schemeClr val="tx1"/>
                </a:solidFill>
              </a:rPr>
              <a:t>추가해 주는 </a:t>
            </a:r>
            <a:r>
              <a:rPr lang="ko-KR" altLang="en-US" sz="1800" kern="100" dirty="0" err="1" smtClean="0">
                <a:solidFill>
                  <a:schemeClr val="tx1"/>
                </a:solidFill>
              </a:rPr>
              <a:t>어노테이션</a:t>
            </a:r>
            <a:endParaRPr lang="en-US" altLang="ko-KR" sz="1800" b="0" kern="1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155~169p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38928-467A-2AF9-E76A-F252CD89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8" y="2898815"/>
            <a:ext cx="7307308" cy="21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8726-4BDE-70BF-3196-E698FFD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단일 데이터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61DBF-B226-AA43-A074-D9A465BB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74" y="1587500"/>
            <a:ext cx="78867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실습 정리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87800E-3DA8-9FD9-902E-8C7D4408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2373319"/>
            <a:ext cx="8173240" cy="2889146"/>
          </a:xfrm>
          <a:prstGeom prst="rect">
            <a:avLst/>
          </a:prstGeom>
        </p:spPr>
      </p:pic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155~169p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63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FE5CB-F149-BE05-C7A2-BA1B5409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목록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D2128-89A7-D3AA-79E4-166BD68E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목록 조회 과정</a:t>
            </a:r>
            <a:endParaRPr lang="ko-KR" altLang="en-US" b="0" i="0" u="none" strike="noStrike" kern="100" baseline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7" y="2364436"/>
            <a:ext cx="8260446" cy="26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FE5CB-F149-BE05-C7A2-BA1B5409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목록 조회하기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D2128-89A7-D3AA-79E4-166BD68E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8030158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URL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요청받기</a:t>
            </a:r>
            <a:endParaRPr lang="en-US" altLang="ko-KR" kern="100" dirty="0"/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조회해 출력하기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r>
              <a:rPr lang="en-US" altLang="ko-KR" b="0" i="0" u="none" strike="noStrike" kern="1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ⓛ </a:t>
            </a:r>
            <a:r>
              <a:rPr lang="ko-KR" altLang="en-US" b="0" i="0" u="none" strike="noStrike" kern="100" baseline="0" dirty="0" smtClean="0"/>
              <a:t>모든 데이터 가져오기</a:t>
            </a:r>
            <a:endParaRPr lang="en-US" altLang="ko-KR" b="0" i="0" u="none" strike="noStrike" kern="100" baseline="0" dirty="0" smtClean="0"/>
          </a:p>
          <a:p>
            <a:pPr marL="719138" lvl="2" indent="-271463"/>
            <a:r>
              <a:rPr lang="en-US" altLang="ko-KR" kern="100" dirty="0" err="1" smtClean="0"/>
              <a:t>findAll</a:t>
            </a:r>
            <a:r>
              <a:rPr lang="en-US" altLang="ko-KR" kern="100" dirty="0" smtClean="0"/>
              <a:t>(): JPA</a:t>
            </a:r>
            <a:r>
              <a:rPr lang="ko-KR" altLang="en-US" kern="100" dirty="0" smtClean="0"/>
              <a:t>의 </a:t>
            </a:r>
            <a:r>
              <a:rPr lang="en-US" altLang="ko-KR" kern="100" dirty="0" err="1" smtClean="0"/>
              <a:t>CrudRepository</a:t>
            </a:r>
            <a:r>
              <a:rPr lang="ko-KR" altLang="en-US" kern="100" dirty="0" smtClean="0"/>
              <a:t>가 제공하는 메서드로</a:t>
            </a:r>
            <a:r>
              <a:rPr lang="en-US" altLang="ko-KR" kern="100" dirty="0" smtClean="0"/>
              <a:t>, </a:t>
            </a:r>
            <a:r>
              <a:rPr lang="ko-KR" altLang="en-US" kern="100" dirty="0" smtClean="0"/>
              <a:t>특정 </a:t>
            </a:r>
            <a:r>
              <a:rPr lang="ko-KR" altLang="en-US" kern="100" dirty="0" err="1" smtClean="0"/>
              <a:t>엔티티를</a:t>
            </a:r>
            <a:r>
              <a:rPr lang="ko-KR" altLang="en-US" kern="100" dirty="0" smtClean="0"/>
              <a:t> 모두 가져와 </a:t>
            </a:r>
            <a:r>
              <a:rPr lang="en-US" altLang="ko-KR" kern="100" dirty="0" err="1" smtClean="0"/>
              <a:t>Iterable</a:t>
            </a:r>
            <a:r>
              <a:rPr lang="en-US" altLang="ko-KR" kern="100" dirty="0" smtClean="0"/>
              <a:t> </a:t>
            </a:r>
            <a:r>
              <a:rPr lang="ko-KR" altLang="en-US" kern="100" dirty="0" smtClean="0"/>
              <a:t>타입으로 반환</a:t>
            </a:r>
            <a:endParaRPr lang="en-US" altLang="ko-KR" kern="100" dirty="0" smtClean="0"/>
          </a:p>
          <a:p>
            <a:pPr marL="232200" lvl="1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kern="100" dirty="0"/>
              <a:t>모델에 데이터 등록하기</a:t>
            </a:r>
          </a:p>
          <a:p>
            <a:pPr marL="232200" lvl="1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kern="100" dirty="0"/>
              <a:t>뷰 페이지 설정하기</a:t>
            </a:r>
            <a:endParaRPr lang="en-US" altLang="ko-KR" kern="100" dirty="0"/>
          </a:p>
          <a:p>
            <a:pPr lvl="2"/>
            <a:r>
              <a:rPr lang="en-US" altLang="ko-KR" kern="100" dirty="0"/>
              <a:t>{{#article</a:t>
            </a:r>
            <a:r>
              <a:rPr lang="en-US" altLang="ko-KR" kern="100" dirty="0" smtClean="0"/>
              <a:t>}}…{{/</a:t>
            </a:r>
            <a:r>
              <a:rPr lang="en-US" altLang="ko-KR" kern="100" dirty="0"/>
              <a:t>article}}: </a:t>
            </a:r>
            <a:r>
              <a:rPr lang="ko-KR" altLang="en-US" kern="100" dirty="0"/>
              <a:t>뷰 페이지에서 모델에 등록된 </a:t>
            </a:r>
            <a:r>
              <a:rPr lang="en-US" altLang="ko-KR" kern="100" dirty="0" smtClean="0"/>
              <a:t>article</a:t>
            </a:r>
            <a:r>
              <a:rPr lang="ko-KR" altLang="en-US" kern="100" dirty="0"/>
              <a:t>의 사용 범위를 지정할 때 사용하는 </a:t>
            </a:r>
            <a:r>
              <a:rPr lang="ko-KR" altLang="en-US" kern="100" dirty="0" err="1"/>
              <a:t>머스테치</a:t>
            </a:r>
            <a:r>
              <a:rPr lang="ko-KR" altLang="en-US" kern="100" dirty="0"/>
              <a:t> 문법</a:t>
            </a:r>
            <a:endParaRPr lang="en-US" altLang="ko-KR" kern="100" dirty="0"/>
          </a:p>
          <a:p>
            <a:pPr marL="719138" lvl="2" indent="-271463"/>
            <a:endParaRPr lang="ko-KR" altLang="en-US" kern="100" dirty="0" smtClean="0"/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7D873F0-58FF-E8AE-C112-BFF7603EFE07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170~179p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05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6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게시판 내 페이지 이동하기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6.1</a:t>
            </a:r>
            <a:r>
              <a:rPr lang="en-US" altLang="ko-KR" dirty="0"/>
              <a:t> </a:t>
            </a:r>
            <a:r>
              <a:rPr lang="ko-KR" altLang="en-US" dirty="0"/>
              <a:t>링크와 </a:t>
            </a:r>
            <a:r>
              <a:rPr lang="ko-KR" altLang="en-US" dirty="0" err="1"/>
              <a:t>리다이렉트란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6.2</a:t>
            </a:r>
            <a:r>
              <a:rPr lang="en-US" altLang="ko-KR" dirty="0"/>
              <a:t> </a:t>
            </a:r>
            <a:r>
              <a:rPr lang="ko-KR" altLang="en-US" dirty="0"/>
              <a:t>링크와 </a:t>
            </a:r>
            <a:r>
              <a:rPr lang="ko-KR" altLang="en-US" dirty="0" err="1"/>
              <a:t>리다이렉트를</a:t>
            </a:r>
            <a:r>
              <a:rPr lang="ko-KR" altLang="en-US" dirty="0"/>
              <a:t> 이용해 페이지 연결하기</a:t>
            </a:r>
          </a:p>
        </p:txBody>
      </p:sp>
    </p:spTree>
    <p:extLst>
      <p:ext uri="{BB962C8B-B14F-4D97-AF65-F5344CB8AC3E}">
        <p14:creationId xmlns:p14="http://schemas.microsoft.com/office/powerpoint/2010/main" val="326743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DEADA-C1C7-7862-DF75-70B1E9E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데이터란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03D31-AFF3-A34B-E7F5-4469099B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872"/>
            <a:ext cx="7886700" cy="504190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데이터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(form data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form&gt;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태그에 실려 </a:t>
            </a:r>
            <a:r>
              <a:rPr lang="ko-KR" altLang="en-US" kern="100" dirty="0" smtClean="0"/>
              <a:t>서버로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전송되는 데이터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kern="100" dirty="0"/>
          </a:p>
          <a:p>
            <a:pPr lvl="1"/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kern="100" dirty="0"/>
          </a:p>
          <a:p>
            <a:pPr lvl="1"/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0E63-7F95-6561-F813-A3F8A66AF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2" b="7781"/>
          <a:stretch/>
        </p:blipFill>
        <p:spPr>
          <a:xfrm>
            <a:off x="1846514" y="2959027"/>
            <a:ext cx="5397615" cy="24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0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4E8A-69A7-57CE-2FB2-413276A3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리다이렉트란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EC77A-4E85-2874-AA92-073AF647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43" y="2321417"/>
            <a:ext cx="5527336" cy="4233339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게시판 내 페이지 이동</a:t>
            </a:r>
            <a:r>
              <a:rPr lang="ko-KR" altLang="en-US" kern="100" dirty="0"/>
              <a:t> </a:t>
            </a:r>
            <a:r>
              <a:rPr lang="ko-KR" altLang="en-US" kern="100" dirty="0" smtClean="0"/>
              <a:t>모습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34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4E8A-69A7-57CE-2FB2-413276A3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리다이렉트란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(link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미리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 놓은 요청을 간편히 전송하는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기능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kern="100" dirty="0" smtClean="0"/>
              <a:t>&lt;</a:t>
            </a:r>
            <a:r>
              <a:rPr lang="en-US" altLang="ko-KR" kern="100" dirty="0"/>
              <a:t>a&gt; </a:t>
            </a:r>
            <a:r>
              <a:rPr lang="ko-KR" altLang="en-US" kern="100" dirty="0"/>
              <a:t>태그 혹은 </a:t>
            </a:r>
            <a:r>
              <a:rPr lang="en-US" altLang="ko-KR" kern="100" dirty="0"/>
              <a:t>&lt;form&gt; </a:t>
            </a:r>
            <a:r>
              <a:rPr lang="ko-KR" altLang="en-US" kern="100" dirty="0"/>
              <a:t>태그로 </a:t>
            </a:r>
            <a:r>
              <a:rPr lang="ko-KR" altLang="en-US" kern="100" dirty="0" smtClean="0"/>
              <a:t>작성</a:t>
            </a:r>
            <a:endParaRPr lang="en-US" altLang="ko-KR" kern="100" dirty="0" smtClean="0"/>
          </a:p>
          <a:p>
            <a:pPr lvl="1"/>
            <a:r>
              <a:rPr lang="ko-KR" altLang="en-US" kern="100" dirty="0" smtClean="0"/>
              <a:t>클라이언트가 </a:t>
            </a:r>
            <a:r>
              <a:rPr lang="ko-KR" altLang="en-US" kern="100" dirty="0"/>
              <a:t>링크를 통해 어느 </a:t>
            </a:r>
            <a:r>
              <a:rPr lang="ko-KR" altLang="en-US" kern="100" dirty="0" smtClean="0"/>
              <a:t>페이지로 </a:t>
            </a:r>
            <a:r>
              <a:rPr lang="ko-KR" altLang="en-US" kern="100" dirty="0"/>
              <a:t>이동하겠다고 요청하면 서버는 결과 페이지를 </a:t>
            </a:r>
            <a:r>
              <a:rPr lang="ko-KR" altLang="en-US" kern="100" dirty="0" smtClean="0"/>
              <a:t>응답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A66A4-2F3B-31EF-7C47-3D351E26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81" y="4727011"/>
            <a:ext cx="6138295" cy="16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4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4E8A-69A7-57CE-2FB2-413276A3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리다이렉트란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3368592" cy="5041900"/>
          </a:xfrm>
        </p:spPr>
        <p:txBody>
          <a:bodyPr/>
          <a:lstStyle/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리다이렉트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(redirect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클라이언트가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보낸 요청을 마친 후 계속해서 처리할 다음 요청 주소를 </a:t>
            </a:r>
            <a:r>
              <a:rPr lang="ko-KR" altLang="en-US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재지시하는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것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75B78-314C-B949-DEF7-82497955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15" y="1996980"/>
            <a:ext cx="4713317" cy="43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55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3829-9972-7FD3-33A7-8241951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8859"/>
            <a:ext cx="7886700" cy="990528"/>
          </a:xfrm>
        </p:spPr>
        <p:txBody>
          <a:bodyPr>
            <a:normAutofit/>
          </a:bodyPr>
          <a:lstStyle/>
          <a:p>
            <a:r>
              <a:rPr lang="en-US" altLang="ko-KR" sz="2800" b="0" i="0" u="none" strike="noStrike" kern="100" baseline="0" dirty="0">
                <a:ea typeface="나눔스퀘어라운드 Bold" panose="020B0600000101010101" pitchFamily="50" charset="-127"/>
              </a:rPr>
              <a:t>6.2 </a:t>
            </a:r>
            <a:r>
              <a:rPr lang="ko-KR" altLang="en-US" sz="2800" b="0" i="0" u="none" strike="noStrike" kern="100" baseline="0" dirty="0">
                <a:ea typeface="나눔스퀘어라운드 Bold" panose="020B0600000101010101" pitchFamily="50" charset="-127"/>
              </a:rPr>
              <a:t>링크와 </a:t>
            </a:r>
            <a:r>
              <a:rPr lang="ko-KR" altLang="en-US" sz="2800" b="0" i="0" u="none" strike="noStrike" kern="100" baseline="0" dirty="0" err="1">
                <a:ea typeface="나눔스퀘어라운드 Bold" panose="020B0600000101010101" pitchFamily="50" charset="-127"/>
              </a:rPr>
              <a:t>리다이렉트를</a:t>
            </a:r>
            <a:r>
              <a:rPr lang="ko-KR" altLang="en-US" sz="2800" b="0" i="0" u="none" strike="noStrike" kern="100" baseline="0" dirty="0">
                <a:ea typeface="나눔스퀘어라운드 Bold" panose="020B0600000101010101" pitchFamily="50" charset="-127"/>
              </a:rPr>
              <a:t> 이용해 페이지 연결하기</a:t>
            </a:r>
            <a:endParaRPr lang="ko-KR" altLang="en-US" sz="2800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7E981-4081-1DE5-5F93-D9332750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7675"/>
            <a:ext cx="78867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/>
              <a:t>1.</a:t>
            </a:r>
            <a:r>
              <a:rPr lang="ko-KR" altLang="en-US" b="0" i="0" u="none" strike="noStrike" kern="100" baseline="0" dirty="0"/>
              <a:t> 새 글 작성 링크 만들기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/>
              <a:t>2.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&lt;</a:t>
            </a:r>
            <a:r>
              <a:rPr lang="ko-KR" altLang="en-US" b="0" i="0" u="none" strike="noStrike" kern="100" baseline="0" dirty="0"/>
              <a:t>입력 페이지</a:t>
            </a:r>
            <a:r>
              <a:rPr lang="en-US" altLang="ko-KR" b="0" i="0" u="none" strike="noStrike" kern="100" baseline="0" dirty="0"/>
              <a:t>&gt; → &lt;</a:t>
            </a:r>
            <a:r>
              <a:rPr lang="ko-KR" altLang="en-US" b="0" i="0" u="none" strike="noStrike" kern="100" baseline="0" dirty="0"/>
              <a:t>목록 페이지</a:t>
            </a:r>
            <a:r>
              <a:rPr lang="en-US" altLang="ko-KR" b="0" i="0" u="none" strike="noStrike" kern="100" baseline="0" dirty="0"/>
              <a:t>&gt; </a:t>
            </a:r>
            <a:r>
              <a:rPr lang="ko-KR" altLang="en-US" b="0" i="0" u="none" strike="noStrike" kern="100" baseline="0" dirty="0"/>
              <a:t>돌아가기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/>
              <a:t>3.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&lt;</a:t>
            </a:r>
            <a:r>
              <a:rPr lang="ko-KR" altLang="en-US" b="0" i="0" u="none" strike="noStrike" kern="100" baseline="0" dirty="0"/>
              <a:t>입력 페이지</a:t>
            </a:r>
            <a:r>
              <a:rPr lang="en-US" altLang="ko-KR" b="0" i="0" u="none" strike="noStrike" kern="100" baseline="0" dirty="0"/>
              <a:t>&gt; → &lt;</a:t>
            </a:r>
            <a:r>
              <a:rPr lang="ko-KR" altLang="en-US" b="0" i="0" u="none" strike="noStrike" kern="100" baseline="0" dirty="0"/>
              <a:t>상세 페이지</a:t>
            </a:r>
            <a:r>
              <a:rPr lang="en-US" altLang="ko-KR" b="0" i="0" u="none" strike="noStrike" kern="100" baseline="0" dirty="0"/>
              <a:t>&gt; </a:t>
            </a:r>
            <a:r>
              <a:rPr lang="ko-KR" altLang="en-US" b="0" i="0" u="none" strike="noStrike" kern="100" baseline="0" dirty="0" smtClean="0"/>
              <a:t>이동하기</a:t>
            </a:r>
            <a:endParaRPr lang="en-US" altLang="ko-KR" b="0" i="0" u="none" strike="noStrike" kern="100" baseline="0" dirty="0" smtClean="0"/>
          </a:p>
          <a:p>
            <a:pPr lvl="1"/>
            <a:r>
              <a:rPr lang="ko-KR" altLang="en-US" b="0" i="0" u="none" strike="noStrike" kern="100" baseline="0" dirty="0" err="1" smtClean="0"/>
              <a:t>리다이렉트</a:t>
            </a:r>
            <a:r>
              <a:rPr lang="ko-KR" altLang="en-US" b="0" i="0" u="none" strike="noStrike" kern="100" baseline="0" dirty="0" smtClean="0"/>
              <a:t> 적용</a:t>
            </a:r>
            <a:endParaRPr lang="en-US" altLang="ko-KR" b="0" i="0" u="none" strike="noStrike" kern="100" baseline="0" dirty="0"/>
          </a:p>
          <a:p>
            <a:pPr marL="0" indent="0">
              <a:buNone/>
            </a:pPr>
            <a:endParaRPr lang="en-US" altLang="ko-KR" kern="100" dirty="0"/>
          </a:p>
          <a:p>
            <a:pPr marL="0" indent="0">
              <a:buNone/>
            </a:pPr>
            <a:endParaRPr lang="ko-KR" altLang="en-US" b="0" i="0" u="none" strike="noStrike" kern="100" baseline="0" dirty="0"/>
          </a:p>
          <a:p>
            <a:pPr marL="0" indent="0">
              <a:buNone/>
            </a:pPr>
            <a:r>
              <a:rPr lang="en-US" altLang="ko-KR" b="0" i="0" u="none" strike="noStrike" kern="100" baseline="0" dirty="0"/>
              <a:t>4.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&lt;</a:t>
            </a:r>
            <a:r>
              <a:rPr lang="ko-KR" altLang="en-US" b="0" i="0" u="none" strike="noStrike" kern="100" baseline="0" dirty="0"/>
              <a:t>상세 페이지</a:t>
            </a:r>
            <a:r>
              <a:rPr lang="en-US" altLang="ko-KR" b="0" i="0" u="none" strike="noStrike" kern="100" baseline="0" dirty="0"/>
              <a:t>&gt; → &lt;</a:t>
            </a:r>
            <a:r>
              <a:rPr lang="ko-KR" altLang="en-US" b="0" i="0" u="none" strike="noStrike" kern="100" baseline="0" dirty="0"/>
              <a:t>목록 페이지</a:t>
            </a:r>
            <a:r>
              <a:rPr lang="en-US" altLang="ko-KR" b="0" i="0" u="none" strike="noStrike" kern="100" baseline="0" dirty="0"/>
              <a:t>&gt; </a:t>
            </a:r>
            <a:r>
              <a:rPr lang="ko-KR" altLang="en-US" b="0" i="0" u="none" strike="noStrike" kern="100" baseline="0" dirty="0"/>
              <a:t>돌아가기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/>
              <a:t>5.</a:t>
            </a:r>
            <a:r>
              <a:rPr lang="ko-KR" altLang="en-US" b="0" i="0" u="none" strike="noStrike" kern="100" baseline="0" dirty="0"/>
              <a:t> </a:t>
            </a:r>
            <a:r>
              <a:rPr lang="en-US" altLang="ko-KR" b="0" i="0" u="none" strike="noStrike" kern="100" baseline="0" dirty="0"/>
              <a:t>&lt;</a:t>
            </a:r>
            <a:r>
              <a:rPr lang="ko-KR" altLang="en-US" b="0" i="0" u="none" strike="noStrike" kern="100" baseline="0" dirty="0"/>
              <a:t>목록 페이지</a:t>
            </a:r>
            <a:r>
              <a:rPr lang="en-US" altLang="ko-KR" b="0" i="0" u="none" strike="noStrike" kern="100" baseline="0" dirty="0"/>
              <a:t>&gt; → &lt;</a:t>
            </a:r>
            <a:r>
              <a:rPr lang="ko-KR" altLang="en-US" b="0" i="0" u="none" strike="noStrike" kern="100" baseline="0" dirty="0"/>
              <a:t>상세 페이지</a:t>
            </a:r>
            <a:r>
              <a:rPr lang="en-US" altLang="ko-KR" b="0" i="0" u="none" strike="noStrike" kern="100" baseline="0" dirty="0"/>
              <a:t>&gt; </a:t>
            </a:r>
            <a:r>
              <a:rPr lang="ko-KR" altLang="en-US" b="0" i="0" u="none" strike="noStrike" kern="100" baseline="0" dirty="0"/>
              <a:t>이동하기</a:t>
            </a: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FF42BAD8-51E3-3F84-0FF3-5B767C6A223A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186~194p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42561-F54B-D528-98B9-B11A2E63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51" y="4166118"/>
            <a:ext cx="4495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6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7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게시글 수정하기</a:t>
            </a:r>
            <a:r>
              <a:rPr lang="en-US" altLang="ko-KR" sz="3000" dirty="0"/>
              <a:t>: Update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7.1</a:t>
            </a:r>
            <a:r>
              <a:rPr lang="en-US" altLang="ko-KR" dirty="0"/>
              <a:t> </a:t>
            </a:r>
            <a:r>
              <a:rPr lang="ko-KR" altLang="en-US" dirty="0"/>
              <a:t>데이터 수정 과정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7.2 </a:t>
            </a:r>
            <a:r>
              <a:rPr lang="en-US" altLang="ko-KR" dirty="0"/>
              <a:t>&lt;</a:t>
            </a:r>
            <a:r>
              <a:rPr lang="ko-KR" altLang="en-US" dirty="0"/>
              <a:t>수정 페이지</a:t>
            </a:r>
            <a:r>
              <a:rPr lang="en-US" altLang="ko-KR" dirty="0"/>
              <a:t>&gt; </a:t>
            </a:r>
            <a:r>
              <a:rPr lang="ko-KR" altLang="en-US" dirty="0"/>
              <a:t>만들기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7.3 </a:t>
            </a:r>
            <a:r>
              <a:rPr lang="ko-KR" altLang="en-US" dirty="0"/>
              <a:t>수정 데이터를 </a:t>
            </a:r>
            <a:r>
              <a:rPr lang="en-US" altLang="ko-KR" dirty="0"/>
              <a:t>DB</a:t>
            </a:r>
            <a:r>
              <a:rPr lang="ko-KR" altLang="en-US" dirty="0"/>
              <a:t>에 갱신하기</a:t>
            </a:r>
          </a:p>
        </p:txBody>
      </p:sp>
    </p:spTree>
    <p:extLst>
      <p:ext uri="{BB962C8B-B14F-4D97-AF65-F5344CB8AC3E}">
        <p14:creationId xmlns:p14="http://schemas.microsoft.com/office/powerpoint/2010/main" val="32908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DD8D-0BD2-C3AE-02AB-48BC959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수정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7CF65D-C7BE-CC5D-71C7-103F17D8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11791"/>
            <a:ext cx="7984791" cy="3187635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r>
              <a:rPr lang="ko-KR" altLang="en-US" kern="100" dirty="0" smtClean="0"/>
              <a:t>데이터 수정 과정</a:t>
            </a:r>
            <a:endParaRPr lang="en-US" altLang="ko-KR" kern="100" dirty="0" smtClean="0"/>
          </a:p>
          <a:p>
            <a:pPr lvl="1"/>
            <a:r>
              <a:rPr lang="en-US" altLang="ko-KR" kern="100" dirty="0" smtClean="0"/>
              <a:t>1</a:t>
            </a:r>
            <a:r>
              <a:rPr lang="ko-KR" altLang="en-US" kern="100" dirty="0" smtClean="0"/>
              <a:t>단계</a:t>
            </a:r>
            <a:r>
              <a:rPr lang="en-US" altLang="ko-KR" kern="100" dirty="0" smtClean="0"/>
              <a:t>: </a:t>
            </a:r>
            <a:r>
              <a:rPr lang="ko-KR" altLang="en-US" kern="100" dirty="0" smtClean="0"/>
              <a:t>수정 페이지 만들고 기존 글 불러오기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324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4" y="1587500"/>
            <a:ext cx="8120548" cy="5041900"/>
          </a:xfrm>
        </p:spPr>
        <p:txBody>
          <a:bodyPr/>
          <a:lstStyle/>
          <a:p>
            <a:r>
              <a:rPr lang="ko-KR" altLang="en-US" kern="100" spc="-100" dirty="0" smtClean="0"/>
              <a:t>데이터 수정 과정</a:t>
            </a:r>
            <a:endParaRPr lang="en-US" altLang="ko-KR" kern="100" spc="-100" dirty="0" smtClean="0"/>
          </a:p>
          <a:p>
            <a:pPr lvl="1"/>
            <a:r>
              <a:rPr lang="en-US" altLang="ko-KR" kern="100" dirty="0" smtClean="0"/>
              <a:t>2</a:t>
            </a:r>
            <a:r>
              <a:rPr lang="ko-KR" altLang="en-US" kern="100" dirty="0" smtClean="0"/>
              <a:t>단계</a:t>
            </a:r>
            <a:r>
              <a:rPr lang="en-US" altLang="ko-KR" kern="100" dirty="0" smtClean="0"/>
              <a:t>: </a:t>
            </a:r>
            <a:r>
              <a:rPr lang="ko-KR" altLang="en-US" kern="100" dirty="0" smtClean="0"/>
              <a:t>데이터 수정해 </a:t>
            </a:r>
            <a:r>
              <a:rPr lang="en-US" altLang="ko-KR" kern="100" dirty="0" smtClean="0"/>
              <a:t>DB</a:t>
            </a:r>
            <a:r>
              <a:rPr lang="ko-KR" altLang="en-US" kern="100" dirty="0" smtClean="0"/>
              <a:t>에 반영한 후 상세 페이지로 리다이렉트하기</a:t>
            </a:r>
            <a:endParaRPr lang="en-US" altLang="ko-KR" b="0" i="0" u="none" strike="noStrike" kern="100" dirty="0" smtClea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E9DD8D-0BD2-C3AE-02AB-48BC959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수정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AF2F87-133C-AB77-A398-84D85A56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0" y="3357821"/>
            <a:ext cx="8154095" cy="31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0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BFF0-78C9-4D7B-8253-1EE5435C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7.2 &lt;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페이지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만들기 </a:t>
            </a:r>
            <a:r>
              <a:rPr lang="en-US" altLang="ko-KR" sz="2000" b="0" i="0" u="none" strike="noStrike" kern="100" baseline="0" dirty="0" smtClean="0">
                <a:ea typeface="나눔스퀘어라운드 Bold" panose="020B0600000101010101" pitchFamily="50" charset="-127"/>
              </a:rPr>
              <a:t>– </a:t>
            </a:r>
            <a:r>
              <a:rPr lang="ko-KR" altLang="en-US" sz="2000" b="0" i="0" u="none" strike="noStrike" kern="100" baseline="0" dirty="0" smtClean="0">
                <a:ea typeface="나눔스퀘어라운드 Bold" panose="020B0600000101010101" pitchFamily="50" charset="-127"/>
              </a:rPr>
              <a:t>데이터 수정 </a:t>
            </a:r>
            <a:r>
              <a:rPr lang="en-US" altLang="ko-KR" sz="2000" b="0" i="0" u="none" strike="noStrike" kern="100" baseline="0" dirty="0" smtClean="0">
                <a:ea typeface="나눔스퀘어라운드 Bold" panose="020B0600000101010101" pitchFamily="50" charset="-127"/>
              </a:rPr>
              <a:t>1</a:t>
            </a:r>
            <a:r>
              <a:rPr lang="ko-KR" altLang="en-US" sz="2000" b="0" i="0" u="none" strike="noStrike" kern="100" baseline="0" dirty="0" smtClean="0">
                <a:ea typeface="나눔스퀘어라운드 Bold" panose="020B0600000101010101" pitchFamily="50" charset="-127"/>
              </a:rPr>
              <a:t>단계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2209C-FAE3-69FF-A762-CC88C975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상세 페이지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Edit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 만들기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Edit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요청을 받아 데이터 가져오기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edit()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기본 틀 만들기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수정할 데이터 가져오기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 데이터 등록하기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수정 폼 만들기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A1BD539D-D425-29F0-7B39-4CEB25490A01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200~208p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301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72C3-CDBE-4865-93FC-597053F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갱신하기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22" y="1643668"/>
            <a:ext cx="8465781" cy="5041900"/>
          </a:xfrm>
        </p:spPr>
        <p:txBody>
          <a:bodyPr/>
          <a:lstStyle/>
          <a:p>
            <a:r>
              <a:rPr lang="ko-KR" altLang="en-US" kern="100" spc="-100" dirty="0" smtClean="0"/>
              <a:t>클라이언트</a:t>
            </a:r>
            <a:r>
              <a:rPr lang="en-US" altLang="ko-KR" kern="100" spc="-100" dirty="0" smtClean="0"/>
              <a:t>-</a:t>
            </a:r>
            <a:r>
              <a:rPr lang="ko-KR" altLang="en-US" kern="100" spc="-100" dirty="0" smtClean="0"/>
              <a:t>서버 간 데이터 처리를 위한 </a:t>
            </a:r>
            <a:r>
              <a:rPr lang="en-US" altLang="ko-KR" kern="100" spc="-100" dirty="0" smtClean="0"/>
              <a:t>4</a:t>
            </a:r>
            <a:r>
              <a:rPr lang="ko-KR" altLang="en-US" kern="100" spc="-100" dirty="0" smtClean="0"/>
              <a:t>가지 기술</a:t>
            </a:r>
            <a:r>
              <a:rPr lang="en-US" altLang="ko-KR" kern="100" spc="-100" dirty="0"/>
              <a:t>	</a:t>
            </a:r>
            <a:endParaRPr lang="en-US" altLang="ko-KR" kern="100" spc="-100" dirty="0" smtClean="0"/>
          </a:p>
          <a:p>
            <a:pPr lvl="1">
              <a:lnSpc>
                <a:spcPct val="100000"/>
              </a:lnSpc>
            </a:pPr>
            <a:r>
              <a:rPr lang="en-US" altLang="ko-KR" kern="100" dirty="0" smtClean="0"/>
              <a:t>MVC: </a:t>
            </a:r>
            <a:r>
              <a:rPr lang="ko-KR" altLang="en-US" kern="100" dirty="0"/>
              <a:t>서버 역할을 분담해 처리하는 기법</a:t>
            </a:r>
          </a:p>
          <a:p>
            <a:pPr lvl="1">
              <a:lnSpc>
                <a:spcPct val="100000"/>
              </a:lnSpc>
            </a:pPr>
            <a:r>
              <a:rPr lang="en-US" altLang="ko-KR" kern="100" dirty="0" smtClean="0"/>
              <a:t>JPA: </a:t>
            </a:r>
            <a:r>
              <a:rPr lang="ko-KR" altLang="en-US" kern="100" dirty="0"/>
              <a:t>서버와 </a:t>
            </a:r>
            <a:r>
              <a:rPr lang="en-US" altLang="ko-KR" kern="100" dirty="0"/>
              <a:t>DB </a:t>
            </a:r>
            <a:r>
              <a:rPr lang="ko-KR" altLang="en-US" kern="100" dirty="0"/>
              <a:t>간 소통에 관여하는 기술</a:t>
            </a:r>
          </a:p>
          <a:p>
            <a:pPr lvl="1">
              <a:lnSpc>
                <a:spcPct val="100000"/>
              </a:lnSpc>
            </a:pPr>
            <a:r>
              <a:rPr lang="en-US" altLang="ko-KR" kern="100" dirty="0" smtClean="0"/>
              <a:t>SQL: </a:t>
            </a:r>
            <a:r>
              <a:rPr lang="en-US" altLang="ko-KR" kern="100" dirty="0"/>
              <a:t>DB </a:t>
            </a:r>
            <a:r>
              <a:rPr lang="ko-KR" altLang="en-US" kern="100" dirty="0"/>
              <a:t>데이터를 관리하는 언어</a:t>
            </a:r>
          </a:p>
          <a:p>
            <a:pPr lvl="1">
              <a:lnSpc>
                <a:spcPct val="100000"/>
              </a:lnSpc>
            </a:pPr>
            <a:r>
              <a:rPr lang="en-US" altLang="ko-KR" kern="100" dirty="0" smtClean="0"/>
              <a:t>HTTP: </a:t>
            </a:r>
            <a:r>
              <a:rPr lang="ko-KR" altLang="en-US" kern="100" dirty="0"/>
              <a:t>데이터를 주고받기 위한 통신 규약</a:t>
            </a:r>
            <a:endParaRPr lang="ko-KR" altLang="en-US" kern="100" dirty="0">
              <a:latin typeface="Times New Roman" panose="02020603050405020304" pitchFamily="18" charset="0"/>
            </a:endParaRPr>
          </a:p>
          <a:p>
            <a:endParaRPr lang="en-US" altLang="ko-KR" b="0" i="0" u="none" strike="noStrike" kern="100" spc="-100" dirty="0" smtClean="0"/>
          </a:p>
        </p:txBody>
      </p:sp>
    </p:spTree>
    <p:extLst>
      <p:ext uri="{BB962C8B-B14F-4D97-AF65-F5344CB8AC3E}">
        <p14:creationId xmlns:p14="http://schemas.microsoft.com/office/powerpoint/2010/main" val="2416217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72C3-CDBE-4865-93FC-597053F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갱신하기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48ED5F4-DC2C-73E8-6B3D-3807E20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22" y="1612959"/>
            <a:ext cx="8465781" cy="5041900"/>
          </a:xfrm>
        </p:spPr>
        <p:txBody>
          <a:bodyPr/>
          <a:lstStyle/>
          <a:p>
            <a:r>
              <a:rPr lang="ko-KR" altLang="en-US" kern="100" spc="-100" dirty="0" smtClean="0"/>
              <a:t>클라이언트</a:t>
            </a:r>
            <a:r>
              <a:rPr lang="en-US" altLang="ko-KR" kern="100" spc="-100" dirty="0" smtClean="0"/>
              <a:t>-</a:t>
            </a:r>
            <a:r>
              <a:rPr lang="ko-KR" altLang="en-US" kern="100" spc="-100" dirty="0" smtClean="0"/>
              <a:t>서버 간 데이터 처리를 위한 </a:t>
            </a:r>
            <a:r>
              <a:rPr lang="en-US" altLang="ko-KR" kern="100" spc="-100" dirty="0" smtClean="0"/>
              <a:t>4</a:t>
            </a:r>
            <a:r>
              <a:rPr lang="ko-KR" altLang="en-US" kern="100" spc="-100" dirty="0" smtClean="0"/>
              <a:t>가지 기술</a:t>
            </a:r>
            <a:r>
              <a:rPr lang="en-US" altLang="ko-KR" kern="100" spc="-100" dirty="0"/>
              <a:t>	</a:t>
            </a:r>
            <a:endParaRPr lang="en-US" altLang="ko-KR" kern="100" spc="-100" dirty="0" smtClean="0"/>
          </a:p>
          <a:p>
            <a:endParaRPr lang="en-US" altLang="ko-KR" b="0" i="0" u="none" strike="noStrike" kern="100" spc="-100" dirty="0" smtClean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DC8FF53-6617-5F80-14C8-F6AC59E8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7" y="2613467"/>
            <a:ext cx="8031909" cy="34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DEADA-C1C7-7862-DF75-70B1E9E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데이터란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03D31-AFF3-A34B-E7F5-4469099B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872"/>
            <a:ext cx="7886700" cy="504190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DTO(Data Transfer Object)</a:t>
            </a:r>
          </a:p>
          <a:p>
            <a:pPr lvl="1"/>
            <a:r>
              <a:rPr lang="ko-KR" altLang="en-US" kern="100" dirty="0" smtClean="0"/>
              <a:t>폼 데이터를 받는 서버 내 컨트롤러의 객체</a:t>
            </a:r>
            <a:endParaRPr lang="en-US" altLang="ko-KR" kern="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1" y="2918538"/>
            <a:ext cx="7257077" cy="27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7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F16F-3BEF-95E7-9FCE-E088FAF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갱신하기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D2292-994E-8408-B258-6706DB9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(protocol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간에 원활하게 통신하기 위해 사용하는 전 세계 표준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종류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FTP(File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Transfer Protocol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2"/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SMTP(Simple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Mail Transfer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Protocol)</a:t>
            </a:r>
          </a:p>
          <a:p>
            <a:pPr lvl="2"/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HTTP(</a:t>
            </a:r>
            <a:r>
              <a:rPr lang="en-US" altLang="ko-KR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HyperText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Transfer Protocol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70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F16F-3BEF-95E7-9FCE-E088FAF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갱신하기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D2292-994E-8408-B258-6706DB9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HTTP(</a:t>
            </a:r>
            <a:r>
              <a:rPr lang="en-US" altLang="ko-KR" b="0" i="0" u="none" strike="noStrike" kern="100" baseline="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HyperText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Transfer Protocol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서비스에 사용하는 프로토콜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kern="100" dirty="0" smtClean="0"/>
              <a:t>대표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746550" lvl="2" indent="-285750"/>
            <a:r>
              <a:rPr lang="en-US" altLang="ko-KR" dirty="0" smtClean="0"/>
              <a:t>POST</a:t>
            </a:r>
            <a:r>
              <a:rPr lang="en-US" altLang="ko-KR" dirty="0"/>
              <a:t>: </a:t>
            </a:r>
            <a:r>
              <a:rPr lang="ko-KR" altLang="en-US" dirty="0"/>
              <a:t>데이터 생성 요청</a:t>
            </a:r>
          </a:p>
          <a:p>
            <a:pPr marL="746550" lvl="2" indent="-285750"/>
            <a:r>
              <a:rPr lang="en-US" altLang="ko-KR" dirty="0" smtClean="0"/>
              <a:t>GET</a:t>
            </a:r>
            <a:r>
              <a:rPr lang="en-US" altLang="ko-KR" dirty="0"/>
              <a:t>: </a:t>
            </a:r>
            <a:r>
              <a:rPr lang="ko-KR" altLang="en-US" dirty="0"/>
              <a:t>데이터 조회 요청</a:t>
            </a:r>
          </a:p>
          <a:p>
            <a:pPr marL="746550" lvl="2" indent="-285750"/>
            <a:r>
              <a:rPr lang="en-US" altLang="ko-KR" dirty="0" smtClean="0"/>
              <a:t>PATCH(PUT</a:t>
            </a:r>
            <a:r>
              <a:rPr lang="en-US" altLang="ko-KR" dirty="0"/>
              <a:t>): </a:t>
            </a:r>
            <a:r>
              <a:rPr lang="ko-KR" altLang="en-US" dirty="0"/>
              <a:t>데이터 수정 요청</a:t>
            </a:r>
          </a:p>
          <a:p>
            <a:pPr marL="746550" lvl="2" indent="-285750"/>
            <a:r>
              <a:rPr lang="en-US" altLang="ko-KR" dirty="0" smtClean="0"/>
              <a:t>DELETE</a:t>
            </a:r>
            <a:r>
              <a:rPr lang="en-US" altLang="ko-KR" dirty="0"/>
              <a:t>: </a:t>
            </a:r>
            <a:r>
              <a:rPr lang="ko-KR" altLang="en-US" dirty="0"/>
              <a:t>데이터 삭제 요청</a:t>
            </a:r>
            <a:endParaRPr lang="en-US" altLang="ko-KR" b="0" i="0" u="none" strike="noStrike" kern="100" baseline="0" dirty="0"/>
          </a:p>
        </p:txBody>
      </p:sp>
    </p:spTree>
    <p:extLst>
      <p:ext uri="{BB962C8B-B14F-4D97-AF65-F5344CB8AC3E}">
        <p14:creationId xmlns:p14="http://schemas.microsoft.com/office/powerpoint/2010/main" val="2929840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F16F-3BEF-95E7-9FCE-E088FAF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갱신하기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D2292-994E-8408-B258-6706DB9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CRUD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위한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매칭</a:t>
            </a:r>
            <a:endParaRPr lang="en-US" altLang="ko-KR" b="0" i="0" u="none" strike="noStrike" kern="100" baseline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12987"/>
            <a:ext cx="82867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9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7CA8-D088-02A6-91EF-C1BFE3F9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갱신하기 </a:t>
            </a:r>
            <a:r>
              <a:rPr lang="en-US" altLang="ko-KR" sz="2000" b="0" i="0" u="none" strike="noStrike" kern="100" baseline="0" dirty="0" smtClean="0">
                <a:ea typeface="나눔스퀘어라운드 Bold" panose="020B0600000101010101" pitchFamily="50" charset="-127"/>
              </a:rPr>
              <a:t>- </a:t>
            </a:r>
            <a:r>
              <a:rPr lang="ko-KR" altLang="en-US" sz="2000" b="0" i="0" u="none" strike="noStrike" kern="100" baseline="0" dirty="0" smtClean="0">
                <a:ea typeface="나눔스퀘어라운드 Bold" panose="020B0600000101010101" pitchFamily="50" charset="-127"/>
              </a:rPr>
              <a:t>데이터 수정 </a:t>
            </a:r>
            <a:r>
              <a:rPr lang="en-US" altLang="ko-KR" sz="2000" b="0" i="0" u="none" strike="noStrike" kern="100" baseline="0" dirty="0" smtClean="0">
                <a:ea typeface="나눔스퀘어라운드 Bold" panose="020B0600000101010101" pitchFamily="50" charset="-127"/>
              </a:rPr>
              <a:t>2</a:t>
            </a:r>
            <a:r>
              <a:rPr lang="ko-KR" altLang="en-US" sz="2000" b="0" i="0" u="none" strike="noStrike" kern="100" baseline="0" dirty="0" smtClean="0">
                <a:ea typeface="나눔스퀘어라운드 Bold" panose="020B0600000101010101" pitchFamily="50" charset="-127"/>
              </a:rPr>
              <a:t>단계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60AB-B081-D7B1-851F-685A631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더미 데이터 설정하기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 페이지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수정 데이터 받아 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update()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기본 틀 만들기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담기</a:t>
            </a: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82533D34-96D0-1BF5-4D2B-202DA2810D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212~225p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896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7CA8-D088-02A6-91EF-C1BFE3F9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갱신하기 </a:t>
            </a:r>
            <a:r>
              <a:rPr lang="en-US" altLang="ko-KR" sz="2000" kern="100" dirty="0" smtClean="0"/>
              <a:t>- </a:t>
            </a:r>
            <a:r>
              <a:rPr lang="ko-KR" altLang="en-US" sz="2000" kern="100" dirty="0"/>
              <a:t>데이터 수정 </a:t>
            </a:r>
            <a:r>
              <a:rPr lang="en-US" altLang="ko-KR" sz="2000" kern="100" dirty="0"/>
              <a:t>2</a:t>
            </a:r>
            <a:r>
              <a:rPr lang="ko-KR" altLang="en-US" sz="2000" kern="100" dirty="0"/>
              <a:t>단계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60AB-B081-D7B1-851F-685A631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저장하고 결과 페이지로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리다이렉트하기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엔티티로 변환하기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엔티티를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82533D34-96D0-1BF5-4D2B-202DA2810D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212~225p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688019C6-1823-0606-752E-CA64AB6F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54" y="3684037"/>
            <a:ext cx="7201432" cy="2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7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7CA8-D088-02A6-91EF-C1BFE3F9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ko-KR" altLang="en-US" b="0" i="0" u="none" strike="noStrike" kern="100" baseline="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갱신하기 </a:t>
            </a:r>
            <a:r>
              <a:rPr lang="en-US" altLang="ko-KR" sz="2000" kern="100" dirty="0" smtClean="0"/>
              <a:t>- </a:t>
            </a:r>
            <a:r>
              <a:rPr lang="ko-KR" altLang="en-US" sz="2000" kern="100" dirty="0"/>
              <a:t>데이터 수정 </a:t>
            </a:r>
            <a:r>
              <a:rPr lang="en-US" altLang="ko-KR" sz="2000" kern="100" dirty="0"/>
              <a:t>2</a:t>
            </a:r>
            <a:r>
              <a:rPr lang="ko-KR" altLang="en-US" sz="2000" kern="100" dirty="0"/>
              <a:t>단계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60AB-B081-D7B1-851F-685A631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저장하고 결과 페이지로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리다이렉트하기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 startAt="3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페이지로 리다이렉트하기</a:t>
            </a: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82533D34-96D0-1BF5-4D2B-202DA2810D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212~225p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692D1-D31E-B4F2-5744-F883657A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12" y="2981620"/>
            <a:ext cx="7477941" cy="31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18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42B6-CDFA-06BB-1B01-9D6B3CCB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갱신하기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7E694-9B92-1971-C145-610A4D88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직접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갱신하기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UPDATE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수정할 때 사용하는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kern="100" dirty="0"/>
          </a:p>
          <a:p>
            <a:pPr marL="1800" indent="0">
              <a:buNone/>
            </a:pPr>
            <a:endParaRPr lang="en-US" altLang="ko-KR" kern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9E6BBE-2DDC-68DA-17EA-E49FE10D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03" y="2849527"/>
            <a:ext cx="6268146" cy="764408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82533D34-96D0-1BF5-4D2B-202DA2810D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212~225p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298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8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게시글 삭제하기</a:t>
            </a:r>
            <a:r>
              <a:rPr lang="en-US" altLang="ko-KR" sz="3000" dirty="0"/>
              <a:t>: Delete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8.1</a:t>
            </a:r>
            <a:r>
              <a:rPr lang="en-US" altLang="ko-KR" dirty="0"/>
              <a:t> </a:t>
            </a:r>
            <a:r>
              <a:rPr lang="ko-KR" altLang="en-US" dirty="0"/>
              <a:t>데이터 삭제 과정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8.2</a:t>
            </a:r>
            <a:r>
              <a:rPr lang="en-US" altLang="ko-KR" dirty="0"/>
              <a:t> </a:t>
            </a:r>
            <a:r>
              <a:rPr lang="ko-KR" altLang="en-US" dirty="0"/>
              <a:t>데이터 삭제하기</a:t>
            </a:r>
          </a:p>
        </p:txBody>
      </p:sp>
    </p:spTree>
    <p:extLst>
      <p:ext uri="{BB962C8B-B14F-4D97-AF65-F5344CB8AC3E}">
        <p14:creationId xmlns:p14="http://schemas.microsoft.com/office/powerpoint/2010/main" val="1609763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4D0C-C863-AB41-9543-1CF1FA9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삭제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B84195-A690-D0FD-86FF-1E5BD0CC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5718"/>
            <a:ext cx="7886700" cy="3182625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45D2292-994E-8408-B258-6706DB9CEA53}"/>
              </a:ext>
            </a:extLst>
          </p:cNvPr>
          <p:cNvSpPr txBox="1">
            <a:spLocks/>
          </p:cNvSpPr>
          <p:nvPr/>
        </p:nvSpPr>
        <p:spPr>
          <a:xfrm>
            <a:off x="628650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kern="100" dirty="0" smtClean="0"/>
              <a:t>데이터 </a:t>
            </a:r>
            <a:r>
              <a:rPr lang="ko-KR" altLang="en-US" kern="100" dirty="0" smtClean="0"/>
              <a:t>삭제 과정</a:t>
            </a:r>
            <a:endParaRPr lang="en-US" altLang="ko-KR" kern="100" dirty="0"/>
          </a:p>
        </p:txBody>
      </p:sp>
    </p:spTree>
    <p:extLst>
      <p:ext uri="{BB962C8B-B14F-4D97-AF65-F5344CB8AC3E}">
        <p14:creationId xmlns:p14="http://schemas.microsoft.com/office/powerpoint/2010/main" val="4180179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4D0C-C863-AB41-9543-1CF1FA99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삭제 과정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B09FE4A-8D6A-10FB-C53C-7E8F7913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35668"/>
            <a:ext cx="7886700" cy="3979594"/>
          </a:xfr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45D2292-994E-8408-B258-6706DB9CEA53}"/>
              </a:ext>
            </a:extLst>
          </p:cNvPr>
          <p:cNvSpPr txBox="1">
            <a:spLocks/>
          </p:cNvSpPr>
          <p:nvPr/>
        </p:nvSpPr>
        <p:spPr>
          <a:xfrm>
            <a:off x="628650" y="1587500"/>
            <a:ext cx="78867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kern="100" dirty="0" smtClean="0"/>
              <a:t>삭제 완료 메시지 띄우는 방법</a:t>
            </a:r>
            <a:endParaRPr lang="en-US" altLang="ko-KR" kern="100" dirty="0"/>
          </a:p>
        </p:txBody>
      </p:sp>
    </p:spTree>
    <p:extLst>
      <p:ext uri="{BB962C8B-B14F-4D97-AF65-F5344CB8AC3E}">
        <p14:creationId xmlns:p14="http://schemas.microsoft.com/office/powerpoint/2010/main" val="658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4E66E-57C7-10EF-74E8-6331520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받기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3879A-82B9-E44E-74CB-E6DF8F88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만들기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컨트롤러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전송하기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받기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DTO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b="0" kern="100" dirty="0" smtClean="0"/>
              <a:t>폼 </a:t>
            </a:r>
            <a:r>
              <a:rPr lang="ko-KR" altLang="en-US" b="0" kern="100" dirty="0"/>
              <a:t>데이터를 </a:t>
            </a:r>
            <a:r>
              <a:rPr lang="en-US" altLang="ko-KR" b="0" kern="100" dirty="0"/>
              <a:t>DTO</a:t>
            </a:r>
            <a:r>
              <a:rPr lang="ko-KR" altLang="en-US" b="0" kern="100" dirty="0"/>
              <a:t>에 </a:t>
            </a:r>
            <a:r>
              <a:rPr lang="ko-KR" altLang="en-US" b="0" kern="100" dirty="0" smtClean="0"/>
              <a:t>담기</a:t>
            </a:r>
            <a:endParaRPr lang="en-US" altLang="ko-KR" b="0" kern="1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b="0" kern="100" dirty="0" smtClean="0"/>
              <a:t>입력 </a:t>
            </a:r>
            <a:r>
              <a:rPr lang="ko-KR" altLang="en-US" b="0" kern="100" dirty="0"/>
              <a:t>폼과 </a:t>
            </a:r>
            <a:r>
              <a:rPr lang="en-US" altLang="ko-KR" b="0" kern="100" dirty="0"/>
              <a:t>DTO </a:t>
            </a:r>
            <a:r>
              <a:rPr lang="ko-KR" altLang="en-US" b="0" kern="100" dirty="0"/>
              <a:t>필드 연결하기</a:t>
            </a:r>
            <a:endParaRPr lang="ko-KR" altLang="en-US" b="0" kern="1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b="0" kern="100" dirty="0"/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99~110p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529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6BD1-8FB5-6703-F620-CCF408D1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삭제하기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1F6C-7E15-51F9-D7A9-6B49C2CF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 추가하기</a:t>
            </a: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요청을 받아 데이터 삭제하기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기본 틀 만들기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삭제할 대상 가져오기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대상 엔티티 삭제하기</a:t>
            </a: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 페이지로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리다이렉트하기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689DF20D-893A-B22C-54F6-209BE46E2F2F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232~245p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566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6BD1-8FB5-6703-F620-CCF408D1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삭제하기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1F6C-7E15-51F9-D7A9-6B49C2CF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삭제 완료 메시지 남기기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RedirectAttributes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객체의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addFlashAttribute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메서드 활용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32200" lvl="1" indent="0">
              <a:buNone/>
            </a:pPr>
            <a:endParaRPr lang="en-US" altLang="ko-KR" sz="4000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직접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kern="100" dirty="0" smtClean="0"/>
              <a:t>테이블의 행 단위로 삭제하는 </a:t>
            </a:r>
            <a:r>
              <a:rPr lang="en-US" altLang="ko-KR" kern="100" dirty="0" smtClean="0"/>
              <a:t>SQL</a:t>
            </a:r>
            <a:r>
              <a:rPr lang="ko-KR" altLang="en-US" kern="100" dirty="0" smtClean="0"/>
              <a:t>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3600" kern="100" dirty="0"/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689DF20D-893A-B22C-54F6-209BE46E2F2F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232~245p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31C79-8201-95AD-BEE5-02159661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79" y="2820989"/>
            <a:ext cx="8006565" cy="7148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C4C24E-19E9-AAEB-3237-1FDCE546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79" y="5125168"/>
            <a:ext cx="6415569" cy="7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6BD1-8FB5-6703-F620-CCF408D1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삭제하기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1F6C-7E15-51F9-D7A9-6B49C2CF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최종 정리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  <a:p>
            <a:pPr lvl="1"/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689DF20D-893A-B22C-54F6-209BE46E2F2F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232~245p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4" y="2264341"/>
            <a:ext cx="7075423" cy="44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9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en-US" altLang="ko-KR" sz="3000" dirty="0"/>
              <a:t>CRUD</a:t>
            </a:r>
            <a:r>
              <a:rPr lang="ko-KR" altLang="en-US" sz="3000" dirty="0"/>
              <a:t>와 </a:t>
            </a:r>
            <a:r>
              <a:rPr lang="en-US" altLang="ko-KR" sz="3000" dirty="0"/>
              <a:t>SQL </a:t>
            </a:r>
            <a:r>
              <a:rPr lang="ko-KR" altLang="en-US" sz="3000" dirty="0"/>
              <a:t>쿼리 종합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9.1</a:t>
            </a:r>
            <a:r>
              <a:rPr lang="en-US" altLang="ko-KR" dirty="0"/>
              <a:t> JPA </a:t>
            </a:r>
            <a:r>
              <a:rPr lang="ko-KR" altLang="en-US" dirty="0"/>
              <a:t>로깅 설정하기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9.2</a:t>
            </a:r>
            <a:r>
              <a:rPr lang="en-US" altLang="ko-KR" dirty="0"/>
              <a:t> SQL </a:t>
            </a:r>
            <a:r>
              <a:rPr lang="ko-KR" altLang="en-US" dirty="0"/>
              <a:t>쿼리 로그 확인하기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9.3</a:t>
            </a:r>
            <a:r>
              <a:rPr lang="en-US" altLang="ko-KR" dirty="0"/>
              <a:t>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쿼리 작성하기</a:t>
            </a:r>
          </a:p>
        </p:txBody>
      </p:sp>
    </p:spTree>
    <p:extLst>
      <p:ext uri="{BB962C8B-B14F-4D97-AF65-F5344CB8AC3E}">
        <p14:creationId xmlns:p14="http://schemas.microsoft.com/office/powerpoint/2010/main" val="3891130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0825-8590-2442-A8DD-0CB27EA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9.1 JPA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로깅 설정하기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13987-0B77-F6B5-84C9-EBF63E5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400"/>
            <a:ext cx="8217399" cy="5041900"/>
          </a:xfrm>
        </p:spPr>
        <p:txBody>
          <a:bodyPr>
            <a:normAutofit/>
          </a:bodyPr>
          <a:lstStyle/>
          <a:p>
            <a:r>
              <a:rPr lang="en-US" altLang="ko-KR" dirty="0"/>
              <a:t>CRUD</a:t>
            </a:r>
            <a:r>
              <a:rPr lang="ko-KR" altLang="en-US" dirty="0"/>
              <a:t>와 </a:t>
            </a:r>
            <a:r>
              <a:rPr lang="en-US" altLang="ko-KR" dirty="0"/>
              <a:t>SQL </a:t>
            </a:r>
            <a:r>
              <a:rPr lang="ko-KR" altLang="en-US" dirty="0" smtClean="0"/>
              <a:t>쿼리</a:t>
            </a:r>
            <a:endParaRPr lang="en-US" altLang="ko-KR" dirty="0" smtClean="0"/>
          </a:p>
          <a:p>
            <a:pPr lvl="1"/>
            <a:r>
              <a:rPr lang="ko-KR" altLang="en-US" kern="100" dirty="0" smtClean="0"/>
              <a:t>서버에서 </a:t>
            </a:r>
            <a:r>
              <a:rPr lang="en-US" altLang="ko-KR" kern="100" dirty="0" smtClean="0"/>
              <a:t>CRUD </a:t>
            </a:r>
            <a:r>
              <a:rPr lang="ko-KR" altLang="en-US" kern="100" dirty="0"/>
              <a:t>요청을 하면 </a:t>
            </a:r>
            <a:r>
              <a:rPr lang="en-US" altLang="ko-KR" kern="100" dirty="0"/>
              <a:t>JPA</a:t>
            </a:r>
            <a:r>
              <a:rPr lang="ko-KR" altLang="en-US" kern="100" dirty="0"/>
              <a:t>의 리파지터리가 </a:t>
            </a:r>
            <a:r>
              <a:rPr lang="en-US" altLang="ko-KR" kern="100" dirty="0" smtClean="0"/>
              <a:t>DB</a:t>
            </a:r>
            <a:r>
              <a:rPr lang="ko-KR" altLang="en-US" kern="100" dirty="0" smtClean="0"/>
              <a:t>에 </a:t>
            </a:r>
            <a:r>
              <a:rPr lang="ko-KR" altLang="en-US" kern="100" dirty="0"/>
              <a:t>해당 </a:t>
            </a:r>
            <a:r>
              <a:rPr lang="ko-KR" altLang="en-US" kern="100" dirty="0" smtClean="0"/>
              <a:t>요청 전달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는 각 요청에 따라 </a:t>
            </a:r>
            <a:r>
              <a:rPr lang="en-US" altLang="ko-KR" dirty="0"/>
              <a:t>INSERT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en-US" altLang="ko-KR" dirty="0" smtClean="0"/>
              <a:t>SELECT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en-US" altLang="ko-KR" dirty="0" smtClean="0"/>
              <a:t>UPDATE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 등의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수행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CAC0A-AF34-5CAD-49FF-3DA68E31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06" y="4115758"/>
            <a:ext cx="6024683" cy="25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7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0825-8590-2442-A8DD-0CB27EA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9.1 JPA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로깅 설정하기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13987-0B77-F6B5-84C9-EBF63E5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7500"/>
            <a:ext cx="8217399" cy="504190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로깅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(logging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시스템이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작동할 때 당시의 상태와 작동 정보를 기록하는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것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kern="100" dirty="0">
                <a:latin typeface="Times New Roman" panose="02020603050405020304" pitchFamily="18" charset="0"/>
              </a:rPr>
              <a:t>JPA </a:t>
            </a:r>
            <a:r>
              <a:rPr lang="ko-KR" altLang="en-US" kern="100" dirty="0" smtClean="0">
                <a:latin typeface="Times New Roman" panose="02020603050405020304" pitchFamily="18" charset="0"/>
              </a:rPr>
              <a:t>로깅 </a:t>
            </a:r>
            <a:r>
              <a:rPr lang="ko-KR" altLang="en-US" kern="100" dirty="0">
                <a:latin typeface="Times New Roman" panose="02020603050405020304" pitchFamily="18" charset="0"/>
              </a:rPr>
              <a:t>설정은 </a:t>
            </a:r>
            <a:r>
              <a:rPr lang="en-US" altLang="ko-KR" kern="100" dirty="0" err="1">
                <a:latin typeface="Times New Roman" panose="02020603050405020304" pitchFamily="18" charset="0"/>
              </a:rPr>
              <a:t>application.properties</a:t>
            </a:r>
            <a:r>
              <a:rPr lang="en-US" altLang="ko-KR" kern="100" dirty="0">
                <a:latin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Times New Roman" panose="02020603050405020304" pitchFamily="18" charset="0"/>
              </a:rPr>
              <a:t>파일에 </a:t>
            </a:r>
            <a:r>
              <a:rPr lang="ko-KR" altLang="en-US" kern="100" dirty="0" smtClean="0">
                <a:latin typeface="Times New Roman" panose="02020603050405020304" pitchFamily="18" charset="0"/>
              </a:rPr>
              <a:t>작성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3501312"/>
            <a:ext cx="8391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04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0825-8590-2442-A8DD-0CB27EAC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9.1 JPA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로깅 설정하기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13987-0B77-F6B5-84C9-EBF63E5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7500"/>
            <a:ext cx="8217399" cy="5041900"/>
          </a:xfrm>
        </p:spPr>
        <p:txBody>
          <a:bodyPr>
            <a:normAutofit/>
          </a:bodyPr>
          <a:lstStyle/>
          <a:p>
            <a:r>
              <a:rPr lang="en-US" altLang="ko-KR" kern="100" dirty="0"/>
              <a:t>H2 </a:t>
            </a:r>
            <a:r>
              <a:rPr lang="en-US" altLang="ko-KR" kern="100" dirty="0" smtClean="0"/>
              <a:t>DB</a:t>
            </a:r>
            <a:r>
              <a:rPr lang="ko-KR" altLang="en-US" kern="100" dirty="0" smtClean="0"/>
              <a:t> 접속 시 </a:t>
            </a:r>
            <a:r>
              <a:rPr lang="en-US" altLang="ko-KR" kern="100" dirty="0" smtClean="0"/>
              <a:t>URL</a:t>
            </a:r>
            <a:r>
              <a:rPr lang="ko-KR" altLang="en-US" kern="100" dirty="0" smtClean="0"/>
              <a:t> 고정 방법</a:t>
            </a:r>
            <a:endParaRPr lang="en-US" altLang="ko-KR" kern="100" dirty="0" smtClean="0"/>
          </a:p>
          <a:p>
            <a:pPr lvl="1"/>
            <a:r>
              <a:rPr lang="ko-KR" altLang="en-US" kern="100" dirty="0"/>
              <a:t>유니크 </a:t>
            </a:r>
            <a:r>
              <a:rPr lang="en-US" altLang="ko-KR" kern="100" dirty="0"/>
              <a:t>URL </a:t>
            </a:r>
            <a:r>
              <a:rPr lang="ko-KR" altLang="en-US" kern="100" dirty="0"/>
              <a:t>설정을 </a:t>
            </a:r>
            <a:r>
              <a:rPr lang="en-US" altLang="ko-KR" kern="100" dirty="0"/>
              <a:t>false</a:t>
            </a:r>
            <a:r>
              <a:rPr lang="ko-KR" altLang="en-US" kern="100" dirty="0"/>
              <a:t>로 하고</a:t>
            </a:r>
            <a:r>
              <a:rPr lang="en-US" altLang="ko-KR" kern="100" dirty="0"/>
              <a:t>, </a:t>
            </a:r>
            <a:r>
              <a:rPr lang="ko-KR" altLang="en-US" kern="100" dirty="0" smtClean="0"/>
              <a:t>어떤 </a:t>
            </a:r>
            <a:r>
              <a:rPr lang="ko-KR" altLang="en-US" kern="100" dirty="0"/>
              <a:t>값을 </a:t>
            </a:r>
            <a:r>
              <a:rPr lang="ko-KR" altLang="en-US" kern="100" dirty="0" smtClean="0"/>
              <a:t>고정 </a:t>
            </a:r>
            <a:r>
              <a:rPr lang="en-US" altLang="ko-KR" kern="100" dirty="0" smtClean="0"/>
              <a:t>URL</a:t>
            </a:r>
            <a:r>
              <a:rPr lang="ko-KR" altLang="en-US" kern="100" dirty="0"/>
              <a:t>로 할 건지 </a:t>
            </a:r>
            <a:r>
              <a:rPr lang="ko-KR" altLang="en-US" kern="100" dirty="0" smtClean="0"/>
              <a:t>작성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7" y="3079472"/>
            <a:ext cx="8233391" cy="33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89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72E5-F1E5-0885-35EB-3F8FE23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9.2 SQL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쿼리 로그 확인하기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4932D-A8CF-94DD-D3E0-9E22CBD7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생성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INSERT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자동 생성 전략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추가하기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2"/>
            <a:r>
              <a:rPr lang="ko-KR" altLang="en-US" kern="100" dirty="0" err="1"/>
              <a:t>기본키</a:t>
            </a:r>
            <a:r>
              <a:rPr lang="en-US" altLang="ko-KR" kern="100" dirty="0"/>
              <a:t>(primary key</a:t>
            </a:r>
            <a:r>
              <a:rPr lang="en-US" altLang="ko-KR" kern="100" dirty="0" smtClean="0"/>
              <a:t>):</a:t>
            </a:r>
            <a:r>
              <a:rPr lang="ko-KR" altLang="en-US" kern="100" dirty="0" smtClean="0"/>
              <a:t> </a:t>
            </a:r>
            <a:r>
              <a:rPr lang="ko-KR" altLang="en-US" kern="100" dirty="0"/>
              <a:t>테이블에 저장된 각 데이터를 유일하게 구분할 수 있도록 지정한 </a:t>
            </a:r>
            <a:r>
              <a:rPr lang="ko-KR" altLang="en-US" kern="100" dirty="0" smtClean="0"/>
              <a:t>속성</a:t>
            </a:r>
            <a:r>
              <a:rPr lang="en-US" altLang="ko-KR" kern="100" dirty="0" smtClean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기본키로</a:t>
            </a:r>
            <a:r>
              <a:rPr lang="ko-KR" altLang="en-US" dirty="0"/>
              <a:t> 많이 </a:t>
            </a:r>
            <a:r>
              <a:rPr lang="ko-KR" altLang="en-US" dirty="0" smtClean="0"/>
              <a:t>사용</a:t>
            </a:r>
            <a:endParaRPr lang="en-US" altLang="ko-KR" kern="100" dirty="0"/>
          </a:p>
          <a:p>
            <a:pPr lvl="2"/>
            <a:r>
              <a:rPr lang="en-US" altLang="ko-KR" kern="100" dirty="0" smtClean="0"/>
              <a:t>@</a:t>
            </a:r>
            <a:r>
              <a:rPr lang="en-US" altLang="ko-KR" kern="100" dirty="0" err="1" smtClean="0"/>
              <a:t>GeneratedValue</a:t>
            </a:r>
            <a:r>
              <a:rPr lang="en-US" altLang="ko-KR" kern="100" dirty="0" smtClean="0"/>
              <a:t> </a:t>
            </a:r>
            <a:r>
              <a:rPr lang="ko-KR" altLang="en-US" kern="100" dirty="0" err="1"/>
              <a:t>어노테이션의</a:t>
            </a:r>
            <a:r>
              <a:rPr lang="ko-KR" altLang="en-US" kern="100" dirty="0"/>
              <a:t> </a:t>
            </a:r>
            <a:r>
              <a:rPr lang="ko-KR" altLang="en-US" kern="100" dirty="0" smtClean="0"/>
              <a:t>전략을 </a:t>
            </a:r>
            <a:r>
              <a:rPr lang="en-US" altLang="ko-KR" kern="100" dirty="0" smtClean="0"/>
              <a:t>IDENTITY</a:t>
            </a:r>
            <a:r>
              <a:rPr lang="ko-KR" altLang="en-US" kern="100" dirty="0"/>
              <a:t>로 설정하면 </a:t>
            </a:r>
            <a:r>
              <a:rPr lang="en-US" altLang="ko-KR" kern="100" dirty="0"/>
              <a:t>DB</a:t>
            </a:r>
            <a:r>
              <a:rPr lang="ko-KR" altLang="en-US" kern="100" dirty="0"/>
              <a:t>가 </a:t>
            </a:r>
            <a:r>
              <a:rPr lang="en-US" altLang="ko-KR" kern="100" dirty="0"/>
              <a:t>id</a:t>
            </a:r>
            <a:r>
              <a:rPr lang="ko-KR" altLang="en-US" kern="100" dirty="0"/>
              <a:t>를 자동으로 생성하므로 </a:t>
            </a:r>
            <a:r>
              <a:rPr lang="en-US" altLang="ko-KR" kern="100" dirty="0"/>
              <a:t>id </a:t>
            </a:r>
            <a:r>
              <a:rPr lang="ko-KR" altLang="en-US" kern="100" dirty="0"/>
              <a:t>값이 중복되지 </a:t>
            </a:r>
            <a:r>
              <a:rPr lang="ko-KR" altLang="en-US" kern="100" dirty="0" smtClean="0"/>
              <a:t>않음</a:t>
            </a:r>
            <a:endParaRPr lang="en-US" altLang="ko-KR" kern="100" dirty="0" smtClean="0"/>
          </a:p>
          <a:p>
            <a:pPr lvl="2"/>
            <a:endParaRPr lang="en-US" altLang="ko-KR" kern="100" dirty="0" smtClean="0"/>
          </a:p>
          <a:p>
            <a:pPr lvl="2"/>
            <a:endParaRPr lang="en-US" altLang="ko-KR" kern="100" dirty="0" smtClean="0"/>
          </a:p>
          <a:p>
            <a:pPr lvl="2"/>
            <a:endParaRPr lang="ko-KR" altLang="en-US" sz="600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생성 시 동작하는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로그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확인하기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39A3C89-4CDA-F0E4-892A-D6E7B3A2CF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255~262p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0048"/>
          <a:stretch/>
        </p:blipFill>
        <p:spPr>
          <a:xfrm>
            <a:off x="1250302" y="4501729"/>
            <a:ext cx="7100596" cy="10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11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72E5-F1E5-0885-35EB-3F8FE23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9.2 SQL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쿼리 로그 확인하기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4932D-A8CF-94DD-D3E0-9E22CBD7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조회 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SELECT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사용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수정 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UPDATE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사용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삭제 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DELETE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사용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B39A3C89-4CDA-F0E4-892A-D6E7B3A2CFA8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255~262p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256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88876-F3D9-118D-FE8E-D3077022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쿼리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3E750-79BB-458D-A2F0-59F4C242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37719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coffee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만들기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CREATE TABLE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909899DD-17C9-CD5F-F8C8-2C5EE989C8DE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263~270p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6B7B4-1D7C-306F-5FCD-75643CAB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70" y="2804898"/>
            <a:ext cx="3159799" cy="2240723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4DFC6659-1B0B-B417-5A32-2E4BF1242868}"/>
              </a:ext>
            </a:extLst>
          </p:cNvPr>
          <p:cNvSpPr txBox="1">
            <a:spLocks/>
          </p:cNvSpPr>
          <p:nvPr/>
        </p:nvSpPr>
        <p:spPr>
          <a:xfrm>
            <a:off x="4311255" y="1609133"/>
            <a:ext cx="474345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kern="100" dirty="0">
                <a:solidFill>
                  <a:srgbClr val="7030A0"/>
                </a:solidFill>
              </a:rPr>
              <a:t>2</a:t>
            </a:r>
            <a:r>
              <a:rPr lang="en-US" altLang="ko-KR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.</a:t>
            </a:r>
            <a:r>
              <a:rPr lang="ko-KR" altLang="en-US" kern="100" dirty="0">
                <a:solidFill>
                  <a:srgbClr val="7030A0"/>
                </a:solidFill>
              </a:rPr>
              <a:t> </a:t>
            </a:r>
            <a:r>
              <a:rPr lang="en-US" altLang="ko-KR" kern="100" dirty="0">
                <a:solidFill>
                  <a:srgbClr val="7030A0"/>
                </a:solidFill>
              </a:rPr>
              <a:t>coffee </a:t>
            </a:r>
            <a:r>
              <a:rPr lang="ko-KR" altLang="en-US" kern="100" dirty="0">
                <a:solidFill>
                  <a:srgbClr val="7030A0"/>
                </a:solidFill>
              </a:rPr>
              <a:t>데이터 생성하기</a:t>
            </a:r>
          </a:p>
          <a:p>
            <a:pPr lvl="1"/>
            <a:r>
              <a:rPr lang="en-US" altLang="ko-KR" kern="100" dirty="0"/>
              <a:t>INSERT </a:t>
            </a:r>
            <a:r>
              <a:rPr lang="ko-KR" altLang="en-US" kern="100" dirty="0"/>
              <a:t>문</a:t>
            </a:r>
            <a:endParaRPr lang="ko-KR" altLang="en-US" kern="100" dirty="0">
              <a:latin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44B076-4CCE-F338-40B7-9E5BAD1F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2" y="2804898"/>
            <a:ext cx="4101662" cy="22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4E66E-57C7-10EF-74E8-6331520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데이터를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받기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3879A-82B9-E44E-74CB-E6DF8F88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실습 </a:t>
            </a:r>
            <a:r>
              <a:rPr lang="ko-KR" altLang="en-US" b="0" kern="100" dirty="0" smtClean="0"/>
              <a:t>요약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DEFEC947-2F2E-A35D-4FE2-134A3BAD645B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99~110p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FAA31-D340-CEFB-6FFE-552A61A0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2440903"/>
            <a:ext cx="6279503" cy="33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93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51E12-BFBA-35A8-C7FF-010E794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쿼리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3295A-D450-A583-6061-D2272752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4854593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coffee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조회하기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SELECT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AF05D0A0-B84F-0AB4-4522-BC55F345C7AB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263~270p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946053-CF8E-F968-5D91-E4F1D13E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63" y="2785100"/>
            <a:ext cx="4033455" cy="259856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6A9F8C9C-6939-7425-A93B-150A022FE778}"/>
              </a:ext>
            </a:extLst>
          </p:cNvPr>
          <p:cNvSpPr txBox="1">
            <a:spLocks/>
          </p:cNvSpPr>
          <p:nvPr/>
        </p:nvSpPr>
        <p:spPr>
          <a:xfrm>
            <a:off x="4902218" y="1587500"/>
            <a:ext cx="394335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kern="100" dirty="0">
                <a:solidFill>
                  <a:srgbClr val="7030A0"/>
                </a:solidFill>
              </a:rPr>
              <a:t>4. coffee </a:t>
            </a:r>
            <a:r>
              <a:rPr lang="ko-KR" altLang="en-US" kern="100" dirty="0">
                <a:solidFill>
                  <a:srgbClr val="7030A0"/>
                </a:solidFill>
              </a:rPr>
              <a:t>데이터 수정하기</a:t>
            </a:r>
          </a:p>
          <a:p>
            <a:pPr lvl="1"/>
            <a:r>
              <a:rPr lang="en-US" altLang="ko-KR" kern="100" dirty="0"/>
              <a:t>UPDATE </a:t>
            </a:r>
            <a:r>
              <a:rPr lang="ko-KR" altLang="en-US" kern="100" dirty="0"/>
              <a:t>문</a:t>
            </a:r>
            <a:endParaRPr lang="en-US" altLang="ko-KR" kern="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985036-D610-F86C-C7AA-14C41C38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62" y="2785100"/>
            <a:ext cx="3088524" cy="25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4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0BAF6-91E4-9C7B-8259-91452349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쿼리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2D6DF-6D40-B29D-66EA-CBDA0EAF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coffee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삭제하기</a:t>
            </a:r>
          </a:p>
          <a:p>
            <a:pPr lvl="1"/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200D9-C723-7E12-2F5D-1224CE01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1" y="2759111"/>
            <a:ext cx="3829050" cy="2457450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0EEC45BD-0E74-329E-FCF2-FDFB1F676A50}"/>
              </a:ext>
            </a:extLst>
          </p:cNvPr>
          <p:cNvSpPr/>
          <p:nvPr/>
        </p:nvSpPr>
        <p:spPr>
          <a:xfrm>
            <a:off x="7582328" y="1311274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263~270p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9A341-6BC6-8146-7AEB-DE79E326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데이터베이스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관리하는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창고</a:t>
            </a:r>
            <a:endParaRPr lang="en-US" altLang="ko-KR" b="0" i="0" u="none" strike="noStrike" kern="100" baseline="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데이터를 행과 열로 </a:t>
            </a:r>
            <a:r>
              <a:rPr lang="ko-KR" altLang="en-US" kern="100" dirty="0"/>
              <a:t>구성된 </a:t>
            </a:r>
            <a:r>
              <a:rPr lang="ko-KR" altLang="en-US" kern="100" dirty="0" smtClean="0"/>
              <a:t>테이블에 저장</a:t>
            </a:r>
            <a:endParaRPr lang="en-US" altLang="ko-KR" kern="100" dirty="0" smtClean="0"/>
          </a:p>
          <a:p>
            <a:pPr lvl="1"/>
            <a:r>
              <a:rPr lang="ko-KR" altLang="en-US" kern="100" dirty="0" smtClean="0"/>
              <a:t>사용 </a:t>
            </a:r>
            <a:r>
              <a:rPr lang="ko-KR" altLang="en-US" kern="100" dirty="0"/>
              <a:t>언어</a:t>
            </a:r>
            <a:r>
              <a:rPr lang="en-US" altLang="ko-KR" kern="100" dirty="0"/>
              <a:t>: </a:t>
            </a:r>
            <a:r>
              <a:rPr lang="en-US" altLang="ko-KR" kern="100" dirty="0" smtClean="0"/>
              <a:t>SQL</a:t>
            </a:r>
          </a:p>
          <a:p>
            <a:pPr lvl="1"/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endParaRPr lang="en-US" altLang="ko-KR" kern="100" dirty="0" smtClean="0"/>
          </a:p>
          <a:p>
            <a:pPr lvl="1"/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3625434"/>
            <a:ext cx="4889241" cy="30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2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9A341-6BC6-8146-7AEB-DE79E326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JPA(Java Persistence API</a:t>
            </a:r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/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자바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명령을 내리는 </a:t>
            </a:r>
            <a:r>
              <a:rPr lang="ko-KR" altLang="en-US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CCD2A-75D4-4F31-D62D-5072329D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0" y="3101929"/>
            <a:ext cx="7404791" cy="30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9A341-6BC6-8146-7AEB-DE79E326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DTO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데이터베이스에 저장하기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5487-1AB6-5336-986D-18F6A7DE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JPA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핵심 도구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엔티티</a:t>
            </a:r>
            <a:r>
              <a:rPr lang="en-US" altLang="ko-KR" i="0" u="none" strike="noStrike" kern="100" baseline="0" dirty="0">
                <a:ea typeface="나눔스퀘어라운드 Regular" panose="020B0600000101010101" pitchFamily="50" charset="-127"/>
              </a:rPr>
              <a:t>: </a:t>
            </a:r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자바 객체를 </a:t>
            </a:r>
            <a:r>
              <a:rPr lang="en-US" altLang="ko-KR" i="0" u="none" strike="noStrike" kern="100" baseline="0" dirty="0">
                <a:ea typeface="나눔스퀘어라운드 Regular" panose="020B0600000101010101" pitchFamily="50" charset="-127"/>
              </a:rPr>
              <a:t>DB</a:t>
            </a:r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가 이해할 수 있게 만든 것</a:t>
            </a:r>
            <a:r>
              <a:rPr lang="en-US" altLang="ko-KR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.</a:t>
            </a:r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 이를 기반으로 테이블이 만들어짐</a:t>
            </a:r>
          </a:p>
          <a:p>
            <a:pPr lvl="1"/>
            <a:r>
              <a:rPr lang="ko-KR" altLang="en-US" i="0" u="none" strike="noStrike" kern="100" baseline="0" dirty="0" err="1">
                <a:ea typeface="나눔스퀘어라운드 Regular" panose="020B0600000101010101" pitchFamily="50" charset="-127"/>
              </a:rPr>
              <a:t>리파지터리</a:t>
            </a:r>
            <a:r>
              <a:rPr lang="en-US" altLang="ko-KR" i="0" u="none" strike="noStrike" kern="100" baseline="0" dirty="0">
                <a:ea typeface="나눔스퀘어라운드 Regular" panose="020B0600000101010101" pitchFamily="50" charset="-127"/>
              </a:rPr>
              <a:t>: </a:t>
            </a:r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엔티티가 </a:t>
            </a:r>
            <a:r>
              <a:rPr lang="en-US" altLang="ko-KR" i="0" u="none" strike="noStrike" kern="100" baseline="0" dirty="0">
                <a:ea typeface="나눔스퀘어라운드 Regular" panose="020B0600000101010101" pitchFamily="50" charset="-127"/>
              </a:rPr>
              <a:t>DB </a:t>
            </a:r>
            <a:r>
              <a:rPr lang="ko-KR" altLang="en-US" i="0" u="none" strike="noStrike" kern="100" baseline="0" dirty="0">
                <a:ea typeface="나눔스퀘어라운드 Regular" panose="020B0600000101010101" pitchFamily="50" charset="-127"/>
              </a:rPr>
              <a:t>속 테이블에 저장 및 관리될 수 있게 하는 인터페이스</a:t>
            </a:r>
            <a:endParaRPr lang="ko-KR" altLang="en-US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4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1576</Words>
  <Application>Microsoft Office PowerPoint</Application>
  <PresentationFormat>화면 슬라이드 쇼(4:3)</PresentationFormat>
  <Paragraphs>314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Tmon몬소리 Black</vt:lpstr>
      <vt:lpstr>나눔스퀘어 Bold</vt:lpstr>
      <vt:lpstr>나눔스퀘어라운드 Bold</vt:lpstr>
      <vt:lpstr>나눔스퀘어라운드 Light</vt:lpstr>
      <vt:lpstr>나눔스퀘어라운드 Regular</vt:lpstr>
      <vt:lpstr>맑은 고딕</vt:lpstr>
      <vt:lpstr>Arial</vt:lpstr>
      <vt:lpstr>Times New Roman</vt:lpstr>
      <vt:lpstr>Wingdings</vt:lpstr>
      <vt:lpstr>Office 테마</vt:lpstr>
      <vt:lpstr>게시판 CRUD 만들기</vt:lpstr>
      <vt:lpstr>3장  게시판 만들고 새 글 작성하기: Create</vt:lpstr>
      <vt:lpstr>3.1 폼 데이터란</vt:lpstr>
      <vt:lpstr>3.1 폼 데이터란</vt:lpstr>
      <vt:lpstr>3.2 폼 데이터를 DTO로 받기</vt:lpstr>
      <vt:lpstr>3.2 폼 데이터를 DTO로 받기</vt:lpstr>
      <vt:lpstr>3.3 DTO를 데이터베이스에 저장하기</vt:lpstr>
      <vt:lpstr>3.3 DTO를 데이터베이스에 저장하기</vt:lpstr>
      <vt:lpstr>3.3 DTO를 데이터베이스에 저장하기</vt:lpstr>
      <vt:lpstr>3.3 DTO를 데이터베이스에 저장하기</vt:lpstr>
      <vt:lpstr>3.3 DTO를 데이터베이스에 저장하기</vt:lpstr>
      <vt:lpstr>3.3 DTO를 데이터베이스에 저장하기</vt:lpstr>
      <vt:lpstr>3.4 DB 데이터 조회하기</vt:lpstr>
      <vt:lpstr>3.4 DB 데이터 조회하기</vt:lpstr>
      <vt:lpstr>3.4 DB 데이터 조회하기</vt:lpstr>
      <vt:lpstr>4장  롬복과 리팩터링</vt:lpstr>
      <vt:lpstr>4.1 롬복이란</vt:lpstr>
      <vt:lpstr>4.2 롬복을 활용해 리팩터링하기</vt:lpstr>
      <vt:lpstr>4.2 롬복을 활용해 리팩터링하기</vt:lpstr>
      <vt:lpstr>5장  게시글 읽기: Read</vt:lpstr>
      <vt:lpstr>5.1 데이터 조회 과정</vt:lpstr>
      <vt:lpstr>5.2 단일 데이터 조회하기</vt:lpstr>
      <vt:lpstr>5.2 단일 데이터 조회하기</vt:lpstr>
      <vt:lpstr>5.2 단일 데이터 조회하기</vt:lpstr>
      <vt:lpstr>5.2 단일 데이터 조회하기</vt:lpstr>
      <vt:lpstr>5.2 단일 데이터 조회하기</vt:lpstr>
      <vt:lpstr>5.3 데이터 목록 조회하기</vt:lpstr>
      <vt:lpstr>5.3 데이터 목록 조회하기</vt:lpstr>
      <vt:lpstr>6장  게시판 내 페이지 이동하기</vt:lpstr>
      <vt:lpstr>6.1 링크와 리다이렉트란</vt:lpstr>
      <vt:lpstr>6.1 링크와 리다이렉트란</vt:lpstr>
      <vt:lpstr>6.1 링크와 리다이렉트란</vt:lpstr>
      <vt:lpstr>6.2 링크와 리다이렉트를 이용해 페이지 연결하기</vt:lpstr>
      <vt:lpstr>7장  게시글 수정하기: Update</vt:lpstr>
      <vt:lpstr>7.1 데이터 수정 과정</vt:lpstr>
      <vt:lpstr>7.1 데이터 수정 과정</vt:lpstr>
      <vt:lpstr>7.2 &lt;수정 페이지&gt; 만들기 – 데이터 수정 1단계</vt:lpstr>
      <vt:lpstr>7.3 수정 데이터를 DB에 갱신하기</vt:lpstr>
      <vt:lpstr>7.3 수정 데이터를 DB에 갱신하기</vt:lpstr>
      <vt:lpstr>7.3 수정 데이터를 DB에 갱신하기</vt:lpstr>
      <vt:lpstr>7.3 수정 데이터를 DB에 갱신하기</vt:lpstr>
      <vt:lpstr>7.3 수정 데이터를 DB에 갱신하기</vt:lpstr>
      <vt:lpstr>7.3 수정 데이터를 DB에 갱신하기 - 데이터 수정 2단계</vt:lpstr>
      <vt:lpstr>7.3 수정 데이터를 DB에 갱신하기 - 데이터 수정 2단계</vt:lpstr>
      <vt:lpstr>7.3 수정 데이터를 DB에 갱신하기 - 데이터 수정 2단계</vt:lpstr>
      <vt:lpstr>7.3 수정 데이터를 DB에 갱신하기</vt:lpstr>
      <vt:lpstr>8장  게시글 삭제하기: Delete</vt:lpstr>
      <vt:lpstr>8.1 데이터 삭제 과정</vt:lpstr>
      <vt:lpstr>8.1 데이터 삭제 과정</vt:lpstr>
      <vt:lpstr>8.2 데이터 삭제하기</vt:lpstr>
      <vt:lpstr>8.2 데이터 삭제하기</vt:lpstr>
      <vt:lpstr>8.2 데이터 삭제하기</vt:lpstr>
      <vt:lpstr>9장  CRUD와 SQL 쿼리 종합 </vt:lpstr>
      <vt:lpstr>9.1 JPA 로깅 설정하기</vt:lpstr>
      <vt:lpstr>9.1 JPA 로깅 설정하기</vt:lpstr>
      <vt:lpstr>9.1 JPA 로깅 설정하기</vt:lpstr>
      <vt:lpstr>9.2 SQL 쿼리 로그 확인하기</vt:lpstr>
      <vt:lpstr>9.2 SQL 쿼리 로그 확인하기</vt:lpstr>
      <vt:lpstr>9.3 기본 SQL 쿼리 작성하기</vt:lpstr>
      <vt:lpstr>9.3 기본 SQL 쿼리 작성하기</vt:lpstr>
      <vt:lpstr>9.3 기본 SQL 쿼리 작성하기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gilbut</cp:lastModifiedBy>
  <cp:revision>147</cp:revision>
  <dcterms:created xsi:type="dcterms:W3CDTF">2022-04-12T05:19:26Z</dcterms:created>
  <dcterms:modified xsi:type="dcterms:W3CDTF">2023-07-28T07:44:51Z</dcterms:modified>
</cp:coreProperties>
</file>