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8"/>
  </p:notesMasterIdLst>
  <p:sldIdLst>
    <p:sldId id="3535" r:id="rId6"/>
    <p:sldId id="3526" r:id="rId7"/>
    <p:sldId id="3527" r:id="rId8"/>
    <p:sldId id="3528" r:id="rId9"/>
    <p:sldId id="3529" r:id="rId10"/>
    <p:sldId id="3530" r:id="rId11"/>
    <p:sldId id="3531" r:id="rId12"/>
    <p:sldId id="3538" r:id="rId13"/>
    <p:sldId id="3536" r:id="rId14"/>
    <p:sldId id="3534" r:id="rId15"/>
    <p:sldId id="3532" r:id="rId16"/>
    <p:sldId id="3533" r:id="rId1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scilla Thong" initials="PT" lastIdx="1" clrIdx="0">
    <p:extLst>
      <p:ext uri="{19B8F6BF-5375-455C-9EA6-DF929625EA0E}">
        <p15:presenceInfo xmlns:p15="http://schemas.microsoft.com/office/powerpoint/2012/main" userId="S::A88373@singaporetech.edu.sg::2eae984e-fbe8-4998-b4fc-2c7a43799b5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7" autoAdjust="0"/>
    <p:restoredTop sz="94250" autoAdjust="0"/>
  </p:normalViewPr>
  <p:slideViewPr>
    <p:cSldViewPr snapToGrid="0">
      <p:cViewPr>
        <p:scale>
          <a:sx n="75" d="100"/>
          <a:sy n="75" d="100"/>
        </p:scale>
        <p:origin x="2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76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540B5-C657-4695-96F0-0059BA46A3E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1C63D-6A0D-4A97-AF70-6DEF9E93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1C63D-6A0D-4A97-AF70-6DEF9E93A0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Need to update pin numbers and arrow directions.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1C63D-6A0D-4A97-AF70-6DEF9E93A0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4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1C63D-6A0D-4A97-AF70-6DEF9E93A0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3" y="0"/>
            <a:ext cx="1220284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1" y="2960494"/>
            <a:ext cx="5138057" cy="2387600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841" y="1304732"/>
            <a:ext cx="5138057" cy="1655762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122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6963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76963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205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6286"/>
            <a:ext cx="5181600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6286"/>
            <a:ext cx="5181600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185062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1850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85062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6286"/>
            <a:ext cx="3193857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9770" y="1314385"/>
            <a:ext cx="3389994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185062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1850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85062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7917477" y="1314385"/>
            <a:ext cx="3487971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167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679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7112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31024"/>
            <a:ext cx="5157787" cy="40586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07112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31024"/>
            <a:ext cx="5183188" cy="40586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1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0"/>
            <a:ext cx="12192000" cy="685190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7241"/>
            <a:ext cx="10515600" cy="61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7255"/>
            <a:ext cx="10515600" cy="492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C7CE-19E2-4257-9F45-8977FC4F3E4A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6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25343853,&quot;Placement&quot;:&quot;Header&quot;,&quot;Top&quot;:0.0,&quot;Left&quot;:439.8707,&quot;SlideWidth&quot;:960,&quot;SlideHeight&quot;:540}">
            <a:extLst>
              <a:ext uri="{FF2B5EF4-FFF2-40B4-BE49-F238E27FC236}">
                <a16:creationId xmlns:a16="http://schemas.microsoft.com/office/drawing/2014/main" id="{B34E9BD3-62A9-4FE4-8A9E-FA13A49C686A}"/>
              </a:ext>
            </a:extLst>
          </p:cNvPr>
          <p:cNvSpPr txBox="1"/>
          <p:nvPr userDrawn="1"/>
        </p:nvSpPr>
        <p:spPr>
          <a:xfrm>
            <a:off x="5586358" y="0"/>
            <a:ext cx="1019284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</a:rPr>
              <a:t>SIT Internal</a:t>
            </a:r>
          </a:p>
        </p:txBody>
      </p:sp>
    </p:spTree>
    <p:extLst>
      <p:ext uri="{BB962C8B-B14F-4D97-AF65-F5344CB8AC3E}">
        <p14:creationId xmlns:p14="http://schemas.microsoft.com/office/powerpoint/2010/main" val="420528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7847F-94E9-45BD-B42B-0F7EA47639CA}"/>
              </a:ext>
            </a:extLst>
          </p:cNvPr>
          <p:cNvSpPr txBox="1"/>
          <p:nvPr/>
        </p:nvSpPr>
        <p:spPr>
          <a:xfrm>
            <a:off x="2824207" y="2105561"/>
            <a:ext cx="65435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Block Diagrams</a:t>
            </a:r>
            <a:endParaRPr lang="en-SG" sz="8000" dirty="0"/>
          </a:p>
        </p:txBody>
      </p:sp>
    </p:spTree>
    <p:extLst>
      <p:ext uri="{BB962C8B-B14F-4D97-AF65-F5344CB8AC3E}">
        <p14:creationId xmlns:p14="http://schemas.microsoft.com/office/powerpoint/2010/main" val="281211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7847F-94E9-45BD-B42B-0F7EA47639CA}"/>
              </a:ext>
            </a:extLst>
          </p:cNvPr>
          <p:cNvSpPr txBox="1"/>
          <p:nvPr/>
        </p:nvSpPr>
        <p:spPr>
          <a:xfrm>
            <a:off x="2048417" y="2105561"/>
            <a:ext cx="80951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Program Flowchart</a:t>
            </a:r>
            <a:endParaRPr lang="en-SG" sz="8000" dirty="0"/>
          </a:p>
        </p:txBody>
      </p:sp>
    </p:spTree>
    <p:extLst>
      <p:ext uri="{BB962C8B-B14F-4D97-AF65-F5344CB8AC3E}">
        <p14:creationId xmlns:p14="http://schemas.microsoft.com/office/powerpoint/2010/main" val="426108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3B30FFE2-2CBA-4DB2-89F0-3BA152EA5199}"/>
              </a:ext>
            </a:extLst>
          </p:cNvPr>
          <p:cNvSpPr/>
          <p:nvPr/>
        </p:nvSpPr>
        <p:spPr>
          <a:xfrm>
            <a:off x="221422" y="506609"/>
            <a:ext cx="5600606" cy="1093618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Setup: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Serial Terminal, Initialize variables, Display LEDs, RTC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Max31865, Relay, Mode and ONOFF Switches, microSD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D4497769-D382-48F2-B6A2-C0B593A60CE7}"/>
              </a:ext>
            </a:extLst>
          </p:cNvPr>
          <p:cNvSpPr/>
          <p:nvPr/>
        </p:nvSpPr>
        <p:spPr>
          <a:xfrm>
            <a:off x="1839311" y="3744158"/>
            <a:ext cx="2364828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time from RTC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4876E00E-A9A8-4B15-A3D8-0BA3D90272A7}"/>
              </a:ext>
            </a:extLst>
          </p:cNvPr>
          <p:cNvSpPr/>
          <p:nvPr/>
        </p:nvSpPr>
        <p:spPr>
          <a:xfrm>
            <a:off x="1271753" y="5278579"/>
            <a:ext cx="3499944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temperature from Max31865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60" name="Flowchart: Alternate Process 159">
            <a:extLst>
              <a:ext uri="{FF2B5EF4-FFF2-40B4-BE49-F238E27FC236}">
                <a16:creationId xmlns:a16="http://schemas.microsoft.com/office/drawing/2014/main" id="{FEBE8708-F46C-43AD-BB0D-B2C8E90BA906}"/>
              </a:ext>
            </a:extLst>
          </p:cNvPr>
          <p:cNvSpPr/>
          <p:nvPr/>
        </p:nvSpPr>
        <p:spPr>
          <a:xfrm>
            <a:off x="6823545" y="1137771"/>
            <a:ext cx="3499944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temperature on LEDs &amp; Serial Terminal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0CF47009-520F-4465-A0CA-CF764E09F90E}"/>
              </a:ext>
            </a:extLst>
          </p:cNvPr>
          <p:cNvSpPr/>
          <p:nvPr/>
        </p:nvSpPr>
        <p:spPr>
          <a:xfrm>
            <a:off x="7480006" y="2448207"/>
            <a:ext cx="2187019" cy="12349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Manual Mode?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1" name="Flowchart: Alternate Process 190">
            <a:extLst>
              <a:ext uri="{FF2B5EF4-FFF2-40B4-BE49-F238E27FC236}">
                <a16:creationId xmlns:a16="http://schemas.microsoft.com/office/drawing/2014/main" id="{6524414B-8D13-4F1F-8545-F0F210AACACD}"/>
              </a:ext>
            </a:extLst>
          </p:cNvPr>
          <p:cNvSpPr/>
          <p:nvPr/>
        </p:nvSpPr>
        <p:spPr>
          <a:xfrm>
            <a:off x="872956" y="2209737"/>
            <a:ext cx="4297538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states of MODE and ONOFF switches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3" name="Flowchart: Alternate Process 192">
            <a:extLst>
              <a:ext uri="{FF2B5EF4-FFF2-40B4-BE49-F238E27FC236}">
                <a16:creationId xmlns:a16="http://schemas.microsoft.com/office/drawing/2014/main" id="{B1E8AA41-CA4F-46AA-BA21-0F8CCCAE668C}"/>
              </a:ext>
            </a:extLst>
          </p:cNvPr>
          <p:cNvSpPr/>
          <p:nvPr/>
        </p:nvSpPr>
        <p:spPr>
          <a:xfrm>
            <a:off x="6725134" y="4515905"/>
            <a:ext cx="3696768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on/off Relay and light corresponding LED according to ONOFF switch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7757EB-C525-48C6-9AD4-BE9B0C7446FF}"/>
              </a:ext>
            </a:extLst>
          </p:cNvPr>
          <p:cNvCxnSpPr>
            <a:stCxn id="3" idx="2"/>
            <a:endCxn id="191" idx="0"/>
          </p:cNvCxnSpPr>
          <p:nvPr/>
        </p:nvCxnSpPr>
        <p:spPr>
          <a:xfrm>
            <a:off x="3021725" y="1600227"/>
            <a:ext cx="0" cy="609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AC824B-1F3C-48C1-B174-A8D790B90BFA}"/>
              </a:ext>
            </a:extLst>
          </p:cNvPr>
          <p:cNvCxnSpPr>
            <a:cxnSpLocks/>
            <a:stCxn id="191" idx="2"/>
            <a:endCxn id="5" idx="0"/>
          </p:cNvCxnSpPr>
          <p:nvPr/>
        </p:nvCxnSpPr>
        <p:spPr>
          <a:xfrm>
            <a:off x="3021725" y="3134648"/>
            <a:ext cx="0" cy="609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9F91612-1050-4ACB-A6E7-ADE96DDE3981}"/>
              </a:ext>
            </a:extLst>
          </p:cNvPr>
          <p:cNvCxnSpPr>
            <a:cxnSpLocks/>
            <a:stCxn id="5" idx="2"/>
            <a:endCxn id="153" idx="0"/>
          </p:cNvCxnSpPr>
          <p:nvPr/>
        </p:nvCxnSpPr>
        <p:spPr>
          <a:xfrm>
            <a:off x="3021725" y="4669069"/>
            <a:ext cx="0" cy="609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A199E70-01FC-420C-A0EF-FB8318A8A776}"/>
              </a:ext>
            </a:extLst>
          </p:cNvPr>
          <p:cNvCxnSpPr>
            <a:cxnSpLocks/>
            <a:stCxn id="160" idx="2"/>
            <a:endCxn id="6" idx="0"/>
          </p:cNvCxnSpPr>
          <p:nvPr/>
        </p:nvCxnSpPr>
        <p:spPr>
          <a:xfrm flipH="1">
            <a:off x="8573516" y="2062682"/>
            <a:ext cx="1" cy="385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1D06AF27-07AA-4A6D-BF5F-7A65DC13489D}"/>
              </a:ext>
            </a:extLst>
          </p:cNvPr>
          <p:cNvCxnSpPr>
            <a:cxnSpLocks/>
            <a:stCxn id="6" idx="2"/>
            <a:endCxn id="193" idx="0"/>
          </p:cNvCxnSpPr>
          <p:nvPr/>
        </p:nvCxnSpPr>
        <p:spPr>
          <a:xfrm>
            <a:off x="8573516" y="3683119"/>
            <a:ext cx="2" cy="832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5D1C3F5-4B85-48EB-9D1E-AA1113784BD7}"/>
              </a:ext>
            </a:extLst>
          </p:cNvPr>
          <p:cNvCxnSpPr>
            <a:stCxn id="153" idx="2"/>
            <a:endCxn id="160" idx="0"/>
          </p:cNvCxnSpPr>
          <p:nvPr/>
        </p:nvCxnSpPr>
        <p:spPr>
          <a:xfrm rot="5400000" flipH="1" flipV="1">
            <a:off x="3264761" y="894735"/>
            <a:ext cx="5065719" cy="5551792"/>
          </a:xfrm>
          <a:prstGeom prst="bentConnector5">
            <a:avLst>
              <a:gd name="adj1" fmla="val -4513"/>
              <a:gd name="adj2" fmla="val 56962"/>
              <a:gd name="adj3" fmla="val 11437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C233BE3-1B7B-4214-A009-1208CEDF2DFD}"/>
              </a:ext>
            </a:extLst>
          </p:cNvPr>
          <p:cNvCxnSpPr>
            <a:cxnSpLocks/>
            <a:stCxn id="193" idx="2"/>
            <a:endCxn id="213" idx="0"/>
          </p:cNvCxnSpPr>
          <p:nvPr/>
        </p:nvCxnSpPr>
        <p:spPr>
          <a:xfrm>
            <a:off x="8573518" y="5440816"/>
            <a:ext cx="0" cy="493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5F6E8971-E561-4FAF-A1C4-DB8ACA08EEF9}"/>
              </a:ext>
            </a:extLst>
          </p:cNvPr>
          <p:cNvCxnSpPr>
            <a:cxnSpLocks/>
            <a:stCxn id="6" idx="3"/>
            <a:endCxn id="211" idx="1"/>
          </p:cNvCxnSpPr>
          <p:nvPr/>
        </p:nvCxnSpPr>
        <p:spPr>
          <a:xfrm>
            <a:off x="9667025" y="3065663"/>
            <a:ext cx="1145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BBCAAD2-F96B-43E6-AD3E-21B41CD114C9}"/>
              </a:ext>
            </a:extLst>
          </p:cNvPr>
          <p:cNvSpPr txBox="1"/>
          <p:nvPr/>
        </p:nvSpPr>
        <p:spPr>
          <a:xfrm>
            <a:off x="343918" y="2357777"/>
            <a:ext cx="448666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  <a:endParaRPr lang="en-SG" sz="40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8143F43-6741-47E5-8FEC-57F3603C8AFC}"/>
              </a:ext>
            </a:extLst>
          </p:cNvPr>
          <p:cNvSpPr txBox="1"/>
          <p:nvPr/>
        </p:nvSpPr>
        <p:spPr>
          <a:xfrm>
            <a:off x="8539415" y="3624047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17215F9-60D9-4624-B955-40D67EA74753}"/>
              </a:ext>
            </a:extLst>
          </p:cNvPr>
          <p:cNvSpPr txBox="1"/>
          <p:nvPr/>
        </p:nvSpPr>
        <p:spPr>
          <a:xfrm>
            <a:off x="9628774" y="2664999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6EA9DD5-9C28-4CED-A331-01DB91748110}"/>
              </a:ext>
            </a:extLst>
          </p:cNvPr>
          <p:cNvSpPr txBox="1"/>
          <p:nvPr/>
        </p:nvSpPr>
        <p:spPr>
          <a:xfrm>
            <a:off x="10812211" y="2650164"/>
            <a:ext cx="116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Cont</a:t>
            </a:r>
            <a:r>
              <a:rPr lang="en-US" sz="2400" dirty="0"/>
              <a:t> on</a:t>
            </a:r>
          </a:p>
          <a:p>
            <a:r>
              <a:rPr lang="en-US" sz="2400" dirty="0"/>
              <a:t>next </a:t>
            </a:r>
            <a:r>
              <a:rPr lang="en-US" sz="2400" dirty="0" err="1"/>
              <a:t>pg</a:t>
            </a:r>
            <a:endParaRPr lang="en-SG" sz="24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422BB09-D096-4B6E-96A8-296DB76B5114}"/>
              </a:ext>
            </a:extLst>
          </p:cNvPr>
          <p:cNvSpPr txBox="1"/>
          <p:nvPr/>
        </p:nvSpPr>
        <p:spPr>
          <a:xfrm>
            <a:off x="8078611" y="5934079"/>
            <a:ext cx="98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To*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190706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lowchart: Decision 193">
            <a:extLst>
              <a:ext uri="{FF2B5EF4-FFF2-40B4-BE49-F238E27FC236}">
                <a16:creationId xmlns:a16="http://schemas.microsoft.com/office/drawing/2014/main" id="{E29249EC-2739-4E96-9125-A05CDEC4B147}"/>
              </a:ext>
            </a:extLst>
          </p:cNvPr>
          <p:cNvSpPr/>
          <p:nvPr/>
        </p:nvSpPr>
        <p:spPr>
          <a:xfrm>
            <a:off x="2968764" y="497337"/>
            <a:ext cx="2187019" cy="1234912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Cooling?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7ECFEA9F-9606-4C28-ACAA-FE93E5886216}"/>
              </a:ext>
            </a:extLst>
          </p:cNvPr>
          <p:cNvSpPr/>
          <p:nvPr/>
        </p:nvSpPr>
        <p:spPr>
          <a:xfrm>
            <a:off x="2711437" y="2104357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on Relay and corresponding LED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BA82065C-DE15-4011-B52B-C47236410889}"/>
              </a:ext>
            </a:extLst>
          </p:cNvPr>
          <p:cNvSpPr/>
          <p:nvPr/>
        </p:nvSpPr>
        <p:spPr>
          <a:xfrm>
            <a:off x="2968764" y="3451235"/>
            <a:ext cx="2187019" cy="1234912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&lt; Lower Limit?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B55162AD-8EDC-4FB5-8A79-23992EB3C37D}"/>
              </a:ext>
            </a:extLst>
          </p:cNvPr>
          <p:cNvSpPr/>
          <p:nvPr/>
        </p:nvSpPr>
        <p:spPr>
          <a:xfrm>
            <a:off x="2711437" y="5048644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off Relay and corresponding LED. Set cooling = false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B64BC88B-10D1-4B78-B1EA-511092A61ABE}"/>
              </a:ext>
            </a:extLst>
          </p:cNvPr>
          <p:cNvSpPr/>
          <p:nvPr/>
        </p:nvSpPr>
        <p:spPr>
          <a:xfrm>
            <a:off x="6823670" y="652336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off Relay and corresponding LED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1D2FEC2D-8754-4AF1-8C16-D4FFB17B95B6}"/>
              </a:ext>
            </a:extLst>
          </p:cNvPr>
          <p:cNvSpPr/>
          <p:nvPr/>
        </p:nvSpPr>
        <p:spPr>
          <a:xfrm>
            <a:off x="7080995" y="1944351"/>
            <a:ext cx="2187019" cy="1234912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&lt; Upper Limit?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E6C4EF27-DCAB-4333-9371-018C63415561}"/>
              </a:ext>
            </a:extLst>
          </p:cNvPr>
          <p:cNvSpPr/>
          <p:nvPr/>
        </p:nvSpPr>
        <p:spPr>
          <a:xfrm>
            <a:off x="6823670" y="3606234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off Relay and corresponding LED. Set cooling = true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2D4107-1EBD-4314-9681-2490B175BF60}"/>
              </a:ext>
            </a:extLst>
          </p:cNvPr>
          <p:cNvCxnSpPr>
            <a:stCxn id="194" idx="2"/>
            <a:endCxn id="10" idx="0"/>
          </p:cNvCxnSpPr>
          <p:nvPr/>
        </p:nvCxnSpPr>
        <p:spPr>
          <a:xfrm flipH="1">
            <a:off x="4062273" y="1732249"/>
            <a:ext cx="1" cy="3721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47D58BC-DC94-4831-BA69-02A697254B3B}"/>
              </a:ext>
            </a:extLst>
          </p:cNvPr>
          <p:cNvCxnSpPr>
            <a:cxnSpLocks/>
            <a:endCxn id="194" idx="0"/>
          </p:cNvCxnSpPr>
          <p:nvPr/>
        </p:nvCxnSpPr>
        <p:spPr>
          <a:xfrm flipV="1">
            <a:off x="1314489" y="497337"/>
            <a:ext cx="2747785" cy="2022518"/>
          </a:xfrm>
          <a:prstGeom prst="bentConnector4">
            <a:avLst>
              <a:gd name="adj1" fmla="val 30102"/>
              <a:gd name="adj2" fmla="val 11130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AD8DA8-1358-42FF-8E58-BE5BFF6639A7}"/>
              </a:ext>
            </a:extLst>
          </p:cNvPr>
          <p:cNvCxnSpPr>
            <a:stCxn id="194" idx="3"/>
            <a:endCxn id="13" idx="1"/>
          </p:cNvCxnSpPr>
          <p:nvPr/>
        </p:nvCxnSpPr>
        <p:spPr>
          <a:xfrm flipV="1">
            <a:off x="5155783" y="1114792"/>
            <a:ext cx="166788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AD6A7A-3F15-4ED8-BB91-9D646279162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062273" y="3029268"/>
            <a:ext cx="1" cy="421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A0C09B-6B46-42F4-9CE2-71784E93A5F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062273" y="4686147"/>
            <a:ext cx="1" cy="3624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ECFDF3-7768-402C-90EC-D84C1FD511F2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8174505" y="1577247"/>
            <a:ext cx="1" cy="367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6ADBFC-23B6-4B64-807D-8A13243772D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174505" y="3179263"/>
            <a:ext cx="1" cy="426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68E5DE-F8A9-4998-B1A6-3482755DCA87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174504" y="4531145"/>
            <a:ext cx="2" cy="1307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7F52D8D-EEBA-4201-8D33-2245D253B90F}"/>
              </a:ext>
            </a:extLst>
          </p:cNvPr>
          <p:cNvSpPr txBox="1"/>
          <p:nvPr/>
        </p:nvSpPr>
        <p:spPr>
          <a:xfrm>
            <a:off x="7790595" y="5800045"/>
            <a:ext cx="98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To*</a:t>
            </a:r>
            <a:endParaRPr lang="en-SG" sz="40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E95AF48-6C69-4EBE-B028-901438917EE8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5558873" y="4476954"/>
            <a:ext cx="310001" cy="3303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C1725EC9-98E6-476D-84A9-395B649AF61A}"/>
              </a:ext>
            </a:extLst>
          </p:cNvPr>
          <p:cNvCxnSpPr>
            <a:cxnSpLocks/>
          </p:cNvCxnSpPr>
          <p:nvPr/>
        </p:nvCxnSpPr>
        <p:spPr>
          <a:xfrm>
            <a:off x="5155783" y="4068690"/>
            <a:ext cx="2099501" cy="18599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04565C1-ADD1-4B0A-AD49-646EF596E35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9033360" y="2561807"/>
            <a:ext cx="234654" cy="3600927"/>
          </a:xfrm>
          <a:prstGeom prst="bentConnector4">
            <a:avLst>
              <a:gd name="adj1" fmla="val -375262"/>
              <a:gd name="adj2" fmla="val 99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280A1E7-427B-43A1-806E-E5C93E9A0762}"/>
              </a:ext>
            </a:extLst>
          </p:cNvPr>
          <p:cNvSpPr txBox="1"/>
          <p:nvPr/>
        </p:nvSpPr>
        <p:spPr>
          <a:xfrm>
            <a:off x="4068218" y="4591298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94ED71-38DF-4540-AA66-7FE2DE93F3AB}"/>
              </a:ext>
            </a:extLst>
          </p:cNvPr>
          <p:cNvSpPr txBox="1"/>
          <p:nvPr/>
        </p:nvSpPr>
        <p:spPr>
          <a:xfrm>
            <a:off x="8220992" y="3136262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24BF7C-12C4-464D-9789-15F844A28C49}"/>
              </a:ext>
            </a:extLst>
          </p:cNvPr>
          <p:cNvSpPr txBox="1"/>
          <p:nvPr/>
        </p:nvSpPr>
        <p:spPr>
          <a:xfrm>
            <a:off x="4094039" y="1674535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0BE1A6-0828-4940-9CE4-01FA257BBD12}"/>
              </a:ext>
            </a:extLst>
          </p:cNvPr>
          <p:cNvSpPr txBox="1"/>
          <p:nvPr/>
        </p:nvSpPr>
        <p:spPr>
          <a:xfrm>
            <a:off x="5125889" y="698071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AFC09C-1690-49D3-BDB4-E922EBAEF13F}"/>
              </a:ext>
            </a:extLst>
          </p:cNvPr>
          <p:cNvSpPr txBox="1"/>
          <p:nvPr/>
        </p:nvSpPr>
        <p:spPr>
          <a:xfrm>
            <a:off x="9268014" y="2130075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C0EC392-72D7-4E6D-AC81-9218B35467C4}"/>
              </a:ext>
            </a:extLst>
          </p:cNvPr>
          <p:cNvSpPr txBox="1"/>
          <p:nvPr/>
        </p:nvSpPr>
        <p:spPr>
          <a:xfrm>
            <a:off x="5073386" y="3628944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4BA4EC6-4D93-4CD2-92BA-6BC60AB42EB5}"/>
              </a:ext>
            </a:extLst>
          </p:cNvPr>
          <p:cNvSpPr txBox="1"/>
          <p:nvPr/>
        </p:nvSpPr>
        <p:spPr>
          <a:xfrm>
            <a:off x="1374472" y="2058190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881000-7F49-4238-A255-ABADF7D8DEB2}"/>
              </a:ext>
            </a:extLst>
          </p:cNvPr>
          <p:cNvSpPr txBox="1"/>
          <p:nvPr/>
        </p:nvSpPr>
        <p:spPr>
          <a:xfrm>
            <a:off x="152535" y="2058190"/>
            <a:ext cx="1123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</a:t>
            </a:r>
          </a:p>
          <a:p>
            <a:r>
              <a:rPr lang="en-US" sz="2400" dirty="0" err="1"/>
              <a:t>prev</a:t>
            </a:r>
            <a:r>
              <a:rPr lang="en-US" sz="2400" dirty="0"/>
              <a:t> </a:t>
            </a:r>
            <a:r>
              <a:rPr lang="en-US" sz="2400" dirty="0" err="1"/>
              <a:t>pg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50215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388A85-04F5-48FB-9E08-3B95153B45F9}"/>
              </a:ext>
            </a:extLst>
          </p:cNvPr>
          <p:cNvSpPr/>
          <p:nvPr/>
        </p:nvSpPr>
        <p:spPr>
          <a:xfrm>
            <a:off x="2150533" y="1189699"/>
            <a:ext cx="7870968" cy="49245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Thermal Controller</a:t>
            </a:r>
            <a:endParaRPr lang="en-SG" sz="24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386535-0F28-400D-855D-61CFB8B1F68B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 flipV="1">
            <a:off x="10021501" y="3651990"/>
            <a:ext cx="60652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62B3D-9C68-456E-9C43-841D7C8106FB}"/>
              </a:ext>
            </a:extLst>
          </p:cNvPr>
          <p:cNvCxnSpPr>
            <a:cxnSpLocks/>
            <a:stCxn id="33" idx="3"/>
            <a:endCxn id="3" idx="1"/>
          </p:cNvCxnSpPr>
          <p:nvPr/>
        </p:nvCxnSpPr>
        <p:spPr>
          <a:xfrm>
            <a:off x="1432957" y="3651990"/>
            <a:ext cx="71757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017E8C-818E-4B47-A03F-D192FB07EE1B}"/>
              </a:ext>
            </a:extLst>
          </p:cNvPr>
          <p:cNvSpPr txBox="1"/>
          <p:nvPr/>
        </p:nvSpPr>
        <p:spPr>
          <a:xfrm>
            <a:off x="10628025" y="3328824"/>
            <a:ext cx="1430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 Cryogenic</a:t>
            </a:r>
          </a:p>
          <a:p>
            <a:pPr algn="ctr"/>
            <a:r>
              <a:rPr lang="en-US" dirty="0"/>
              <a:t>Control Valve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E1DADF-AC45-4717-A358-E814E5274A90}"/>
              </a:ext>
            </a:extLst>
          </p:cNvPr>
          <p:cNvSpPr txBox="1"/>
          <p:nvPr/>
        </p:nvSpPr>
        <p:spPr>
          <a:xfrm>
            <a:off x="193707" y="3328824"/>
            <a:ext cx="1239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From Temp</a:t>
            </a:r>
          </a:p>
          <a:p>
            <a:pPr algn="ctr"/>
            <a:r>
              <a:rPr lang="en-US" dirty="0"/>
              <a:t>Sensor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DA936E-A220-497F-994E-A285B5B220CA}"/>
              </a:ext>
            </a:extLst>
          </p:cNvPr>
          <p:cNvSpPr/>
          <p:nvPr/>
        </p:nvSpPr>
        <p:spPr>
          <a:xfrm>
            <a:off x="3263552" y="3235898"/>
            <a:ext cx="1213046" cy="8321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5182748" y="3003677"/>
            <a:ext cx="1993303" cy="12966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468375" y="1832288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1443257" y="2016954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E5BB65B-4283-4C26-9122-9DFE3C434D3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4476598" y="3651990"/>
            <a:ext cx="706150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9EF6337-ED00-4BB2-AFF8-2ED317461113}"/>
              </a:ext>
            </a:extLst>
          </p:cNvPr>
          <p:cNvSpPr/>
          <p:nvPr/>
        </p:nvSpPr>
        <p:spPr>
          <a:xfrm>
            <a:off x="7984845" y="3235896"/>
            <a:ext cx="1181440" cy="832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 Module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722073A-42FF-49CE-99C4-EF988FA1DFF9}"/>
              </a:ext>
            </a:extLst>
          </p:cNvPr>
          <p:cNvCxnSpPr>
            <a:cxnSpLocks/>
            <a:stCxn id="44" idx="3"/>
            <a:endCxn id="137" idx="1"/>
          </p:cNvCxnSpPr>
          <p:nvPr/>
        </p:nvCxnSpPr>
        <p:spPr>
          <a:xfrm>
            <a:off x="7176051" y="3651990"/>
            <a:ext cx="808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426D559-A8DA-4F6C-9AFC-00F4F3BC786A}"/>
              </a:ext>
            </a:extLst>
          </p:cNvPr>
          <p:cNvCxnSpPr>
            <a:cxnSpLocks/>
            <a:stCxn id="137" idx="3"/>
            <a:endCxn id="3" idx="3"/>
          </p:cNvCxnSpPr>
          <p:nvPr/>
        </p:nvCxnSpPr>
        <p:spPr>
          <a:xfrm>
            <a:off x="9166285" y="3651990"/>
            <a:ext cx="85521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F7B81A0-AA8D-4B51-AEF8-BCEF9FBD6DDB}"/>
              </a:ext>
            </a:extLst>
          </p:cNvPr>
          <p:cNvCxnSpPr>
            <a:cxnSpLocks/>
            <a:stCxn id="3" idx="1"/>
            <a:endCxn id="43" idx="1"/>
          </p:cNvCxnSpPr>
          <p:nvPr/>
        </p:nvCxnSpPr>
        <p:spPr>
          <a:xfrm>
            <a:off x="2150533" y="3651991"/>
            <a:ext cx="1113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74F469D-E416-4CE2-AE11-493EC2BDA837}"/>
              </a:ext>
            </a:extLst>
          </p:cNvPr>
          <p:cNvSpPr/>
          <p:nvPr/>
        </p:nvSpPr>
        <p:spPr>
          <a:xfrm>
            <a:off x="3595801" y="4951124"/>
            <a:ext cx="765310" cy="64633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B217176-459D-418A-9533-3A7ECDED8D6B}"/>
              </a:ext>
            </a:extLst>
          </p:cNvPr>
          <p:cNvSpPr/>
          <p:nvPr/>
        </p:nvSpPr>
        <p:spPr>
          <a:xfrm>
            <a:off x="7979649" y="4886680"/>
            <a:ext cx="984698" cy="77522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958C839-CD77-46FB-BD41-8493B4CBC06F}"/>
              </a:ext>
            </a:extLst>
          </p:cNvPr>
          <p:cNvSpPr txBox="1"/>
          <p:nvPr/>
        </p:nvSpPr>
        <p:spPr>
          <a:xfrm>
            <a:off x="3595801" y="260905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4738402" y="2305280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68F9734-734B-4700-99F8-4A46A7E74B0C}"/>
              </a:ext>
            </a:extLst>
          </p:cNvPr>
          <p:cNvCxnSpPr>
            <a:cxnSpLocks/>
            <a:stCxn id="249" idx="2"/>
            <a:endCxn id="43" idx="0"/>
          </p:cNvCxnSpPr>
          <p:nvPr/>
        </p:nvCxnSpPr>
        <p:spPr>
          <a:xfrm>
            <a:off x="3870075" y="2978388"/>
            <a:ext cx="0" cy="257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5128181" y="2120614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CB762EF8-358C-4838-95AF-4DBBF5BB51AF}"/>
              </a:ext>
            </a:extLst>
          </p:cNvPr>
          <p:cNvCxnSpPr>
            <a:cxnSpLocks/>
            <a:stCxn id="236" idx="3"/>
            <a:endCxn id="44" idx="2"/>
          </p:cNvCxnSpPr>
          <p:nvPr/>
        </p:nvCxnSpPr>
        <p:spPr>
          <a:xfrm flipV="1">
            <a:off x="4361111" y="4300302"/>
            <a:ext cx="1818289" cy="9739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DBA39E0E-767B-4C60-B01E-769F6252928D}"/>
              </a:ext>
            </a:extLst>
          </p:cNvPr>
          <p:cNvCxnSpPr>
            <a:cxnSpLocks/>
            <a:stCxn id="44" idx="2"/>
            <a:endCxn id="237" idx="1"/>
          </p:cNvCxnSpPr>
          <p:nvPr/>
        </p:nvCxnSpPr>
        <p:spPr>
          <a:xfrm rot="16200000" flipH="1">
            <a:off x="6592530" y="3887171"/>
            <a:ext cx="973988" cy="18002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750046" y="1673879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3274475" y="1543100"/>
            <a:ext cx="1471526" cy="9477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0CEBF0-C244-4C1E-A6DB-D7674D7CE71C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157169" y="2016954"/>
            <a:ext cx="11173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CDCA5B-366C-4FA9-941B-3AD2243868A0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6173086" y="2662267"/>
            <a:ext cx="6314" cy="341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2D0C17-3084-44BA-9492-1D4BDB906645}"/>
              </a:ext>
            </a:extLst>
          </p:cNvPr>
          <p:cNvCxnSpPr>
            <a:cxnSpLocks/>
            <a:stCxn id="73" idx="2"/>
            <a:endCxn id="137" idx="0"/>
          </p:cNvCxnSpPr>
          <p:nvPr/>
        </p:nvCxnSpPr>
        <p:spPr>
          <a:xfrm>
            <a:off x="8575565" y="2879174"/>
            <a:ext cx="0" cy="356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E09314F-E6F8-4ABA-BCA9-665F4F339317}"/>
              </a:ext>
            </a:extLst>
          </p:cNvPr>
          <p:cNvSpPr txBox="1"/>
          <p:nvPr/>
        </p:nvSpPr>
        <p:spPr>
          <a:xfrm>
            <a:off x="8242781" y="2509842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0C0B10-EFD2-4116-ADF3-ADCF314F85B3}"/>
              </a:ext>
            </a:extLst>
          </p:cNvPr>
          <p:cNvSpPr txBox="1"/>
          <p:nvPr/>
        </p:nvSpPr>
        <p:spPr>
          <a:xfrm>
            <a:off x="9281137" y="3271186"/>
            <a:ext cx="45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5153581" y="148921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03C412-13D1-4E10-8B15-C9E8FB60EB66}"/>
              </a:ext>
            </a:extLst>
          </p:cNvPr>
          <p:cNvSpPr txBox="1"/>
          <p:nvPr/>
        </p:nvSpPr>
        <p:spPr>
          <a:xfrm>
            <a:off x="5840302" y="2292935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5F633B-EF14-46F0-AB4D-243BA6634BB8}"/>
              </a:ext>
            </a:extLst>
          </p:cNvPr>
          <p:cNvSpPr txBox="1"/>
          <p:nvPr/>
        </p:nvSpPr>
        <p:spPr>
          <a:xfrm>
            <a:off x="5135780" y="1804914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753600" y="198958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9F73015-DC19-4504-B91E-101FABB3695A}"/>
              </a:ext>
            </a:extLst>
          </p:cNvPr>
          <p:cNvSpPr txBox="1"/>
          <p:nvPr/>
        </p:nvSpPr>
        <p:spPr>
          <a:xfrm>
            <a:off x="2193374" y="325927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</p:spTree>
    <p:extLst>
      <p:ext uri="{BB962C8B-B14F-4D97-AF65-F5344CB8AC3E}">
        <p14:creationId xmlns:p14="http://schemas.microsoft.com/office/powerpoint/2010/main" val="386516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71607" y="66718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046489" y="851852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046401" y="841903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436180" y="65723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230028" y="84343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60401" y="49488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633563" y="65876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89168" y="84343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709553" y="49488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93244" y="84343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73508" y="658769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91328" y="84343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71348" y="49074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6393790" y="1579457"/>
            <a:ext cx="1817552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8AC4F7-97BC-4D7C-94FA-3C449272F556}"/>
              </a:ext>
            </a:extLst>
          </p:cNvPr>
          <p:cNvCxnSpPr>
            <a:cxnSpLocks/>
          </p:cNvCxnSpPr>
          <p:nvPr/>
        </p:nvCxnSpPr>
        <p:spPr>
          <a:xfrm>
            <a:off x="5620428" y="174530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A689F2-0E94-4DA6-BC58-43F77D592341}"/>
              </a:ext>
            </a:extLst>
          </p:cNvPr>
          <p:cNvCxnSpPr>
            <a:cxnSpLocks/>
          </p:cNvCxnSpPr>
          <p:nvPr/>
        </p:nvCxnSpPr>
        <p:spPr>
          <a:xfrm flipH="1">
            <a:off x="5620428" y="256503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20428" y="201854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2B3EF8-5273-41F3-8B72-CAEE78F8F720}"/>
              </a:ext>
            </a:extLst>
          </p:cNvPr>
          <p:cNvCxnSpPr>
            <a:cxnSpLocks/>
          </p:cNvCxnSpPr>
          <p:nvPr/>
        </p:nvCxnSpPr>
        <p:spPr>
          <a:xfrm flipH="1">
            <a:off x="5620428" y="229179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6379298" y="184299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065169-47CB-48AD-B712-BD5BCF16D259}"/>
              </a:ext>
            </a:extLst>
          </p:cNvPr>
          <p:cNvSpPr txBox="1"/>
          <p:nvPr/>
        </p:nvSpPr>
        <p:spPr>
          <a:xfrm>
            <a:off x="6379298" y="2109966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FB7928-9EDA-4C85-B6E4-A2A4B8F74843}"/>
              </a:ext>
            </a:extLst>
          </p:cNvPr>
          <p:cNvSpPr txBox="1"/>
          <p:nvPr/>
        </p:nvSpPr>
        <p:spPr>
          <a:xfrm>
            <a:off x="6379298" y="2376938"/>
            <a:ext cx="431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A9BE20-D82D-4DA0-9602-359321E68F98}"/>
              </a:ext>
            </a:extLst>
          </p:cNvPr>
          <p:cNvSpPr txBox="1"/>
          <p:nvPr/>
        </p:nvSpPr>
        <p:spPr>
          <a:xfrm>
            <a:off x="6379298" y="157602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7637" y="2109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504ECD-61AE-4353-BCEF-A381AC794992}"/>
              </a:ext>
            </a:extLst>
          </p:cNvPr>
          <p:cNvSpPr txBox="1"/>
          <p:nvPr/>
        </p:nvSpPr>
        <p:spPr>
          <a:xfrm>
            <a:off x="5207637" y="23769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7637" y="15760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91D5FA4-B62D-4AA5-9FC6-DA4160CF46A4}"/>
              </a:ext>
            </a:extLst>
          </p:cNvPr>
          <p:cNvCxnSpPr>
            <a:cxnSpLocks/>
          </p:cNvCxnSpPr>
          <p:nvPr/>
        </p:nvCxnSpPr>
        <p:spPr>
          <a:xfrm flipH="1">
            <a:off x="8225629" y="1745301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85214B5-F811-4037-8D9E-1682D076A637}"/>
              </a:ext>
            </a:extLst>
          </p:cNvPr>
          <p:cNvSpPr txBox="1"/>
          <p:nvPr/>
        </p:nvSpPr>
        <p:spPr>
          <a:xfrm>
            <a:off x="8484126" y="154524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D89FBA7-6AF3-46D2-9330-C4BC9512CF65}"/>
              </a:ext>
            </a:extLst>
          </p:cNvPr>
          <p:cNvCxnSpPr>
            <a:cxnSpLocks/>
          </p:cNvCxnSpPr>
          <p:nvPr/>
        </p:nvCxnSpPr>
        <p:spPr>
          <a:xfrm flipH="1">
            <a:off x="8225629" y="25378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45A93C1-A40D-4D27-AB8F-FD45218A3715}"/>
              </a:ext>
            </a:extLst>
          </p:cNvPr>
          <p:cNvSpPr txBox="1"/>
          <p:nvPr/>
        </p:nvSpPr>
        <p:spPr>
          <a:xfrm>
            <a:off x="8484126" y="234606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7899214" y="184299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7899214" y="21099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8225629" y="2009471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8225629" y="2273641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5B18101-C9A6-4322-890B-D8B4AC558317}"/>
              </a:ext>
            </a:extLst>
          </p:cNvPr>
          <p:cNvCxnSpPr>
            <a:cxnSpLocks/>
          </p:cNvCxnSpPr>
          <p:nvPr/>
        </p:nvCxnSpPr>
        <p:spPr>
          <a:xfrm>
            <a:off x="10052192" y="172818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DE3F6335-11C3-4D53-9903-86F8AA6B22C2}"/>
              </a:ext>
            </a:extLst>
          </p:cNvPr>
          <p:cNvSpPr txBox="1"/>
          <p:nvPr/>
        </p:nvSpPr>
        <p:spPr>
          <a:xfrm>
            <a:off x="9436532" y="1543514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3D53EE8-95C9-4006-9FE7-6252EFCC8D4A}"/>
              </a:ext>
            </a:extLst>
          </p:cNvPr>
          <p:cNvSpPr/>
          <p:nvPr/>
        </p:nvSpPr>
        <p:spPr>
          <a:xfrm>
            <a:off x="10448659" y="1543514"/>
            <a:ext cx="1222258" cy="1199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RK330-2</a:t>
            </a:r>
            <a:endParaRPr lang="en-SG" b="1" dirty="0">
              <a:solidFill>
                <a:schemeClr val="tx1"/>
              </a:solidFill>
            </a:endParaRP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Sensor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BD8DAA3-ABD1-4075-B04D-200FE5825646}"/>
              </a:ext>
            </a:extLst>
          </p:cNvPr>
          <p:cNvCxnSpPr>
            <a:cxnSpLocks/>
          </p:cNvCxnSpPr>
          <p:nvPr/>
        </p:nvCxnSpPr>
        <p:spPr>
          <a:xfrm>
            <a:off x="10073833" y="256503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B44B176B-D42A-4901-B26D-46A5E4D16814}"/>
              </a:ext>
            </a:extLst>
          </p:cNvPr>
          <p:cNvSpPr txBox="1"/>
          <p:nvPr/>
        </p:nvSpPr>
        <p:spPr>
          <a:xfrm>
            <a:off x="9479814" y="23803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7CF2B72-876F-4CF7-977E-8C8289739BD8}"/>
              </a:ext>
            </a:extLst>
          </p:cNvPr>
          <p:cNvSpPr txBox="1"/>
          <p:nvPr/>
        </p:nvSpPr>
        <p:spPr>
          <a:xfrm>
            <a:off x="8853933" y="19471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AF1DB96-F4C0-462C-B059-C60D50240179}"/>
              </a:ext>
            </a:extLst>
          </p:cNvPr>
          <p:cNvSpPr txBox="1"/>
          <p:nvPr/>
        </p:nvSpPr>
        <p:spPr>
          <a:xfrm>
            <a:off x="1" y="71433"/>
            <a:ext cx="1489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1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83051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16999" y="700654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091881" y="885320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091793" y="875371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481572" y="69070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275420" y="876903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805793" y="528351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678955" y="69223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234560" y="87690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754945" y="528351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338636" y="876903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618900" y="692237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236720" y="87690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616740" y="524212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570416"/>
            <a:ext cx="2374370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DHT22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20428" y="2000430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29345" y="1842995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DHTPIN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411322" y="18339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411322" y="2100925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737737" y="200043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737737" y="226460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2613" y="174390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5463" y="155923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52613" y="251442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8594" y="232975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F4D7934-373C-4B06-9B9E-E9E98F89E275}"/>
              </a:ext>
            </a:extLst>
          </p:cNvPr>
          <p:cNvSpPr txBox="1"/>
          <p:nvPr/>
        </p:nvSpPr>
        <p:spPr>
          <a:xfrm>
            <a:off x="0" y="71433"/>
            <a:ext cx="302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1 (change sensor)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31969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99312" y="659179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074194" y="843845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074106" y="833896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463885" y="649230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257733" y="835428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88106" y="486876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661268" y="65076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216873" y="83542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737258" y="486876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320949" y="835428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601213" y="650762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219033" y="83542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99053" y="482737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322314"/>
            <a:ext cx="2374370" cy="14114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Max31855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11399" y="2269087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49080" y="1841585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7637" y="2109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7637" y="15760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01463" y="5383281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01463" y="565025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411322" y="18339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411322" y="2100925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737737" y="200043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737737" y="226460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2613" y="147761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5463" y="129294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52613" y="251442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8594" y="232975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B1463B-A454-40BE-9E90-8BA480755196}"/>
              </a:ext>
            </a:extLst>
          </p:cNvPr>
          <p:cNvCxnSpPr>
            <a:cxnSpLocks/>
          </p:cNvCxnSpPr>
          <p:nvPr/>
        </p:nvCxnSpPr>
        <p:spPr>
          <a:xfrm flipH="1">
            <a:off x="5640071" y="2011922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D148EED-5E92-4E8F-B270-9032114BE336}"/>
              </a:ext>
            </a:extLst>
          </p:cNvPr>
          <p:cNvCxnSpPr>
            <a:cxnSpLocks/>
          </p:cNvCxnSpPr>
          <p:nvPr/>
        </p:nvCxnSpPr>
        <p:spPr>
          <a:xfrm flipH="1">
            <a:off x="5629457" y="1776165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8349080" y="2088350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8343317" y="162183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2E892E6-E4FB-42B3-B3BE-67EB337BAB73}"/>
              </a:ext>
            </a:extLst>
          </p:cNvPr>
          <p:cNvSpPr txBox="1"/>
          <p:nvPr/>
        </p:nvSpPr>
        <p:spPr>
          <a:xfrm>
            <a:off x="0" y="71433"/>
            <a:ext cx="302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1 (change sensor)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18099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56153" y="668227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131035" y="852893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130947" y="842944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520726" y="65827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314574" y="844476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844947" y="49592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718109" y="65981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273714" y="84447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794099" y="49592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377790" y="844476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658054" y="65981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275874" y="84447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655894" y="491785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255256"/>
            <a:ext cx="2042640" cy="15701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06844" y="2439953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44525" y="2012451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3082" y="201386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3082" y="22808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3082" y="174689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065305" y="17521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065305" y="2019113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391720" y="1912844"/>
            <a:ext cx="581080" cy="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391720" y="2182788"/>
            <a:ext cx="5810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5859" y="142520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8709" y="124053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47257" y="267197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3238" y="248730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B1463B-A454-40BE-9E90-8BA480755196}"/>
              </a:ext>
            </a:extLst>
          </p:cNvPr>
          <p:cNvCxnSpPr>
            <a:cxnSpLocks/>
          </p:cNvCxnSpPr>
          <p:nvPr/>
        </p:nvCxnSpPr>
        <p:spPr>
          <a:xfrm flipH="1">
            <a:off x="5635516" y="2182788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D148EED-5E92-4E8F-B270-9032114BE336}"/>
              </a:ext>
            </a:extLst>
          </p:cNvPr>
          <p:cNvCxnSpPr>
            <a:cxnSpLocks/>
          </p:cNvCxnSpPr>
          <p:nvPr/>
        </p:nvCxnSpPr>
        <p:spPr>
          <a:xfrm flipH="1">
            <a:off x="5624902" y="1947031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8344525" y="2259216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</a:t>
            </a:r>
            <a:endParaRPr lang="en-SG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8338762" y="17926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7A168-45ED-48E4-B7BF-C6C720FCF81F}"/>
              </a:ext>
            </a:extLst>
          </p:cNvPr>
          <p:cNvSpPr txBox="1"/>
          <p:nvPr/>
        </p:nvSpPr>
        <p:spPr>
          <a:xfrm>
            <a:off x="5203082" y="149085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12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5498ED9-B8DC-4DF0-AE72-54FA4059BCBD}"/>
              </a:ext>
            </a:extLst>
          </p:cNvPr>
          <p:cNvCxnSpPr>
            <a:cxnSpLocks/>
          </p:cNvCxnSpPr>
          <p:nvPr/>
        </p:nvCxnSpPr>
        <p:spPr>
          <a:xfrm flipH="1">
            <a:off x="5624902" y="1690999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A929CC-8A1F-4779-B505-809456E2F6EA}"/>
              </a:ext>
            </a:extLst>
          </p:cNvPr>
          <p:cNvSpPr txBox="1"/>
          <p:nvPr/>
        </p:nvSpPr>
        <p:spPr>
          <a:xfrm>
            <a:off x="8338762" y="1536667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A2772D-C19D-4980-A043-E918E38A0F37}"/>
              </a:ext>
            </a:extLst>
          </p:cNvPr>
          <p:cNvSpPr/>
          <p:nvPr/>
        </p:nvSpPr>
        <p:spPr>
          <a:xfrm>
            <a:off x="10969809" y="1754375"/>
            <a:ext cx="787151" cy="60329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0E6336D-7899-435C-9375-E52B777513A0}"/>
              </a:ext>
            </a:extLst>
          </p:cNvPr>
          <p:cNvSpPr txBox="1"/>
          <p:nvPr/>
        </p:nvSpPr>
        <p:spPr>
          <a:xfrm>
            <a:off x="0" y="71433"/>
            <a:ext cx="3371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1 (change sensor, PT100)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83471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2068878" y="1286549"/>
            <a:ext cx="3760251" cy="5280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Mega)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2377" y="53309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987259" y="717762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987171" y="707813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376950" y="52314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170798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01171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574333" y="52467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2993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650323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34014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72788" y="52467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+9V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32098" y="709345"/>
            <a:ext cx="4406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12118" y="35665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7194277" y="1286549"/>
            <a:ext cx="1937208" cy="15701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7189722" y="2043744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429326" y="204497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429326" y="23119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429326" y="17780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634638" y="3007670"/>
            <a:ext cx="1448673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615099" y="3342079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615099" y="3609050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615099" y="307510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841737" y="3236194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841737" y="3509439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841737" y="377806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474049" y="306691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474049" y="33338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474049" y="36008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634638" y="4132270"/>
            <a:ext cx="1030704" cy="104777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615099" y="452099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615099" y="425402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841737" y="441510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402308" y="424383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402308" y="4510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7574383" y="5278801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7554844" y="5841293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7554844" y="5574322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822382" y="5742537"/>
            <a:ext cx="17355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455853" y="556678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2104554" y="39226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2101499" y="538456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28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1211213" y="3982721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1177757" y="3848751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1177758" y="4719235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289528" y="3644633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1177757" y="3646664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53775" y="3624009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1210992" y="5469703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1177537" y="62062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289307" y="51316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1177536" y="51336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209242" y="522948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1177536" y="5335732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289527" y="4091885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296205" y="556804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8815388" y="173683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8815388" y="2003806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9141803" y="1903311"/>
            <a:ext cx="59119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9141803" y="2162097"/>
            <a:ext cx="581572" cy="538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78234" y="315889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336731" y="2958843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78234" y="341889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336731" y="322715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7674898" y="4360565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7933395" y="416882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7194278" y="5449051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6672101" y="526064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6634637" y="61114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981653" y="332671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981652" y="4789353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126770" y="2218178"/>
            <a:ext cx="1283044" cy="99663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687387" y="16260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1130237" y="144137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+9V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687387" y="194396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1093368" y="17592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7194278" y="6296066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8724231" y="5440876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8824885" y="5797468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9588132" y="541009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9318059" y="559476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9307724" y="5969013"/>
            <a:ext cx="11504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9554362" y="59995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10108904" y="6184191"/>
            <a:ext cx="3914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10487080" y="5440876"/>
            <a:ext cx="1222258" cy="9542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6801056" y="145649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6243906" y="12718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6792454" y="270326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6198435" y="251859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7189722" y="2290509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</a:t>
            </a:r>
            <a:endParaRPr lang="en-SG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7183959" y="182399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7A168-45ED-48E4-B7BF-C6C720FCF81F}"/>
              </a:ext>
            </a:extLst>
          </p:cNvPr>
          <p:cNvSpPr txBox="1"/>
          <p:nvPr/>
        </p:nvSpPr>
        <p:spPr>
          <a:xfrm>
            <a:off x="5429326" y="1521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5498ED9-B8DC-4DF0-AE72-54FA4059BCBD}"/>
              </a:ext>
            </a:extLst>
          </p:cNvPr>
          <p:cNvCxnSpPr>
            <a:cxnSpLocks/>
          </p:cNvCxnSpPr>
          <p:nvPr/>
        </p:nvCxnSpPr>
        <p:spPr>
          <a:xfrm flipH="1">
            <a:off x="5861760" y="1737983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A929CC-8A1F-4779-B505-809456E2F6EA}"/>
              </a:ext>
            </a:extLst>
          </p:cNvPr>
          <p:cNvSpPr txBox="1"/>
          <p:nvPr/>
        </p:nvSpPr>
        <p:spPr>
          <a:xfrm>
            <a:off x="7183959" y="156796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F67591-DF0D-43EF-8E46-8D2B4B889315}"/>
              </a:ext>
            </a:extLst>
          </p:cNvPr>
          <p:cNvCxnSpPr>
            <a:cxnSpLocks/>
          </p:cNvCxnSpPr>
          <p:nvPr/>
        </p:nvCxnSpPr>
        <p:spPr>
          <a:xfrm>
            <a:off x="1416491" y="2382123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F0E4DC4-E964-4427-AF38-2BB4B4FF157C}"/>
              </a:ext>
            </a:extLst>
          </p:cNvPr>
          <p:cNvCxnSpPr>
            <a:cxnSpLocks/>
          </p:cNvCxnSpPr>
          <p:nvPr/>
        </p:nvCxnSpPr>
        <p:spPr>
          <a:xfrm>
            <a:off x="1423169" y="2598761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863889F-7E0B-4936-A799-C934491996B0}"/>
              </a:ext>
            </a:extLst>
          </p:cNvPr>
          <p:cNvCxnSpPr>
            <a:cxnSpLocks/>
          </p:cNvCxnSpPr>
          <p:nvPr/>
        </p:nvCxnSpPr>
        <p:spPr>
          <a:xfrm>
            <a:off x="1433345" y="2835579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A1A45C9-59D2-4D12-B0A1-7EF824FB3917}"/>
              </a:ext>
            </a:extLst>
          </p:cNvPr>
          <p:cNvCxnSpPr>
            <a:cxnSpLocks/>
          </p:cNvCxnSpPr>
          <p:nvPr/>
        </p:nvCxnSpPr>
        <p:spPr>
          <a:xfrm>
            <a:off x="1440023" y="3052217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40B63E7-000D-47FA-AB22-9BB9DD5A20EA}"/>
              </a:ext>
            </a:extLst>
          </p:cNvPr>
          <p:cNvSpPr txBox="1"/>
          <p:nvPr/>
        </p:nvSpPr>
        <p:spPr>
          <a:xfrm>
            <a:off x="1038099" y="2435185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2C55243-60AD-44D8-B75A-9643D4BD1324}"/>
              </a:ext>
            </a:extLst>
          </p:cNvPr>
          <p:cNvSpPr txBox="1"/>
          <p:nvPr/>
        </p:nvSpPr>
        <p:spPr>
          <a:xfrm>
            <a:off x="751196" y="2880109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MOSI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9C8120C-FF4E-49AE-A7B0-6A2C5EE5B966}"/>
              </a:ext>
            </a:extLst>
          </p:cNvPr>
          <p:cNvSpPr txBox="1"/>
          <p:nvPr/>
        </p:nvSpPr>
        <p:spPr>
          <a:xfrm>
            <a:off x="929269" y="265810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AE34BA9-3E22-41E5-935C-4CE1409D7F8B}"/>
              </a:ext>
            </a:extLst>
          </p:cNvPr>
          <p:cNvSpPr txBox="1"/>
          <p:nvPr/>
        </p:nvSpPr>
        <p:spPr>
          <a:xfrm>
            <a:off x="785834" y="2230966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MISO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62A6A18-FEBF-4053-8767-C4E9C07436CC}"/>
              </a:ext>
            </a:extLst>
          </p:cNvPr>
          <p:cNvSpPr txBox="1"/>
          <p:nvPr/>
        </p:nvSpPr>
        <p:spPr>
          <a:xfrm>
            <a:off x="2122783" y="266828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87DFAD1-8E6A-4C4D-8C05-C60071E56F79}"/>
              </a:ext>
            </a:extLst>
          </p:cNvPr>
          <p:cNvSpPr txBox="1"/>
          <p:nvPr/>
        </p:nvSpPr>
        <p:spPr>
          <a:xfrm>
            <a:off x="2132569" y="28978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6AC7DAF-0765-4D53-A1BC-FD9784BAD290}"/>
              </a:ext>
            </a:extLst>
          </p:cNvPr>
          <p:cNvSpPr txBox="1"/>
          <p:nvPr/>
        </p:nvSpPr>
        <p:spPr>
          <a:xfrm>
            <a:off x="2119786" y="24242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1EBEA9-2776-4B09-AB16-3BB64A64D66E}"/>
              </a:ext>
            </a:extLst>
          </p:cNvPr>
          <p:cNvSpPr txBox="1"/>
          <p:nvPr/>
        </p:nvSpPr>
        <p:spPr>
          <a:xfrm>
            <a:off x="2112799" y="22128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50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AB8003B-E34B-47E3-A494-1B231423DB46}"/>
              </a:ext>
            </a:extLst>
          </p:cNvPr>
          <p:cNvCxnSpPr>
            <a:cxnSpLocks/>
          </p:cNvCxnSpPr>
          <p:nvPr/>
        </p:nvCxnSpPr>
        <p:spPr>
          <a:xfrm>
            <a:off x="5848909" y="4718594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2BE1C83-02C0-45FC-879F-42AE2F3684E8}"/>
              </a:ext>
            </a:extLst>
          </p:cNvPr>
          <p:cNvCxnSpPr>
            <a:cxnSpLocks/>
          </p:cNvCxnSpPr>
          <p:nvPr/>
        </p:nvCxnSpPr>
        <p:spPr>
          <a:xfrm>
            <a:off x="5844676" y="4993760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B884A68-4B14-48EE-8853-D16BB03C8330}"/>
              </a:ext>
            </a:extLst>
          </p:cNvPr>
          <p:cNvSpPr txBox="1"/>
          <p:nvPr/>
        </p:nvSpPr>
        <p:spPr>
          <a:xfrm>
            <a:off x="6622271" y="4795092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G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6BE27-98B4-474F-AAAB-C049277EB07A}"/>
              </a:ext>
            </a:extLst>
          </p:cNvPr>
          <p:cNvSpPr txBox="1"/>
          <p:nvPr/>
        </p:nvSpPr>
        <p:spPr>
          <a:xfrm>
            <a:off x="5409480" y="4811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36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27C9488-AED6-4E3E-90F5-058458B24F8E}"/>
              </a:ext>
            </a:extLst>
          </p:cNvPr>
          <p:cNvSpPr/>
          <p:nvPr/>
        </p:nvSpPr>
        <p:spPr>
          <a:xfrm>
            <a:off x="9738178" y="1733843"/>
            <a:ext cx="787151" cy="60329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E89F4A4-6D98-42AC-95D8-BCB46930C7EE}"/>
              </a:ext>
            </a:extLst>
          </p:cNvPr>
          <p:cNvCxnSpPr>
            <a:cxnSpLocks/>
          </p:cNvCxnSpPr>
          <p:nvPr/>
        </p:nvCxnSpPr>
        <p:spPr>
          <a:xfrm flipH="1">
            <a:off x="5855274" y="1972933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5339952-14B8-4D3A-AD20-9554DCBA46BE}"/>
              </a:ext>
            </a:extLst>
          </p:cNvPr>
          <p:cNvCxnSpPr>
            <a:cxnSpLocks/>
          </p:cNvCxnSpPr>
          <p:nvPr/>
        </p:nvCxnSpPr>
        <p:spPr>
          <a:xfrm flipH="1">
            <a:off x="5861760" y="2230108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BB53F4F-6D8D-4CE1-B596-623927C4744A}"/>
              </a:ext>
            </a:extLst>
          </p:cNvPr>
          <p:cNvCxnSpPr>
            <a:cxnSpLocks/>
          </p:cNvCxnSpPr>
          <p:nvPr/>
        </p:nvCxnSpPr>
        <p:spPr>
          <a:xfrm flipH="1">
            <a:off x="5855274" y="2465058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95E30D5-FCA9-4E54-9BC0-B4D3626658A2}"/>
              </a:ext>
            </a:extLst>
          </p:cNvPr>
          <p:cNvSpPr/>
          <p:nvPr/>
        </p:nvSpPr>
        <p:spPr>
          <a:xfrm>
            <a:off x="10226323" y="3715414"/>
            <a:ext cx="1483015" cy="117451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7D02812-39B8-49CD-86AD-025DC0FF1431}"/>
              </a:ext>
            </a:extLst>
          </p:cNvPr>
          <p:cNvCxnSpPr>
            <a:cxnSpLocks/>
          </p:cNvCxnSpPr>
          <p:nvPr/>
        </p:nvCxnSpPr>
        <p:spPr>
          <a:xfrm>
            <a:off x="9864580" y="3903523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CE3FE45C-EFF5-417B-8DE0-EE550B7C4F4C}"/>
              </a:ext>
            </a:extLst>
          </p:cNvPr>
          <p:cNvSpPr txBox="1"/>
          <p:nvPr/>
        </p:nvSpPr>
        <p:spPr>
          <a:xfrm>
            <a:off x="9342403" y="371511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F49AE2C-741E-4FF6-AB27-3334B31ACFDC}"/>
              </a:ext>
            </a:extLst>
          </p:cNvPr>
          <p:cNvSpPr txBox="1"/>
          <p:nvPr/>
        </p:nvSpPr>
        <p:spPr>
          <a:xfrm>
            <a:off x="9304939" y="45658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DCCB5BB-7F35-46B6-907E-52F55524E129}"/>
              </a:ext>
            </a:extLst>
          </p:cNvPr>
          <p:cNvCxnSpPr>
            <a:cxnSpLocks/>
          </p:cNvCxnSpPr>
          <p:nvPr/>
        </p:nvCxnSpPr>
        <p:spPr>
          <a:xfrm>
            <a:off x="9864580" y="4750538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446EC7F-E09F-455B-959E-F430EC224408}"/>
              </a:ext>
            </a:extLst>
          </p:cNvPr>
          <p:cNvCxnSpPr>
            <a:cxnSpLocks/>
          </p:cNvCxnSpPr>
          <p:nvPr/>
        </p:nvCxnSpPr>
        <p:spPr>
          <a:xfrm>
            <a:off x="9864580" y="4196894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80FF988-5651-4219-B5AD-28BB5E204056}"/>
              </a:ext>
            </a:extLst>
          </p:cNvPr>
          <p:cNvCxnSpPr>
            <a:cxnSpLocks/>
          </p:cNvCxnSpPr>
          <p:nvPr/>
        </p:nvCxnSpPr>
        <p:spPr>
          <a:xfrm>
            <a:off x="9864580" y="4479483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DC7F93C-2177-4CF8-B24D-741C85E3C1EE}"/>
              </a:ext>
            </a:extLst>
          </p:cNvPr>
          <p:cNvSpPr txBox="1"/>
          <p:nvPr/>
        </p:nvSpPr>
        <p:spPr>
          <a:xfrm>
            <a:off x="9253739" y="4006958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79FFCE9-0992-48F0-91B5-A2FD6F8D3C8E}"/>
              </a:ext>
            </a:extLst>
          </p:cNvPr>
          <p:cNvSpPr txBox="1"/>
          <p:nvPr/>
        </p:nvSpPr>
        <p:spPr>
          <a:xfrm>
            <a:off x="9289608" y="4280351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SCL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5C38A06E-0A97-4BF3-AFE9-AEB9DD347785}"/>
              </a:ext>
            </a:extLst>
          </p:cNvPr>
          <p:cNvCxnSpPr>
            <a:cxnSpLocks/>
          </p:cNvCxnSpPr>
          <p:nvPr/>
        </p:nvCxnSpPr>
        <p:spPr>
          <a:xfrm>
            <a:off x="5865315" y="6050931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4B24AF4-D675-4D06-BCAB-9EE43B0AE60B}"/>
              </a:ext>
            </a:extLst>
          </p:cNvPr>
          <p:cNvCxnSpPr>
            <a:cxnSpLocks/>
          </p:cNvCxnSpPr>
          <p:nvPr/>
        </p:nvCxnSpPr>
        <p:spPr>
          <a:xfrm>
            <a:off x="5865315" y="6333520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E6B56C3D-08C5-4D87-8B78-FB1FC0D96FD2}"/>
              </a:ext>
            </a:extLst>
          </p:cNvPr>
          <p:cNvSpPr txBox="1"/>
          <p:nvPr/>
        </p:nvSpPr>
        <p:spPr>
          <a:xfrm>
            <a:off x="6176378" y="5851357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5E44B14-133A-4B24-870F-65141AAB9BA1}"/>
              </a:ext>
            </a:extLst>
          </p:cNvPr>
          <p:cNvSpPr txBox="1"/>
          <p:nvPr/>
        </p:nvSpPr>
        <p:spPr>
          <a:xfrm>
            <a:off x="6212247" y="6124750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SCL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0BCEEAA-53AB-4FA4-9AC4-AFAA0058367F}"/>
              </a:ext>
            </a:extLst>
          </p:cNvPr>
          <p:cNvSpPr txBox="1"/>
          <p:nvPr/>
        </p:nvSpPr>
        <p:spPr>
          <a:xfrm>
            <a:off x="5435723" y="585793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20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A66DC5E-A22F-4BF3-BD0A-169DDA1EB362}"/>
              </a:ext>
            </a:extLst>
          </p:cNvPr>
          <p:cNvSpPr txBox="1"/>
          <p:nvPr/>
        </p:nvSpPr>
        <p:spPr>
          <a:xfrm>
            <a:off x="5451620" y="614217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FEEAB31-ED59-45E7-BBB2-FEDBE7B478B7}"/>
              </a:ext>
            </a:extLst>
          </p:cNvPr>
          <p:cNvSpPr txBox="1"/>
          <p:nvPr/>
        </p:nvSpPr>
        <p:spPr>
          <a:xfrm>
            <a:off x="0" y="71433"/>
            <a:ext cx="3371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2 (Mega)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31258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124B5FA-12E9-4FB2-9560-E57689EA125D}"/>
              </a:ext>
            </a:extLst>
          </p:cNvPr>
          <p:cNvSpPr/>
          <p:nvPr/>
        </p:nvSpPr>
        <p:spPr>
          <a:xfrm>
            <a:off x="7391819" y="2910064"/>
            <a:ext cx="4637418" cy="36001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Sub Controller (Uno)</a:t>
            </a:r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BA18FE8D-539D-4D8B-B0C3-EE6EDE9DD738}"/>
              </a:ext>
            </a:extLst>
          </p:cNvPr>
          <p:cNvSpPr/>
          <p:nvPr/>
        </p:nvSpPr>
        <p:spPr>
          <a:xfrm>
            <a:off x="6779095" y="2250168"/>
            <a:ext cx="4637418" cy="36001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Sub Controller (Uno)</a:t>
            </a:r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DE9147B-63DA-42E5-B268-CB61AF678EB6}"/>
              </a:ext>
            </a:extLst>
          </p:cNvPr>
          <p:cNvSpPr/>
          <p:nvPr/>
        </p:nvSpPr>
        <p:spPr>
          <a:xfrm>
            <a:off x="6105588" y="1592181"/>
            <a:ext cx="4637418" cy="36001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Sub Controller (Uno)</a:t>
            </a:r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388A85-04F5-48FB-9E08-3B95153B45F9}"/>
              </a:ext>
            </a:extLst>
          </p:cNvPr>
          <p:cNvSpPr/>
          <p:nvPr/>
        </p:nvSpPr>
        <p:spPr>
          <a:xfrm>
            <a:off x="450327" y="870742"/>
            <a:ext cx="3530995" cy="56062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Main Controller (Mega)</a:t>
            </a:r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BFBB0B6-BFEF-4B87-82FC-B82A0FC620EC}"/>
              </a:ext>
            </a:extLst>
          </p:cNvPr>
          <p:cNvSpPr/>
          <p:nvPr/>
        </p:nvSpPr>
        <p:spPr>
          <a:xfrm>
            <a:off x="5697513" y="780066"/>
            <a:ext cx="4637418" cy="36001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Sub Controller (Uno)</a:t>
            </a:r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EFF8FA-E9B3-4536-8E87-6CFE73B6FF92}"/>
              </a:ext>
            </a:extLst>
          </p:cNvPr>
          <p:cNvSpPr txBox="1"/>
          <p:nvPr/>
        </p:nvSpPr>
        <p:spPr>
          <a:xfrm>
            <a:off x="115042" y="381000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7C6233-5AAF-491B-93D7-6FAC06626565}"/>
              </a:ext>
            </a:extLst>
          </p:cNvPr>
          <p:cNvCxnSpPr>
            <a:cxnSpLocks/>
          </p:cNvCxnSpPr>
          <p:nvPr/>
        </p:nvCxnSpPr>
        <p:spPr>
          <a:xfrm>
            <a:off x="1089924" y="381000"/>
            <a:ext cx="0" cy="489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C737BE-2557-4B61-B66C-32D4A73C8F15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1993975" y="1846774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A56FD2-75B0-46AB-9618-20E80CFCB47B}"/>
              </a:ext>
            </a:extLst>
          </p:cNvPr>
          <p:cNvSpPr txBox="1"/>
          <p:nvPr/>
        </p:nvSpPr>
        <p:spPr>
          <a:xfrm>
            <a:off x="2383754" y="166210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BCB1F3-1951-4788-864F-4C4333103F9C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005619" y="1215373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15E6F64-4E82-47DA-92FE-83BA4463A793}"/>
              </a:ext>
            </a:extLst>
          </p:cNvPr>
          <p:cNvSpPr/>
          <p:nvPr/>
        </p:nvSpPr>
        <p:spPr>
          <a:xfrm>
            <a:off x="848536" y="1112089"/>
            <a:ext cx="1153038" cy="8189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867CA-070B-4745-9B3A-5A4EA56631EC}"/>
              </a:ext>
            </a:extLst>
          </p:cNvPr>
          <p:cNvSpPr txBox="1"/>
          <p:nvPr/>
        </p:nvSpPr>
        <p:spPr>
          <a:xfrm>
            <a:off x="2409154" y="103070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AAFCFD-349B-4906-B31F-EFAF95573D6F}"/>
              </a:ext>
            </a:extLst>
          </p:cNvPr>
          <p:cNvSpPr txBox="1"/>
          <p:nvPr/>
        </p:nvSpPr>
        <p:spPr>
          <a:xfrm>
            <a:off x="2391353" y="1346408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6766D34-C318-4D11-9D20-64D455D657F7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009173" y="153107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25F726-1796-475D-90BC-C29FE55099AF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8355885" y="1422688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2D785AE-3A20-4425-B8AA-BBE9E33F570E}"/>
              </a:ext>
            </a:extLst>
          </p:cNvPr>
          <p:cNvSpPr txBox="1"/>
          <p:nvPr/>
        </p:nvSpPr>
        <p:spPr>
          <a:xfrm>
            <a:off x="8745664" y="1238022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E04E148-41D1-4E36-AE42-4352B3C122AE}"/>
              </a:ext>
            </a:extLst>
          </p:cNvPr>
          <p:cNvSpPr/>
          <p:nvPr/>
        </p:nvSpPr>
        <p:spPr>
          <a:xfrm>
            <a:off x="7239600" y="922322"/>
            <a:ext cx="1123884" cy="685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36CB01-C593-4FEF-AFA1-6339C359ABDB}"/>
              </a:ext>
            </a:extLst>
          </p:cNvPr>
          <p:cNvSpPr txBox="1"/>
          <p:nvPr/>
        </p:nvSpPr>
        <p:spPr>
          <a:xfrm>
            <a:off x="8753263" y="922322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816C90-4D16-498E-828C-52D5C313CD5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371083" y="110698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179E61B-8312-4139-8ED6-F7EFBDC79AD6}"/>
              </a:ext>
            </a:extLst>
          </p:cNvPr>
          <p:cNvSpPr/>
          <p:nvPr/>
        </p:nvSpPr>
        <p:spPr>
          <a:xfrm>
            <a:off x="2755963" y="2372150"/>
            <a:ext cx="1036320" cy="68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EF690604-0D5A-4FD3-9F36-720AF64D4784}"/>
              </a:ext>
            </a:extLst>
          </p:cNvPr>
          <p:cNvSpPr/>
          <p:nvPr/>
        </p:nvSpPr>
        <p:spPr>
          <a:xfrm>
            <a:off x="4104408" y="2479709"/>
            <a:ext cx="1440349" cy="2707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668A3D0C-9A4A-4C7B-9C68-6A3D7AA3E1EE}"/>
              </a:ext>
            </a:extLst>
          </p:cNvPr>
          <p:cNvSpPr/>
          <p:nvPr/>
        </p:nvSpPr>
        <p:spPr>
          <a:xfrm>
            <a:off x="10388601" y="1332224"/>
            <a:ext cx="483447" cy="2609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BA42CC-D6F7-4314-A342-1005B3DA41E1}"/>
              </a:ext>
            </a:extLst>
          </p:cNvPr>
          <p:cNvSpPr/>
          <p:nvPr/>
        </p:nvSpPr>
        <p:spPr>
          <a:xfrm>
            <a:off x="702902" y="2101384"/>
            <a:ext cx="1705307" cy="9218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 (Mega)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74E7E6D-1396-441A-8083-3304BD65483F}"/>
              </a:ext>
            </a:extLst>
          </p:cNvPr>
          <p:cNvSpPr/>
          <p:nvPr/>
        </p:nvSpPr>
        <p:spPr>
          <a:xfrm>
            <a:off x="7073976" y="1965396"/>
            <a:ext cx="1830302" cy="864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 (Uno)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7BFD7BA-9C92-411D-8A9B-253EE5F28BD6}"/>
              </a:ext>
            </a:extLst>
          </p:cNvPr>
          <p:cNvSpPr/>
          <p:nvPr/>
        </p:nvSpPr>
        <p:spPr>
          <a:xfrm>
            <a:off x="3039642" y="1473746"/>
            <a:ext cx="765310" cy="64633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D9D8503-17D3-44D6-AA51-8CC86AF268E4}"/>
              </a:ext>
            </a:extLst>
          </p:cNvPr>
          <p:cNvSpPr/>
          <p:nvPr/>
        </p:nvSpPr>
        <p:spPr>
          <a:xfrm>
            <a:off x="635921" y="5022075"/>
            <a:ext cx="984698" cy="77522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461AC0-B62F-41AF-ADE4-33CB103C5E36}"/>
              </a:ext>
            </a:extLst>
          </p:cNvPr>
          <p:cNvSpPr/>
          <p:nvPr/>
        </p:nvSpPr>
        <p:spPr>
          <a:xfrm>
            <a:off x="702902" y="3262314"/>
            <a:ext cx="969770" cy="76903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Display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503A6E-90C1-47C3-A765-6318C57C7E13}"/>
              </a:ext>
            </a:extLst>
          </p:cNvPr>
          <p:cNvSpPr/>
          <p:nvPr/>
        </p:nvSpPr>
        <p:spPr>
          <a:xfrm>
            <a:off x="1501626" y="4133479"/>
            <a:ext cx="984698" cy="77522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827F072-9D0F-4CB9-A805-947E9AD84023}"/>
              </a:ext>
            </a:extLst>
          </p:cNvPr>
          <p:cNvSpPr/>
          <p:nvPr/>
        </p:nvSpPr>
        <p:spPr>
          <a:xfrm>
            <a:off x="9091931" y="1963916"/>
            <a:ext cx="1036320" cy="68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CADA9F2-AF87-4541-A12D-7B1D6978424B}"/>
              </a:ext>
            </a:extLst>
          </p:cNvPr>
          <p:cNvSpPr/>
          <p:nvPr/>
        </p:nvSpPr>
        <p:spPr>
          <a:xfrm>
            <a:off x="8952898" y="3048023"/>
            <a:ext cx="1204936" cy="760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8F0DBD8-6429-4DD5-A50A-43BF648B24F7}"/>
              </a:ext>
            </a:extLst>
          </p:cNvPr>
          <p:cNvSpPr/>
          <p:nvPr/>
        </p:nvSpPr>
        <p:spPr>
          <a:xfrm>
            <a:off x="10970938" y="2071398"/>
            <a:ext cx="1036320" cy="6862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RK330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Sensor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8517489-E44B-4E75-A32F-2B35806A062F}"/>
              </a:ext>
            </a:extLst>
          </p:cNvPr>
          <p:cNvSpPr/>
          <p:nvPr/>
        </p:nvSpPr>
        <p:spPr>
          <a:xfrm>
            <a:off x="10970938" y="3189042"/>
            <a:ext cx="1036320" cy="6862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Sensor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4940B22-B793-449B-B56F-E59034241FE1}"/>
              </a:ext>
            </a:extLst>
          </p:cNvPr>
          <p:cNvSpPr/>
          <p:nvPr/>
        </p:nvSpPr>
        <p:spPr>
          <a:xfrm>
            <a:off x="10979389" y="1119038"/>
            <a:ext cx="1036320" cy="6862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Servo Motor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C399593-8900-444C-89BE-7F591F21F699}"/>
              </a:ext>
            </a:extLst>
          </p:cNvPr>
          <p:cNvSpPr/>
          <p:nvPr/>
        </p:nvSpPr>
        <p:spPr>
          <a:xfrm>
            <a:off x="5873564" y="2054580"/>
            <a:ext cx="1036320" cy="68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9DBCF78E-53E2-483A-BA37-AF8F34B680E8}"/>
              </a:ext>
            </a:extLst>
          </p:cNvPr>
          <p:cNvSpPr/>
          <p:nvPr/>
        </p:nvSpPr>
        <p:spPr>
          <a:xfrm>
            <a:off x="10417089" y="2247822"/>
            <a:ext cx="483447" cy="2609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Arrow: Left-Right 73">
            <a:extLst>
              <a:ext uri="{FF2B5EF4-FFF2-40B4-BE49-F238E27FC236}">
                <a16:creationId xmlns:a16="http://schemas.microsoft.com/office/drawing/2014/main" id="{979B3F23-F1A6-4988-804F-CC8FC92D8BEA}"/>
              </a:ext>
            </a:extLst>
          </p:cNvPr>
          <p:cNvSpPr/>
          <p:nvPr/>
        </p:nvSpPr>
        <p:spPr>
          <a:xfrm>
            <a:off x="10388601" y="3392231"/>
            <a:ext cx="483447" cy="2609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7E248B3-8A48-48FA-8428-7298BA791A9F}"/>
              </a:ext>
            </a:extLst>
          </p:cNvPr>
          <p:cNvSpPr/>
          <p:nvPr/>
        </p:nvSpPr>
        <p:spPr>
          <a:xfrm>
            <a:off x="2755963" y="3278181"/>
            <a:ext cx="1036320" cy="68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E63481-4E3C-495F-8B2A-81547DC908C3}"/>
              </a:ext>
            </a:extLst>
          </p:cNvPr>
          <p:cNvSpPr/>
          <p:nvPr/>
        </p:nvSpPr>
        <p:spPr>
          <a:xfrm>
            <a:off x="2755963" y="4184212"/>
            <a:ext cx="1036320" cy="68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F6C64EE-8793-46D3-B538-C6F7A7B282ED}"/>
              </a:ext>
            </a:extLst>
          </p:cNvPr>
          <p:cNvSpPr/>
          <p:nvPr/>
        </p:nvSpPr>
        <p:spPr>
          <a:xfrm>
            <a:off x="2755963" y="5090243"/>
            <a:ext cx="1036320" cy="68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31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4857563" y="1777102"/>
            <a:ext cx="2282956" cy="45558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134070" y="708149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8523849" y="523483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2721232" y="52501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6276837" y="70968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3797222" y="361129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3380913" y="709681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5661177" y="525015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278997" y="70968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6659017" y="356990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141580" y="1652775"/>
            <a:ext cx="2042640" cy="15701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137025" y="2409970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6714144" y="24178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6714144" y="26848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6714144" y="21509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9857805" y="21496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9857805" y="2416632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184220" y="2310363"/>
            <a:ext cx="581080" cy="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184220" y="2580307"/>
            <a:ext cx="5810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4467306" y="192536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3851646" y="174070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4467306" y="224328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3873287" y="205861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748359" y="1822719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191209" y="163805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739757" y="306949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145738" y="288482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8137025" y="2656735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</a:t>
            </a:r>
            <a:endParaRPr lang="en-SG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8131262" y="219021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7A168-45ED-48E4-B7BF-C6C720FCF81F}"/>
              </a:ext>
            </a:extLst>
          </p:cNvPr>
          <p:cNvSpPr txBox="1"/>
          <p:nvPr/>
        </p:nvSpPr>
        <p:spPr>
          <a:xfrm>
            <a:off x="6714144" y="18948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5498ED9-B8DC-4DF0-AE72-54FA4059BCBD}"/>
              </a:ext>
            </a:extLst>
          </p:cNvPr>
          <p:cNvCxnSpPr>
            <a:cxnSpLocks/>
          </p:cNvCxnSpPr>
          <p:nvPr/>
        </p:nvCxnSpPr>
        <p:spPr>
          <a:xfrm flipH="1">
            <a:off x="7140519" y="2067457"/>
            <a:ext cx="99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A929CC-8A1F-4779-B505-809456E2F6EA}"/>
              </a:ext>
            </a:extLst>
          </p:cNvPr>
          <p:cNvSpPr txBox="1"/>
          <p:nvPr/>
        </p:nvSpPr>
        <p:spPr>
          <a:xfrm>
            <a:off x="8131262" y="193418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A2772D-C19D-4980-A043-E918E38A0F37}"/>
              </a:ext>
            </a:extLst>
          </p:cNvPr>
          <p:cNvSpPr/>
          <p:nvPr/>
        </p:nvSpPr>
        <p:spPr>
          <a:xfrm>
            <a:off x="10762309" y="1894880"/>
            <a:ext cx="787151" cy="86030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49E1B-95AB-47BE-8E4B-E0EF25147A1B}"/>
              </a:ext>
            </a:extLst>
          </p:cNvPr>
          <p:cNvSpPr txBox="1"/>
          <p:nvPr/>
        </p:nvSpPr>
        <p:spPr>
          <a:xfrm>
            <a:off x="0" y="71433"/>
            <a:ext cx="2455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Distributed Controller</a:t>
            </a:r>
            <a:endParaRPr lang="en-SG" sz="20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FB5DFC7-4E28-4DBE-A60D-867EE1C29BAA}"/>
              </a:ext>
            </a:extLst>
          </p:cNvPr>
          <p:cNvSpPr/>
          <p:nvPr/>
        </p:nvSpPr>
        <p:spPr>
          <a:xfrm>
            <a:off x="7581409" y="3585632"/>
            <a:ext cx="1594349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549A641-C445-452F-B4CB-338DD0A0E991}"/>
              </a:ext>
            </a:extLst>
          </p:cNvPr>
          <p:cNvCxnSpPr>
            <a:cxnSpLocks/>
          </p:cNvCxnSpPr>
          <p:nvPr/>
        </p:nvCxnSpPr>
        <p:spPr>
          <a:xfrm>
            <a:off x="7158378" y="3756669"/>
            <a:ext cx="4263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17F8E7E-84FA-4968-B79B-EBA73975564B}"/>
              </a:ext>
            </a:extLst>
          </p:cNvPr>
          <p:cNvCxnSpPr>
            <a:cxnSpLocks/>
          </p:cNvCxnSpPr>
          <p:nvPr/>
        </p:nvCxnSpPr>
        <p:spPr>
          <a:xfrm flipH="1">
            <a:off x="7158378" y="4273205"/>
            <a:ext cx="4085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BE6AE4EE-A83C-4441-A972-6CA884A4A066}"/>
              </a:ext>
            </a:extLst>
          </p:cNvPr>
          <p:cNvSpPr txBox="1"/>
          <p:nvPr/>
        </p:nvSpPr>
        <p:spPr>
          <a:xfrm>
            <a:off x="7566917" y="384917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61DFEB0-88E7-4976-9C1A-C832B9F5C2DD}"/>
              </a:ext>
            </a:extLst>
          </p:cNvPr>
          <p:cNvSpPr txBox="1"/>
          <p:nvPr/>
        </p:nvSpPr>
        <p:spPr>
          <a:xfrm>
            <a:off x="7566917" y="4116141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C16374-CB87-430C-9D49-35D203686392}"/>
              </a:ext>
            </a:extLst>
          </p:cNvPr>
          <p:cNvSpPr txBox="1"/>
          <p:nvPr/>
        </p:nvSpPr>
        <p:spPr>
          <a:xfrm>
            <a:off x="7566917" y="4383113"/>
            <a:ext cx="431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EF3ACBB-E814-4CEA-9AFC-F51FB6D50BB2}"/>
              </a:ext>
            </a:extLst>
          </p:cNvPr>
          <p:cNvSpPr txBox="1"/>
          <p:nvPr/>
        </p:nvSpPr>
        <p:spPr>
          <a:xfrm>
            <a:off x="7566917" y="35821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DI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1EBF455-D72F-4139-924A-0D9E20CD7F85}"/>
              </a:ext>
            </a:extLst>
          </p:cNvPr>
          <p:cNvSpPr txBox="1"/>
          <p:nvPr/>
        </p:nvSpPr>
        <p:spPr>
          <a:xfrm>
            <a:off x="6733767" y="38543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EBCC0BA-AC6B-43A3-B78E-E6C1A8BC96E2}"/>
              </a:ext>
            </a:extLst>
          </p:cNvPr>
          <p:cNvSpPr txBox="1"/>
          <p:nvPr/>
        </p:nvSpPr>
        <p:spPr>
          <a:xfrm>
            <a:off x="6733767" y="41213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2131031-E4E6-4143-8D7E-B5B2940DEF13}"/>
              </a:ext>
            </a:extLst>
          </p:cNvPr>
          <p:cNvSpPr txBox="1"/>
          <p:nvPr/>
        </p:nvSpPr>
        <p:spPr>
          <a:xfrm>
            <a:off x="6733767" y="4388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B1087C3-C1A2-43FC-834C-B767800CA0AE}"/>
              </a:ext>
            </a:extLst>
          </p:cNvPr>
          <p:cNvSpPr txBox="1"/>
          <p:nvPr/>
        </p:nvSpPr>
        <p:spPr>
          <a:xfrm>
            <a:off x="6733767" y="358739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1A53201-1237-4E7A-BBDD-13E0C0B586BE}"/>
              </a:ext>
            </a:extLst>
          </p:cNvPr>
          <p:cNvCxnSpPr>
            <a:cxnSpLocks/>
          </p:cNvCxnSpPr>
          <p:nvPr/>
        </p:nvCxnSpPr>
        <p:spPr>
          <a:xfrm flipH="1">
            <a:off x="9177719" y="3726189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D424817A-15FA-4771-9374-B2380007D92D}"/>
              </a:ext>
            </a:extLst>
          </p:cNvPr>
          <p:cNvSpPr txBox="1"/>
          <p:nvPr/>
        </p:nvSpPr>
        <p:spPr>
          <a:xfrm>
            <a:off x="9436216" y="3526134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6C87DAE-10DF-46BA-84A4-43922F166193}"/>
              </a:ext>
            </a:extLst>
          </p:cNvPr>
          <p:cNvCxnSpPr>
            <a:cxnSpLocks/>
          </p:cNvCxnSpPr>
          <p:nvPr/>
        </p:nvCxnSpPr>
        <p:spPr>
          <a:xfrm flipH="1">
            <a:off x="9177719" y="4544126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509F8CE-2641-4377-A310-1B743748794D}"/>
              </a:ext>
            </a:extLst>
          </p:cNvPr>
          <p:cNvSpPr txBox="1"/>
          <p:nvPr/>
        </p:nvSpPr>
        <p:spPr>
          <a:xfrm>
            <a:off x="9436216" y="435238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90290F8-12A6-4D0F-95E0-C2BA13F5AF89}"/>
              </a:ext>
            </a:extLst>
          </p:cNvPr>
          <p:cNvSpPr txBox="1"/>
          <p:nvPr/>
        </p:nvSpPr>
        <p:spPr>
          <a:xfrm>
            <a:off x="8867292" y="384917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2ECE688-FD22-456C-ABDE-B6BAC399F859}"/>
              </a:ext>
            </a:extLst>
          </p:cNvPr>
          <p:cNvSpPr txBox="1"/>
          <p:nvPr/>
        </p:nvSpPr>
        <p:spPr>
          <a:xfrm>
            <a:off x="8867292" y="411614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FF63F53-D886-4718-A643-178F70E6B39E}"/>
              </a:ext>
            </a:extLst>
          </p:cNvPr>
          <p:cNvCxnSpPr>
            <a:cxnSpLocks/>
          </p:cNvCxnSpPr>
          <p:nvPr/>
        </p:nvCxnSpPr>
        <p:spPr>
          <a:xfrm flipH="1">
            <a:off x="9177719" y="4015785"/>
            <a:ext cx="178341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E7B5798-3369-4B61-9668-FDA6DA94ED5B}"/>
              </a:ext>
            </a:extLst>
          </p:cNvPr>
          <p:cNvCxnSpPr>
            <a:cxnSpLocks/>
          </p:cNvCxnSpPr>
          <p:nvPr/>
        </p:nvCxnSpPr>
        <p:spPr>
          <a:xfrm flipH="1">
            <a:off x="9177719" y="4279955"/>
            <a:ext cx="178341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9415BFB-7F98-40C9-8155-3FFF439301F6}"/>
              </a:ext>
            </a:extLst>
          </p:cNvPr>
          <p:cNvCxnSpPr>
            <a:cxnSpLocks/>
          </p:cNvCxnSpPr>
          <p:nvPr/>
        </p:nvCxnSpPr>
        <p:spPr>
          <a:xfrm>
            <a:off x="10578953" y="3702747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91934FD-A447-4B41-AB8F-5A023FF23984}"/>
              </a:ext>
            </a:extLst>
          </p:cNvPr>
          <p:cNvSpPr txBox="1"/>
          <p:nvPr/>
        </p:nvSpPr>
        <p:spPr>
          <a:xfrm>
            <a:off x="9963293" y="3518081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EEFC173-FB8A-43BA-9F7B-6EAD91635EC1}"/>
              </a:ext>
            </a:extLst>
          </p:cNvPr>
          <p:cNvSpPr/>
          <p:nvPr/>
        </p:nvSpPr>
        <p:spPr>
          <a:xfrm>
            <a:off x="10975420" y="3518081"/>
            <a:ext cx="1073700" cy="1199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RK330-2</a:t>
            </a:r>
            <a:endParaRPr lang="en-SG" b="1" dirty="0">
              <a:solidFill>
                <a:schemeClr val="tx1"/>
              </a:solidFill>
            </a:endParaRP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Sensor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3FF6E63-D51A-4148-95F2-D81D95600B05}"/>
              </a:ext>
            </a:extLst>
          </p:cNvPr>
          <p:cNvCxnSpPr>
            <a:cxnSpLocks/>
          </p:cNvCxnSpPr>
          <p:nvPr/>
        </p:nvCxnSpPr>
        <p:spPr>
          <a:xfrm>
            <a:off x="10600594" y="453960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745CADA-8E7B-408C-8726-E96A69E6D347}"/>
              </a:ext>
            </a:extLst>
          </p:cNvPr>
          <p:cNvSpPr txBox="1"/>
          <p:nvPr/>
        </p:nvSpPr>
        <p:spPr>
          <a:xfrm>
            <a:off x="10006575" y="435493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96E785F-91C2-4B03-AB41-E6F2C44B71A1}"/>
              </a:ext>
            </a:extLst>
          </p:cNvPr>
          <p:cNvSpPr txBox="1"/>
          <p:nvPr/>
        </p:nvSpPr>
        <p:spPr>
          <a:xfrm>
            <a:off x="9529901" y="397899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4A58CA3-2A23-49D9-9277-B9D1AE06A87F}"/>
              </a:ext>
            </a:extLst>
          </p:cNvPr>
          <p:cNvSpPr/>
          <p:nvPr/>
        </p:nvSpPr>
        <p:spPr>
          <a:xfrm>
            <a:off x="2528755" y="5083485"/>
            <a:ext cx="1584749" cy="11633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55745C06-72FE-4139-B88D-AA05D63ADE41}"/>
              </a:ext>
            </a:extLst>
          </p:cNvPr>
          <p:cNvCxnSpPr>
            <a:cxnSpLocks/>
          </p:cNvCxnSpPr>
          <p:nvPr/>
        </p:nvCxnSpPr>
        <p:spPr>
          <a:xfrm flipH="1">
            <a:off x="4086328" y="5305585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07529AE-E1A8-48F8-95A7-853BB0509CFE}"/>
              </a:ext>
            </a:extLst>
          </p:cNvPr>
          <p:cNvCxnSpPr>
            <a:cxnSpLocks/>
          </p:cNvCxnSpPr>
          <p:nvPr/>
        </p:nvCxnSpPr>
        <p:spPr>
          <a:xfrm>
            <a:off x="4086328" y="6125320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C6C17C1-9F50-4F22-B459-6F2D3096916D}"/>
              </a:ext>
            </a:extLst>
          </p:cNvPr>
          <p:cNvCxnSpPr>
            <a:cxnSpLocks/>
          </p:cNvCxnSpPr>
          <p:nvPr/>
        </p:nvCxnSpPr>
        <p:spPr>
          <a:xfrm>
            <a:off x="4086328" y="5578830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270C5AD-AB33-4425-B60D-8D858ADF02EF}"/>
              </a:ext>
            </a:extLst>
          </p:cNvPr>
          <p:cNvCxnSpPr>
            <a:cxnSpLocks/>
          </p:cNvCxnSpPr>
          <p:nvPr/>
        </p:nvCxnSpPr>
        <p:spPr>
          <a:xfrm>
            <a:off x="4086328" y="5852075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CC39FAE1-35E6-448D-8869-01CB1D594AFE}"/>
              </a:ext>
            </a:extLst>
          </p:cNvPr>
          <p:cNvSpPr txBox="1"/>
          <p:nvPr/>
        </p:nvSpPr>
        <p:spPr>
          <a:xfrm flipH="1">
            <a:off x="3701321" y="539984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6829FA0-3FF0-4845-8C48-6FD288C10FE9}"/>
              </a:ext>
            </a:extLst>
          </p:cNvPr>
          <p:cNvSpPr txBox="1"/>
          <p:nvPr/>
        </p:nvSpPr>
        <p:spPr>
          <a:xfrm flipH="1">
            <a:off x="3715747" y="566681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0F24914-4610-4756-A46E-B06E1CAFE0B6}"/>
              </a:ext>
            </a:extLst>
          </p:cNvPr>
          <p:cNvSpPr txBox="1"/>
          <p:nvPr/>
        </p:nvSpPr>
        <p:spPr>
          <a:xfrm flipH="1">
            <a:off x="3682469" y="5933785"/>
            <a:ext cx="431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RO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E3EA28D-63E7-4E60-AD01-290616BD9578}"/>
              </a:ext>
            </a:extLst>
          </p:cNvPr>
          <p:cNvSpPr txBox="1"/>
          <p:nvPr/>
        </p:nvSpPr>
        <p:spPr>
          <a:xfrm flipH="1">
            <a:off x="3751013" y="513287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DI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E0A5233-F5D5-4C7B-8728-22E151CC0250}"/>
              </a:ext>
            </a:extLst>
          </p:cNvPr>
          <p:cNvSpPr txBox="1"/>
          <p:nvPr/>
        </p:nvSpPr>
        <p:spPr>
          <a:xfrm>
            <a:off x="4902914" y="539820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C48C7D0-43F3-4759-930B-8742F8066C7E}"/>
              </a:ext>
            </a:extLst>
          </p:cNvPr>
          <p:cNvSpPr txBox="1"/>
          <p:nvPr/>
        </p:nvSpPr>
        <p:spPr>
          <a:xfrm>
            <a:off x="4902914" y="566517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07B71F9-CE58-461B-B2D3-D5FF0A4C175B}"/>
              </a:ext>
            </a:extLst>
          </p:cNvPr>
          <p:cNvSpPr txBox="1"/>
          <p:nvPr/>
        </p:nvSpPr>
        <p:spPr>
          <a:xfrm>
            <a:off x="4902914" y="59321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0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3DC0BC0-6FE6-4319-90F4-4EA137F0CF59}"/>
              </a:ext>
            </a:extLst>
          </p:cNvPr>
          <p:cNvSpPr txBox="1"/>
          <p:nvPr/>
        </p:nvSpPr>
        <p:spPr>
          <a:xfrm>
            <a:off x="4902914" y="51312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7E6A170-0058-4226-9F7F-E1F3D2C0CE3F}"/>
              </a:ext>
            </a:extLst>
          </p:cNvPr>
          <p:cNvCxnSpPr>
            <a:cxnSpLocks/>
          </p:cNvCxnSpPr>
          <p:nvPr/>
        </p:nvCxnSpPr>
        <p:spPr>
          <a:xfrm>
            <a:off x="2138801" y="5294735"/>
            <a:ext cx="3723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DBC1789B-F626-4296-9870-DC2D24799C84}"/>
              </a:ext>
            </a:extLst>
          </p:cNvPr>
          <p:cNvSpPr txBox="1"/>
          <p:nvPr/>
        </p:nvSpPr>
        <p:spPr>
          <a:xfrm>
            <a:off x="1622763" y="5096802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7E13A6B-D128-4E0A-9B55-340C9A76C996}"/>
              </a:ext>
            </a:extLst>
          </p:cNvPr>
          <p:cNvCxnSpPr>
            <a:cxnSpLocks/>
          </p:cNvCxnSpPr>
          <p:nvPr/>
        </p:nvCxnSpPr>
        <p:spPr>
          <a:xfrm>
            <a:off x="2121190" y="6125320"/>
            <a:ext cx="407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B657D08E-615A-44EA-A92E-C2121D8BE9EE}"/>
              </a:ext>
            </a:extLst>
          </p:cNvPr>
          <p:cNvSpPr txBox="1"/>
          <p:nvPr/>
        </p:nvSpPr>
        <p:spPr>
          <a:xfrm>
            <a:off x="1553342" y="594692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92AE389-0353-4987-B3EB-DCD5AAE3DC10}"/>
              </a:ext>
            </a:extLst>
          </p:cNvPr>
          <p:cNvSpPr txBox="1"/>
          <p:nvPr/>
        </p:nvSpPr>
        <p:spPr>
          <a:xfrm>
            <a:off x="2493532" y="534848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3612CFA-C047-4BCB-9FC5-FED9BBA0FB9D}"/>
              </a:ext>
            </a:extLst>
          </p:cNvPr>
          <p:cNvSpPr txBox="1"/>
          <p:nvPr/>
        </p:nvSpPr>
        <p:spPr>
          <a:xfrm>
            <a:off x="2493532" y="561545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1E14E-4C8C-4EAB-82DC-F5ED62D88A55}"/>
              </a:ext>
            </a:extLst>
          </p:cNvPr>
          <p:cNvGrpSpPr/>
          <p:nvPr/>
        </p:nvGrpSpPr>
        <p:grpSpPr>
          <a:xfrm>
            <a:off x="1263554" y="5549272"/>
            <a:ext cx="1247589" cy="264170"/>
            <a:chOff x="1277364" y="4055853"/>
            <a:chExt cx="2208743" cy="264170"/>
          </a:xfrm>
        </p:grpSpPr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4D70B6F1-EC75-4E75-8104-36E402BDCF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7364" y="4055853"/>
              <a:ext cx="22087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DCF096E3-8504-4573-AC94-6FE8C33F2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7364" y="4320023"/>
              <a:ext cx="22087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A69DF89-D1B1-4212-86CA-79A2C8A75AF5}"/>
              </a:ext>
            </a:extLst>
          </p:cNvPr>
          <p:cNvCxnSpPr>
            <a:cxnSpLocks/>
          </p:cNvCxnSpPr>
          <p:nvPr/>
        </p:nvCxnSpPr>
        <p:spPr>
          <a:xfrm>
            <a:off x="1272939" y="4561806"/>
            <a:ext cx="4089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62771BDD-3F91-4039-BF13-E47C4DC18236}"/>
              </a:ext>
            </a:extLst>
          </p:cNvPr>
          <p:cNvSpPr txBox="1"/>
          <p:nvPr/>
        </p:nvSpPr>
        <p:spPr>
          <a:xfrm>
            <a:off x="1642199" y="4348325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41603E9-896F-465B-AB2A-E7DBCEBD34F3}"/>
              </a:ext>
            </a:extLst>
          </p:cNvPr>
          <p:cNvSpPr/>
          <p:nvPr/>
        </p:nvSpPr>
        <p:spPr>
          <a:xfrm>
            <a:off x="291241" y="4415771"/>
            <a:ext cx="981698" cy="184905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Arduino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Mega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D897CB8-B98B-4140-BEBC-DE2D7FDBCBC0}"/>
              </a:ext>
            </a:extLst>
          </p:cNvPr>
          <p:cNvSpPr txBox="1"/>
          <p:nvPr/>
        </p:nvSpPr>
        <p:spPr>
          <a:xfrm>
            <a:off x="1656777" y="465120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D4C325A-E223-4476-9514-7BA27B386A9A}"/>
              </a:ext>
            </a:extLst>
          </p:cNvPr>
          <p:cNvSpPr txBox="1"/>
          <p:nvPr/>
        </p:nvSpPr>
        <p:spPr>
          <a:xfrm>
            <a:off x="1445806" y="550237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8E199FA-6CFE-4512-92F8-B9C3A6B6371E}"/>
              </a:ext>
            </a:extLst>
          </p:cNvPr>
          <p:cNvCxnSpPr>
            <a:cxnSpLocks/>
          </p:cNvCxnSpPr>
          <p:nvPr/>
        </p:nvCxnSpPr>
        <p:spPr>
          <a:xfrm flipH="1">
            <a:off x="7140519" y="2310309"/>
            <a:ext cx="99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8135986-523F-4AA0-9AAB-31788D969773}"/>
              </a:ext>
            </a:extLst>
          </p:cNvPr>
          <p:cNvCxnSpPr>
            <a:cxnSpLocks/>
          </p:cNvCxnSpPr>
          <p:nvPr/>
        </p:nvCxnSpPr>
        <p:spPr>
          <a:xfrm flipH="1">
            <a:off x="7131917" y="2580537"/>
            <a:ext cx="99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CF70218-44AB-41C7-AF08-8C31B028AA57}"/>
              </a:ext>
            </a:extLst>
          </p:cNvPr>
          <p:cNvCxnSpPr>
            <a:cxnSpLocks/>
          </p:cNvCxnSpPr>
          <p:nvPr/>
        </p:nvCxnSpPr>
        <p:spPr>
          <a:xfrm flipH="1">
            <a:off x="7131917" y="2823389"/>
            <a:ext cx="99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706D243-8866-4AB2-AD01-CC0ABE6A5344}"/>
              </a:ext>
            </a:extLst>
          </p:cNvPr>
          <p:cNvCxnSpPr>
            <a:cxnSpLocks/>
          </p:cNvCxnSpPr>
          <p:nvPr/>
        </p:nvCxnSpPr>
        <p:spPr>
          <a:xfrm flipH="1">
            <a:off x="7158378" y="4025968"/>
            <a:ext cx="4085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6589230-DD09-4534-B36D-029448C7F7D1}"/>
              </a:ext>
            </a:extLst>
          </p:cNvPr>
          <p:cNvCxnSpPr>
            <a:cxnSpLocks/>
          </p:cNvCxnSpPr>
          <p:nvPr/>
        </p:nvCxnSpPr>
        <p:spPr>
          <a:xfrm flipH="1">
            <a:off x="7158378" y="4551779"/>
            <a:ext cx="4085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E8F5C1A-4111-472C-BF82-FA2312DCF4A7}"/>
              </a:ext>
            </a:extLst>
          </p:cNvPr>
          <p:cNvCxnSpPr>
            <a:cxnSpLocks/>
          </p:cNvCxnSpPr>
          <p:nvPr/>
        </p:nvCxnSpPr>
        <p:spPr>
          <a:xfrm>
            <a:off x="1272939" y="4845540"/>
            <a:ext cx="4089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88073BE-FDCE-4241-AEA5-F8C7E05802DA}"/>
              </a:ext>
            </a:extLst>
          </p:cNvPr>
          <p:cNvSpPr/>
          <p:nvPr/>
        </p:nvSpPr>
        <p:spPr>
          <a:xfrm>
            <a:off x="8312591" y="5406253"/>
            <a:ext cx="1292842" cy="92462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E75883C-5206-434A-B93E-C08F2AFF45D9}"/>
              </a:ext>
            </a:extLst>
          </p:cNvPr>
          <p:cNvSpPr txBox="1"/>
          <p:nvPr/>
        </p:nvSpPr>
        <p:spPr>
          <a:xfrm>
            <a:off x="8289195" y="5467311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D562093-D0BF-4926-AB35-6A0CFF240893}"/>
              </a:ext>
            </a:extLst>
          </p:cNvPr>
          <p:cNvCxnSpPr>
            <a:cxnSpLocks/>
          </p:cNvCxnSpPr>
          <p:nvPr/>
        </p:nvCxnSpPr>
        <p:spPr>
          <a:xfrm>
            <a:off x="7158378" y="5624971"/>
            <a:ext cx="11542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85ACC36-69E6-4894-9C1D-3CB80E30CBE9}"/>
              </a:ext>
            </a:extLst>
          </p:cNvPr>
          <p:cNvSpPr txBox="1"/>
          <p:nvPr/>
        </p:nvSpPr>
        <p:spPr>
          <a:xfrm>
            <a:off x="6750053" y="5463236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A0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DC833DD-A0F5-4AD1-B62D-950452BD0BCC}"/>
              </a:ext>
            </a:extLst>
          </p:cNvPr>
          <p:cNvCxnSpPr>
            <a:cxnSpLocks/>
          </p:cNvCxnSpPr>
          <p:nvPr/>
        </p:nvCxnSpPr>
        <p:spPr>
          <a:xfrm>
            <a:off x="7928629" y="5881991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A91D66B8-C4D6-421A-9C8C-FE27BAA909D6}"/>
              </a:ext>
            </a:extLst>
          </p:cNvPr>
          <p:cNvSpPr txBox="1"/>
          <p:nvPr/>
        </p:nvSpPr>
        <p:spPr>
          <a:xfrm>
            <a:off x="7406452" y="569358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D6CDD30-82C4-494F-8975-40E9CB019C56}"/>
              </a:ext>
            </a:extLst>
          </p:cNvPr>
          <p:cNvSpPr txBox="1"/>
          <p:nvPr/>
        </p:nvSpPr>
        <p:spPr>
          <a:xfrm>
            <a:off x="7379384" y="600832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173B415-ED90-4C6D-8D3A-E3CD43CD6C25}"/>
              </a:ext>
            </a:extLst>
          </p:cNvPr>
          <p:cNvCxnSpPr>
            <a:cxnSpLocks/>
          </p:cNvCxnSpPr>
          <p:nvPr/>
        </p:nvCxnSpPr>
        <p:spPr>
          <a:xfrm>
            <a:off x="7939025" y="6192986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BFD8CAA-08BE-487B-894C-6F7D7CD66419}"/>
              </a:ext>
            </a:extLst>
          </p:cNvPr>
          <p:cNvCxnSpPr>
            <a:cxnSpLocks/>
          </p:cNvCxnSpPr>
          <p:nvPr/>
        </p:nvCxnSpPr>
        <p:spPr>
          <a:xfrm flipH="1">
            <a:off x="10210604" y="2045567"/>
            <a:ext cx="581080" cy="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73D628EE-F514-4F67-9FA3-70A860E79915}"/>
              </a:ext>
            </a:extLst>
          </p:cNvPr>
          <p:cNvSpPr txBox="1"/>
          <p:nvPr/>
        </p:nvSpPr>
        <p:spPr>
          <a:xfrm>
            <a:off x="9868123" y="187629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6367E69-FDB9-4573-B79A-8EE3C7C14DDA}"/>
              </a:ext>
            </a:extLst>
          </p:cNvPr>
          <p:cNvSpPr txBox="1"/>
          <p:nvPr/>
        </p:nvSpPr>
        <p:spPr>
          <a:xfrm>
            <a:off x="8285176" y="5731345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V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997FE3E-6D5F-4D39-8E1B-545817B4F48D}"/>
              </a:ext>
            </a:extLst>
          </p:cNvPr>
          <p:cNvSpPr txBox="1"/>
          <p:nvPr/>
        </p:nvSpPr>
        <p:spPr>
          <a:xfrm>
            <a:off x="8295572" y="600181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3587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6"/>
      </a:accent1>
      <a:accent2>
        <a:srgbClr val="04509C"/>
      </a:accent2>
      <a:accent3>
        <a:srgbClr val="669900"/>
      </a:accent3>
      <a:accent4>
        <a:srgbClr val="FF6600"/>
      </a:accent4>
      <a:accent5>
        <a:srgbClr val="CC0000"/>
      </a:accent5>
      <a:accent6>
        <a:srgbClr val="7F7F7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E1031C48018C4292DBDBD68C3F63E2" ma:contentTypeVersion="6" ma:contentTypeDescription="Create a new document." ma:contentTypeScope="" ma:versionID="9ae9a2a5b07300798953ecdd28312694">
  <xsd:schema xmlns:xsd="http://www.w3.org/2001/XMLSchema" xmlns:xs="http://www.w3.org/2001/XMLSchema" xmlns:p="http://schemas.microsoft.com/office/2006/metadata/properties" xmlns:ns2="0ad04f26-a780-43bf-835f-b79ff52a29dc" xmlns:ns3="a1518579-73ee-42fe-aa96-2836fc14ff9f" xmlns:ns4="d1583c34-73a0-4f2f-ba6b-1ac8359f2b78" targetNamespace="http://schemas.microsoft.com/office/2006/metadata/properties" ma:root="true" ma:fieldsID="9faae2f6251647047d77e859e5fe7bf2" ns2:_="" ns3:_="" ns4:_="">
    <xsd:import namespace="0ad04f26-a780-43bf-835f-b79ff52a29dc"/>
    <xsd:import namespace="a1518579-73ee-42fe-aa96-2836fc14ff9f"/>
    <xsd:import namespace="d1583c34-73a0-4f2f-ba6b-1ac8359f2b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d04f26-a780-43bf-835f-b79ff52a29d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8579-73ee-42fe-aa96-2836fc14f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83c34-73a0-4f2f-ba6b-1ac8359f2b7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1583c34-73a0-4f2f-ba6b-1ac8359f2b78">
      <UserInfo>
        <DisplayName>Karen Boh Lee Gek</DisplayName>
        <AccountId>1403</AccountId>
        <AccountType/>
      </UserInfo>
      <UserInfo>
        <DisplayName>Kris Chur San Yee</DisplayName>
        <AccountId>1798</AccountId>
        <AccountType/>
      </UserInfo>
    </SharedWithUsers>
    <_dlc_DocId xmlns="0ad04f26-a780-43bf-835f-b79ff52a29dc">U3ZV22ZJXESJ-1142709787-4964</_dlc_DocId>
    <_dlc_DocIdUrl xmlns="0ad04f26-a780-43bf-835f-b79ff52a29dc">
      <Url>https://sitsingaporetechedu.sharepoint.com/sites/PO/Leads/_layouts/15/DocIdRedir.aspx?ID=U3ZV22ZJXESJ-1142709787-4964</Url>
      <Description>U3ZV22ZJXESJ-1142709787-4964</Description>
    </_dlc_DocIdUrl>
  </documentManagement>
</p:properties>
</file>

<file path=customXml/itemProps1.xml><?xml version="1.0" encoding="utf-8"?>
<ds:datastoreItem xmlns:ds="http://schemas.openxmlformats.org/officeDocument/2006/customXml" ds:itemID="{7D7D58FF-6E5B-409D-8B4D-B0E0073025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0F4E18-A5EC-4A34-B7AA-397D2B188B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d04f26-a780-43bf-835f-b79ff52a29dc"/>
    <ds:schemaRef ds:uri="a1518579-73ee-42fe-aa96-2836fc14ff9f"/>
    <ds:schemaRef ds:uri="d1583c34-73a0-4f2f-ba6b-1ac8359f2b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E60198-3F54-4377-AFC2-746F792EC1F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7B7BCB4-6752-4067-9BBF-537E1894599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d1583c34-73a0-4f2f-ba6b-1ac8359f2b78"/>
    <ds:schemaRef ds:uri="http://purl.org/dc/terms/"/>
    <ds:schemaRef ds:uri="http://schemas.microsoft.com/office/infopath/2007/PartnerControls"/>
    <ds:schemaRef ds:uri="a1518579-73ee-42fe-aa96-2836fc14ff9f"/>
    <ds:schemaRef ds:uri="0ad04f26-a780-43bf-835f-b79ff52a29d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3719</TotalTime>
  <Words>799</Words>
  <Application>Microsoft Office PowerPoint</Application>
  <PresentationFormat>Widescreen</PresentationFormat>
  <Paragraphs>527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</dc:title>
  <dc:creator>Kris Chur San Yee</dc:creator>
  <cp:lastModifiedBy>Kang Liat Chuan</cp:lastModifiedBy>
  <cp:revision>376</cp:revision>
  <dcterms:created xsi:type="dcterms:W3CDTF">2021-02-22T10:18:35Z</dcterms:created>
  <dcterms:modified xsi:type="dcterms:W3CDTF">2022-11-21T10:09:48Z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766c061-8e16-473d-8aec-8fc5553e8a9b_Enabled">
    <vt:lpwstr>true</vt:lpwstr>
  </property>
  <property fmtid="{D5CDD505-2E9C-101B-9397-08002B2CF9AE}" pid="3" name="MSIP_Label_7766c061-8e16-473d-8aec-8fc5553e8a9b_SetDate">
    <vt:lpwstr>2022-11-21T10:09:48Z</vt:lpwstr>
  </property>
  <property fmtid="{D5CDD505-2E9C-101B-9397-08002B2CF9AE}" pid="4" name="MSIP_Label_7766c061-8e16-473d-8aec-8fc5553e8a9b_Method">
    <vt:lpwstr>Privileged</vt:lpwstr>
  </property>
  <property fmtid="{D5CDD505-2E9C-101B-9397-08002B2CF9AE}" pid="5" name="MSIP_Label_7766c061-8e16-473d-8aec-8fc5553e8a9b_Name">
    <vt:lpwstr>SIT Internal</vt:lpwstr>
  </property>
  <property fmtid="{D5CDD505-2E9C-101B-9397-08002B2CF9AE}" pid="6" name="MSIP_Label_7766c061-8e16-473d-8aec-8fc5553e8a9b_SiteId">
    <vt:lpwstr>64991f7f-44d6-4d8c-9cd4-7862e8cb94c6</vt:lpwstr>
  </property>
  <property fmtid="{D5CDD505-2E9C-101B-9397-08002B2CF9AE}" pid="7" name="MSIP_Label_7766c061-8e16-473d-8aec-8fc5553e8a9b_ActionId">
    <vt:lpwstr>013a4bc8-5e98-405e-856b-1a50c77a552b</vt:lpwstr>
  </property>
  <property fmtid="{D5CDD505-2E9C-101B-9397-08002B2CF9AE}" pid="8" name="MSIP_Label_7766c061-8e16-473d-8aec-8fc5553e8a9b_ContentBits">
    <vt:lpwstr>1</vt:lpwstr>
  </property>
</Properties>
</file>