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8"/>
  </p:notesMasterIdLst>
  <p:sldIdLst>
    <p:sldId id="3526" r:id="rId6"/>
    <p:sldId id="352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scilla Thong" initials="PT" lastIdx="1" clrIdx="0">
    <p:extLst>
      <p:ext uri="{19B8F6BF-5375-455C-9EA6-DF929625EA0E}">
        <p15:presenceInfo xmlns:p15="http://schemas.microsoft.com/office/powerpoint/2012/main" userId="S::A88373@singaporetech.edu.sg::2eae984e-fbe8-4998-b4fc-2c7a43799b5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7" autoAdjust="0"/>
    <p:restoredTop sz="94250" autoAdjust="0"/>
  </p:normalViewPr>
  <p:slideViewPr>
    <p:cSldViewPr snapToGrid="0">
      <p:cViewPr varScale="1">
        <p:scale>
          <a:sx n="68" d="100"/>
          <a:sy n="68" d="100"/>
        </p:scale>
        <p:origin x="5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76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540B5-C657-4695-96F0-0059BA46A3EC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1C63D-6A0D-4A97-AF70-6DEF9E93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20284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1" y="2960494"/>
            <a:ext cx="5138057" cy="2387600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841" y="1304732"/>
            <a:ext cx="5138057" cy="1655762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22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6963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05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3193857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9770" y="1314385"/>
            <a:ext cx="3389994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7917477" y="1314385"/>
            <a:ext cx="3487971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167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679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711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31024"/>
            <a:ext cx="5157787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0711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31024"/>
            <a:ext cx="5183188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1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192000" cy="685190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7241"/>
            <a:ext cx="10515600" cy="61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7255"/>
            <a:ext cx="10515600" cy="492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C7CE-19E2-4257-9F45-8977FC4F3E4A}" type="datetimeFigureOut">
              <a:rPr lang="en-US" smtClean="0"/>
              <a:t>10/13/2022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25343853,&quot;Placement&quot;:&quot;Header&quot;,&quot;Top&quot;:0.0,&quot;Left&quot;:439.8707,&quot;SlideWidth&quot;:960,&quot;SlideHeight&quot;:540}">
            <a:extLst>
              <a:ext uri="{FF2B5EF4-FFF2-40B4-BE49-F238E27FC236}">
                <a16:creationId xmlns:a16="http://schemas.microsoft.com/office/drawing/2014/main" id="{B34E9BD3-62A9-4FE4-8A9E-FA13A49C686A}"/>
              </a:ext>
            </a:extLst>
          </p:cNvPr>
          <p:cNvSpPr txBox="1"/>
          <p:nvPr userDrawn="1"/>
        </p:nvSpPr>
        <p:spPr>
          <a:xfrm>
            <a:off x="5586358" y="0"/>
            <a:ext cx="101928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</a:rPr>
              <a:t>SIT Internal</a:t>
            </a:r>
          </a:p>
        </p:txBody>
      </p:sp>
    </p:spTree>
    <p:extLst>
      <p:ext uri="{BB962C8B-B14F-4D97-AF65-F5344CB8AC3E}">
        <p14:creationId xmlns:p14="http://schemas.microsoft.com/office/powerpoint/2010/main" val="420528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88A85-04F5-48FB-9E08-3B95153B45F9}"/>
              </a:ext>
            </a:extLst>
          </p:cNvPr>
          <p:cNvSpPr/>
          <p:nvPr/>
        </p:nvSpPr>
        <p:spPr>
          <a:xfrm>
            <a:off x="2150533" y="1189699"/>
            <a:ext cx="7870968" cy="49245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Thermal Controller</a:t>
            </a:r>
            <a:endParaRPr lang="en-SG" sz="24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386535-0F28-400D-855D-61CFB8B1F68B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10021501" y="3651990"/>
            <a:ext cx="60652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62B3D-9C68-456E-9C43-841D7C8106FB}"/>
              </a:ext>
            </a:extLst>
          </p:cNvPr>
          <p:cNvCxnSpPr>
            <a:cxnSpLocks/>
            <a:stCxn id="33" idx="3"/>
            <a:endCxn id="3" idx="1"/>
          </p:cNvCxnSpPr>
          <p:nvPr/>
        </p:nvCxnSpPr>
        <p:spPr>
          <a:xfrm>
            <a:off x="1432957" y="3651990"/>
            <a:ext cx="71757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017E8C-818E-4B47-A03F-D192FB07EE1B}"/>
              </a:ext>
            </a:extLst>
          </p:cNvPr>
          <p:cNvSpPr txBox="1"/>
          <p:nvPr/>
        </p:nvSpPr>
        <p:spPr>
          <a:xfrm>
            <a:off x="10628025" y="3328824"/>
            <a:ext cx="1430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 Cryogenic</a:t>
            </a:r>
          </a:p>
          <a:p>
            <a:pPr algn="ctr"/>
            <a:r>
              <a:rPr lang="en-US" dirty="0"/>
              <a:t>Control Valve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E1DADF-AC45-4717-A358-E814E5274A90}"/>
              </a:ext>
            </a:extLst>
          </p:cNvPr>
          <p:cNvSpPr txBox="1"/>
          <p:nvPr/>
        </p:nvSpPr>
        <p:spPr>
          <a:xfrm>
            <a:off x="193707" y="3328824"/>
            <a:ext cx="1239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From Temp</a:t>
            </a:r>
          </a:p>
          <a:p>
            <a:pPr algn="ctr"/>
            <a:r>
              <a:rPr lang="en-US" dirty="0"/>
              <a:t>Sensor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DA936E-A220-497F-994E-A285B5B220CA}"/>
              </a:ext>
            </a:extLst>
          </p:cNvPr>
          <p:cNvSpPr/>
          <p:nvPr/>
        </p:nvSpPr>
        <p:spPr>
          <a:xfrm>
            <a:off x="3263552" y="3235898"/>
            <a:ext cx="1213046" cy="832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5182748" y="3003677"/>
            <a:ext cx="1993303" cy="12966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468375" y="1832288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443257" y="2016954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E5BB65B-4283-4C26-9122-9DFE3C434D3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4476598" y="3651990"/>
            <a:ext cx="70615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EF6337-ED00-4BB2-AFF8-2ED317461113}"/>
              </a:ext>
            </a:extLst>
          </p:cNvPr>
          <p:cNvSpPr/>
          <p:nvPr/>
        </p:nvSpPr>
        <p:spPr>
          <a:xfrm>
            <a:off x="7984845" y="3235896"/>
            <a:ext cx="1181440" cy="832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 Module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722073A-42FF-49CE-99C4-EF988FA1DFF9}"/>
              </a:ext>
            </a:extLst>
          </p:cNvPr>
          <p:cNvCxnSpPr>
            <a:cxnSpLocks/>
            <a:stCxn id="44" idx="3"/>
            <a:endCxn id="137" idx="1"/>
          </p:cNvCxnSpPr>
          <p:nvPr/>
        </p:nvCxnSpPr>
        <p:spPr>
          <a:xfrm>
            <a:off x="7176051" y="3651990"/>
            <a:ext cx="808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426D559-A8DA-4F6C-9AFC-00F4F3BC786A}"/>
              </a:ext>
            </a:extLst>
          </p:cNvPr>
          <p:cNvCxnSpPr>
            <a:cxnSpLocks/>
            <a:stCxn id="137" idx="3"/>
            <a:endCxn id="3" idx="3"/>
          </p:cNvCxnSpPr>
          <p:nvPr/>
        </p:nvCxnSpPr>
        <p:spPr>
          <a:xfrm>
            <a:off x="9166285" y="3651990"/>
            <a:ext cx="85521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F7B81A0-AA8D-4B51-AEF8-BCEF9FBD6DDB}"/>
              </a:ext>
            </a:extLst>
          </p:cNvPr>
          <p:cNvCxnSpPr>
            <a:cxnSpLocks/>
            <a:stCxn id="3" idx="1"/>
            <a:endCxn id="43" idx="1"/>
          </p:cNvCxnSpPr>
          <p:nvPr/>
        </p:nvCxnSpPr>
        <p:spPr>
          <a:xfrm>
            <a:off x="2150533" y="3651991"/>
            <a:ext cx="1113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74F469D-E416-4CE2-AE11-493EC2BDA837}"/>
              </a:ext>
            </a:extLst>
          </p:cNvPr>
          <p:cNvSpPr/>
          <p:nvPr/>
        </p:nvSpPr>
        <p:spPr>
          <a:xfrm>
            <a:off x="3595801" y="4951124"/>
            <a:ext cx="765310" cy="64633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B217176-459D-418A-9533-3A7ECDED8D6B}"/>
              </a:ext>
            </a:extLst>
          </p:cNvPr>
          <p:cNvSpPr/>
          <p:nvPr/>
        </p:nvSpPr>
        <p:spPr>
          <a:xfrm>
            <a:off x="7979649" y="4886680"/>
            <a:ext cx="984698" cy="77522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958C839-CD77-46FB-BD41-8493B4CBC06F}"/>
              </a:ext>
            </a:extLst>
          </p:cNvPr>
          <p:cNvSpPr txBox="1"/>
          <p:nvPr/>
        </p:nvSpPr>
        <p:spPr>
          <a:xfrm>
            <a:off x="3595801" y="260905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4738402" y="2305280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68F9734-734B-4700-99F8-4A46A7E74B0C}"/>
              </a:ext>
            </a:extLst>
          </p:cNvPr>
          <p:cNvCxnSpPr>
            <a:cxnSpLocks/>
            <a:stCxn id="249" idx="2"/>
            <a:endCxn id="43" idx="0"/>
          </p:cNvCxnSpPr>
          <p:nvPr/>
        </p:nvCxnSpPr>
        <p:spPr>
          <a:xfrm>
            <a:off x="3870075" y="2978388"/>
            <a:ext cx="0" cy="257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5128181" y="2120614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CB762EF8-358C-4838-95AF-4DBBF5BB51AF}"/>
              </a:ext>
            </a:extLst>
          </p:cNvPr>
          <p:cNvCxnSpPr>
            <a:cxnSpLocks/>
            <a:stCxn id="236" idx="3"/>
            <a:endCxn id="44" idx="2"/>
          </p:cNvCxnSpPr>
          <p:nvPr/>
        </p:nvCxnSpPr>
        <p:spPr>
          <a:xfrm flipV="1">
            <a:off x="4361111" y="4300302"/>
            <a:ext cx="1818289" cy="9739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DBA39E0E-767B-4C60-B01E-769F6252928D}"/>
              </a:ext>
            </a:extLst>
          </p:cNvPr>
          <p:cNvCxnSpPr>
            <a:cxnSpLocks/>
            <a:stCxn id="44" idx="2"/>
            <a:endCxn id="237" idx="1"/>
          </p:cNvCxnSpPr>
          <p:nvPr/>
        </p:nvCxnSpPr>
        <p:spPr>
          <a:xfrm rot="16200000" flipH="1">
            <a:off x="6592530" y="3887171"/>
            <a:ext cx="973988" cy="18002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750046" y="1673879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3274475" y="1543100"/>
            <a:ext cx="1471526" cy="9477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0CEBF0-C244-4C1E-A6DB-D7674D7CE71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157169" y="2016954"/>
            <a:ext cx="11173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CDCA5B-366C-4FA9-941B-3AD2243868A0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6173086" y="2662267"/>
            <a:ext cx="6314" cy="341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2D0C17-3084-44BA-9492-1D4BDB906645}"/>
              </a:ext>
            </a:extLst>
          </p:cNvPr>
          <p:cNvCxnSpPr>
            <a:cxnSpLocks/>
            <a:stCxn id="73" idx="2"/>
            <a:endCxn id="137" idx="0"/>
          </p:cNvCxnSpPr>
          <p:nvPr/>
        </p:nvCxnSpPr>
        <p:spPr>
          <a:xfrm>
            <a:off x="8575565" y="2879174"/>
            <a:ext cx="0" cy="356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09314F-E6F8-4ABA-BCA9-665F4F339317}"/>
              </a:ext>
            </a:extLst>
          </p:cNvPr>
          <p:cNvSpPr txBox="1"/>
          <p:nvPr/>
        </p:nvSpPr>
        <p:spPr>
          <a:xfrm>
            <a:off x="8242781" y="2509842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0C0B10-EFD2-4116-ADF3-ADCF314F85B3}"/>
              </a:ext>
            </a:extLst>
          </p:cNvPr>
          <p:cNvSpPr txBox="1"/>
          <p:nvPr/>
        </p:nvSpPr>
        <p:spPr>
          <a:xfrm>
            <a:off x="9281137" y="3271186"/>
            <a:ext cx="45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5153581" y="14892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3C412-13D1-4E10-8B15-C9E8FB60EB66}"/>
              </a:ext>
            </a:extLst>
          </p:cNvPr>
          <p:cNvSpPr txBox="1"/>
          <p:nvPr/>
        </p:nvSpPr>
        <p:spPr>
          <a:xfrm>
            <a:off x="5840302" y="229293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5F633B-EF14-46F0-AB4D-243BA6634BB8}"/>
              </a:ext>
            </a:extLst>
          </p:cNvPr>
          <p:cNvSpPr txBox="1"/>
          <p:nvPr/>
        </p:nvSpPr>
        <p:spPr>
          <a:xfrm>
            <a:off x="5135780" y="180491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753600" y="198958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9F73015-DC19-4504-B91E-101FABB3695A}"/>
              </a:ext>
            </a:extLst>
          </p:cNvPr>
          <p:cNvSpPr txBox="1"/>
          <p:nvPr/>
        </p:nvSpPr>
        <p:spPr>
          <a:xfrm>
            <a:off x="2193374" y="325927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</p:spTree>
    <p:extLst>
      <p:ext uri="{BB962C8B-B14F-4D97-AF65-F5344CB8AC3E}">
        <p14:creationId xmlns:p14="http://schemas.microsoft.com/office/powerpoint/2010/main" val="386516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2377" y="53309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987259" y="71776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987171" y="70781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376950" y="52314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70798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01171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574333" y="5246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2993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650323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34014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14278" y="524679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3209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12118" y="35665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6393790" y="1579457"/>
            <a:ext cx="1817552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8AC4F7-97BC-4D7C-94FA-3C449272F556}"/>
              </a:ext>
            </a:extLst>
          </p:cNvPr>
          <p:cNvCxnSpPr>
            <a:cxnSpLocks/>
          </p:cNvCxnSpPr>
          <p:nvPr/>
        </p:nvCxnSpPr>
        <p:spPr>
          <a:xfrm>
            <a:off x="5620428" y="174530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A689F2-0E94-4DA6-BC58-43F77D592341}"/>
              </a:ext>
            </a:extLst>
          </p:cNvPr>
          <p:cNvCxnSpPr>
            <a:cxnSpLocks/>
          </p:cNvCxnSpPr>
          <p:nvPr/>
        </p:nvCxnSpPr>
        <p:spPr>
          <a:xfrm flipH="1">
            <a:off x="5620428" y="256503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20428" y="201854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2B3EF8-5273-41F3-8B72-CAEE78F8F720}"/>
              </a:ext>
            </a:extLst>
          </p:cNvPr>
          <p:cNvCxnSpPr>
            <a:cxnSpLocks/>
          </p:cNvCxnSpPr>
          <p:nvPr/>
        </p:nvCxnSpPr>
        <p:spPr>
          <a:xfrm flipH="1">
            <a:off x="5620428" y="229179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6379298" y="184299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065169-47CB-48AD-B712-BD5BCF16D259}"/>
              </a:ext>
            </a:extLst>
          </p:cNvPr>
          <p:cNvSpPr txBox="1"/>
          <p:nvPr/>
        </p:nvSpPr>
        <p:spPr>
          <a:xfrm>
            <a:off x="6379298" y="2109966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FB7928-9EDA-4C85-B6E4-A2A4B8F74843}"/>
              </a:ext>
            </a:extLst>
          </p:cNvPr>
          <p:cNvSpPr txBox="1"/>
          <p:nvPr/>
        </p:nvSpPr>
        <p:spPr>
          <a:xfrm>
            <a:off x="6379298" y="2376938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A9BE20-D82D-4DA0-9602-359321E68F98}"/>
              </a:ext>
            </a:extLst>
          </p:cNvPr>
          <p:cNvSpPr txBox="1"/>
          <p:nvPr/>
        </p:nvSpPr>
        <p:spPr>
          <a:xfrm>
            <a:off x="6379298" y="157602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7637" y="2109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504ECD-61AE-4353-BCEF-A381AC794992}"/>
              </a:ext>
            </a:extLst>
          </p:cNvPr>
          <p:cNvSpPr txBox="1"/>
          <p:nvPr/>
        </p:nvSpPr>
        <p:spPr>
          <a:xfrm>
            <a:off x="5207637" y="23769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7637" y="15760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91D5FA4-B62D-4AA5-9FC6-DA4160CF46A4}"/>
              </a:ext>
            </a:extLst>
          </p:cNvPr>
          <p:cNvCxnSpPr>
            <a:cxnSpLocks/>
          </p:cNvCxnSpPr>
          <p:nvPr/>
        </p:nvCxnSpPr>
        <p:spPr>
          <a:xfrm flipH="1">
            <a:off x="8225629" y="1745301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85214B5-F811-4037-8D9E-1682D076A637}"/>
              </a:ext>
            </a:extLst>
          </p:cNvPr>
          <p:cNvSpPr txBox="1"/>
          <p:nvPr/>
        </p:nvSpPr>
        <p:spPr>
          <a:xfrm>
            <a:off x="8484126" y="154524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D89FBA7-6AF3-46D2-9330-C4BC9512CF65}"/>
              </a:ext>
            </a:extLst>
          </p:cNvPr>
          <p:cNvCxnSpPr>
            <a:cxnSpLocks/>
          </p:cNvCxnSpPr>
          <p:nvPr/>
        </p:nvCxnSpPr>
        <p:spPr>
          <a:xfrm flipH="1">
            <a:off x="8225629" y="25378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45A93C1-A40D-4D27-AB8F-FD45218A3715}"/>
              </a:ext>
            </a:extLst>
          </p:cNvPr>
          <p:cNvSpPr txBox="1"/>
          <p:nvPr/>
        </p:nvSpPr>
        <p:spPr>
          <a:xfrm>
            <a:off x="8484126" y="234606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7899214" y="184299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7899214" y="21099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8225629" y="2009471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8225629" y="2273641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5B18101-C9A6-4322-890B-D8B4AC558317}"/>
              </a:ext>
            </a:extLst>
          </p:cNvPr>
          <p:cNvCxnSpPr>
            <a:cxnSpLocks/>
          </p:cNvCxnSpPr>
          <p:nvPr/>
        </p:nvCxnSpPr>
        <p:spPr>
          <a:xfrm>
            <a:off x="10052192" y="172818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E3F6335-11C3-4D53-9903-86F8AA6B22C2}"/>
              </a:ext>
            </a:extLst>
          </p:cNvPr>
          <p:cNvSpPr txBox="1"/>
          <p:nvPr/>
        </p:nvSpPr>
        <p:spPr>
          <a:xfrm>
            <a:off x="9436532" y="154351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3D53EE8-95C9-4006-9FE7-6252EFCC8D4A}"/>
              </a:ext>
            </a:extLst>
          </p:cNvPr>
          <p:cNvSpPr/>
          <p:nvPr/>
        </p:nvSpPr>
        <p:spPr>
          <a:xfrm>
            <a:off x="10448659" y="1543514"/>
            <a:ext cx="1222258" cy="1199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RK330-2</a:t>
            </a:r>
            <a:endParaRPr lang="en-SG" b="1" dirty="0">
              <a:solidFill>
                <a:schemeClr val="tx1"/>
              </a:solidFill>
            </a:endParaRP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Sensor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BD8DAA3-ABD1-4075-B04D-200FE5825646}"/>
              </a:ext>
            </a:extLst>
          </p:cNvPr>
          <p:cNvCxnSpPr>
            <a:cxnSpLocks/>
          </p:cNvCxnSpPr>
          <p:nvPr/>
        </p:nvCxnSpPr>
        <p:spPr>
          <a:xfrm>
            <a:off x="10073833" y="256503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B44B176B-D42A-4901-B26D-46A5E4D16814}"/>
              </a:ext>
            </a:extLst>
          </p:cNvPr>
          <p:cNvSpPr txBox="1"/>
          <p:nvPr/>
        </p:nvSpPr>
        <p:spPr>
          <a:xfrm>
            <a:off x="9479814" y="23803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7CF2B72-876F-4CF7-977E-8C8289739BD8}"/>
              </a:ext>
            </a:extLst>
          </p:cNvPr>
          <p:cNvSpPr txBox="1"/>
          <p:nvPr/>
        </p:nvSpPr>
        <p:spPr>
          <a:xfrm>
            <a:off x="8853933" y="19471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</p:spTree>
    <p:extLst>
      <p:ext uri="{BB962C8B-B14F-4D97-AF65-F5344CB8AC3E}">
        <p14:creationId xmlns:p14="http://schemas.microsoft.com/office/powerpoint/2010/main" val="283051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6"/>
      </a:accent1>
      <a:accent2>
        <a:srgbClr val="04509C"/>
      </a:accent2>
      <a:accent3>
        <a:srgbClr val="669900"/>
      </a:accent3>
      <a:accent4>
        <a:srgbClr val="FF6600"/>
      </a:accent4>
      <a:accent5>
        <a:srgbClr val="CC0000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E1031C48018C4292DBDBD68C3F63E2" ma:contentTypeVersion="6" ma:contentTypeDescription="Create a new document." ma:contentTypeScope="" ma:versionID="9ae9a2a5b07300798953ecdd28312694">
  <xsd:schema xmlns:xsd="http://www.w3.org/2001/XMLSchema" xmlns:xs="http://www.w3.org/2001/XMLSchema" xmlns:p="http://schemas.microsoft.com/office/2006/metadata/properties" xmlns:ns2="0ad04f26-a780-43bf-835f-b79ff52a29dc" xmlns:ns3="a1518579-73ee-42fe-aa96-2836fc14ff9f" xmlns:ns4="d1583c34-73a0-4f2f-ba6b-1ac8359f2b78" targetNamespace="http://schemas.microsoft.com/office/2006/metadata/properties" ma:root="true" ma:fieldsID="9faae2f6251647047d77e859e5fe7bf2" ns2:_="" ns3:_="" ns4:_="">
    <xsd:import namespace="0ad04f26-a780-43bf-835f-b79ff52a29dc"/>
    <xsd:import namespace="a1518579-73ee-42fe-aa96-2836fc14ff9f"/>
    <xsd:import namespace="d1583c34-73a0-4f2f-ba6b-1ac8359f2b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d04f26-a780-43bf-835f-b79ff52a29d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8579-73ee-42fe-aa96-2836fc14f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83c34-73a0-4f2f-ba6b-1ac8359f2b7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1583c34-73a0-4f2f-ba6b-1ac8359f2b78">
      <UserInfo>
        <DisplayName>Karen Boh Lee Gek</DisplayName>
        <AccountId>1403</AccountId>
        <AccountType/>
      </UserInfo>
      <UserInfo>
        <DisplayName>Kris Chur San Yee</DisplayName>
        <AccountId>1798</AccountId>
        <AccountType/>
      </UserInfo>
    </SharedWithUsers>
    <_dlc_DocId xmlns="0ad04f26-a780-43bf-835f-b79ff52a29dc">U3ZV22ZJXESJ-1142709787-4964</_dlc_DocId>
    <_dlc_DocIdUrl xmlns="0ad04f26-a780-43bf-835f-b79ff52a29dc">
      <Url>https://sitsingaporetechedu.sharepoint.com/sites/PO/Leads/_layouts/15/DocIdRedir.aspx?ID=U3ZV22ZJXESJ-1142709787-4964</Url>
      <Description>U3ZV22ZJXESJ-1142709787-4964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20F4E18-A5EC-4A34-B7AA-397D2B188B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d04f26-a780-43bf-835f-b79ff52a29dc"/>
    <ds:schemaRef ds:uri="a1518579-73ee-42fe-aa96-2836fc14ff9f"/>
    <ds:schemaRef ds:uri="d1583c34-73a0-4f2f-ba6b-1ac8359f2b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7D58FF-6E5B-409D-8B4D-B0E0073025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B7BCB4-6752-4067-9BBF-537E1894599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d1583c34-73a0-4f2f-ba6b-1ac8359f2b78"/>
    <ds:schemaRef ds:uri="http://purl.org/dc/terms/"/>
    <ds:schemaRef ds:uri="http://schemas.microsoft.com/office/infopath/2007/PartnerControls"/>
    <ds:schemaRef ds:uri="a1518579-73ee-42fe-aa96-2836fc14ff9f"/>
    <ds:schemaRef ds:uri="0ad04f26-a780-43bf-835f-b79ff52a29dc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DBE60198-3F54-4377-AFC2-746F792EC1FE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3499</TotalTime>
  <Words>124</Words>
  <Application>Microsoft Office PowerPoint</Application>
  <PresentationFormat>Widescreen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</dc:title>
  <dc:creator>Kris Chur San Yee</dc:creator>
  <cp:lastModifiedBy>Kang Liat Chuan</cp:lastModifiedBy>
  <cp:revision>311</cp:revision>
  <dcterms:created xsi:type="dcterms:W3CDTF">2021-02-22T10:18:35Z</dcterms:created>
  <dcterms:modified xsi:type="dcterms:W3CDTF">2022-10-13T12:05:11Z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66c061-8e16-473d-8aec-8fc5553e8a9b_Enabled">
    <vt:lpwstr>true</vt:lpwstr>
  </property>
  <property fmtid="{D5CDD505-2E9C-101B-9397-08002B2CF9AE}" pid="3" name="MSIP_Label_7766c061-8e16-473d-8aec-8fc5553e8a9b_SetDate">
    <vt:lpwstr>2022-10-13T12:05:10Z</vt:lpwstr>
  </property>
  <property fmtid="{D5CDD505-2E9C-101B-9397-08002B2CF9AE}" pid="4" name="MSIP_Label_7766c061-8e16-473d-8aec-8fc5553e8a9b_Method">
    <vt:lpwstr>Privileged</vt:lpwstr>
  </property>
  <property fmtid="{D5CDD505-2E9C-101B-9397-08002B2CF9AE}" pid="5" name="MSIP_Label_7766c061-8e16-473d-8aec-8fc5553e8a9b_Name">
    <vt:lpwstr>SIT Internal</vt:lpwstr>
  </property>
  <property fmtid="{D5CDD505-2E9C-101B-9397-08002B2CF9AE}" pid="6" name="MSIP_Label_7766c061-8e16-473d-8aec-8fc5553e8a9b_SiteId">
    <vt:lpwstr>64991f7f-44d6-4d8c-9cd4-7862e8cb94c6</vt:lpwstr>
  </property>
  <property fmtid="{D5CDD505-2E9C-101B-9397-08002B2CF9AE}" pid="7" name="MSIP_Label_7766c061-8e16-473d-8aec-8fc5553e8a9b_ActionId">
    <vt:lpwstr>6d5aee90-6bc7-4fd9-9ee7-d1030959798d</vt:lpwstr>
  </property>
  <property fmtid="{D5CDD505-2E9C-101B-9397-08002B2CF9AE}" pid="8" name="MSIP_Label_7766c061-8e16-473d-8aec-8fc5553e8a9b_ContentBits">
    <vt:lpwstr>1</vt:lpwstr>
  </property>
</Properties>
</file>