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1"/>
  </p:notesMasterIdLst>
  <p:sldIdLst>
    <p:sldId id="3526" r:id="rId6"/>
    <p:sldId id="3527" r:id="rId7"/>
    <p:sldId id="3528" r:id="rId8"/>
    <p:sldId id="3529" r:id="rId9"/>
    <p:sldId id="3530" r:id="rId10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scilla Thong" initials="PT" lastIdx="1" clrIdx="0">
    <p:extLst>
      <p:ext uri="{19B8F6BF-5375-455C-9EA6-DF929625EA0E}">
        <p15:presenceInfo xmlns:p15="http://schemas.microsoft.com/office/powerpoint/2012/main" userId="S::A88373@singaporetech.edu.sg::2eae984e-fbe8-4998-b4fc-2c7a43799b5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7" autoAdjust="0"/>
    <p:restoredTop sz="94250" autoAdjust="0"/>
  </p:normalViewPr>
  <p:slideViewPr>
    <p:cSldViewPr snapToGrid="0">
      <p:cViewPr>
        <p:scale>
          <a:sx n="66" d="100"/>
          <a:sy n="66" d="100"/>
        </p:scale>
        <p:origin x="5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76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540B5-C657-4695-96F0-0059BA46A3E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1C63D-6A0D-4A97-AF70-6DEF9E93A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1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3" y="0"/>
            <a:ext cx="1220284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6841" y="2960494"/>
            <a:ext cx="5138057" cy="2387600"/>
          </a:xfrm>
        </p:spPr>
        <p:txBody>
          <a:bodyPr anchor="t">
            <a:normAutofit/>
          </a:bodyPr>
          <a:lstStyle>
            <a:lvl1pPr algn="l">
              <a:defRPr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6841" y="1304732"/>
            <a:ext cx="5138057" cy="1655762"/>
          </a:xfrm>
        </p:spPr>
        <p:txBody>
          <a:bodyPr anchor="b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122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176963"/>
            <a:ext cx="2743200" cy="365125"/>
          </a:xfrm>
        </p:spPr>
        <p:txBody>
          <a:bodyPr/>
          <a:lstStyle/>
          <a:p>
            <a:fld id="{CD9FC7CE-19E2-4257-9F45-8977FC4F3E4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176963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176963"/>
            <a:ext cx="2743200" cy="365125"/>
          </a:xfrm>
        </p:spPr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2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2631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205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6286"/>
            <a:ext cx="5181600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6286"/>
            <a:ext cx="5181600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185062"/>
            <a:ext cx="2743200" cy="365125"/>
          </a:xfrm>
        </p:spPr>
        <p:txBody>
          <a:bodyPr/>
          <a:lstStyle/>
          <a:p>
            <a:fld id="{CD9FC7CE-19E2-4257-9F45-8977FC4F3E4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18506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185062"/>
            <a:ext cx="2743200" cy="365125"/>
          </a:xfrm>
        </p:spPr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0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6286"/>
            <a:ext cx="3193857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9770" y="1314385"/>
            <a:ext cx="3389994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185062"/>
            <a:ext cx="2743200" cy="365125"/>
          </a:xfrm>
        </p:spPr>
        <p:txBody>
          <a:bodyPr/>
          <a:lstStyle/>
          <a:p>
            <a:fld id="{CD9FC7CE-19E2-4257-9F45-8977FC4F3E4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18506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185062"/>
            <a:ext cx="2743200" cy="365125"/>
          </a:xfrm>
        </p:spPr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7917477" y="1314385"/>
            <a:ext cx="3487971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167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6793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07112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31024"/>
            <a:ext cx="5157787" cy="40586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307112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31024"/>
            <a:ext cx="5183188" cy="40586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C7CE-19E2-4257-9F45-8977FC4F3E4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6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C7CE-19E2-4257-9F45-8977FC4F3E4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1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C7CE-19E2-4257-9F45-8977FC4F3E4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14" y="0"/>
            <a:ext cx="12192000" cy="685190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17241"/>
            <a:ext cx="10515600" cy="615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7255"/>
            <a:ext cx="10515600" cy="4929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FC7CE-19E2-4257-9F45-8977FC4F3E4A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76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IPCMContentMarking" descr="{&quot;HashCode&quot;:25343853,&quot;Placement&quot;:&quot;Header&quot;,&quot;Top&quot;:0.0,&quot;Left&quot;:439.8707,&quot;SlideWidth&quot;:960,&quot;SlideHeight&quot;:540}">
            <a:extLst>
              <a:ext uri="{FF2B5EF4-FFF2-40B4-BE49-F238E27FC236}">
                <a16:creationId xmlns:a16="http://schemas.microsoft.com/office/drawing/2014/main" id="{B34E9BD3-62A9-4FE4-8A9E-FA13A49C686A}"/>
              </a:ext>
            </a:extLst>
          </p:cNvPr>
          <p:cNvSpPr txBox="1"/>
          <p:nvPr userDrawn="1"/>
        </p:nvSpPr>
        <p:spPr>
          <a:xfrm>
            <a:off x="5586358" y="0"/>
            <a:ext cx="1019284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latin typeface="Calibri" panose="020F0502020204030204" pitchFamily="34" charset="0"/>
              </a:rPr>
              <a:t>SIT Internal</a:t>
            </a:r>
          </a:p>
        </p:txBody>
      </p:sp>
    </p:spTree>
    <p:extLst>
      <p:ext uri="{BB962C8B-B14F-4D97-AF65-F5344CB8AC3E}">
        <p14:creationId xmlns:p14="http://schemas.microsoft.com/office/powerpoint/2010/main" val="420528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  <p:sldLayoutId id="2147483653" r:id="rId6"/>
    <p:sldLayoutId id="2147483654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C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F388A85-04F5-48FB-9E08-3B95153B45F9}"/>
              </a:ext>
            </a:extLst>
          </p:cNvPr>
          <p:cNvSpPr/>
          <p:nvPr/>
        </p:nvSpPr>
        <p:spPr>
          <a:xfrm>
            <a:off x="2150533" y="1189699"/>
            <a:ext cx="7870968" cy="492458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Thermal Controller</a:t>
            </a:r>
            <a:endParaRPr lang="en-SG" sz="2400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386535-0F28-400D-855D-61CFB8B1F68B}"/>
              </a:ext>
            </a:extLst>
          </p:cNvPr>
          <p:cNvCxnSpPr>
            <a:cxnSpLocks/>
            <a:stCxn id="3" idx="3"/>
            <a:endCxn id="23" idx="1"/>
          </p:cNvCxnSpPr>
          <p:nvPr/>
        </p:nvCxnSpPr>
        <p:spPr>
          <a:xfrm flipV="1">
            <a:off x="10021501" y="3651990"/>
            <a:ext cx="60652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862B3D-9C68-456E-9C43-841D7C8106FB}"/>
              </a:ext>
            </a:extLst>
          </p:cNvPr>
          <p:cNvCxnSpPr>
            <a:cxnSpLocks/>
            <a:stCxn id="33" idx="3"/>
            <a:endCxn id="3" idx="1"/>
          </p:cNvCxnSpPr>
          <p:nvPr/>
        </p:nvCxnSpPr>
        <p:spPr>
          <a:xfrm>
            <a:off x="1432957" y="3651990"/>
            <a:ext cx="71757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2017E8C-818E-4B47-A03F-D192FB07EE1B}"/>
              </a:ext>
            </a:extLst>
          </p:cNvPr>
          <p:cNvSpPr txBox="1"/>
          <p:nvPr/>
        </p:nvSpPr>
        <p:spPr>
          <a:xfrm>
            <a:off x="10628025" y="3328824"/>
            <a:ext cx="1430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 Cryogenic</a:t>
            </a:r>
          </a:p>
          <a:p>
            <a:pPr algn="ctr"/>
            <a:r>
              <a:rPr lang="en-US" dirty="0"/>
              <a:t>Control Valve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E1DADF-AC45-4717-A358-E814E5274A90}"/>
              </a:ext>
            </a:extLst>
          </p:cNvPr>
          <p:cNvSpPr txBox="1"/>
          <p:nvPr/>
        </p:nvSpPr>
        <p:spPr>
          <a:xfrm>
            <a:off x="193707" y="3328824"/>
            <a:ext cx="1239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From Temp</a:t>
            </a:r>
          </a:p>
          <a:p>
            <a:pPr algn="ctr"/>
            <a:r>
              <a:rPr lang="en-US" dirty="0"/>
              <a:t>Sensor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DA936E-A220-497F-994E-A285B5B220CA}"/>
              </a:ext>
            </a:extLst>
          </p:cNvPr>
          <p:cNvSpPr/>
          <p:nvPr/>
        </p:nvSpPr>
        <p:spPr>
          <a:xfrm>
            <a:off x="3263552" y="3235898"/>
            <a:ext cx="1213046" cy="8321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5182748" y="3003677"/>
            <a:ext cx="1993303" cy="12966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468375" y="1832288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1443257" y="2016954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E5BB65B-4283-4C26-9122-9DFE3C434D3C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4476598" y="3651990"/>
            <a:ext cx="706150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9EF6337-ED00-4BB2-AFF8-2ED317461113}"/>
              </a:ext>
            </a:extLst>
          </p:cNvPr>
          <p:cNvSpPr/>
          <p:nvPr/>
        </p:nvSpPr>
        <p:spPr>
          <a:xfrm>
            <a:off x="7984845" y="3235896"/>
            <a:ext cx="1181440" cy="8321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 Module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722073A-42FF-49CE-99C4-EF988FA1DFF9}"/>
              </a:ext>
            </a:extLst>
          </p:cNvPr>
          <p:cNvCxnSpPr>
            <a:cxnSpLocks/>
            <a:stCxn id="44" idx="3"/>
            <a:endCxn id="137" idx="1"/>
          </p:cNvCxnSpPr>
          <p:nvPr/>
        </p:nvCxnSpPr>
        <p:spPr>
          <a:xfrm>
            <a:off x="7176051" y="3651990"/>
            <a:ext cx="8087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426D559-A8DA-4F6C-9AFC-00F4F3BC786A}"/>
              </a:ext>
            </a:extLst>
          </p:cNvPr>
          <p:cNvCxnSpPr>
            <a:cxnSpLocks/>
            <a:stCxn id="137" idx="3"/>
            <a:endCxn id="3" idx="3"/>
          </p:cNvCxnSpPr>
          <p:nvPr/>
        </p:nvCxnSpPr>
        <p:spPr>
          <a:xfrm>
            <a:off x="9166285" y="3651990"/>
            <a:ext cx="85521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CF7B81A0-AA8D-4B51-AEF8-BCEF9FBD6DDB}"/>
              </a:ext>
            </a:extLst>
          </p:cNvPr>
          <p:cNvCxnSpPr>
            <a:cxnSpLocks/>
            <a:stCxn id="3" idx="1"/>
            <a:endCxn id="43" idx="1"/>
          </p:cNvCxnSpPr>
          <p:nvPr/>
        </p:nvCxnSpPr>
        <p:spPr>
          <a:xfrm>
            <a:off x="2150533" y="3651991"/>
            <a:ext cx="11130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174F469D-E416-4CE2-AE11-493EC2BDA837}"/>
              </a:ext>
            </a:extLst>
          </p:cNvPr>
          <p:cNvSpPr/>
          <p:nvPr/>
        </p:nvSpPr>
        <p:spPr>
          <a:xfrm>
            <a:off x="3595801" y="4951124"/>
            <a:ext cx="765310" cy="646332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B217176-459D-418A-9533-3A7ECDED8D6B}"/>
              </a:ext>
            </a:extLst>
          </p:cNvPr>
          <p:cNvSpPr/>
          <p:nvPr/>
        </p:nvSpPr>
        <p:spPr>
          <a:xfrm>
            <a:off x="7979649" y="4886680"/>
            <a:ext cx="984698" cy="77522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B958C839-CD77-46FB-BD41-8493B4CBC06F}"/>
              </a:ext>
            </a:extLst>
          </p:cNvPr>
          <p:cNvSpPr txBox="1"/>
          <p:nvPr/>
        </p:nvSpPr>
        <p:spPr>
          <a:xfrm>
            <a:off x="3595801" y="2609056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4738402" y="2305280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468F9734-734B-4700-99F8-4A46A7E74B0C}"/>
              </a:ext>
            </a:extLst>
          </p:cNvPr>
          <p:cNvCxnSpPr>
            <a:cxnSpLocks/>
            <a:stCxn id="249" idx="2"/>
            <a:endCxn id="43" idx="0"/>
          </p:cNvCxnSpPr>
          <p:nvPr/>
        </p:nvCxnSpPr>
        <p:spPr>
          <a:xfrm>
            <a:off x="3870075" y="2978388"/>
            <a:ext cx="0" cy="2575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5128181" y="2120614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CB762EF8-358C-4838-95AF-4DBBF5BB51AF}"/>
              </a:ext>
            </a:extLst>
          </p:cNvPr>
          <p:cNvCxnSpPr>
            <a:cxnSpLocks/>
            <a:stCxn id="236" idx="3"/>
            <a:endCxn id="44" idx="2"/>
          </p:cNvCxnSpPr>
          <p:nvPr/>
        </p:nvCxnSpPr>
        <p:spPr>
          <a:xfrm flipV="1">
            <a:off x="4361111" y="4300302"/>
            <a:ext cx="1818289" cy="97398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or: Elbow 294">
            <a:extLst>
              <a:ext uri="{FF2B5EF4-FFF2-40B4-BE49-F238E27FC236}">
                <a16:creationId xmlns:a16="http://schemas.microsoft.com/office/drawing/2014/main" id="{DBA39E0E-767B-4C60-B01E-769F6252928D}"/>
              </a:ext>
            </a:extLst>
          </p:cNvPr>
          <p:cNvCxnSpPr>
            <a:cxnSpLocks/>
            <a:stCxn id="44" idx="2"/>
            <a:endCxn id="237" idx="1"/>
          </p:cNvCxnSpPr>
          <p:nvPr/>
        </p:nvCxnSpPr>
        <p:spPr>
          <a:xfrm rot="16200000" flipH="1">
            <a:off x="6592530" y="3887171"/>
            <a:ext cx="973988" cy="180024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4750046" y="1673879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3274475" y="1543100"/>
            <a:ext cx="1471526" cy="9477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20CEBF0-C244-4C1E-A6DB-D7674D7CE71C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157169" y="2016954"/>
            <a:ext cx="11173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3CDCA5B-366C-4FA9-941B-3AD2243868A0}"/>
              </a:ext>
            </a:extLst>
          </p:cNvPr>
          <p:cNvCxnSpPr>
            <a:cxnSpLocks/>
            <a:stCxn id="34" idx="2"/>
            <a:endCxn id="44" idx="0"/>
          </p:cNvCxnSpPr>
          <p:nvPr/>
        </p:nvCxnSpPr>
        <p:spPr>
          <a:xfrm>
            <a:off x="6173086" y="2662267"/>
            <a:ext cx="6314" cy="3414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12D0C17-3084-44BA-9492-1D4BDB906645}"/>
              </a:ext>
            </a:extLst>
          </p:cNvPr>
          <p:cNvCxnSpPr>
            <a:cxnSpLocks/>
            <a:stCxn id="73" idx="2"/>
            <a:endCxn id="137" idx="0"/>
          </p:cNvCxnSpPr>
          <p:nvPr/>
        </p:nvCxnSpPr>
        <p:spPr>
          <a:xfrm>
            <a:off x="8575565" y="2879174"/>
            <a:ext cx="0" cy="356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E09314F-E6F8-4ABA-BCA9-665F4F339317}"/>
              </a:ext>
            </a:extLst>
          </p:cNvPr>
          <p:cNvSpPr txBox="1"/>
          <p:nvPr/>
        </p:nvSpPr>
        <p:spPr>
          <a:xfrm>
            <a:off x="8242781" y="2509842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F0C0B10-EFD2-4116-ADF3-ADCF314F85B3}"/>
              </a:ext>
            </a:extLst>
          </p:cNvPr>
          <p:cNvSpPr txBox="1"/>
          <p:nvPr/>
        </p:nvSpPr>
        <p:spPr>
          <a:xfrm>
            <a:off x="9281137" y="3271186"/>
            <a:ext cx="45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5153581" y="148921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03C412-13D1-4E10-8B15-C9E8FB60EB66}"/>
              </a:ext>
            </a:extLst>
          </p:cNvPr>
          <p:cNvSpPr txBox="1"/>
          <p:nvPr/>
        </p:nvSpPr>
        <p:spPr>
          <a:xfrm>
            <a:off x="5840302" y="2292935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5F633B-EF14-46F0-AB4D-243BA6634BB8}"/>
              </a:ext>
            </a:extLst>
          </p:cNvPr>
          <p:cNvSpPr txBox="1"/>
          <p:nvPr/>
        </p:nvSpPr>
        <p:spPr>
          <a:xfrm>
            <a:off x="5135780" y="1804914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753600" y="1989580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9F73015-DC19-4504-B91E-101FABB3695A}"/>
              </a:ext>
            </a:extLst>
          </p:cNvPr>
          <p:cNvSpPr txBox="1"/>
          <p:nvPr/>
        </p:nvSpPr>
        <p:spPr>
          <a:xfrm>
            <a:off x="2193374" y="325927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Modbus</a:t>
            </a:r>
          </a:p>
        </p:txBody>
      </p:sp>
    </p:spTree>
    <p:extLst>
      <p:ext uri="{BB962C8B-B14F-4D97-AF65-F5344CB8AC3E}">
        <p14:creationId xmlns:p14="http://schemas.microsoft.com/office/powerpoint/2010/main" val="386516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1860177" y="1410259"/>
            <a:ext cx="3760251" cy="4764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Uno)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12377" y="533096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</p:cNvCxnSpPr>
          <p:nvPr/>
        </p:nvCxnSpPr>
        <p:spPr>
          <a:xfrm>
            <a:off x="987259" y="717762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8987171" y="707813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9376950" y="52314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170798" y="70934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1701171" y="36079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3574333" y="52467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7129938" y="70934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4650323" y="36079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4234014" y="70934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6514278" y="524679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132098" y="70934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7512118" y="356654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6393790" y="1579457"/>
            <a:ext cx="1817552" cy="11633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C8AC4F7-97BC-4D7C-94FA-3C449272F556}"/>
              </a:ext>
            </a:extLst>
          </p:cNvPr>
          <p:cNvCxnSpPr>
            <a:cxnSpLocks/>
          </p:cNvCxnSpPr>
          <p:nvPr/>
        </p:nvCxnSpPr>
        <p:spPr>
          <a:xfrm>
            <a:off x="5620428" y="174530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FA689F2-0E94-4DA6-BC58-43F77D592341}"/>
              </a:ext>
            </a:extLst>
          </p:cNvPr>
          <p:cNvCxnSpPr>
            <a:cxnSpLocks/>
          </p:cNvCxnSpPr>
          <p:nvPr/>
        </p:nvCxnSpPr>
        <p:spPr>
          <a:xfrm flipH="1">
            <a:off x="5620428" y="256503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C62CB9-7BC8-4E14-AE57-60A8D511E2BF}"/>
              </a:ext>
            </a:extLst>
          </p:cNvPr>
          <p:cNvCxnSpPr>
            <a:cxnSpLocks/>
          </p:cNvCxnSpPr>
          <p:nvPr/>
        </p:nvCxnSpPr>
        <p:spPr>
          <a:xfrm flipH="1">
            <a:off x="5620428" y="201854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2B3EF8-5273-41F3-8B72-CAEE78F8F720}"/>
              </a:ext>
            </a:extLst>
          </p:cNvPr>
          <p:cNvCxnSpPr>
            <a:cxnSpLocks/>
          </p:cNvCxnSpPr>
          <p:nvPr/>
        </p:nvCxnSpPr>
        <p:spPr>
          <a:xfrm flipH="1">
            <a:off x="5620428" y="229179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6379298" y="184299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065169-47CB-48AD-B712-BD5BCF16D259}"/>
              </a:ext>
            </a:extLst>
          </p:cNvPr>
          <p:cNvSpPr txBox="1"/>
          <p:nvPr/>
        </p:nvSpPr>
        <p:spPr>
          <a:xfrm>
            <a:off x="6379298" y="2109966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FB7928-9EDA-4C85-B6E4-A2A4B8F74843}"/>
              </a:ext>
            </a:extLst>
          </p:cNvPr>
          <p:cNvSpPr txBox="1"/>
          <p:nvPr/>
        </p:nvSpPr>
        <p:spPr>
          <a:xfrm>
            <a:off x="6379298" y="2376938"/>
            <a:ext cx="431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A9BE20-D82D-4DA0-9602-359321E68F98}"/>
              </a:ext>
            </a:extLst>
          </p:cNvPr>
          <p:cNvSpPr txBox="1"/>
          <p:nvPr/>
        </p:nvSpPr>
        <p:spPr>
          <a:xfrm>
            <a:off x="6379298" y="1576024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DI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5207637" y="18429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0DD7B-E44F-4D9A-931C-4A7165AD7945}"/>
              </a:ext>
            </a:extLst>
          </p:cNvPr>
          <p:cNvSpPr txBox="1"/>
          <p:nvPr/>
        </p:nvSpPr>
        <p:spPr>
          <a:xfrm>
            <a:off x="5207637" y="21099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504ECD-61AE-4353-BCEF-A381AC794992}"/>
              </a:ext>
            </a:extLst>
          </p:cNvPr>
          <p:cNvSpPr txBox="1"/>
          <p:nvPr/>
        </p:nvSpPr>
        <p:spPr>
          <a:xfrm>
            <a:off x="5207637" y="237693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D1A4B0-B0EA-4890-BC95-A4A111070448}"/>
              </a:ext>
            </a:extLst>
          </p:cNvPr>
          <p:cNvSpPr txBox="1"/>
          <p:nvPr/>
        </p:nvSpPr>
        <p:spPr>
          <a:xfrm>
            <a:off x="5207637" y="157602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DDC186-8481-4F07-AE6C-5819E3A93F24}"/>
              </a:ext>
            </a:extLst>
          </p:cNvPr>
          <p:cNvSpPr/>
          <p:nvPr/>
        </p:nvSpPr>
        <p:spPr>
          <a:xfrm>
            <a:off x="6408394" y="2976552"/>
            <a:ext cx="1597182" cy="9805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01925A-F7CB-4732-B1C1-89654D6CAEA3}"/>
              </a:ext>
            </a:extLst>
          </p:cNvPr>
          <p:cNvSpPr txBox="1"/>
          <p:nvPr/>
        </p:nvSpPr>
        <p:spPr>
          <a:xfrm>
            <a:off x="6388855" y="3310961"/>
            <a:ext cx="5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FA05-6BAE-4F26-8CBC-E31E00E51122}"/>
              </a:ext>
            </a:extLst>
          </p:cNvPr>
          <p:cNvSpPr txBox="1"/>
          <p:nvPr/>
        </p:nvSpPr>
        <p:spPr>
          <a:xfrm>
            <a:off x="6388855" y="3577932"/>
            <a:ext cx="48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BD786-A221-4751-8DB1-F5B93B0A1709}"/>
              </a:ext>
            </a:extLst>
          </p:cNvPr>
          <p:cNvSpPr txBox="1"/>
          <p:nvPr/>
        </p:nvSpPr>
        <p:spPr>
          <a:xfrm>
            <a:off x="6388855" y="304399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CLK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312378-791C-4823-BC60-360196469865}"/>
              </a:ext>
            </a:extLst>
          </p:cNvPr>
          <p:cNvCxnSpPr>
            <a:cxnSpLocks/>
          </p:cNvCxnSpPr>
          <p:nvPr/>
        </p:nvCxnSpPr>
        <p:spPr>
          <a:xfrm>
            <a:off x="5615493" y="320507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4EB976-DDAE-4505-A63A-8AD6A355F8AD}"/>
              </a:ext>
            </a:extLst>
          </p:cNvPr>
          <p:cNvCxnSpPr>
            <a:cxnSpLocks/>
          </p:cNvCxnSpPr>
          <p:nvPr/>
        </p:nvCxnSpPr>
        <p:spPr>
          <a:xfrm flipH="1">
            <a:off x="5615493" y="347832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F5ABDE-BE84-4301-B860-86FF50322937}"/>
              </a:ext>
            </a:extLst>
          </p:cNvPr>
          <p:cNvCxnSpPr>
            <a:cxnSpLocks/>
          </p:cNvCxnSpPr>
          <p:nvPr/>
        </p:nvCxnSpPr>
        <p:spPr>
          <a:xfrm>
            <a:off x="5615493" y="374694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736597-2C4E-43CA-ADA7-4C6F203C8982}"/>
              </a:ext>
            </a:extLst>
          </p:cNvPr>
          <p:cNvSpPr txBox="1"/>
          <p:nvPr/>
        </p:nvSpPr>
        <p:spPr>
          <a:xfrm>
            <a:off x="5247805" y="30357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C36522-6D26-4935-A504-951FFD8F2560}"/>
              </a:ext>
            </a:extLst>
          </p:cNvPr>
          <p:cNvSpPr txBox="1"/>
          <p:nvPr/>
        </p:nvSpPr>
        <p:spPr>
          <a:xfrm>
            <a:off x="5247805" y="33027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572A78-0DD1-4F60-B09E-A7DD3E13A13A}"/>
              </a:ext>
            </a:extLst>
          </p:cNvPr>
          <p:cNvSpPr txBox="1"/>
          <p:nvPr/>
        </p:nvSpPr>
        <p:spPr>
          <a:xfrm>
            <a:off x="5247805" y="35697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0091C8-AA8E-4A7E-AED1-91B41D505A72}"/>
              </a:ext>
            </a:extLst>
          </p:cNvPr>
          <p:cNvSpPr/>
          <p:nvPr/>
        </p:nvSpPr>
        <p:spPr>
          <a:xfrm>
            <a:off x="6408393" y="4155465"/>
            <a:ext cx="1597183" cy="76764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LCD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72647F-3D69-4996-AF74-B4432033F305}"/>
              </a:ext>
            </a:extLst>
          </p:cNvPr>
          <p:cNvSpPr txBox="1"/>
          <p:nvPr/>
        </p:nvSpPr>
        <p:spPr>
          <a:xfrm>
            <a:off x="6388855" y="4489873"/>
            <a:ext cx="52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SDA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1A4543-519B-4ED0-AF04-B02B6541E82E}"/>
              </a:ext>
            </a:extLst>
          </p:cNvPr>
          <p:cNvSpPr txBox="1"/>
          <p:nvPr/>
        </p:nvSpPr>
        <p:spPr>
          <a:xfrm>
            <a:off x="6388855" y="4222902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SCL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66CDE6-BD45-4A4D-9758-3905EB17667F}"/>
              </a:ext>
            </a:extLst>
          </p:cNvPr>
          <p:cNvCxnSpPr>
            <a:cxnSpLocks/>
          </p:cNvCxnSpPr>
          <p:nvPr/>
        </p:nvCxnSpPr>
        <p:spPr>
          <a:xfrm>
            <a:off x="5615493" y="4383988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16E5469-55AD-4717-B26F-8F869A7D2C53}"/>
              </a:ext>
            </a:extLst>
          </p:cNvPr>
          <p:cNvCxnSpPr>
            <a:cxnSpLocks/>
          </p:cNvCxnSpPr>
          <p:nvPr/>
        </p:nvCxnSpPr>
        <p:spPr>
          <a:xfrm flipH="1">
            <a:off x="5615493" y="465723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D40-B945-4FD4-9C35-AFF827903A15}"/>
              </a:ext>
            </a:extLst>
          </p:cNvPr>
          <p:cNvSpPr txBox="1"/>
          <p:nvPr/>
        </p:nvSpPr>
        <p:spPr>
          <a:xfrm>
            <a:off x="5176064" y="4212717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93F0-6526-41E3-8A26-55D2E8EAE9BE}"/>
              </a:ext>
            </a:extLst>
          </p:cNvPr>
          <p:cNvSpPr txBox="1"/>
          <p:nvPr/>
        </p:nvSpPr>
        <p:spPr>
          <a:xfrm>
            <a:off x="5176064" y="447968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F8656-7317-40AC-BBD3-EA060931BE41}"/>
              </a:ext>
            </a:extLst>
          </p:cNvPr>
          <p:cNvSpPr/>
          <p:nvPr/>
        </p:nvSpPr>
        <p:spPr>
          <a:xfrm>
            <a:off x="6596375" y="5100497"/>
            <a:ext cx="1743676" cy="115827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30E43-BD31-4139-9DE1-CC65B8C13A31}"/>
              </a:ext>
            </a:extLst>
          </p:cNvPr>
          <p:cNvSpPr txBox="1"/>
          <p:nvPr/>
        </p:nvSpPr>
        <p:spPr>
          <a:xfrm>
            <a:off x="6576836" y="5662989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40659D-15B8-4024-815E-0E59F111CC69}"/>
              </a:ext>
            </a:extLst>
          </p:cNvPr>
          <p:cNvSpPr txBox="1"/>
          <p:nvPr/>
        </p:nvSpPr>
        <p:spPr>
          <a:xfrm>
            <a:off x="6576836" y="5396018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1356F2-F5FF-42BF-BDF9-A1B7397336EA}"/>
              </a:ext>
            </a:extLst>
          </p:cNvPr>
          <p:cNvCxnSpPr>
            <a:cxnSpLocks/>
          </p:cNvCxnSpPr>
          <p:nvPr/>
        </p:nvCxnSpPr>
        <p:spPr>
          <a:xfrm>
            <a:off x="5615493" y="5564233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54FA3-AD66-471F-AA61-34E6AF177C8C}"/>
              </a:ext>
            </a:extLst>
          </p:cNvPr>
          <p:cNvSpPr txBox="1"/>
          <p:nvPr/>
        </p:nvSpPr>
        <p:spPr>
          <a:xfrm>
            <a:off x="5247805" y="53949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A5C3BB-D86F-4D43-94FA-C948A10A3E53}"/>
              </a:ext>
            </a:extLst>
          </p:cNvPr>
          <p:cNvSpPr txBox="1"/>
          <p:nvPr/>
        </p:nvSpPr>
        <p:spPr>
          <a:xfrm>
            <a:off x="5247805" y="56619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A35307-5DC7-479A-B543-85E5B0D53AC7}"/>
              </a:ext>
            </a:extLst>
          </p:cNvPr>
          <p:cNvSpPr txBox="1"/>
          <p:nvPr/>
        </p:nvSpPr>
        <p:spPr>
          <a:xfrm>
            <a:off x="1878310" y="389149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5DC3A3-4797-4215-8A14-22C9D9C1FBBF}"/>
              </a:ext>
            </a:extLst>
          </p:cNvPr>
          <p:cNvSpPr txBox="1"/>
          <p:nvPr/>
        </p:nvSpPr>
        <p:spPr>
          <a:xfrm>
            <a:off x="1875255" y="535344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970A06-8F0A-4F76-B7A1-47FA7612EC42}"/>
              </a:ext>
            </a:extLst>
          </p:cNvPr>
          <p:cNvGrpSpPr/>
          <p:nvPr/>
        </p:nvGrpSpPr>
        <p:grpSpPr>
          <a:xfrm>
            <a:off x="984969" y="3951603"/>
            <a:ext cx="156632" cy="735873"/>
            <a:chOff x="2108200" y="3892550"/>
            <a:chExt cx="156632" cy="73587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34FD36A-795D-49BA-958D-9C60730A089C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6200F9-0E7E-47B7-846A-47BA952D416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F7D0C9-4657-443A-872A-972BA49FBD6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FCC784-612F-4F9B-852A-895075CBCE78}"/>
              </a:ext>
            </a:extLst>
          </p:cNvPr>
          <p:cNvCxnSpPr>
            <a:cxnSpLocks/>
          </p:cNvCxnSpPr>
          <p:nvPr/>
        </p:nvCxnSpPr>
        <p:spPr>
          <a:xfrm>
            <a:off x="951513" y="3817633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0A47FD-6A3D-4EC4-9186-6E6CD621EE2E}"/>
              </a:ext>
            </a:extLst>
          </p:cNvPr>
          <p:cNvCxnSpPr>
            <a:cxnSpLocks/>
          </p:cNvCxnSpPr>
          <p:nvPr/>
        </p:nvCxnSpPr>
        <p:spPr>
          <a:xfrm>
            <a:off x="951514" y="4688117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3863EF-3CE0-4547-AB4E-0BF602D92713}"/>
              </a:ext>
            </a:extLst>
          </p:cNvPr>
          <p:cNvCxnSpPr>
            <a:cxnSpLocks/>
          </p:cNvCxnSpPr>
          <p:nvPr/>
        </p:nvCxnSpPr>
        <p:spPr>
          <a:xfrm>
            <a:off x="1063284" y="3613515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0629FA-29EB-4F6C-AEEA-0AE7828D17DB}"/>
              </a:ext>
            </a:extLst>
          </p:cNvPr>
          <p:cNvCxnSpPr>
            <a:cxnSpLocks/>
          </p:cNvCxnSpPr>
          <p:nvPr/>
        </p:nvCxnSpPr>
        <p:spPr>
          <a:xfrm>
            <a:off x="951513" y="3615546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747D5F-113F-4D46-9982-082F2C10AB8E}"/>
              </a:ext>
            </a:extLst>
          </p:cNvPr>
          <p:cNvSpPr txBox="1"/>
          <p:nvPr/>
        </p:nvSpPr>
        <p:spPr>
          <a:xfrm>
            <a:off x="27531" y="3592891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Manual</a:t>
            </a:r>
          </a:p>
          <a:p>
            <a:r>
              <a:rPr lang="en-SG" sz="1600" dirty="0"/>
              <a:t>Mode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0CEA57C-D8BC-473E-A0F6-5E3D61D3614F}"/>
              </a:ext>
            </a:extLst>
          </p:cNvPr>
          <p:cNvGrpSpPr/>
          <p:nvPr/>
        </p:nvGrpSpPr>
        <p:grpSpPr>
          <a:xfrm>
            <a:off x="984748" y="5438585"/>
            <a:ext cx="156632" cy="735873"/>
            <a:chOff x="2108200" y="3892550"/>
            <a:chExt cx="156632" cy="73587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8295BB4-7CB8-4668-BAAF-F76FE3D6C29F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EBD5E51-7279-45C8-8C76-B0BEA3BAB4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2CE66A-0A52-46FF-9E77-167CD047A0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FD085E-AD63-4473-9ED3-FAA2E405EF40}"/>
              </a:ext>
            </a:extLst>
          </p:cNvPr>
          <p:cNvCxnSpPr>
            <a:cxnSpLocks/>
          </p:cNvCxnSpPr>
          <p:nvPr/>
        </p:nvCxnSpPr>
        <p:spPr>
          <a:xfrm>
            <a:off x="951293" y="6175099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85EFB3-F665-4749-8CD3-3129470614BE}"/>
              </a:ext>
            </a:extLst>
          </p:cNvPr>
          <p:cNvCxnSpPr>
            <a:cxnSpLocks/>
          </p:cNvCxnSpPr>
          <p:nvPr/>
        </p:nvCxnSpPr>
        <p:spPr>
          <a:xfrm>
            <a:off x="1063063" y="5100497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BB10A8-3863-42E4-A0FA-B10627D9CC50}"/>
              </a:ext>
            </a:extLst>
          </p:cNvPr>
          <p:cNvCxnSpPr>
            <a:cxnSpLocks/>
          </p:cNvCxnSpPr>
          <p:nvPr/>
        </p:nvCxnSpPr>
        <p:spPr>
          <a:xfrm>
            <a:off x="951292" y="5102528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2D87747-A29E-4174-BBD8-FFB3677CC5D7}"/>
              </a:ext>
            </a:extLst>
          </p:cNvPr>
          <p:cNvSpPr txBox="1"/>
          <p:nvPr/>
        </p:nvSpPr>
        <p:spPr>
          <a:xfrm>
            <a:off x="-17002" y="519836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ON/OFF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5B7D43-4569-4F6C-8F72-4FD0C1FC1839}"/>
              </a:ext>
            </a:extLst>
          </p:cNvPr>
          <p:cNvCxnSpPr>
            <a:cxnSpLocks/>
          </p:cNvCxnSpPr>
          <p:nvPr/>
        </p:nvCxnSpPr>
        <p:spPr>
          <a:xfrm>
            <a:off x="951292" y="5304614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B09F4A-6459-4B06-8FF5-DCF937684C3C}"/>
              </a:ext>
            </a:extLst>
          </p:cNvPr>
          <p:cNvCxnSpPr>
            <a:cxnSpLocks/>
          </p:cNvCxnSpPr>
          <p:nvPr/>
        </p:nvCxnSpPr>
        <p:spPr>
          <a:xfrm>
            <a:off x="1063283" y="4060767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3C3F24-DCF3-4886-BA4A-A14740363353}"/>
              </a:ext>
            </a:extLst>
          </p:cNvPr>
          <p:cNvCxnSpPr>
            <a:cxnSpLocks/>
          </p:cNvCxnSpPr>
          <p:nvPr/>
        </p:nvCxnSpPr>
        <p:spPr>
          <a:xfrm>
            <a:off x="1069961" y="553692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91D5FA4-B62D-4AA5-9FC6-DA4160CF46A4}"/>
              </a:ext>
            </a:extLst>
          </p:cNvPr>
          <p:cNvCxnSpPr>
            <a:cxnSpLocks/>
          </p:cNvCxnSpPr>
          <p:nvPr/>
        </p:nvCxnSpPr>
        <p:spPr>
          <a:xfrm flipH="1">
            <a:off x="8225629" y="1745301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485214B5-F811-4037-8D9E-1682D076A637}"/>
              </a:ext>
            </a:extLst>
          </p:cNvPr>
          <p:cNvSpPr txBox="1"/>
          <p:nvPr/>
        </p:nvSpPr>
        <p:spPr>
          <a:xfrm>
            <a:off x="8484126" y="1545246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D89FBA7-6AF3-46D2-9330-C4BC9512CF65}"/>
              </a:ext>
            </a:extLst>
          </p:cNvPr>
          <p:cNvCxnSpPr>
            <a:cxnSpLocks/>
          </p:cNvCxnSpPr>
          <p:nvPr/>
        </p:nvCxnSpPr>
        <p:spPr>
          <a:xfrm flipH="1">
            <a:off x="8225629" y="25378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C45A93C1-A40D-4D27-AB8F-FD45218A3715}"/>
              </a:ext>
            </a:extLst>
          </p:cNvPr>
          <p:cNvSpPr txBox="1"/>
          <p:nvPr/>
        </p:nvSpPr>
        <p:spPr>
          <a:xfrm>
            <a:off x="8484126" y="234606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7899214" y="1842995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7899214" y="21099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B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8225629" y="2009471"/>
            <a:ext cx="220874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8225629" y="2273641"/>
            <a:ext cx="220874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B7C2EB-FE56-4C5D-A195-E805B0824A4A}"/>
              </a:ext>
            </a:extLst>
          </p:cNvPr>
          <p:cNvCxnSpPr>
            <a:cxnSpLocks/>
          </p:cNvCxnSpPr>
          <p:nvPr/>
        </p:nvCxnSpPr>
        <p:spPr>
          <a:xfrm flipH="1">
            <a:off x="8025115" y="31443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A6CC7AE-085F-4A3A-B482-F1B2A71E6962}"/>
              </a:ext>
            </a:extLst>
          </p:cNvPr>
          <p:cNvSpPr txBox="1"/>
          <p:nvPr/>
        </p:nvSpPr>
        <p:spPr>
          <a:xfrm>
            <a:off x="8283612" y="294425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A0FE53-6487-44D3-BF0A-506AD324FA9F}"/>
              </a:ext>
            </a:extLst>
          </p:cNvPr>
          <p:cNvCxnSpPr>
            <a:cxnSpLocks/>
          </p:cNvCxnSpPr>
          <p:nvPr/>
        </p:nvCxnSpPr>
        <p:spPr>
          <a:xfrm flipH="1">
            <a:off x="8025115" y="3404308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FAF6E9-7F5C-4576-ABFC-7EF0A14F88D6}"/>
              </a:ext>
            </a:extLst>
          </p:cNvPr>
          <p:cNvSpPr txBox="1"/>
          <p:nvPr/>
        </p:nvSpPr>
        <p:spPr>
          <a:xfrm>
            <a:off x="8283612" y="321256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49E86CE-355E-4D6A-A87F-C08F321C1316}"/>
              </a:ext>
            </a:extLst>
          </p:cNvPr>
          <p:cNvCxnSpPr>
            <a:cxnSpLocks/>
          </p:cNvCxnSpPr>
          <p:nvPr/>
        </p:nvCxnSpPr>
        <p:spPr>
          <a:xfrm flipH="1">
            <a:off x="8025115" y="427575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574AB96-E3B5-48B6-8343-543C049ACEC9}"/>
              </a:ext>
            </a:extLst>
          </p:cNvPr>
          <p:cNvSpPr txBox="1"/>
          <p:nvPr/>
        </p:nvSpPr>
        <p:spPr>
          <a:xfrm>
            <a:off x="8283612" y="4075699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B98D11-9476-489E-BC71-D8E24E8112E7}"/>
              </a:ext>
            </a:extLst>
          </p:cNvPr>
          <p:cNvCxnSpPr>
            <a:cxnSpLocks/>
          </p:cNvCxnSpPr>
          <p:nvPr/>
        </p:nvCxnSpPr>
        <p:spPr>
          <a:xfrm flipH="1">
            <a:off x="8025115" y="453575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583BDC-83B6-4D0D-A812-A3E73AC8DF57}"/>
              </a:ext>
            </a:extLst>
          </p:cNvPr>
          <p:cNvSpPr txBox="1"/>
          <p:nvPr/>
        </p:nvSpPr>
        <p:spPr>
          <a:xfrm>
            <a:off x="8283612" y="434400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CED14D-ED2D-43BB-A85E-AAC6D1614371}"/>
              </a:ext>
            </a:extLst>
          </p:cNvPr>
          <p:cNvCxnSpPr>
            <a:cxnSpLocks/>
          </p:cNvCxnSpPr>
          <p:nvPr/>
        </p:nvCxnSpPr>
        <p:spPr>
          <a:xfrm>
            <a:off x="6216270" y="5270747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6C59402-9C98-411A-B28A-F6D31A18011C}"/>
              </a:ext>
            </a:extLst>
          </p:cNvPr>
          <p:cNvSpPr txBox="1"/>
          <p:nvPr/>
        </p:nvSpPr>
        <p:spPr>
          <a:xfrm>
            <a:off x="5694093" y="5082341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D3AE07-FDF0-4D98-9EDC-9B3560B10CC2}"/>
              </a:ext>
            </a:extLst>
          </p:cNvPr>
          <p:cNvSpPr txBox="1"/>
          <p:nvPr/>
        </p:nvSpPr>
        <p:spPr>
          <a:xfrm>
            <a:off x="5656629" y="59330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6DEAA3-A934-45F0-9481-254896AC57F4}"/>
              </a:ext>
            </a:extLst>
          </p:cNvPr>
          <p:cNvSpPr txBox="1"/>
          <p:nvPr/>
        </p:nvSpPr>
        <p:spPr>
          <a:xfrm>
            <a:off x="755409" y="329559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5949659-F10D-4065-B6E1-523DFF64AFF3}"/>
              </a:ext>
            </a:extLst>
          </p:cNvPr>
          <p:cNvSpPr txBox="1"/>
          <p:nvPr/>
        </p:nvSpPr>
        <p:spPr>
          <a:xfrm>
            <a:off x="755408" y="475823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3A42A3-CF56-48ED-8BD9-601D7A3E894B}"/>
              </a:ext>
            </a:extLst>
          </p:cNvPr>
          <p:cNvSpPr/>
          <p:nvPr/>
        </p:nvSpPr>
        <p:spPr>
          <a:xfrm>
            <a:off x="325143" y="2291201"/>
            <a:ext cx="1031564" cy="84482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1461143" y="159492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845483" y="141026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1461143" y="19128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867124" y="172817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5B18101-C9A6-4322-890B-D8B4AC558317}"/>
              </a:ext>
            </a:extLst>
          </p:cNvPr>
          <p:cNvCxnSpPr>
            <a:cxnSpLocks/>
          </p:cNvCxnSpPr>
          <p:nvPr/>
        </p:nvCxnSpPr>
        <p:spPr>
          <a:xfrm>
            <a:off x="10052192" y="1728180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DE3F6335-11C3-4D53-9903-86F8AA6B22C2}"/>
              </a:ext>
            </a:extLst>
          </p:cNvPr>
          <p:cNvSpPr txBox="1"/>
          <p:nvPr/>
        </p:nvSpPr>
        <p:spPr>
          <a:xfrm>
            <a:off x="9436532" y="1543514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A3D53EE8-95C9-4006-9FE7-6252EFCC8D4A}"/>
              </a:ext>
            </a:extLst>
          </p:cNvPr>
          <p:cNvSpPr/>
          <p:nvPr/>
        </p:nvSpPr>
        <p:spPr>
          <a:xfrm>
            <a:off x="10448659" y="1543514"/>
            <a:ext cx="1222258" cy="11993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RK330-2</a:t>
            </a:r>
            <a:endParaRPr lang="en-SG" b="1" dirty="0">
              <a:solidFill>
                <a:schemeClr val="tx1"/>
              </a:solidFill>
            </a:endParaRP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Sensor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BD8DAA3-ABD1-4075-B04D-200FE5825646}"/>
              </a:ext>
            </a:extLst>
          </p:cNvPr>
          <p:cNvCxnSpPr>
            <a:cxnSpLocks/>
          </p:cNvCxnSpPr>
          <p:nvPr/>
        </p:nvCxnSpPr>
        <p:spPr>
          <a:xfrm>
            <a:off x="10073833" y="2565038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B44B176B-D42A-4901-B26D-46A5E4D16814}"/>
              </a:ext>
            </a:extLst>
          </p:cNvPr>
          <p:cNvSpPr txBox="1"/>
          <p:nvPr/>
        </p:nvSpPr>
        <p:spPr>
          <a:xfrm>
            <a:off x="9479814" y="238037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EEE8CDD-8C05-4D6C-ABA6-DDE30810DA1F}"/>
              </a:ext>
            </a:extLst>
          </p:cNvPr>
          <p:cNvCxnSpPr>
            <a:cxnSpLocks/>
          </p:cNvCxnSpPr>
          <p:nvPr/>
        </p:nvCxnSpPr>
        <p:spPr>
          <a:xfrm>
            <a:off x="6216270" y="6117762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F789C26-B204-4FA1-8385-26CC1E8026ED}"/>
              </a:ext>
            </a:extLst>
          </p:cNvPr>
          <p:cNvCxnSpPr>
            <a:cxnSpLocks/>
          </p:cNvCxnSpPr>
          <p:nvPr/>
        </p:nvCxnSpPr>
        <p:spPr>
          <a:xfrm>
            <a:off x="5640071" y="5831204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7A53BF6-BA02-4000-B356-41A722DBD65A}"/>
              </a:ext>
            </a:extLst>
          </p:cNvPr>
          <p:cNvSpPr txBox="1"/>
          <p:nvPr/>
        </p:nvSpPr>
        <p:spPr>
          <a:xfrm>
            <a:off x="7746223" y="5262572"/>
            <a:ext cx="6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83EB18-D2A7-4F04-A042-A54A1A5C4F2C}"/>
              </a:ext>
            </a:extLst>
          </p:cNvPr>
          <p:cNvSpPr txBox="1"/>
          <p:nvPr/>
        </p:nvSpPr>
        <p:spPr>
          <a:xfrm>
            <a:off x="7846877" y="5619164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373893D-D5AD-4B38-BDC3-5FAD4D6C7298}"/>
              </a:ext>
            </a:extLst>
          </p:cNvPr>
          <p:cNvSpPr txBox="1"/>
          <p:nvPr/>
        </p:nvSpPr>
        <p:spPr>
          <a:xfrm>
            <a:off x="8610124" y="52317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5205418-5393-479D-8A27-EC4E7C21C6C1}"/>
              </a:ext>
            </a:extLst>
          </p:cNvPr>
          <p:cNvCxnSpPr>
            <a:cxnSpLocks/>
          </p:cNvCxnSpPr>
          <p:nvPr/>
        </p:nvCxnSpPr>
        <p:spPr>
          <a:xfrm flipH="1">
            <a:off x="8340051" y="541646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15E65C4-0826-48E9-9502-FED1573434D8}"/>
              </a:ext>
            </a:extLst>
          </p:cNvPr>
          <p:cNvCxnSpPr>
            <a:cxnSpLocks/>
          </p:cNvCxnSpPr>
          <p:nvPr/>
        </p:nvCxnSpPr>
        <p:spPr>
          <a:xfrm>
            <a:off x="8329716" y="5790709"/>
            <a:ext cx="15957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496F6AF-7468-4C5F-8D27-BF803F10B3C4}"/>
              </a:ext>
            </a:extLst>
          </p:cNvPr>
          <p:cNvSpPr txBox="1"/>
          <p:nvPr/>
        </p:nvSpPr>
        <p:spPr>
          <a:xfrm>
            <a:off x="8786539" y="586313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C97408-1C1C-4758-9DAA-CCCA910F5D4C}"/>
              </a:ext>
            </a:extLst>
          </p:cNvPr>
          <p:cNvCxnSpPr>
            <a:cxnSpLocks/>
          </p:cNvCxnSpPr>
          <p:nvPr/>
        </p:nvCxnSpPr>
        <p:spPr>
          <a:xfrm>
            <a:off x="9346180" y="6047802"/>
            <a:ext cx="5925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C4B1438-95E6-4431-8BB0-AFC6715AAED8}"/>
              </a:ext>
            </a:extLst>
          </p:cNvPr>
          <p:cNvSpPr/>
          <p:nvPr/>
        </p:nvSpPr>
        <p:spPr>
          <a:xfrm>
            <a:off x="9925497" y="5082341"/>
            <a:ext cx="1222258" cy="11764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Solenoid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Valve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57CF2B72-876F-4CF7-977E-8C8289739BD8}"/>
              </a:ext>
            </a:extLst>
          </p:cNvPr>
          <p:cNvSpPr txBox="1"/>
          <p:nvPr/>
        </p:nvSpPr>
        <p:spPr>
          <a:xfrm>
            <a:off x="8853933" y="194712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Modbus</a:t>
            </a:r>
          </a:p>
        </p:txBody>
      </p:sp>
    </p:spTree>
    <p:extLst>
      <p:ext uri="{BB962C8B-B14F-4D97-AF65-F5344CB8AC3E}">
        <p14:creationId xmlns:p14="http://schemas.microsoft.com/office/powerpoint/2010/main" val="283051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1860177" y="1410259"/>
            <a:ext cx="3760251" cy="4764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Uno)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12377" y="533096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</p:cNvCxnSpPr>
          <p:nvPr/>
        </p:nvCxnSpPr>
        <p:spPr>
          <a:xfrm>
            <a:off x="987259" y="717762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8987171" y="707813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9376950" y="52314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170798" y="70934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1701171" y="36079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3574333" y="52467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7129938" y="70934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4650323" y="36079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4234014" y="70934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6514278" y="524679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132098" y="70934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7512118" y="356654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8349080" y="1570416"/>
            <a:ext cx="2374370" cy="11633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DHT22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C62CB9-7BC8-4E14-AE57-60A8D511E2BF}"/>
              </a:ext>
            </a:extLst>
          </p:cNvPr>
          <p:cNvCxnSpPr>
            <a:cxnSpLocks/>
          </p:cNvCxnSpPr>
          <p:nvPr/>
        </p:nvCxnSpPr>
        <p:spPr>
          <a:xfrm flipH="1">
            <a:off x="5620428" y="2000430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8329345" y="1842995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DHTPIN</a:t>
            </a:r>
            <a:endParaRPr lang="en-SG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5207637" y="18429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DDC186-8481-4F07-AE6C-5819E3A93F24}"/>
              </a:ext>
            </a:extLst>
          </p:cNvPr>
          <p:cNvSpPr/>
          <p:nvPr/>
        </p:nvSpPr>
        <p:spPr>
          <a:xfrm>
            <a:off x="6408394" y="2976552"/>
            <a:ext cx="1597182" cy="9805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01925A-F7CB-4732-B1C1-89654D6CAEA3}"/>
              </a:ext>
            </a:extLst>
          </p:cNvPr>
          <p:cNvSpPr txBox="1"/>
          <p:nvPr/>
        </p:nvSpPr>
        <p:spPr>
          <a:xfrm>
            <a:off x="6388855" y="3310961"/>
            <a:ext cx="5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FA05-6BAE-4F26-8CBC-E31E00E51122}"/>
              </a:ext>
            </a:extLst>
          </p:cNvPr>
          <p:cNvSpPr txBox="1"/>
          <p:nvPr/>
        </p:nvSpPr>
        <p:spPr>
          <a:xfrm>
            <a:off x="6388855" y="3577932"/>
            <a:ext cx="48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BD786-A221-4751-8DB1-F5B93B0A1709}"/>
              </a:ext>
            </a:extLst>
          </p:cNvPr>
          <p:cNvSpPr txBox="1"/>
          <p:nvPr/>
        </p:nvSpPr>
        <p:spPr>
          <a:xfrm>
            <a:off x="6388855" y="304399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CLK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312378-791C-4823-BC60-360196469865}"/>
              </a:ext>
            </a:extLst>
          </p:cNvPr>
          <p:cNvCxnSpPr>
            <a:cxnSpLocks/>
          </p:cNvCxnSpPr>
          <p:nvPr/>
        </p:nvCxnSpPr>
        <p:spPr>
          <a:xfrm>
            <a:off x="5615493" y="320507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4EB976-DDAE-4505-A63A-8AD6A355F8AD}"/>
              </a:ext>
            </a:extLst>
          </p:cNvPr>
          <p:cNvCxnSpPr>
            <a:cxnSpLocks/>
          </p:cNvCxnSpPr>
          <p:nvPr/>
        </p:nvCxnSpPr>
        <p:spPr>
          <a:xfrm flipH="1">
            <a:off x="5615493" y="347832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F5ABDE-BE84-4301-B860-86FF50322937}"/>
              </a:ext>
            </a:extLst>
          </p:cNvPr>
          <p:cNvCxnSpPr>
            <a:cxnSpLocks/>
          </p:cNvCxnSpPr>
          <p:nvPr/>
        </p:nvCxnSpPr>
        <p:spPr>
          <a:xfrm>
            <a:off x="5615493" y="374694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736597-2C4E-43CA-ADA7-4C6F203C8982}"/>
              </a:ext>
            </a:extLst>
          </p:cNvPr>
          <p:cNvSpPr txBox="1"/>
          <p:nvPr/>
        </p:nvSpPr>
        <p:spPr>
          <a:xfrm>
            <a:off x="5247805" y="30357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C36522-6D26-4935-A504-951FFD8F2560}"/>
              </a:ext>
            </a:extLst>
          </p:cNvPr>
          <p:cNvSpPr txBox="1"/>
          <p:nvPr/>
        </p:nvSpPr>
        <p:spPr>
          <a:xfrm>
            <a:off x="5247805" y="33027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572A78-0DD1-4F60-B09E-A7DD3E13A13A}"/>
              </a:ext>
            </a:extLst>
          </p:cNvPr>
          <p:cNvSpPr txBox="1"/>
          <p:nvPr/>
        </p:nvSpPr>
        <p:spPr>
          <a:xfrm>
            <a:off x="5247805" y="35697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0091C8-AA8E-4A7E-AED1-91B41D505A72}"/>
              </a:ext>
            </a:extLst>
          </p:cNvPr>
          <p:cNvSpPr/>
          <p:nvPr/>
        </p:nvSpPr>
        <p:spPr>
          <a:xfrm>
            <a:off x="6408393" y="4155465"/>
            <a:ext cx="1597183" cy="76764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LCD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72647F-3D69-4996-AF74-B4432033F305}"/>
              </a:ext>
            </a:extLst>
          </p:cNvPr>
          <p:cNvSpPr txBox="1"/>
          <p:nvPr/>
        </p:nvSpPr>
        <p:spPr>
          <a:xfrm>
            <a:off x="6388855" y="4489873"/>
            <a:ext cx="52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SDA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1A4543-519B-4ED0-AF04-B02B6541E82E}"/>
              </a:ext>
            </a:extLst>
          </p:cNvPr>
          <p:cNvSpPr txBox="1"/>
          <p:nvPr/>
        </p:nvSpPr>
        <p:spPr>
          <a:xfrm>
            <a:off x="6388855" y="4222902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SCL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66CDE6-BD45-4A4D-9758-3905EB17667F}"/>
              </a:ext>
            </a:extLst>
          </p:cNvPr>
          <p:cNvCxnSpPr>
            <a:cxnSpLocks/>
          </p:cNvCxnSpPr>
          <p:nvPr/>
        </p:nvCxnSpPr>
        <p:spPr>
          <a:xfrm>
            <a:off x="5615493" y="4383988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16E5469-55AD-4717-B26F-8F869A7D2C53}"/>
              </a:ext>
            </a:extLst>
          </p:cNvPr>
          <p:cNvCxnSpPr>
            <a:cxnSpLocks/>
          </p:cNvCxnSpPr>
          <p:nvPr/>
        </p:nvCxnSpPr>
        <p:spPr>
          <a:xfrm flipH="1">
            <a:off x="5615493" y="465723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D40-B945-4FD4-9C35-AFF827903A15}"/>
              </a:ext>
            </a:extLst>
          </p:cNvPr>
          <p:cNvSpPr txBox="1"/>
          <p:nvPr/>
        </p:nvSpPr>
        <p:spPr>
          <a:xfrm>
            <a:off x="5176064" y="4212717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93F0-6526-41E3-8A26-55D2E8EAE9BE}"/>
              </a:ext>
            </a:extLst>
          </p:cNvPr>
          <p:cNvSpPr txBox="1"/>
          <p:nvPr/>
        </p:nvSpPr>
        <p:spPr>
          <a:xfrm>
            <a:off x="5176064" y="447968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F8656-7317-40AC-BBD3-EA060931BE41}"/>
              </a:ext>
            </a:extLst>
          </p:cNvPr>
          <p:cNvSpPr/>
          <p:nvPr/>
        </p:nvSpPr>
        <p:spPr>
          <a:xfrm>
            <a:off x="6596375" y="5100497"/>
            <a:ext cx="1743676" cy="115827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30E43-BD31-4139-9DE1-CC65B8C13A31}"/>
              </a:ext>
            </a:extLst>
          </p:cNvPr>
          <p:cNvSpPr txBox="1"/>
          <p:nvPr/>
        </p:nvSpPr>
        <p:spPr>
          <a:xfrm>
            <a:off x="6576836" y="5662989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40659D-15B8-4024-815E-0E59F111CC69}"/>
              </a:ext>
            </a:extLst>
          </p:cNvPr>
          <p:cNvSpPr txBox="1"/>
          <p:nvPr/>
        </p:nvSpPr>
        <p:spPr>
          <a:xfrm>
            <a:off x="6576836" y="5396018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1356F2-F5FF-42BF-BDF9-A1B7397336EA}"/>
              </a:ext>
            </a:extLst>
          </p:cNvPr>
          <p:cNvCxnSpPr>
            <a:cxnSpLocks/>
          </p:cNvCxnSpPr>
          <p:nvPr/>
        </p:nvCxnSpPr>
        <p:spPr>
          <a:xfrm>
            <a:off x="5615493" y="5564233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54FA3-AD66-471F-AA61-34E6AF177C8C}"/>
              </a:ext>
            </a:extLst>
          </p:cNvPr>
          <p:cNvSpPr txBox="1"/>
          <p:nvPr/>
        </p:nvSpPr>
        <p:spPr>
          <a:xfrm>
            <a:off x="5247805" y="53949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A5C3BB-D86F-4D43-94FA-C948A10A3E53}"/>
              </a:ext>
            </a:extLst>
          </p:cNvPr>
          <p:cNvSpPr txBox="1"/>
          <p:nvPr/>
        </p:nvSpPr>
        <p:spPr>
          <a:xfrm>
            <a:off x="5247805" y="56619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A35307-5DC7-479A-B543-85E5B0D53AC7}"/>
              </a:ext>
            </a:extLst>
          </p:cNvPr>
          <p:cNvSpPr txBox="1"/>
          <p:nvPr/>
        </p:nvSpPr>
        <p:spPr>
          <a:xfrm>
            <a:off x="1878310" y="389149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5DC3A3-4797-4215-8A14-22C9D9C1FBBF}"/>
              </a:ext>
            </a:extLst>
          </p:cNvPr>
          <p:cNvSpPr txBox="1"/>
          <p:nvPr/>
        </p:nvSpPr>
        <p:spPr>
          <a:xfrm>
            <a:off x="1875255" y="535344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970A06-8F0A-4F76-B7A1-47FA7612EC42}"/>
              </a:ext>
            </a:extLst>
          </p:cNvPr>
          <p:cNvGrpSpPr/>
          <p:nvPr/>
        </p:nvGrpSpPr>
        <p:grpSpPr>
          <a:xfrm>
            <a:off x="984969" y="3951603"/>
            <a:ext cx="156632" cy="735873"/>
            <a:chOff x="2108200" y="3892550"/>
            <a:chExt cx="156632" cy="73587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34FD36A-795D-49BA-958D-9C60730A089C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6200F9-0E7E-47B7-846A-47BA952D416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F7D0C9-4657-443A-872A-972BA49FBD6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FCC784-612F-4F9B-852A-895075CBCE78}"/>
              </a:ext>
            </a:extLst>
          </p:cNvPr>
          <p:cNvCxnSpPr>
            <a:cxnSpLocks/>
          </p:cNvCxnSpPr>
          <p:nvPr/>
        </p:nvCxnSpPr>
        <p:spPr>
          <a:xfrm>
            <a:off x="951513" y="3817633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0A47FD-6A3D-4EC4-9186-6E6CD621EE2E}"/>
              </a:ext>
            </a:extLst>
          </p:cNvPr>
          <p:cNvCxnSpPr>
            <a:cxnSpLocks/>
          </p:cNvCxnSpPr>
          <p:nvPr/>
        </p:nvCxnSpPr>
        <p:spPr>
          <a:xfrm>
            <a:off x="951514" y="4688117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3863EF-3CE0-4547-AB4E-0BF602D92713}"/>
              </a:ext>
            </a:extLst>
          </p:cNvPr>
          <p:cNvCxnSpPr>
            <a:cxnSpLocks/>
          </p:cNvCxnSpPr>
          <p:nvPr/>
        </p:nvCxnSpPr>
        <p:spPr>
          <a:xfrm>
            <a:off x="1063284" y="3613515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0629FA-29EB-4F6C-AEEA-0AE7828D17DB}"/>
              </a:ext>
            </a:extLst>
          </p:cNvPr>
          <p:cNvCxnSpPr>
            <a:cxnSpLocks/>
          </p:cNvCxnSpPr>
          <p:nvPr/>
        </p:nvCxnSpPr>
        <p:spPr>
          <a:xfrm>
            <a:off x="951513" y="3615546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747D5F-113F-4D46-9982-082F2C10AB8E}"/>
              </a:ext>
            </a:extLst>
          </p:cNvPr>
          <p:cNvSpPr txBox="1"/>
          <p:nvPr/>
        </p:nvSpPr>
        <p:spPr>
          <a:xfrm>
            <a:off x="27531" y="3592891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Manual</a:t>
            </a:r>
          </a:p>
          <a:p>
            <a:r>
              <a:rPr lang="en-SG" sz="1600" dirty="0"/>
              <a:t>Mode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0CEA57C-D8BC-473E-A0F6-5E3D61D3614F}"/>
              </a:ext>
            </a:extLst>
          </p:cNvPr>
          <p:cNvGrpSpPr/>
          <p:nvPr/>
        </p:nvGrpSpPr>
        <p:grpSpPr>
          <a:xfrm>
            <a:off x="984748" y="5438585"/>
            <a:ext cx="156632" cy="735873"/>
            <a:chOff x="2108200" y="3892550"/>
            <a:chExt cx="156632" cy="73587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8295BB4-7CB8-4668-BAAF-F76FE3D6C29F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EBD5E51-7279-45C8-8C76-B0BEA3BAB4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2CE66A-0A52-46FF-9E77-167CD047A0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FD085E-AD63-4473-9ED3-FAA2E405EF40}"/>
              </a:ext>
            </a:extLst>
          </p:cNvPr>
          <p:cNvCxnSpPr>
            <a:cxnSpLocks/>
          </p:cNvCxnSpPr>
          <p:nvPr/>
        </p:nvCxnSpPr>
        <p:spPr>
          <a:xfrm>
            <a:off x="951293" y="6175099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85EFB3-F665-4749-8CD3-3129470614BE}"/>
              </a:ext>
            </a:extLst>
          </p:cNvPr>
          <p:cNvCxnSpPr>
            <a:cxnSpLocks/>
          </p:cNvCxnSpPr>
          <p:nvPr/>
        </p:nvCxnSpPr>
        <p:spPr>
          <a:xfrm>
            <a:off x="1063063" y="5100497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BB10A8-3863-42E4-A0FA-B10627D9CC50}"/>
              </a:ext>
            </a:extLst>
          </p:cNvPr>
          <p:cNvCxnSpPr>
            <a:cxnSpLocks/>
          </p:cNvCxnSpPr>
          <p:nvPr/>
        </p:nvCxnSpPr>
        <p:spPr>
          <a:xfrm>
            <a:off x="951292" y="5102528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2D87747-A29E-4174-BBD8-FFB3677CC5D7}"/>
              </a:ext>
            </a:extLst>
          </p:cNvPr>
          <p:cNvSpPr txBox="1"/>
          <p:nvPr/>
        </p:nvSpPr>
        <p:spPr>
          <a:xfrm>
            <a:off x="-17002" y="519836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ON/OFF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5B7D43-4569-4F6C-8F72-4FD0C1FC1839}"/>
              </a:ext>
            </a:extLst>
          </p:cNvPr>
          <p:cNvCxnSpPr>
            <a:cxnSpLocks/>
          </p:cNvCxnSpPr>
          <p:nvPr/>
        </p:nvCxnSpPr>
        <p:spPr>
          <a:xfrm>
            <a:off x="951292" y="5304614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B09F4A-6459-4B06-8FF5-DCF937684C3C}"/>
              </a:ext>
            </a:extLst>
          </p:cNvPr>
          <p:cNvCxnSpPr>
            <a:cxnSpLocks/>
          </p:cNvCxnSpPr>
          <p:nvPr/>
        </p:nvCxnSpPr>
        <p:spPr>
          <a:xfrm>
            <a:off x="1063283" y="4060767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3C3F24-DCF3-4886-BA4A-A14740363353}"/>
              </a:ext>
            </a:extLst>
          </p:cNvPr>
          <p:cNvCxnSpPr>
            <a:cxnSpLocks/>
          </p:cNvCxnSpPr>
          <p:nvPr/>
        </p:nvCxnSpPr>
        <p:spPr>
          <a:xfrm>
            <a:off x="1069961" y="553692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10411322" y="18339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10411322" y="2100925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  <a:endParaRPr lang="en-SG" sz="16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10737737" y="2000430"/>
            <a:ext cx="105006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10737737" y="2264600"/>
            <a:ext cx="105006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B7C2EB-FE56-4C5D-A195-E805B0824A4A}"/>
              </a:ext>
            </a:extLst>
          </p:cNvPr>
          <p:cNvCxnSpPr>
            <a:cxnSpLocks/>
          </p:cNvCxnSpPr>
          <p:nvPr/>
        </p:nvCxnSpPr>
        <p:spPr>
          <a:xfrm flipH="1">
            <a:off x="8025115" y="31443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A6CC7AE-085F-4A3A-B482-F1B2A71E6962}"/>
              </a:ext>
            </a:extLst>
          </p:cNvPr>
          <p:cNvSpPr txBox="1"/>
          <p:nvPr/>
        </p:nvSpPr>
        <p:spPr>
          <a:xfrm>
            <a:off x="8283612" y="294425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A0FE53-6487-44D3-BF0A-506AD324FA9F}"/>
              </a:ext>
            </a:extLst>
          </p:cNvPr>
          <p:cNvCxnSpPr>
            <a:cxnSpLocks/>
          </p:cNvCxnSpPr>
          <p:nvPr/>
        </p:nvCxnSpPr>
        <p:spPr>
          <a:xfrm flipH="1">
            <a:off x="8025115" y="3404308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FAF6E9-7F5C-4576-ABFC-7EF0A14F88D6}"/>
              </a:ext>
            </a:extLst>
          </p:cNvPr>
          <p:cNvSpPr txBox="1"/>
          <p:nvPr/>
        </p:nvSpPr>
        <p:spPr>
          <a:xfrm>
            <a:off x="8283612" y="321256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49E86CE-355E-4D6A-A87F-C08F321C1316}"/>
              </a:ext>
            </a:extLst>
          </p:cNvPr>
          <p:cNvCxnSpPr>
            <a:cxnSpLocks/>
          </p:cNvCxnSpPr>
          <p:nvPr/>
        </p:nvCxnSpPr>
        <p:spPr>
          <a:xfrm flipH="1">
            <a:off x="8025115" y="427575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574AB96-E3B5-48B6-8343-543C049ACEC9}"/>
              </a:ext>
            </a:extLst>
          </p:cNvPr>
          <p:cNvSpPr txBox="1"/>
          <p:nvPr/>
        </p:nvSpPr>
        <p:spPr>
          <a:xfrm>
            <a:off x="8283612" y="4075699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B98D11-9476-489E-BC71-D8E24E8112E7}"/>
              </a:ext>
            </a:extLst>
          </p:cNvPr>
          <p:cNvCxnSpPr>
            <a:cxnSpLocks/>
          </p:cNvCxnSpPr>
          <p:nvPr/>
        </p:nvCxnSpPr>
        <p:spPr>
          <a:xfrm flipH="1">
            <a:off x="8025115" y="453575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583BDC-83B6-4D0D-A812-A3E73AC8DF57}"/>
              </a:ext>
            </a:extLst>
          </p:cNvPr>
          <p:cNvSpPr txBox="1"/>
          <p:nvPr/>
        </p:nvSpPr>
        <p:spPr>
          <a:xfrm>
            <a:off x="8283612" y="434400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CED14D-ED2D-43BB-A85E-AAC6D1614371}"/>
              </a:ext>
            </a:extLst>
          </p:cNvPr>
          <p:cNvCxnSpPr>
            <a:cxnSpLocks/>
          </p:cNvCxnSpPr>
          <p:nvPr/>
        </p:nvCxnSpPr>
        <p:spPr>
          <a:xfrm>
            <a:off x="6216270" y="5270747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6C59402-9C98-411A-B28A-F6D31A18011C}"/>
              </a:ext>
            </a:extLst>
          </p:cNvPr>
          <p:cNvSpPr txBox="1"/>
          <p:nvPr/>
        </p:nvSpPr>
        <p:spPr>
          <a:xfrm>
            <a:off x="5694093" y="5082341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D3AE07-FDF0-4D98-9EDC-9B3560B10CC2}"/>
              </a:ext>
            </a:extLst>
          </p:cNvPr>
          <p:cNvSpPr txBox="1"/>
          <p:nvPr/>
        </p:nvSpPr>
        <p:spPr>
          <a:xfrm>
            <a:off x="5656629" y="59330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6DEAA3-A934-45F0-9481-254896AC57F4}"/>
              </a:ext>
            </a:extLst>
          </p:cNvPr>
          <p:cNvSpPr txBox="1"/>
          <p:nvPr/>
        </p:nvSpPr>
        <p:spPr>
          <a:xfrm>
            <a:off x="755409" y="329559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5949659-F10D-4065-B6E1-523DFF64AFF3}"/>
              </a:ext>
            </a:extLst>
          </p:cNvPr>
          <p:cNvSpPr txBox="1"/>
          <p:nvPr/>
        </p:nvSpPr>
        <p:spPr>
          <a:xfrm>
            <a:off x="755408" y="475823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3A42A3-CF56-48ED-8BD9-601D7A3E894B}"/>
              </a:ext>
            </a:extLst>
          </p:cNvPr>
          <p:cNvSpPr/>
          <p:nvPr/>
        </p:nvSpPr>
        <p:spPr>
          <a:xfrm>
            <a:off x="325143" y="2291201"/>
            <a:ext cx="1031564" cy="84482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1461143" y="159492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845483" y="141026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1461143" y="19128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867124" y="172817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EEE8CDD-8C05-4D6C-ABA6-DDE30810DA1F}"/>
              </a:ext>
            </a:extLst>
          </p:cNvPr>
          <p:cNvCxnSpPr>
            <a:cxnSpLocks/>
          </p:cNvCxnSpPr>
          <p:nvPr/>
        </p:nvCxnSpPr>
        <p:spPr>
          <a:xfrm>
            <a:off x="6216270" y="6117762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F789C26-B204-4FA1-8385-26CC1E8026ED}"/>
              </a:ext>
            </a:extLst>
          </p:cNvPr>
          <p:cNvCxnSpPr>
            <a:cxnSpLocks/>
          </p:cNvCxnSpPr>
          <p:nvPr/>
        </p:nvCxnSpPr>
        <p:spPr>
          <a:xfrm>
            <a:off x="5640071" y="5831204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7A53BF6-BA02-4000-B356-41A722DBD65A}"/>
              </a:ext>
            </a:extLst>
          </p:cNvPr>
          <p:cNvSpPr txBox="1"/>
          <p:nvPr/>
        </p:nvSpPr>
        <p:spPr>
          <a:xfrm>
            <a:off x="7746223" y="5262572"/>
            <a:ext cx="6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83EB18-D2A7-4F04-A042-A54A1A5C4F2C}"/>
              </a:ext>
            </a:extLst>
          </p:cNvPr>
          <p:cNvSpPr txBox="1"/>
          <p:nvPr/>
        </p:nvSpPr>
        <p:spPr>
          <a:xfrm>
            <a:off x="7846877" y="5619164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373893D-D5AD-4B38-BDC3-5FAD4D6C7298}"/>
              </a:ext>
            </a:extLst>
          </p:cNvPr>
          <p:cNvSpPr txBox="1"/>
          <p:nvPr/>
        </p:nvSpPr>
        <p:spPr>
          <a:xfrm>
            <a:off x="8610124" y="52317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5205418-5393-479D-8A27-EC4E7C21C6C1}"/>
              </a:ext>
            </a:extLst>
          </p:cNvPr>
          <p:cNvCxnSpPr>
            <a:cxnSpLocks/>
          </p:cNvCxnSpPr>
          <p:nvPr/>
        </p:nvCxnSpPr>
        <p:spPr>
          <a:xfrm flipH="1">
            <a:off x="8340051" y="541646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15E65C4-0826-48E9-9502-FED1573434D8}"/>
              </a:ext>
            </a:extLst>
          </p:cNvPr>
          <p:cNvCxnSpPr>
            <a:cxnSpLocks/>
          </p:cNvCxnSpPr>
          <p:nvPr/>
        </p:nvCxnSpPr>
        <p:spPr>
          <a:xfrm>
            <a:off x="8329716" y="5790709"/>
            <a:ext cx="15957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496F6AF-7468-4C5F-8D27-BF803F10B3C4}"/>
              </a:ext>
            </a:extLst>
          </p:cNvPr>
          <p:cNvSpPr txBox="1"/>
          <p:nvPr/>
        </p:nvSpPr>
        <p:spPr>
          <a:xfrm>
            <a:off x="8786539" y="586313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C97408-1C1C-4758-9DAA-CCCA910F5D4C}"/>
              </a:ext>
            </a:extLst>
          </p:cNvPr>
          <p:cNvCxnSpPr>
            <a:cxnSpLocks/>
          </p:cNvCxnSpPr>
          <p:nvPr/>
        </p:nvCxnSpPr>
        <p:spPr>
          <a:xfrm>
            <a:off x="9346180" y="6047802"/>
            <a:ext cx="5925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C4B1438-95E6-4431-8BB0-AFC6715AAED8}"/>
              </a:ext>
            </a:extLst>
          </p:cNvPr>
          <p:cNvSpPr/>
          <p:nvPr/>
        </p:nvSpPr>
        <p:spPr>
          <a:xfrm>
            <a:off x="9925497" y="5082341"/>
            <a:ext cx="1222258" cy="11764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Solenoid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Valve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78F078C-F413-49DB-9242-45C53C5D6230}"/>
              </a:ext>
            </a:extLst>
          </p:cNvPr>
          <p:cNvCxnSpPr>
            <a:cxnSpLocks/>
          </p:cNvCxnSpPr>
          <p:nvPr/>
        </p:nvCxnSpPr>
        <p:spPr>
          <a:xfrm>
            <a:off x="7952613" y="174390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4737E8B-C4DA-4A13-9657-1391232F25A6}"/>
              </a:ext>
            </a:extLst>
          </p:cNvPr>
          <p:cNvSpPr txBox="1"/>
          <p:nvPr/>
        </p:nvSpPr>
        <p:spPr>
          <a:xfrm>
            <a:off x="7395463" y="155923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3E38E7-FDF9-4DE6-A9A7-4BF6385F9269}"/>
              </a:ext>
            </a:extLst>
          </p:cNvPr>
          <p:cNvCxnSpPr>
            <a:cxnSpLocks/>
          </p:cNvCxnSpPr>
          <p:nvPr/>
        </p:nvCxnSpPr>
        <p:spPr>
          <a:xfrm>
            <a:off x="7952613" y="2514422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F20A006-4A1F-4BFB-857E-2C123CD94796}"/>
              </a:ext>
            </a:extLst>
          </p:cNvPr>
          <p:cNvSpPr txBox="1"/>
          <p:nvPr/>
        </p:nvSpPr>
        <p:spPr>
          <a:xfrm>
            <a:off x="7358594" y="232975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331969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1860177" y="1410259"/>
            <a:ext cx="3760251" cy="4764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Uno)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12377" y="533096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</p:cNvCxnSpPr>
          <p:nvPr/>
        </p:nvCxnSpPr>
        <p:spPr>
          <a:xfrm>
            <a:off x="987259" y="717762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8987171" y="707813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9376950" y="52314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170798" y="70934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1701171" y="36079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3574333" y="52467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7129938" y="70934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4650323" y="36079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4234014" y="70934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6514278" y="524679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132098" y="70934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7512118" y="356654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8349080" y="1322314"/>
            <a:ext cx="2374370" cy="14114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Max31855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C62CB9-7BC8-4E14-AE57-60A8D511E2BF}"/>
              </a:ext>
            </a:extLst>
          </p:cNvPr>
          <p:cNvCxnSpPr>
            <a:cxnSpLocks/>
          </p:cNvCxnSpPr>
          <p:nvPr/>
        </p:nvCxnSpPr>
        <p:spPr>
          <a:xfrm flipH="1">
            <a:off x="5611399" y="2269087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8349080" y="1841585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CS</a:t>
            </a:r>
            <a:endParaRPr lang="en-SG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5207637" y="18429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</a:t>
            </a:r>
            <a:endParaRPr lang="en-SG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0DD7B-E44F-4D9A-931C-4A7165AD7945}"/>
              </a:ext>
            </a:extLst>
          </p:cNvPr>
          <p:cNvSpPr txBox="1"/>
          <p:nvPr/>
        </p:nvSpPr>
        <p:spPr>
          <a:xfrm>
            <a:off x="5207637" y="21099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D1A4B0-B0EA-4890-BC95-A4A111070448}"/>
              </a:ext>
            </a:extLst>
          </p:cNvPr>
          <p:cNvSpPr txBox="1"/>
          <p:nvPr/>
        </p:nvSpPr>
        <p:spPr>
          <a:xfrm>
            <a:off x="5207637" y="157602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DDC186-8481-4F07-AE6C-5819E3A93F24}"/>
              </a:ext>
            </a:extLst>
          </p:cNvPr>
          <p:cNvSpPr/>
          <p:nvPr/>
        </p:nvSpPr>
        <p:spPr>
          <a:xfrm>
            <a:off x="6408394" y="2976552"/>
            <a:ext cx="1597182" cy="9805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01925A-F7CB-4732-B1C1-89654D6CAEA3}"/>
              </a:ext>
            </a:extLst>
          </p:cNvPr>
          <p:cNvSpPr txBox="1"/>
          <p:nvPr/>
        </p:nvSpPr>
        <p:spPr>
          <a:xfrm>
            <a:off x="6388855" y="3310961"/>
            <a:ext cx="5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FA05-6BAE-4F26-8CBC-E31E00E51122}"/>
              </a:ext>
            </a:extLst>
          </p:cNvPr>
          <p:cNvSpPr txBox="1"/>
          <p:nvPr/>
        </p:nvSpPr>
        <p:spPr>
          <a:xfrm>
            <a:off x="6388855" y="3577932"/>
            <a:ext cx="48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BD786-A221-4751-8DB1-F5B93B0A1709}"/>
              </a:ext>
            </a:extLst>
          </p:cNvPr>
          <p:cNvSpPr txBox="1"/>
          <p:nvPr/>
        </p:nvSpPr>
        <p:spPr>
          <a:xfrm>
            <a:off x="6388855" y="304399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CLK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312378-791C-4823-BC60-360196469865}"/>
              </a:ext>
            </a:extLst>
          </p:cNvPr>
          <p:cNvCxnSpPr>
            <a:cxnSpLocks/>
          </p:cNvCxnSpPr>
          <p:nvPr/>
        </p:nvCxnSpPr>
        <p:spPr>
          <a:xfrm>
            <a:off x="5615493" y="320507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4EB976-DDAE-4505-A63A-8AD6A355F8AD}"/>
              </a:ext>
            </a:extLst>
          </p:cNvPr>
          <p:cNvCxnSpPr>
            <a:cxnSpLocks/>
          </p:cNvCxnSpPr>
          <p:nvPr/>
        </p:nvCxnSpPr>
        <p:spPr>
          <a:xfrm flipH="1">
            <a:off x="5615493" y="347832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F5ABDE-BE84-4301-B860-86FF50322937}"/>
              </a:ext>
            </a:extLst>
          </p:cNvPr>
          <p:cNvCxnSpPr>
            <a:cxnSpLocks/>
          </p:cNvCxnSpPr>
          <p:nvPr/>
        </p:nvCxnSpPr>
        <p:spPr>
          <a:xfrm>
            <a:off x="5615493" y="374694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736597-2C4E-43CA-ADA7-4C6F203C8982}"/>
              </a:ext>
            </a:extLst>
          </p:cNvPr>
          <p:cNvSpPr txBox="1"/>
          <p:nvPr/>
        </p:nvSpPr>
        <p:spPr>
          <a:xfrm>
            <a:off x="5247805" y="30357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C36522-6D26-4935-A504-951FFD8F2560}"/>
              </a:ext>
            </a:extLst>
          </p:cNvPr>
          <p:cNvSpPr txBox="1"/>
          <p:nvPr/>
        </p:nvSpPr>
        <p:spPr>
          <a:xfrm>
            <a:off x="5247805" y="33027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572A78-0DD1-4F60-B09E-A7DD3E13A13A}"/>
              </a:ext>
            </a:extLst>
          </p:cNvPr>
          <p:cNvSpPr txBox="1"/>
          <p:nvPr/>
        </p:nvSpPr>
        <p:spPr>
          <a:xfrm>
            <a:off x="5247805" y="35697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0091C8-AA8E-4A7E-AED1-91B41D505A72}"/>
              </a:ext>
            </a:extLst>
          </p:cNvPr>
          <p:cNvSpPr/>
          <p:nvPr/>
        </p:nvSpPr>
        <p:spPr>
          <a:xfrm>
            <a:off x="6408393" y="4155465"/>
            <a:ext cx="1597183" cy="76764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LCD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72647F-3D69-4996-AF74-B4432033F305}"/>
              </a:ext>
            </a:extLst>
          </p:cNvPr>
          <p:cNvSpPr txBox="1"/>
          <p:nvPr/>
        </p:nvSpPr>
        <p:spPr>
          <a:xfrm>
            <a:off x="6388855" y="4489873"/>
            <a:ext cx="52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SDA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1A4543-519B-4ED0-AF04-B02B6541E82E}"/>
              </a:ext>
            </a:extLst>
          </p:cNvPr>
          <p:cNvSpPr txBox="1"/>
          <p:nvPr/>
        </p:nvSpPr>
        <p:spPr>
          <a:xfrm>
            <a:off x="6388855" y="4222902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SCL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66CDE6-BD45-4A4D-9758-3905EB17667F}"/>
              </a:ext>
            </a:extLst>
          </p:cNvPr>
          <p:cNvCxnSpPr>
            <a:cxnSpLocks/>
          </p:cNvCxnSpPr>
          <p:nvPr/>
        </p:nvCxnSpPr>
        <p:spPr>
          <a:xfrm>
            <a:off x="5615493" y="4383988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16E5469-55AD-4717-B26F-8F869A7D2C53}"/>
              </a:ext>
            </a:extLst>
          </p:cNvPr>
          <p:cNvCxnSpPr>
            <a:cxnSpLocks/>
          </p:cNvCxnSpPr>
          <p:nvPr/>
        </p:nvCxnSpPr>
        <p:spPr>
          <a:xfrm flipH="1">
            <a:off x="5615493" y="465723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D40-B945-4FD4-9C35-AFF827903A15}"/>
              </a:ext>
            </a:extLst>
          </p:cNvPr>
          <p:cNvSpPr txBox="1"/>
          <p:nvPr/>
        </p:nvSpPr>
        <p:spPr>
          <a:xfrm>
            <a:off x="5176064" y="4212717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93F0-6526-41E3-8A26-55D2E8EAE9BE}"/>
              </a:ext>
            </a:extLst>
          </p:cNvPr>
          <p:cNvSpPr txBox="1"/>
          <p:nvPr/>
        </p:nvSpPr>
        <p:spPr>
          <a:xfrm>
            <a:off x="5176064" y="447968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F8656-7317-40AC-BBD3-EA060931BE41}"/>
              </a:ext>
            </a:extLst>
          </p:cNvPr>
          <p:cNvSpPr/>
          <p:nvPr/>
        </p:nvSpPr>
        <p:spPr>
          <a:xfrm>
            <a:off x="6596375" y="5100497"/>
            <a:ext cx="1743676" cy="115827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30E43-BD31-4139-9DE1-CC65B8C13A31}"/>
              </a:ext>
            </a:extLst>
          </p:cNvPr>
          <p:cNvSpPr txBox="1"/>
          <p:nvPr/>
        </p:nvSpPr>
        <p:spPr>
          <a:xfrm>
            <a:off x="6576836" y="5662989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40659D-15B8-4024-815E-0E59F111CC69}"/>
              </a:ext>
            </a:extLst>
          </p:cNvPr>
          <p:cNvSpPr txBox="1"/>
          <p:nvPr/>
        </p:nvSpPr>
        <p:spPr>
          <a:xfrm>
            <a:off x="6576836" y="5396018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1356F2-F5FF-42BF-BDF9-A1B7397336EA}"/>
              </a:ext>
            </a:extLst>
          </p:cNvPr>
          <p:cNvCxnSpPr>
            <a:cxnSpLocks/>
          </p:cNvCxnSpPr>
          <p:nvPr/>
        </p:nvCxnSpPr>
        <p:spPr>
          <a:xfrm>
            <a:off x="5615493" y="5564233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54FA3-AD66-471F-AA61-34E6AF177C8C}"/>
              </a:ext>
            </a:extLst>
          </p:cNvPr>
          <p:cNvSpPr txBox="1"/>
          <p:nvPr/>
        </p:nvSpPr>
        <p:spPr>
          <a:xfrm>
            <a:off x="5247805" y="53949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A5C3BB-D86F-4D43-94FA-C948A10A3E53}"/>
              </a:ext>
            </a:extLst>
          </p:cNvPr>
          <p:cNvSpPr txBox="1"/>
          <p:nvPr/>
        </p:nvSpPr>
        <p:spPr>
          <a:xfrm>
            <a:off x="5247805" y="56619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A35307-5DC7-479A-B543-85E5B0D53AC7}"/>
              </a:ext>
            </a:extLst>
          </p:cNvPr>
          <p:cNvSpPr txBox="1"/>
          <p:nvPr/>
        </p:nvSpPr>
        <p:spPr>
          <a:xfrm>
            <a:off x="1878310" y="389149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5DC3A3-4797-4215-8A14-22C9D9C1FBBF}"/>
              </a:ext>
            </a:extLst>
          </p:cNvPr>
          <p:cNvSpPr txBox="1"/>
          <p:nvPr/>
        </p:nvSpPr>
        <p:spPr>
          <a:xfrm>
            <a:off x="1875255" y="535344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970A06-8F0A-4F76-B7A1-47FA7612EC42}"/>
              </a:ext>
            </a:extLst>
          </p:cNvPr>
          <p:cNvGrpSpPr/>
          <p:nvPr/>
        </p:nvGrpSpPr>
        <p:grpSpPr>
          <a:xfrm>
            <a:off x="984969" y="3951603"/>
            <a:ext cx="156632" cy="735873"/>
            <a:chOff x="2108200" y="3892550"/>
            <a:chExt cx="156632" cy="73587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34FD36A-795D-49BA-958D-9C60730A089C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6200F9-0E7E-47B7-846A-47BA952D416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F7D0C9-4657-443A-872A-972BA49FBD6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FCC784-612F-4F9B-852A-895075CBCE78}"/>
              </a:ext>
            </a:extLst>
          </p:cNvPr>
          <p:cNvCxnSpPr>
            <a:cxnSpLocks/>
          </p:cNvCxnSpPr>
          <p:nvPr/>
        </p:nvCxnSpPr>
        <p:spPr>
          <a:xfrm>
            <a:off x="951513" y="3817633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0A47FD-6A3D-4EC4-9186-6E6CD621EE2E}"/>
              </a:ext>
            </a:extLst>
          </p:cNvPr>
          <p:cNvCxnSpPr>
            <a:cxnSpLocks/>
          </p:cNvCxnSpPr>
          <p:nvPr/>
        </p:nvCxnSpPr>
        <p:spPr>
          <a:xfrm>
            <a:off x="951514" y="4688117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3863EF-3CE0-4547-AB4E-0BF602D92713}"/>
              </a:ext>
            </a:extLst>
          </p:cNvPr>
          <p:cNvCxnSpPr>
            <a:cxnSpLocks/>
          </p:cNvCxnSpPr>
          <p:nvPr/>
        </p:nvCxnSpPr>
        <p:spPr>
          <a:xfrm>
            <a:off x="1063284" y="3613515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0629FA-29EB-4F6C-AEEA-0AE7828D17DB}"/>
              </a:ext>
            </a:extLst>
          </p:cNvPr>
          <p:cNvCxnSpPr>
            <a:cxnSpLocks/>
          </p:cNvCxnSpPr>
          <p:nvPr/>
        </p:nvCxnSpPr>
        <p:spPr>
          <a:xfrm>
            <a:off x="951513" y="3615546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747D5F-113F-4D46-9982-082F2C10AB8E}"/>
              </a:ext>
            </a:extLst>
          </p:cNvPr>
          <p:cNvSpPr txBox="1"/>
          <p:nvPr/>
        </p:nvSpPr>
        <p:spPr>
          <a:xfrm>
            <a:off x="27531" y="3592891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Manual</a:t>
            </a:r>
          </a:p>
          <a:p>
            <a:r>
              <a:rPr lang="en-SG" sz="1600" dirty="0"/>
              <a:t>Mode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0CEA57C-D8BC-473E-A0F6-5E3D61D3614F}"/>
              </a:ext>
            </a:extLst>
          </p:cNvPr>
          <p:cNvGrpSpPr/>
          <p:nvPr/>
        </p:nvGrpSpPr>
        <p:grpSpPr>
          <a:xfrm>
            <a:off x="984748" y="5438585"/>
            <a:ext cx="156632" cy="735873"/>
            <a:chOff x="2108200" y="3892550"/>
            <a:chExt cx="156632" cy="73587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8295BB4-7CB8-4668-BAAF-F76FE3D6C29F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EBD5E51-7279-45C8-8C76-B0BEA3BAB4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2CE66A-0A52-46FF-9E77-167CD047A0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FD085E-AD63-4473-9ED3-FAA2E405EF40}"/>
              </a:ext>
            </a:extLst>
          </p:cNvPr>
          <p:cNvCxnSpPr>
            <a:cxnSpLocks/>
          </p:cNvCxnSpPr>
          <p:nvPr/>
        </p:nvCxnSpPr>
        <p:spPr>
          <a:xfrm>
            <a:off x="951293" y="6175099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85EFB3-F665-4749-8CD3-3129470614BE}"/>
              </a:ext>
            </a:extLst>
          </p:cNvPr>
          <p:cNvCxnSpPr>
            <a:cxnSpLocks/>
          </p:cNvCxnSpPr>
          <p:nvPr/>
        </p:nvCxnSpPr>
        <p:spPr>
          <a:xfrm>
            <a:off x="1063063" y="5100497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BB10A8-3863-42E4-A0FA-B10627D9CC50}"/>
              </a:ext>
            </a:extLst>
          </p:cNvPr>
          <p:cNvCxnSpPr>
            <a:cxnSpLocks/>
          </p:cNvCxnSpPr>
          <p:nvPr/>
        </p:nvCxnSpPr>
        <p:spPr>
          <a:xfrm>
            <a:off x="951292" y="5102528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2D87747-A29E-4174-BBD8-FFB3677CC5D7}"/>
              </a:ext>
            </a:extLst>
          </p:cNvPr>
          <p:cNvSpPr txBox="1"/>
          <p:nvPr/>
        </p:nvSpPr>
        <p:spPr>
          <a:xfrm>
            <a:off x="-17002" y="519836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ON/OFF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5B7D43-4569-4F6C-8F72-4FD0C1FC1839}"/>
              </a:ext>
            </a:extLst>
          </p:cNvPr>
          <p:cNvCxnSpPr>
            <a:cxnSpLocks/>
          </p:cNvCxnSpPr>
          <p:nvPr/>
        </p:nvCxnSpPr>
        <p:spPr>
          <a:xfrm>
            <a:off x="951292" y="5304614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B09F4A-6459-4B06-8FF5-DCF937684C3C}"/>
              </a:ext>
            </a:extLst>
          </p:cNvPr>
          <p:cNvCxnSpPr>
            <a:cxnSpLocks/>
          </p:cNvCxnSpPr>
          <p:nvPr/>
        </p:nvCxnSpPr>
        <p:spPr>
          <a:xfrm>
            <a:off x="1063283" y="4060767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3C3F24-DCF3-4886-BA4A-A14740363353}"/>
              </a:ext>
            </a:extLst>
          </p:cNvPr>
          <p:cNvCxnSpPr>
            <a:cxnSpLocks/>
          </p:cNvCxnSpPr>
          <p:nvPr/>
        </p:nvCxnSpPr>
        <p:spPr>
          <a:xfrm>
            <a:off x="1069961" y="553692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10411322" y="18339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10411322" y="2100925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  <a:endParaRPr lang="en-SG" sz="16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10737737" y="2000430"/>
            <a:ext cx="105006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10737737" y="2264600"/>
            <a:ext cx="105006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B7C2EB-FE56-4C5D-A195-E805B0824A4A}"/>
              </a:ext>
            </a:extLst>
          </p:cNvPr>
          <p:cNvCxnSpPr>
            <a:cxnSpLocks/>
          </p:cNvCxnSpPr>
          <p:nvPr/>
        </p:nvCxnSpPr>
        <p:spPr>
          <a:xfrm flipH="1">
            <a:off x="8025115" y="31443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A6CC7AE-085F-4A3A-B482-F1B2A71E6962}"/>
              </a:ext>
            </a:extLst>
          </p:cNvPr>
          <p:cNvSpPr txBox="1"/>
          <p:nvPr/>
        </p:nvSpPr>
        <p:spPr>
          <a:xfrm>
            <a:off x="8283612" y="294425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A0FE53-6487-44D3-BF0A-506AD324FA9F}"/>
              </a:ext>
            </a:extLst>
          </p:cNvPr>
          <p:cNvCxnSpPr>
            <a:cxnSpLocks/>
          </p:cNvCxnSpPr>
          <p:nvPr/>
        </p:nvCxnSpPr>
        <p:spPr>
          <a:xfrm flipH="1">
            <a:off x="8025115" y="3404308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FAF6E9-7F5C-4576-ABFC-7EF0A14F88D6}"/>
              </a:ext>
            </a:extLst>
          </p:cNvPr>
          <p:cNvSpPr txBox="1"/>
          <p:nvPr/>
        </p:nvSpPr>
        <p:spPr>
          <a:xfrm>
            <a:off x="8283612" y="321256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49E86CE-355E-4D6A-A87F-C08F321C1316}"/>
              </a:ext>
            </a:extLst>
          </p:cNvPr>
          <p:cNvCxnSpPr>
            <a:cxnSpLocks/>
          </p:cNvCxnSpPr>
          <p:nvPr/>
        </p:nvCxnSpPr>
        <p:spPr>
          <a:xfrm flipH="1">
            <a:off x="8025115" y="427575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574AB96-E3B5-48B6-8343-543C049ACEC9}"/>
              </a:ext>
            </a:extLst>
          </p:cNvPr>
          <p:cNvSpPr txBox="1"/>
          <p:nvPr/>
        </p:nvSpPr>
        <p:spPr>
          <a:xfrm>
            <a:off x="8283612" y="4075699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B98D11-9476-489E-BC71-D8E24E8112E7}"/>
              </a:ext>
            </a:extLst>
          </p:cNvPr>
          <p:cNvCxnSpPr>
            <a:cxnSpLocks/>
          </p:cNvCxnSpPr>
          <p:nvPr/>
        </p:nvCxnSpPr>
        <p:spPr>
          <a:xfrm flipH="1">
            <a:off x="8025115" y="453575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583BDC-83B6-4D0D-A812-A3E73AC8DF57}"/>
              </a:ext>
            </a:extLst>
          </p:cNvPr>
          <p:cNvSpPr txBox="1"/>
          <p:nvPr/>
        </p:nvSpPr>
        <p:spPr>
          <a:xfrm>
            <a:off x="8283612" y="434400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CED14D-ED2D-43BB-A85E-AAC6D1614371}"/>
              </a:ext>
            </a:extLst>
          </p:cNvPr>
          <p:cNvCxnSpPr>
            <a:cxnSpLocks/>
          </p:cNvCxnSpPr>
          <p:nvPr/>
        </p:nvCxnSpPr>
        <p:spPr>
          <a:xfrm>
            <a:off x="6216270" y="5270747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6C59402-9C98-411A-B28A-F6D31A18011C}"/>
              </a:ext>
            </a:extLst>
          </p:cNvPr>
          <p:cNvSpPr txBox="1"/>
          <p:nvPr/>
        </p:nvSpPr>
        <p:spPr>
          <a:xfrm>
            <a:off x="5694093" y="5082341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D3AE07-FDF0-4D98-9EDC-9B3560B10CC2}"/>
              </a:ext>
            </a:extLst>
          </p:cNvPr>
          <p:cNvSpPr txBox="1"/>
          <p:nvPr/>
        </p:nvSpPr>
        <p:spPr>
          <a:xfrm>
            <a:off x="5656629" y="59330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6DEAA3-A934-45F0-9481-254896AC57F4}"/>
              </a:ext>
            </a:extLst>
          </p:cNvPr>
          <p:cNvSpPr txBox="1"/>
          <p:nvPr/>
        </p:nvSpPr>
        <p:spPr>
          <a:xfrm>
            <a:off x="755409" y="329559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5949659-F10D-4065-B6E1-523DFF64AFF3}"/>
              </a:ext>
            </a:extLst>
          </p:cNvPr>
          <p:cNvSpPr txBox="1"/>
          <p:nvPr/>
        </p:nvSpPr>
        <p:spPr>
          <a:xfrm>
            <a:off x="755408" y="475823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3A42A3-CF56-48ED-8BD9-601D7A3E894B}"/>
              </a:ext>
            </a:extLst>
          </p:cNvPr>
          <p:cNvSpPr/>
          <p:nvPr/>
        </p:nvSpPr>
        <p:spPr>
          <a:xfrm>
            <a:off x="325143" y="2291201"/>
            <a:ext cx="1031564" cy="84482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1461143" y="159492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845483" y="141026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1461143" y="19128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867124" y="172817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EEE8CDD-8C05-4D6C-ABA6-DDE30810DA1F}"/>
              </a:ext>
            </a:extLst>
          </p:cNvPr>
          <p:cNvCxnSpPr>
            <a:cxnSpLocks/>
          </p:cNvCxnSpPr>
          <p:nvPr/>
        </p:nvCxnSpPr>
        <p:spPr>
          <a:xfrm>
            <a:off x="6216270" y="6117762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F789C26-B204-4FA1-8385-26CC1E8026ED}"/>
              </a:ext>
            </a:extLst>
          </p:cNvPr>
          <p:cNvCxnSpPr>
            <a:cxnSpLocks/>
          </p:cNvCxnSpPr>
          <p:nvPr/>
        </p:nvCxnSpPr>
        <p:spPr>
          <a:xfrm>
            <a:off x="5640071" y="5831204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7A53BF6-BA02-4000-B356-41A722DBD65A}"/>
              </a:ext>
            </a:extLst>
          </p:cNvPr>
          <p:cNvSpPr txBox="1"/>
          <p:nvPr/>
        </p:nvSpPr>
        <p:spPr>
          <a:xfrm>
            <a:off x="7746223" y="5262572"/>
            <a:ext cx="6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83EB18-D2A7-4F04-A042-A54A1A5C4F2C}"/>
              </a:ext>
            </a:extLst>
          </p:cNvPr>
          <p:cNvSpPr txBox="1"/>
          <p:nvPr/>
        </p:nvSpPr>
        <p:spPr>
          <a:xfrm>
            <a:off x="7846877" y="5619164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373893D-D5AD-4B38-BDC3-5FAD4D6C7298}"/>
              </a:ext>
            </a:extLst>
          </p:cNvPr>
          <p:cNvSpPr txBox="1"/>
          <p:nvPr/>
        </p:nvSpPr>
        <p:spPr>
          <a:xfrm>
            <a:off x="8610124" y="52317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5205418-5393-479D-8A27-EC4E7C21C6C1}"/>
              </a:ext>
            </a:extLst>
          </p:cNvPr>
          <p:cNvCxnSpPr>
            <a:cxnSpLocks/>
          </p:cNvCxnSpPr>
          <p:nvPr/>
        </p:nvCxnSpPr>
        <p:spPr>
          <a:xfrm flipH="1">
            <a:off x="8340051" y="541646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15E65C4-0826-48E9-9502-FED1573434D8}"/>
              </a:ext>
            </a:extLst>
          </p:cNvPr>
          <p:cNvCxnSpPr>
            <a:cxnSpLocks/>
          </p:cNvCxnSpPr>
          <p:nvPr/>
        </p:nvCxnSpPr>
        <p:spPr>
          <a:xfrm>
            <a:off x="8329716" y="5790709"/>
            <a:ext cx="15957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496F6AF-7468-4C5F-8D27-BF803F10B3C4}"/>
              </a:ext>
            </a:extLst>
          </p:cNvPr>
          <p:cNvSpPr txBox="1"/>
          <p:nvPr/>
        </p:nvSpPr>
        <p:spPr>
          <a:xfrm>
            <a:off x="8786539" y="586313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C97408-1C1C-4758-9DAA-CCCA910F5D4C}"/>
              </a:ext>
            </a:extLst>
          </p:cNvPr>
          <p:cNvCxnSpPr>
            <a:cxnSpLocks/>
          </p:cNvCxnSpPr>
          <p:nvPr/>
        </p:nvCxnSpPr>
        <p:spPr>
          <a:xfrm>
            <a:off x="9346180" y="6047802"/>
            <a:ext cx="5925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C4B1438-95E6-4431-8BB0-AFC6715AAED8}"/>
              </a:ext>
            </a:extLst>
          </p:cNvPr>
          <p:cNvSpPr/>
          <p:nvPr/>
        </p:nvSpPr>
        <p:spPr>
          <a:xfrm>
            <a:off x="9925497" y="5082341"/>
            <a:ext cx="1222258" cy="11764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Solenoid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Valve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78F078C-F413-49DB-9242-45C53C5D6230}"/>
              </a:ext>
            </a:extLst>
          </p:cNvPr>
          <p:cNvCxnSpPr>
            <a:cxnSpLocks/>
          </p:cNvCxnSpPr>
          <p:nvPr/>
        </p:nvCxnSpPr>
        <p:spPr>
          <a:xfrm>
            <a:off x="7952613" y="1477613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4737E8B-C4DA-4A13-9657-1391232F25A6}"/>
              </a:ext>
            </a:extLst>
          </p:cNvPr>
          <p:cNvSpPr txBox="1"/>
          <p:nvPr/>
        </p:nvSpPr>
        <p:spPr>
          <a:xfrm>
            <a:off x="7395463" y="129294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3E38E7-FDF9-4DE6-A9A7-4BF6385F9269}"/>
              </a:ext>
            </a:extLst>
          </p:cNvPr>
          <p:cNvCxnSpPr>
            <a:cxnSpLocks/>
          </p:cNvCxnSpPr>
          <p:nvPr/>
        </p:nvCxnSpPr>
        <p:spPr>
          <a:xfrm>
            <a:off x="7952613" y="2514422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F20A006-4A1F-4BFB-857E-2C123CD94796}"/>
              </a:ext>
            </a:extLst>
          </p:cNvPr>
          <p:cNvSpPr txBox="1"/>
          <p:nvPr/>
        </p:nvSpPr>
        <p:spPr>
          <a:xfrm>
            <a:off x="7358594" y="232975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1B1463B-A454-40BE-9E90-8BA480755196}"/>
              </a:ext>
            </a:extLst>
          </p:cNvPr>
          <p:cNvCxnSpPr>
            <a:cxnSpLocks/>
          </p:cNvCxnSpPr>
          <p:nvPr/>
        </p:nvCxnSpPr>
        <p:spPr>
          <a:xfrm flipH="1">
            <a:off x="5640071" y="2011922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D148EED-5E92-4E8F-B270-9032114BE336}"/>
              </a:ext>
            </a:extLst>
          </p:cNvPr>
          <p:cNvCxnSpPr>
            <a:cxnSpLocks/>
          </p:cNvCxnSpPr>
          <p:nvPr/>
        </p:nvCxnSpPr>
        <p:spPr>
          <a:xfrm flipH="1">
            <a:off x="5629457" y="1776165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58C4B58-AF91-4DBB-B975-BB8F7503E7CB}"/>
              </a:ext>
            </a:extLst>
          </p:cNvPr>
          <p:cNvSpPr txBox="1"/>
          <p:nvPr/>
        </p:nvSpPr>
        <p:spPr>
          <a:xfrm>
            <a:off x="8349080" y="2088350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DO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C2EAB91-F874-4CEA-B8F0-862BBEFCF6A0}"/>
              </a:ext>
            </a:extLst>
          </p:cNvPr>
          <p:cNvSpPr txBox="1"/>
          <p:nvPr/>
        </p:nvSpPr>
        <p:spPr>
          <a:xfrm>
            <a:off x="8343317" y="1621833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CLK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18099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1860177" y="1410259"/>
            <a:ext cx="3760251" cy="4764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Uno)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12377" y="533096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</p:cNvCxnSpPr>
          <p:nvPr/>
        </p:nvCxnSpPr>
        <p:spPr>
          <a:xfrm>
            <a:off x="987259" y="717762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8987171" y="707813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9376950" y="52314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170798" y="70934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1701171" y="36079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3574333" y="52467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7129938" y="70934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4650323" y="36079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4234014" y="70934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6514278" y="524679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132098" y="70934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7512118" y="356654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8349080" y="1255256"/>
            <a:ext cx="2374370" cy="15701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Max31865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C62CB9-7BC8-4E14-AE57-60A8D511E2BF}"/>
              </a:ext>
            </a:extLst>
          </p:cNvPr>
          <p:cNvCxnSpPr>
            <a:cxnSpLocks/>
          </p:cNvCxnSpPr>
          <p:nvPr/>
        </p:nvCxnSpPr>
        <p:spPr>
          <a:xfrm flipH="1">
            <a:off x="5606844" y="2439953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8344525" y="2012451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CS</a:t>
            </a:r>
            <a:endParaRPr lang="en-SG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5203082" y="201386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</a:t>
            </a:r>
            <a:endParaRPr lang="en-SG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0DD7B-E44F-4D9A-931C-4A7165AD7945}"/>
              </a:ext>
            </a:extLst>
          </p:cNvPr>
          <p:cNvSpPr txBox="1"/>
          <p:nvPr/>
        </p:nvSpPr>
        <p:spPr>
          <a:xfrm>
            <a:off x="5203082" y="22808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D1A4B0-B0EA-4890-BC95-A4A111070448}"/>
              </a:ext>
            </a:extLst>
          </p:cNvPr>
          <p:cNvSpPr txBox="1"/>
          <p:nvPr/>
        </p:nvSpPr>
        <p:spPr>
          <a:xfrm>
            <a:off x="5203082" y="174689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DDC186-8481-4F07-AE6C-5819E3A93F24}"/>
              </a:ext>
            </a:extLst>
          </p:cNvPr>
          <p:cNvSpPr/>
          <p:nvPr/>
        </p:nvSpPr>
        <p:spPr>
          <a:xfrm>
            <a:off x="6408394" y="2976552"/>
            <a:ext cx="1597182" cy="9805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01925A-F7CB-4732-B1C1-89654D6CAEA3}"/>
              </a:ext>
            </a:extLst>
          </p:cNvPr>
          <p:cNvSpPr txBox="1"/>
          <p:nvPr/>
        </p:nvSpPr>
        <p:spPr>
          <a:xfrm>
            <a:off x="6388855" y="3310961"/>
            <a:ext cx="5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FA05-6BAE-4F26-8CBC-E31E00E51122}"/>
              </a:ext>
            </a:extLst>
          </p:cNvPr>
          <p:cNvSpPr txBox="1"/>
          <p:nvPr/>
        </p:nvSpPr>
        <p:spPr>
          <a:xfrm>
            <a:off x="6388855" y="3577932"/>
            <a:ext cx="48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BD786-A221-4751-8DB1-F5B93B0A1709}"/>
              </a:ext>
            </a:extLst>
          </p:cNvPr>
          <p:cNvSpPr txBox="1"/>
          <p:nvPr/>
        </p:nvSpPr>
        <p:spPr>
          <a:xfrm>
            <a:off x="6388855" y="304399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CLK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312378-791C-4823-BC60-360196469865}"/>
              </a:ext>
            </a:extLst>
          </p:cNvPr>
          <p:cNvCxnSpPr>
            <a:cxnSpLocks/>
          </p:cNvCxnSpPr>
          <p:nvPr/>
        </p:nvCxnSpPr>
        <p:spPr>
          <a:xfrm>
            <a:off x="5615493" y="320507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4EB976-DDAE-4505-A63A-8AD6A355F8AD}"/>
              </a:ext>
            </a:extLst>
          </p:cNvPr>
          <p:cNvCxnSpPr>
            <a:cxnSpLocks/>
          </p:cNvCxnSpPr>
          <p:nvPr/>
        </p:nvCxnSpPr>
        <p:spPr>
          <a:xfrm flipH="1">
            <a:off x="5615493" y="347832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F5ABDE-BE84-4301-B860-86FF50322937}"/>
              </a:ext>
            </a:extLst>
          </p:cNvPr>
          <p:cNvCxnSpPr>
            <a:cxnSpLocks/>
          </p:cNvCxnSpPr>
          <p:nvPr/>
        </p:nvCxnSpPr>
        <p:spPr>
          <a:xfrm>
            <a:off x="5615493" y="374694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736597-2C4E-43CA-ADA7-4C6F203C8982}"/>
              </a:ext>
            </a:extLst>
          </p:cNvPr>
          <p:cNvSpPr txBox="1"/>
          <p:nvPr/>
        </p:nvSpPr>
        <p:spPr>
          <a:xfrm>
            <a:off x="5247805" y="30357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C36522-6D26-4935-A504-951FFD8F2560}"/>
              </a:ext>
            </a:extLst>
          </p:cNvPr>
          <p:cNvSpPr txBox="1"/>
          <p:nvPr/>
        </p:nvSpPr>
        <p:spPr>
          <a:xfrm>
            <a:off x="5247805" y="33027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572A78-0DD1-4F60-B09E-A7DD3E13A13A}"/>
              </a:ext>
            </a:extLst>
          </p:cNvPr>
          <p:cNvSpPr txBox="1"/>
          <p:nvPr/>
        </p:nvSpPr>
        <p:spPr>
          <a:xfrm>
            <a:off x="5247805" y="35697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0091C8-AA8E-4A7E-AED1-91B41D505A72}"/>
              </a:ext>
            </a:extLst>
          </p:cNvPr>
          <p:cNvSpPr/>
          <p:nvPr/>
        </p:nvSpPr>
        <p:spPr>
          <a:xfrm>
            <a:off x="6408393" y="4155465"/>
            <a:ext cx="1597183" cy="76764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LCD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72647F-3D69-4996-AF74-B4432033F305}"/>
              </a:ext>
            </a:extLst>
          </p:cNvPr>
          <p:cNvSpPr txBox="1"/>
          <p:nvPr/>
        </p:nvSpPr>
        <p:spPr>
          <a:xfrm>
            <a:off x="6388855" y="4489873"/>
            <a:ext cx="52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SDA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1A4543-519B-4ED0-AF04-B02B6541E82E}"/>
              </a:ext>
            </a:extLst>
          </p:cNvPr>
          <p:cNvSpPr txBox="1"/>
          <p:nvPr/>
        </p:nvSpPr>
        <p:spPr>
          <a:xfrm>
            <a:off x="6388855" y="4222902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SCL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66CDE6-BD45-4A4D-9758-3905EB17667F}"/>
              </a:ext>
            </a:extLst>
          </p:cNvPr>
          <p:cNvCxnSpPr>
            <a:cxnSpLocks/>
          </p:cNvCxnSpPr>
          <p:nvPr/>
        </p:nvCxnSpPr>
        <p:spPr>
          <a:xfrm>
            <a:off x="5615493" y="4383988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16E5469-55AD-4717-B26F-8F869A7D2C53}"/>
              </a:ext>
            </a:extLst>
          </p:cNvPr>
          <p:cNvCxnSpPr>
            <a:cxnSpLocks/>
          </p:cNvCxnSpPr>
          <p:nvPr/>
        </p:nvCxnSpPr>
        <p:spPr>
          <a:xfrm flipH="1">
            <a:off x="5615493" y="465723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D40-B945-4FD4-9C35-AFF827903A15}"/>
              </a:ext>
            </a:extLst>
          </p:cNvPr>
          <p:cNvSpPr txBox="1"/>
          <p:nvPr/>
        </p:nvSpPr>
        <p:spPr>
          <a:xfrm>
            <a:off x="5176064" y="4212717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93F0-6526-41E3-8A26-55D2E8EAE9BE}"/>
              </a:ext>
            </a:extLst>
          </p:cNvPr>
          <p:cNvSpPr txBox="1"/>
          <p:nvPr/>
        </p:nvSpPr>
        <p:spPr>
          <a:xfrm>
            <a:off x="5176064" y="447968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F8656-7317-40AC-BBD3-EA060931BE41}"/>
              </a:ext>
            </a:extLst>
          </p:cNvPr>
          <p:cNvSpPr/>
          <p:nvPr/>
        </p:nvSpPr>
        <p:spPr>
          <a:xfrm>
            <a:off x="6596375" y="5100497"/>
            <a:ext cx="1743676" cy="115827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30E43-BD31-4139-9DE1-CC65B8C13A31}"/>
              </a:ext>
            </a:extLst>
          </p:cNvPr>
          <p:cNvSpPr txBox="1"/>
          <p:nvPr/>
        </p:nvSpPr>
        <p:spPr>
          <a:xfrm>
            <a:off x="6576836" y="5662989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40659D-15B8-4024-815E-0E59F111CC69}"/>
              </a:ext>
            </a:extLst>
          </p:cNvPr>
          <p:cNvSpPr txBox="1"/>
          <p:nvPr/>
        </p:nvSpPr>
        <p:spPr>
          <a:xfrm>
            <a:off x="6576836" y="5396018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1356F2-F5FF-42BF-BDF9-A1B7397336EA}"/>
              </a:ext>
            </a:extLst>
          </p:cNvPr>
          <p:cNvCxnSpPr>
            <a:cxnSpLocks/>
          </p:cNvCxnSpPr>
          <p:nvPr/>
        </p:nvCxnSpPr>
        <p:spPr>
          <a:xfrm>
            <a:off x="5615493" y="5564233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54FA3-AD66-471F-AA61-34E6AF177C8C}"/>
              </a:ext>
            </a:extLst>
          </p:cNvPr>
          <p:cNvSpPr txBox="1"/>
          <p:nvPr/>
        </p:nvSpPr>
        <p:spPr>
          <a:xfrm>
            <a:off x="5247805" y="53949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A5C3BB-D86F-4D43-94FA-C948A10A3E53}"/>
              </a:ext>
            </a:extLst>
          </p:cNvPr>
          <p:cNvSpPr txBox="1"/>
          <p:nvPr/>
        </p:nvSpPr>
        <p:spPr>
          <a:xfrm>
            <a:off x="5247805" y="56619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A35307-5DC7-479A-B543-85E5B0D53AC7}"/>
              </a:ext>
            </a:extLst>
          </p:cNvPr>
          <p:cNvSpPr txBox="1"/>
          <p:nvPr/>
        </p:nvSpPr>
        <p:spPr>
          <a:xfrm>
            <a:off x="1878310" y="389149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5DC3A3-4797-4215-8A14-22C9D9C1FBBF}"/>
              </a:ext>
            </a:extLst>
          </p:cNvPr>
          <p:cNvSpPr txBox="1"/>
          <p:nvPr/>
        </p:nvSpPr>
        <p:spPr>
          <a:xfrm>
            <a:off x="1875255" y="535344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970A06-8F0A-4F76-B7A1-47FA7612EC42}"/>
              </a:ext>
            </a:extLst>
          </p:cNvPr>
          <p:cNvGrpSpPr/>
          <p:nvPr/>
        </p:nvGrpSpPr>
        <p:grpSpPr>
          <a:xfrm>
            <a:off x="984969" y="3951603"/>
            <a:ext cx="156632" cy="735873"/>
            <a:chOff x="2108200" y="3892550"/>
            <a:chExt cx="156632" cy="73587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34FD36A-795D-49BA-958D-9C60730A089C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6200F9-0E7E-47B7-846A-47BA952D416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F7D0C9-4657-443A-872A-972BA49FBD6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FCC784-612F-4F9B-852A-895075CBCE78}"/>
              </a:ext>
            </a:extLst>
          </p:cNvPr>
          <p:cNvCxnSpPr>
            <a:cxnSpLocks/>
          </p:cNvCxnSpPr>
          <p:nvPr/>
        </p:nvCxnSpPr>
        <p:spPr>
          <a:xfrm>
            <a:off x="951513" y="3817633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0A47FD-6A3D-4EC4-9186-6E6CD621EE2E}"/>
              </a:ext>
            </a:extLst>
          </p:cNvPr>
          <p:cNvCxnSpPr>
            <a:cxnSpLocks/>
          </p:cNvCxnSpPr>
          <p:nvPr/>
        </p:nvCxnSpPr>
        <p:spPr>
          <a:xfrm>
            <a:off x="951514" y="4688117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3863EF-3CE0-4547-AB4E-0BF602D92713}"/>
              </a:ext>
            </a:extLst>
          </p:cNvPr>
          <p:cNvCxnSpPr>
            <a:cxnSpLocks/>
          </p:cNvCxnSpPr>
          <p:nvPr/>
        </p:nvCxnSpPr>
        <p:spPr>
          <a:xfrm>
            <a:off x="1063284" y="3613515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0629FA-29EB-4F6C-AEEA-0AE7828D17DB}"/>
              </a:ext>
            </a:extLst>
          </p:cNvPr>
          <p:cNvCxnSpPr>
            <a:cxnSpLocks/>
          </p:cNvCxnSpPr>
          <p:nvPr/>
        </p:nvCxnSpPr>
        <p:spPr>
          <a:xfrm>
            <a:off x="951513" y="3615546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747D5F-113F-4D46-9982-082F2C10AB8E}"/>
              </a:ext>
            </a:extLst>
          </p:cNvPr>
          <p:cNvSpPr txBox="1"/>
          <p:nvPr/>
        </p:nvSpPr>
        <p:spPr>
          <a:xfrm>
            <a:off x="27531" y="3592891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Manual</a:t>
            </a:r>
          </a:p>
          <a:p>
            <a:r>
              <a:rPr lang="en-SG" sz="1600" dirty="0"/>
              <a:t>Mode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0CEA57C-D8BC-473E-A0F6-5E3D61D3614F}"/>
              </a:ext>
            </a:extLst>
          </p:cNvPr>
          <p:cNvGrpSpPr/>
          <p:nvPr/>
        </p:nvGrpSpPr>
        <p:grpSpPr>
          <a:xfrm>
            <a:off x="984748" y="5438585"/>
            <a:ext cx="156632" cy="735873"/>
            <a:chOff x="2108200" y="3892550"/>
            <a:chExt cx="156632" cy="73587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8295BB4-7CB8-4668-BAAF-F76FE3D6C29F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EBD5E51-7279-45C8-8C76-B0BEA3BAB4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2CE66A-0A52-46FF-9E77-167CD047A0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FD085E-AD63-4473-9ED3-FAA2E405EF40}"/>
              </a:ext>
            </a:extLst>
          </p:cNvPr>
          <p:cNvCxnSpPr>
            <a:cxnSpLocks/>
          </p:cNvCxnSpPr>
          <p:nvPr/>
        </p:nvCxnSpPr>
        <p:spPr>
          <a:xfrm>
            <a:off x="951293" y="6175099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85EFB3-F665-4749-8CD3-3129470614BE}"/>
              </a:ext>
            </a:extLst>
          </p:cNvPr>
          <p:cNvCxnSpPr>
            <a:cxnSpLocks/>
          </p:cNvCxnSpPr>
          <p:nvPr/>
        </p:nvCxnSpPr>
        <p:spPr>
          <a:xfrm>
            <a:off x="1063063" y="5100497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BB10A8-3863-42E4-A0FA-B10627D9CC50}"/>
              </a:ext>
            </a:extLst>
          </p:cNvPr>
          <p:cNvCxnSpPr>
            <a:cxnSpLocks/>
          </p:cNvCxnSpPr>
          <p:nvPr/>
        </p:nvCxnSpPr>
        <p:spPr>
          <a:xfrm>
            <a:off x="951292" y="5102528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2D87747-A29E-4174-BBD8-FFB3677CC5D7}"/>
              </a:ext>
            </a:extLst>
          </p:cNvPr>
          <p:cNvSpPr txBox="1"/>
          <p:nvPr/>
        </p:nvSpPr>
        <p:spPr>
          <a:xfrm>
            <a:off x="-17002" y="519836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ON/OFF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5B7D43-4569-4F6C-8F72-4FD0C1FC1839}"/>
              </a:ext>
            </a:extLst>
          </p:cNvPr>
          <p:cNvCxnSpPr>
            <a:cxnSpLocks/>
          </p:cNvCxnSpPr>
          <p:nvPr/>
        </p:nvCxnSpPr>
        <p:spPr>
          <a:xfrm>
            <a:off x="951292" y="5304614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B09F4A-6459-4B06-8FF5-DCF937684C3C}"/>
              </a:ext>
            </a:extLst>
          </p:cNvPr>
          <p:cNvCxnSpPr>
            <a:cxnSpLocks/>
          </p:cNvCxnSpPr>
          <p:nvPr/>
        </p:nvCxnSpPr>
        <p:spPr>
          <a:xfrm>
            <a:off x="1063283" y="4060767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3C3F24-DCF3-4886-BA4A-A14740363353}"/>
              </a:ext>
            </a:extLst>
          </p:cNvPr>
          <p:cNvCxnSpPr>
            <a:cxnSpLocks/>
          </p:cNvCxnSpPr>
          <p:nvPr/>
        </p:nvCxnSpPr>
        <p:spPr>
          <a:xfrm>
            <a:off x="1069961" y="553692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10411322" y="18339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10411322" y="2100925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  <a:endParaRPr lang="en-SG" sz="16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10737737" y="2000430"/>
            <a:ext cx="105006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10737737" y="2264600"/>
            <a:ext cx="105006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B7C2EB-FE56-4C5D-A195-E805B0824A4A}"/>
              </a:ext>
            </a:extLst>
          </p:cNvPr>
          <p:cNvCxnSpPr>
            <a:cxnSpLocks/>
          </p:cNvCxnSpPr>
          <p:nvPr/>
        </p:nvCxnSpPr>
        <p:spPr>
          <a:xfrm flipH="1">
            <a:off x="8025115" y="31443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A6CC7AE-085F-4A3A-B482-F1B2A71E6962}"/>
              </a:ext>
            </a:extLst>
          </p:cNvPr>
          <p:cNvSpPr txBox="1"/>
          <p:nvPr/>
        </p:nvSpPr>
        <p:spPr>
          <a:xfrm>
            <a:off x="8283612" y="294425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A0FE53-6487-44D3-BF0A-506AD324FA9F}"/>
              </a:ext>
            </a:extLst>
          </p:cNvPr>
          <p:cNvCxnSpPr>
            <a:cxnSpLocks/>
          </p:cNvCxnSpPr>
          <p:nvPr/>
        </p:nvCxnSpPr>
        <p:spPr>
          <a:xfrm flipH="1">
            <a:off x="8025115" y="3404308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FAF6E9-7F5C-4576-ABFC-7EF0A14F88D6}"/>
              </a:ext>
            </a:extLst>
          </p:cNvPr>
          <p:cNvSpPr txBox="1"/>
          <p:nvPr/>
        </p:nvSpPr>
        <p:spPr>
          <a:xfrm>
            <a:off x="8283612" y="321256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49E86CE-355E-4D6A-A87F-C08F321C1316}"/>
              </a:ext>
            </a:extLst>
          </p:cNvPr>
          <p:cNvCxnSpPr>
            <a:cxnSpLocks/>
          </p:cNvCxnSpPr>
          <p:nvPr/>
        </p:nvCxnSpPr>
        <p:spPr>
          <a:xfrm flipH="1">
            <a:off x="8025115" y="427575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574AB96-E3B5-48B6-8343-543C049ACEC9}"/>
              </a:ext>
            </a:extLst>
          </p:cNvPr>
          <p:cNvSpPr txBox="1"/>
          <p:nvPr/>
        </p:nvSpPr>
        <p:spPr>
          <a:xfrm>
            <a:off x="8283612" y="4075699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B98D11-9476-489E-BC71-D8E24E8112E7}"/>
              </a:ext>
            </a:extLst>
          </p:cNvPr>
          <p:cNvCxnSpPr>
            <a:cxnSpLocks/>
          </p:cNvCxnSpPr>
          <p:nvPr/>
        </p:nvCxnSpPr>
        <p:spPr>
          <a:xfrm flipH="1">
            <a:off x="8025115" y="453575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583BDC-83B6-4D0D-A812-A3E73AC8DF57}"/>
              </a:ext>
            </a:extLst>
          </p:cNvPr>
          <p:cNvSpPr txBox="1"/>
          <p:nvPr/>
        </p:nvSpPr>
        <p:spPr>
          <a:xfrm>
            <a:off x="8283612" y="434400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CED14D-ED2D-43BB-A85E-AAC6D1614371}"/>
              </a:ext>
            </a:extLst>
          </p:cNvPr>
          <p:cNvCxnSpPr>
            <a:cxnSpLocks/>
          </p:cNvCxnSpPr>
          <p:nvPr/>
        </p:nvCxnSpPr>
        <p:spPr>
          <a:xfrm>
            <a:off x="6216270" y="5270747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6C59402-9C98-411A-B28A-F6D31A18011C}"/>
              </a:ext>
            </a:extLst>
          </p:cNvPr>
          <p:cNvSpPr txBox="1"/>
          <p:nvPr/>
        </p:nvSpPr>
        <p:spPr>
          <a:xfrm>
            <a:off x="5694093" y="5082341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D3AE07-FDF0-4D98-9EDC-9B3560B10CC2}"/>
              </a:ext>
            </a:extLst>
          </p:cNvPr>
          <p:cNvSpPr txBox="1"/>
          <p:nvPr/>
        </p:nvSpPr>
        <p:spPr>
          <a:xfrm>
            <a:off x="5656629" y="59330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6DEAA3-A934-45F0-9481-254896AC57F4}"/>
              </a:ext>
            </a:extLst>
          </p:cNvPr>
          <p:cNvSpPr txBox="1"/>
          <p:nvPr/>
        </p:nvSpPr>
        <p:spPr>
          <a:xfrm>
            <a:off x="755409" y="329559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5949659-F10D-4065-B6E1-523DFF64AFF3}"/>
              </a:ext>
            </a:extLst>
          </p:cNvPr>
          <p:cNvSpPr txBox="1"/>
          <p:nvPr/>
        </p:nvSpPr>
        <p:spPr>
          <a:xfrm>
            <a:off x="755408" y="475823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3A42A3-CF56-48ED-8BD9-601D7A3E894B}"/>
              </a:ext>
            </a:extLst>
          </p:cNvPr>
          <p:cNvSpPr/>
          <p:nvPr/>
        </p:nvSpPr>
        <p:spPr>
          <a:xfrm>
            <a:off x="325143" y="2291201"/>
            <a:ext cx="1031564" cy="84482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1461143" y="159492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845483" y="141026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1461143" y="19128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867124" y="172817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EEE8CDD-8C05-4D6C-ABA6-DDE30810DA1F}"/>
              </a:ext>
            </a:extLst>
          </p:cNvPr>
          <p:cNvCxnSpPr>
            <a:cxnSpLocks/>
          </p:cNvCxnSpPr>
          <p:nvPr/>
        </p:nvCxnSpPr>
        <p:spPr>
          <a:xfrm>
            <a:off x="6216270" y="6117762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F789C26-B204-4FA1-8385-26CC1E8026ED}"/>
              </a:ext>
            </a:extLst>
          </p:cNvPr>
          <p:cNvCxnSpPr>
            <a:cxnSpLocks/>
          </p:cNvCxnSpPr>
          <p:nvPr/>
        </p:nvCxnSpPr>
        <p:spPr>
          <a:xfrm>
            <a:off x="5640071" y="5831204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7A53BF6-BA02-4000-B356-41A722DBD65A}"/>
              </a:ext>
            </a:extLst>
          </p:cNvPr>
          <p:cNvSpPr txBox="1"/>
          <p:nvPr/>
        </p:nvSpPr>
        <p:spPr>
          <a:xfrm>
            <a:off x="7746223" y="5262572"/>
            <a:ext cx="6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83EB18-D2A7-4F04-A042-A54A1A5C4F2C}"/>
              </a:ext>
            </a:extLst>
          </p:cNvPr>
          <p:cNvSpPr txBox="1"/>
          <p:nvPr/>
        </p:nvSpPr>
        <p:spPr>
          <a:xfrm>
            <a:off x="7846877" y="5619164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373893D-D5AD-4B38-BDC3-5FAD4D6C7298}"/>
              </a:ext>
            </a:extLst>
          </p:cNvPr>
          <p:cNvSpPr txBox="1"/>
          <p:nvPr/>
        </p:nvSpPr>
        <p:spPr>
          <a:xfrm>
            <a:off x="8610124" y="52317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5205418-5393-479D-8A27-EC4E7C21C6C1}"/>
              </a:ext>
            </a:extLst>
          </p:cNvPr>
          <p:cNvCxnSpPr>
            <a:cxnSpLocks/>
          </p:cNvCxnSpPr>
          <p:nvPr/>
        </p:nvCxnSpPr>
        <p:spPr>
          <a:xfrm flipH="1">
            <a:off x="8340051" y="541646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15E65C4-0826-48E9-9502-FED1573434D8}"/>
              </a:ext>
            </a:extLst>
          </p:cNvPr>
          <p:cNvCxnSpPr>
            <a:cxnSpLocks/>
          </p:cNvCxnSpPr>
          <p:nvPr/>
        </p:nvCxnSpPr>
        <p:spPr>
          <a:xfrm>
            <a:off x="8329716" y="5790709"/>
            <a:ext cx="15957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496F6AF-7468-4C5F-8D27-BF803F10B3C4}"/>
              </a:ext>
            </a:extLst>
          </p:cNvPr>
          <p:cNvSpPr txBox="1"/>
          <p:nvPr/>
        </p:nvSpPr>
        <p:spPr>
          <a:xfrm>
            <a:off x="8786539" y="586313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C97408-1C1C-4758-9DAA-CCCA910F5D4C}"/>
              </a:ext>
            </a:extLst>
          </p:cNvPr>
          <p:cNvCxnSpPr>
            <a:cxnSpLocks/>
          </p:cNvCxnSpPr>
          <p:nvPr/>
        </p:nvCxnSpPr>
        <p:spPr>
          <a:xfrm>
            <a:off x="9346180" y="6047802"/>
            <a:ext cx="5925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C4B1438-95E6-4431-8BB0-AFC6715AAED8}"/>
              </a:ext>
            </a:extLst>
          </p:cNvPr>
          <p:cNvSpPr/>
          <p:nvPr/>
        </p:nvSpPr>
        <p:spPr>
          <a:xfrm>
            <a:off x="9925497" y="5082341"/>
            <a:ext cx="1222258" cy="11764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Solenoid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Valve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78F078C-F413-49DB-9242-45C53C5D6230}"/>
              </a:ext>
            </a:extLst>
          </p:cNvPr>
          <p:cNvCxnSpPr>
            <a:cxnSpLocks/>
          </p:cNvCxnSpPr>
          <p:nvPr/>
        </p:nvCxnSpPr>
        <p:spPr>
          <a:xfrm>
            <a:off x="7955859" y="1425200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4737E8B-C4DA-4A13-9657-1391232F25A6}"/>
              </a:ext>
            </a:extLst>
          </p:cNvPr>
          <p:cNvSpPr txBox="1"/>
          <p:nvPr/>
        </p:nvSpPr>
        <p:spPr>
          <a:xfrm>
            <a:off x="7398709" y="1240534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3E38E7-FDF9-4DE6-A9A7-4BF6385F9269}"/>
              </a:ext>
            </a:extLst>
          </p:cNvPr>
          <p:cNvCxnSpPr>
            <a:cxnSpLocks/>
          </p:cNvCxnSpPr>
          <p:nvPr/>
        </p:nvCxnSpPr>
        <p:spPr>
          <a:xfrm>
            <a:off x="7947257" y="2671971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F20A006-4A1F-4BFB-857E-2C123CD94796}"/>
              </a:ext>
            </a:extLst>
          </p:cNvPr>
          <p:cNvSpPr txBox="1"/>
          <p:nvPr/>
        </p:nvSpPr>
        <p:spPr>
          <a:xfrm>
            <a:off x="7353238" y="248730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1B1463B-A454-40BE-9E90-8BA480755196}"/>
              </a:ext>
            </a:extLst>
          </p:cNvPr>
          <p:cNvCxnSpPr>
            <a:cxnSpLocks/>
          </p:cNvCxnSpPr>
          <p:nvPr/>
        </p:nvCxnSpPr>
        <p:spPr>
          <a:xfrm flipH="1">
            <a:off x="5635516" y="2182788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D148EED-5E92-4E8F-B270-9032114BE336}"/>
              </a:ext>
            </a:extLst>
          </p:cNvPr>
          <p:cNvCxnSpPr>
            <a:cxnSpLocks/>
          </p:cNvCxnSpPr>
          <p:nvPr/>
        </p:nvCxnSpPr>
        <p:spPr>
          <a:xfrm flipH="1">
            <a:off x="5624902" y="1947031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58C4B58-AF91-4DBB-B975-BB8F7503E7CB}"/>
              </a:ext>
            </a:extLst>
          </p:cNvPr>
          <p:cNvSpPr txBox="1"/>
          <p:nvPr/>
        </p:nvSpPr>
        <p:spPr>
          <a:xfrm>
            <a:off x="8344525" y="2259216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</a:t>
            </a:r>
            <a:endParaRPr lang="en-SG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C2EAB91-F874-4CEA-B8F0-862BBEFCF6A0}"/>
              </a:ext>
            </a:extLst>
          </p:cNvPr>
          <p:cNvSpPr txBox="1"/>
          <p:nvPr/>
        </p:nvSpPr>
        <p:spPr>
          <a:xfrm>
            <a:off x="8338762" y="179269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</a:t>
            </a:r>
            <a:endParaRPr lang="en-SG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ED7A168-45ED-48E4-B7BF-C6C720FCF81F}"/>
              </a:ext>
            </a:extLst>
          </p:cNvPr>
          <p:cNvSpPr txBox="1"/>
          <p:nvPr/>
        </p:nvSpPr>
        <p:spPr>
          <a:xfrm>
            <a:off x="5203082" y="149085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12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5498ED9-B8DC-4DF0-AE72-54FA4059BCBD}"/>
              </a:ext>
            </a:extLst>
          </p:cNvPr>
          <p:cNvCxnSpPr>
            <a:cxnSpLocks/>
          </p:cNvCxnSpPr>
          <p:nvPr/>
        </p:nvCxnSpPr>
        <p:spPr>
          <a:xfrm flipH="1">
            <a:off x="5624902" y="1690999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CA929CC-8A1F-4779-B505-809456E2F6EA}"/>
              </a:ext>
            </a:extLst>
          </p:cNvPr>
          <p:cNvSpPr txBox="1"/>
          <p:nvPr/>
        </p:nvSpPr>
        <p:spPr>
          <a:xfrm>
            <a:off x="8338762" y="1536667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CLK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834714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6"/>
      </a:accent1>
      <a:accent2>
        <a:srgbClr val="04509C"/>
      </a:accent2>
      <a:accent3>
        <a:srgbClr val="669900"/>
      </a:accent3>
      <a:accent4>
        <a:srgbClr val="FF6600"/>
      </a:accent4>
      <a:accent5>
        <a:srgbClr val="CC0000"/>
      </a:accent5>
      <a:accent6>
        <a:srgbClr val="7F7F7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E1031C48018C4292DBDBD68C3F63E2" ma:contentTypeVersion="6" ma:contentTypeDescription="Create a new document." ma:contentTypeScope="" ma:versionID="9ae9a2a5b07300798953ecdd28312694">
  <xsd:schema xmlns:xsd="http://www.w3.org/2001/XMLSchema" xmlns:xs="http://www.w3.org/2001/XMLSchema" xmlns:p="http://schemas.microsoft.com/office/2006/metadata/properties" xmlns:ns2="0ad04f26-a780-43bf-835f-b79ff52a29dc" xmlns:ns3="a1518579-73ee-42fe-aa96-2836fc14ff9f" xmlns:ns4="d1583c34-73a0-4f2f-ba6b-1ac8359f2b78" targetNamespace="http://schemas.microsoft.com/office/2006/metadata/properties" ma:root="true" ma:fieldsID="9faae2f6251647047d77e859e5fe7bf2" ns2:_="" ns3:_="" ns4:_="">
    <xsd:import namespace="0ad04f26-a780-43bf-835f-b79ff52a29dc"/>
    <xsd:import namespace="a1518579-73ee-42fe-aa96-2836fc14ff9f"/>
    <xsd:import namespace="d1583c34-73a0-4f2f-ba6b-1ac8359f2b7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d04f26-a780-43bf-835f-b79ff52a29d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518579-73ee-42fe-aa96-2836fc14f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583c34-73a0-4f2f-ba6b-1ac8359f2b7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1583c34-73a0-4f2f-ba6b-1ac8359f2b78">
      <UserInfo>
        <DisplayName>Karen Boh Lee Gek</DisplayName>
        <AccountId>1403</AccountId>
        <AccountType/>
      </UserInfo>
      <UserInfo>
        <DisplayName>Kris Chur San Yee</DisplayName>
        <AccountId>1798</AccountId>
        <AccountType/>
      </UserInfo>
    </SharedWithUsers>
    <_dlc_DocId xmlns="0ad04f26-a780-43bf-835f-b79ff52a29dc">U3ZV22ZJXESJ-1142709787-4964</_dlc_DocId>
    <_dlc_DocIdUrl xmlns="0ad04f26-a780-43bf-835f-b79ff52a29dc">
      <Url>https://sitsingaporetechedu.sharepoint.com/sites/PO/Leads/_layouts/15/DocIdRedir.aspx?ID=U3ZV22ZJXESJ-1142709787-4964</Url>
      <Description>U3ZV22ZJXESJ-1142709787-4964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C20F4E18-A5EC-4A34-B7AA-397D2B188B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d04f26-a780-43bf-835f-b79ff52a29dc"/>
    <ds:schemaRef ds:uri="a1518579-73ee-42fe-aa96-2836fc14ff9f"/>
    <ds:schemaRef ds:uri="d1583c34-73a0-4f2f-ba6b-1ac8359f2b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7D58FF-6E5B-409D-8B4D-B0E0073025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B7BCB4-6752-4067-9BBF-537E18945997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d1583c34-73a0-4f2f-ba6b-1ac8359f2b78"/>
    <ds:schemaRef ds:uri="http://purl.org/dc/terms/"/>
    <ds:schemaRef ds:uri="http://schemas.microsoft.com/office/infopath/2007/PartnerControls"/>
    <ds:schemaRef ds:uri="a1518579-73ee-42fe-aa96-2836fc14ff9f"/>
    <ds:schemaRef ds:uri="0ad04f26-a780-43bf-835f-b79ff52a29dc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DBE60198-3F54-4377-AFC2-746F792EC1FE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3608</TotalTime>
  <Words>365</Words>
  <Application>Microsoft Office PowerPoint</Application>
  <PresentationFormat>Widescreen</PresentationFormat>
  <Paragraphs>284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</dc:title>
  <dc:creator>Kris Chur San Yee</dc:creator>
  <cp:lastModifiedBy>Kang Liat Chuan</cp:lastModifiedBy>
  <cp:revision>321</cp:revision>
  <dcterms:created xsi:type="dcterms:W3CDTF">2021-02-22T10:18:35Z</dcterms:created>
  <dcterms:modified xsi:type="dcterms:W3CDTF">2022-10-18T04:28:06Z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766c061-8e16-473d-8aec-8fc5553e8a9b_Enabled">
    <vt:lpwstr>true</vt:lpwstr>
  </property>
  <property fmtid="{D5CDD505-2E9C-101B-9397-08002B2CF9AE}" pid="3" name="MSIP_Label_7766c061-8e16-473d-8aec-8fc5553e8a9b_SetDate">
    <vt:lpwstr>2022-10-18T04:28:06Z</vt:lpwstr>
  </property>
  <property fmtid="{D5CDD505-2E9C-101B-9397-08002B2CF9AE}" pid="4" name="MSIP_Label_7766c061-8e16-473d-8aec-8fc5553e8a9b_Method">
    <vt:lpwstr>Privileged</vt:lpwstr>
  </property>
  <property fmtid="{D5CDD505-2E9C-101B-9397-08002B2CF9AE}" pid="5" name="MSIP_Label_7766c061-8e16-473d-8aec-8fc5553e8a9b_Name">
    <vt:lpwstr>SIT Internal</vt:lpwstr>
  </property>
  <property fmtid="{D5CDD505-2E9C-101B-9397-08002B2CF9AE}" pid="6" name="MSIP_Label_7766c061-8e16-473d-8aec-8fc5553e8a9b_SiteId">
    <vt:lpwstr>64991f7f-44d6-4d8c-9cd4-7862e8cb94c6</vt:lpwstr>
  </property>
  <property fmtid="{D5CDD505-2E9C-101B-9397-08002B2CF9AE}" pid="7" name="MSIP_Label_7766c061-8e16-473d-8aec-8fc5553e8a9b_ActionId">
    <vt:lpwstr>5cf1a627-2a9f-42c1-a9f7-aaae87988c61</vt:lpwstr>
  </property>
  <property fmtid="{D5CDD505-2E9C-101B-9397-08002B2CF9AE}" pid="8" name="MSIP_Label_7766c061-8e16-473d-8aec-8fc5553e8a9b_ContentBits">
    <vt:lpwstr>1</vt:lpwstr>
  </property>
</Properties>
</file>