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6" r:id="rId13"/>
    <p:sldId id="3534" r:id="rId14"/>
    <p:sldId id="3532" r:id="rId15"/>
    <p:sldId id="3533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>
        <p:scale>
          <a:sx n="75" d="100"/>
          <a:sy n="75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update pin numbers and arrow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1314489" y="497337"/>
            <a:ext cx="2747785" cy="2022518"/>
          </a:xfrm>
          <a:prstGeom prst="bentConnector4">
            <a:avLst>
              <a:gd name="adj1" fmla="val 30102"/>
              <a:gd name="adj2" fmla="val 1113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1374472" y="2058190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81000-7F49-4238-A255-ABADF7D8DEB2}"/>
              </a:ext>
            </a:extLst>
          </p:cNvPr>
          <p:cNvSpPr txBox="1"/>
          <p:nvPr/>
        </p:nvSpPr>
        <p:spPr>
          <a:xfrm>
            <a:off x="152535" y="2058190"/>
            <a:ext cx="112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pg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71607" y="66718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46489" y="85185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46401" y="84190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36180" y="65723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30028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60401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33563" y="6587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8916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09553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93244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3508" y="65876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9132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71348" y="49074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F1DB96-F4C0-462C-B059-C60D50240179}"/>
              </a:ext>
            </a:extLst>
          </p:cNvPr>
          <p:cNvSpPr txBox="1"/>
          <p:nvPr/>
        </p:nvSpPr>
        <p:spPr>
          <a:xfrm>
            <a:off x="1" y="71433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16999" y="700654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91881" y="885320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91793" y="875371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81572" y="69070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75420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05793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78955" y="6922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3456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54945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38636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18900" y="69223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3672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16740" y="52421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4D7934-373C-4B06-9B9E-E9E98F89E275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99312" y="659179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74194" y="843845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74106" y="833896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63885" y="6492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57733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88106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61268" y="6507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1687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37258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20949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01213" y="6507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1903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99053" y="482737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E892E6-E4FB-42B3-B3BE-67EB337BAB73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56153" y="66822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131035" y="852893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130947" y="84294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520726" y="65827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14574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44947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718109" y="6598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7371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94099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77790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58054" y="65981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7587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55894" y="491785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E6336D-7899-435C-9375-E52B777513A0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sensor, 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2788" y="5246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EAB31-ED59-45E7-BBB2-FEDBE7B478B7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2 (Mega)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4857563" y="1777102"/>
            <a:ext cx="2282956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141580" y="1652775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137025" y="2409970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6714144" y="2417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6714144" y="2684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6714144" y="2150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9857805" y="2149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9857805" y="241663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184220" y="2310363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184220" y="2580307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4467306" y="192536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3851646" y="174070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4467306" y="224328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3873287" y="20586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748359" y="18227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191209" y="16380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739757" y="30694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145738" y="2884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137025" y="26567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131262" y="21902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6714144" y="18948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7140519" y="206745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131262" y="1934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762309" y="1894880"/>
            <a:ext cx="787151" cy="86030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7581409" y="3585632"/>
            <a:ext cx="15943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7158378" y="3756669"/>
            <a:ext cx="426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7158378" y="4273205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7566917" y="3849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7566917" y="4116141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7566917" y="4383113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7566917" y="3582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6733767" y="3854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6733767" y="41213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6733767" y="4388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6733767" y="35873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9177719" y="3726189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9436216" y="352613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9177719" y="4544126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9436216" y="43523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8867292" y="38491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8867292" y="411614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9177719" y="401578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9177719" y="427995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10578953" y="370274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9963293" y="35180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10975420" y="3518081"/>
            <a:ext cx="1073700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10600594" y="453960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10006575" y="43549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9529901" y="39789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2528755" y="5083485"/>
            <a:ext cx="15847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 flipH="1">
            <a:off x="4086328" y="53055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>
            <a:off x="4086328" y="612532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>
            <a:off x="4086328" y="557883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>
            <a:off x="4086328" y="585207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 flipH="1">
            <a:off x="3701321" y="53998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 flipH="1">
            <a:off x="3715747" y="566681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 flipH="1">
            <a:off x="3682469" y="5933785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 flipH="1">
            <a:off x="3751013" y="513287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4902914" y="5398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4902914" y="56651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4902914" y="59321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4902914" y="5131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>
            <a:off x="2138801" y="5294735"/>
            <a:ext cx="372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1622763" y="509680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>
            <a:off x="2121190" y="6125320"/>
            <a:ext cx="4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1553342" y="59469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2493532" y="53484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2493532" y="561545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E14E-4C8C-4EAB-82DC-F5ED62D88A55}"/>
              </a:ext>
            </a:extLst>
          </p:cNvPr>
          <p:cNvGrpSpPr/>
          <p:nvPr/>
        </p:nvGrpSpPr>
        <p:grpSpPr>
          <a:xfrm>
            <a:off x="1263554" y="5549272"/>
            <a:ext cx="1247589" cy="264170"/>
            <a:chOff x="1277364" y="4055853"/>
            <a:chExt cx="2208743" cy="26417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D70B6F1-EC75-4E75-8104-36E402BDC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05585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F096E3-8504-4573-AC94-6FE8C33F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32002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>
            <a:off x="1272939" y="4561806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1642199" y="434832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291241" y="4415771"/>
            <a:ext cx="981698" cy="18490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1656777" y="4651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1445806" y="55023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E199FA-6CFE-4512-92F8-B9C3A6B6371E}"/>
              </a:ext>
            </a:extLst>
          </p:cNvPr>
          <p:cNvCxnSpPr>
            <a:cxnSpLocks/>
          </p:cNvCxnSpPr>
          <p:nvPr/>
        </p:nvCxnSpPr>
        <p:spPr>
          <a:xfrm flipH="1">
            <a:off x="7140519" y="231030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135986-523F-4AA0-9AAB-31788D969773}"/>
              </a:ext>
            </a:extLst>
          </p:cNvPr>
          <p:cNvCxnSpPr>
            <a:cxnSpLocks/>
          </p:cNvCxnSpPr>
          <p:nvPr/>
        </p:nvCxnSpPr>
        <p:spPr>
          <a:xfrm flipH="1">
            <a:off x="7131917" y="258053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0218-44AB-41C7-AF08-8C31B028AA57}"/>
              </a:ext>
            </a:extLst>
          </p:cNvPr>
          <p:cNvCxnSpPr>
            <a:cxnSpLocks/>
          </p:cNvCxnSpPr>
          <p:nvPr/>
        </p:nvCxnSpPr>
        <p:spPr>
          <a:xfrm flipH="1">
            <a:off x="7131917" y="282338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6D243-8866-4AB2-AD01-CC0ABE6A5344}"/>
              </a:ext>
            </a:extLst>
          </p:cNvPr>
          <p:cNvCxnSpPr>
            <a:cxnSpLocks/>
          </p:cNvCxnSpPr>
          <p:nvPr/>
        </p:nvCxnSpPr>
        <p:spPr>
          <a:xfrm flipH="1">
            <a:off x="7158378" y="4025968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589230-DD09-4534-B36D-029448C7F7D1}"/>
              </a:ext>
            </a:extLst>
          </p:cNvPr>
          <p:cNvCxnSpPr>
            <a:cxnSpLocks/>
          </p:cNvCxnSpPr>
          <p:nvPr/>
        </p:nvCxnSpPr>
        <p:spPr>
          <a:xfrm flipH="1">
            <a:off x="7158378" y="4551779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8F5C1A-4111-472C-BF82-FA2312DCF4A7}"/>
              </a:ext>
            </a:extLst>
          </p:cNvPr>
          <p:cNvCxnSpPr>
            <a:cxnSpLocks/>
          </p:cNvCxnSpPr>
          <p:nvPr/>
        </p:nvCxnSpPr>
        <p:spPr>
          <a:xfrm>
            <a:off x="1272939" y="4845540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8073BE-FDCE-4241-AEA5-F8C7E05802DA}"/>
              </a:ext>
            </a:extLst>
          </p:cNvPr>
          <p:cNvSpPr/>
          <p:nvPr/>
        </p:nvSpPr>
        <p:spPr>
          <a:xfrm>
            <a:off x="8312591" y="5406253"/>
            <a:ext cx="1292842" cy="92462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5883C-5206-434A-B93E-C08F2AFF45D9}"/>
              </a:ext>
            </a:extLst>
          </p:cNvPr>
          <p:cNvSpPr txBox="1"/>
          <p:nvPr/>
        </p:nvSpPr>
        <p:spPr>
          <a:xfrm>
            <a:off x="8289195" y="54673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562093-D0BF-4926-AB35-6A0CFF240893}"/>
              </a:ext>
            </a:extLst>
          </p:cNvPr>
          <p:cNvCxnSpPr>
            <a:cxnSpLocks/>
          </p:cNvCxnSpPr>
          <p:nvPr/>
        </p:nvCxnSpPr>
        <p:spPr>
          <a:xfrm>
            <a:off x="7158378" y="5624971"/>
            <a:ext cx="115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5ACC36-69E6-4894-9C1D-3CB80E30CBE9}"/>
              </a:ext>
            </a:extLst>
          </p:cNvPr>
          <p:cNvSpPr txBox="1"/>
          <p:nvPr/>
        </p:nvSpPr>
        <p:spPr>
          <a:xfrm>
            <a:off x="6750053" y="54632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C833DD-A0F5-4AD1-B62D-950452BD0BCC}"/>
              </a:ext>
            </a:extLst>
          </p:cNvPr>
          <p:cNvCxnSpPr>
            <a:cxnSpLocks/>
          </p:cNvCxnSpPr>
          <p:nvPr/>
        </p:nvCxnSpPr>
        <p:spPr>
          <a:xfrm>
            <a:off x="7928629" y="588199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91D66B8-C4D6-421A-9C8C-FE27BAA909D6}"/>
              </a:ext>
            </a:extLst>
          </p:cNvPr>
          <p:cNvSpPr txBox="1"/>
          <p:nvPr/>
        </p:nvSpPr>
        <p:spPr>
          <a:xfrm>
            <a:off x="7406452" y="569358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D6CDD30-82C4-494F-8975-40E9CB019C56}"/>
              </a:ext>
            </a:extLst>
          </p:cNvPr>
          <p:cNvSpPr txBox="1"/>
          <p:nvPr/>
        </p:nvSpPr>
        <p:spPr>
          <a:xfrm>
            <a:off x="7379384" y="600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73B415-ED90-4C6D-8D3A-E3CD43CD6C25}"/>
              </a:ext>
            </a:extLst>
          </p:cNvPr>
          <p:cNvCxnSpPr>
            <a:cxnSpLocks/>
          </p:cNvCxnSpPr>
          <p:nvPr/>
        </p:nvCxnSpPr>
        <p:spPr>
          <a:xfrm>
            <a:off x="7939025" y="619298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D8CAA-08BE-487B-894C-6F7D7CD66419}"/>
              </a:ext>
            </a:extLst>
          </p:cNvPr>
          <p:cNvCxnSpPr>
            <a:cxnSpLocks/>
          </p:cNvCxnSpPr>
          <p:nvPr/>
        </p:nvCxnSpPr>
        <p:spPr>
          <a:xfrm flipH="1">
            <a:off x="10210604" y="2045567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3D628EE-F514-4F67-9FA3-70A860E79915}"/>
              </a:ext>
            </a:extLst>
          </p:cNvPr>
          <p:cNvSpPr txBox="1"/>
          <p:nvPr/>
        </p:nvSpPr>
        <p:spPr>
          <a:xfrm>
            <a:off x="9868123" y="18762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367E69-FDB9-4573-B79A-8EE3C7C14DDA}"/>
              </a:ext>
            </a:extLst>
          </p:cNvPr>
          <p:cNvSpPr txBox="1"/>
          <p:nvPr/>
        </p:nvSpPr>
        <p:spPr>
          <a:xfrm>
            <a:off x="8285176" y="57313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97FE3E-6D5F-4D39-8E1B-545817B4F48D}"/>
              </a:ext>
            </a:extLst>
          </p:cNvPr>
          <p:cNvSpPr txBox="1"/>
          <p:nvPr/>
        </p:nvSpPr>
        <p:spPr>
          <a:xfrm>
            <a:off x="8295572" y="60018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724</Words>
  <Application>Microsoft Office PowerPoint</Application>
  <PresentationFormat>Widescreen</PresentationFormat>
  <Paragraphs>485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360</cp:revision>
  <dcterms:created xsi:type="dcterms:W3CDTF">2021-02-22T10:18:35Z</dcterms:created>
  <dcterms:modified xsi:type="dcterms:W3CDTF">2022-11-18T04:17:57Z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2022-11-18T04:17:57Z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6b5276e0-8f0f-4453-b0de-4fdb4f817359</vt:lpwstr>
  </property>
  <property fmtid="{D5CDD505-2E9C-101B-9397-08002B2CF9AE}" pid="8" name="MSIP_Label_7766c061-8e16-473d-8aec-8fc5553e8a9b_ContentBits">
    <vt:lpwstr>1</vt:lpwstr>
  </property>
</Properties>
</file>