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7"/>
  </p:notesMasterIdLst>
  <p:sldIdLst>
    <p:sldId id="3535" r:id="rId6"/>
    <p:sldId id="3526" r:id="rId7"/>
    <p:sldId id="3527" r:id="rId8"/>
    <p:sldId id="3528" r:id="rId9"/>
    <p:sldId id="3529" r:id="rId10"/>
    <p:sldId id="3530" r:id="rId11"/>
    <p:sldId id="3531" r:id="rId12"/>
    <p:sldId id="3536" r:id="rId13"/>
    <p:sldId id="3534" r:id="rId14"/>
    <p:sldId id="3532" r:id="rId15"/>
    <p:sldId id="3533" r:id="rId16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scilla Thong" initials="PT" lastIdx="1" clrIdx="0">
    <p:extLst>
      <p:ext uri="{19B8F6BF-5375-455C-9EA6-DF929625EA0E}">
        <p15:presenceInfo xmlns:p15="http://schemas.microsoft.com/office/powerpoint/2012/main" userId="S::A88373@singaporetech.edu.sg::2eae984e-fbe8-4998-b4fc-2c7a43799b5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7" autoAdjust="0"/>
    <p:restoredTop sz="94250" autoAdjust="0"/>
  </p:normalViewPr>
  <p:slideViewPr>
    <p:cSldViewPr snapToGrid="0">
      <p:cViewPr varScale="1">
        <p:scale>
          <a:sx n="68" d="100"/>
          <a:sy n="68" d="100"/>
        </p:scale>
        <p:origin x="5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76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540B5-C657-4695-96F0-0059BA46A3E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1C63D-6A0D-4A97-AF70-6DEF9E93A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1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1C63D-6A0D-4A97-AF70-6DEF9E93A0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50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23" y="0"/>
            <a:ext cx="1220284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6841" y="2960494"/>
            <a:ext cx="5138057" cy="2387600"/>
          </a:xfrm>
        </p:spPr>
        <p:txBody>
          <a:bodyPr anchor="t">
            <a:normAutofit/>
          </a:bodyPr>
          <a:lstStyle>
            <a:lvl1pPr algn="l">
              <a:defRPr sz="3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6841" y="1304732"/>
            <a:ext cx="5138057" cy="1655762"/>
          </a:xfrm>
        </p:spPr>
        <p:txBody>
          <a:bodyPr anchor="b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122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176963"/>
            <a:ext cx="2743200" cy="365125"/>
          </a:xfrm>
        </p:spPr>
        <p:txBody>
          <a:bodyPr/>
          <a:lstStyle/>
          <a:p>
            <a:fld id="{CD9FC7CE-19E2-4257-9F45-8977FC4F3E4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176963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176963"/>
            <a:ext cx="2743200" cy="365125"/>
          </a:xfrm>
        </p:spPr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2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2631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205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6286"/>
            <a:ext cx="5181600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6286"/>
            <a:ext cx="5181600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185062"/>
            <a:ext cx="2743200" cy="365125"/>
          </a:xfrm>
        </p:spPr>
        <p:txBody>
          <a:bodyPr/>
          <a:lstStyle/>
          <a:p>
            <a:fld id="{CD9FC7CE-19E2-4257-9F45-8977FC4F3E4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18506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185062"/>
            <a:ext cx="2743200" cy="365125"/>
          </a:xfrm>
        </p:spPr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0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6286"/>
            <a:ext cx="3193857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79770" y="1314385"/>
            <a:ext cx="3389994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185062"/>
            <a:ext cx="2743200" cy="365125"/>
          </a:xfrm>
        </p:spPr>
        <p:txBody>
          <a:bodyPr/>
          <a:lstStyle/>
          <a:p>
            <a:fld id="{CD9FC7CE-19E2-4257-9F45-8977FC4F3E4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18506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185062"/>
            <a:ext cx="2743200" cy="365125"/>
          </a:xfrm>
        </p:spPr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7917477" y="1314385"/>
            <a:ext cx="3487971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0167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6793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07112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31024"/>
            <a:ext cx="5157787" cy="40586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307112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31024"/>
            <a:ext cx="5183188" cy="40586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C7CE-19E2-4257-9F45-8977FC4F3E4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6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C7CE-19E2-4257-9F45-8977FC4F3E4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1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C7CE-19E2-4257-9F45-8977FC4F3E4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314" y="0"/>
            <a:ext cx="12192000" cy="685190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17241"/>
            <a:ext cx="10515600" cy="615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7255"/>
            <a:ext cx="10515600" cy="4929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769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FC7CE-19E2-4257-9F45-8977FC4F3E4A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76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1769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IPCMContentMarking" descr="{&quot;HashCode&quot;:25343853,&quot;Placement&quot;:&quot;Header&quot;,&quot;Top&quot;:0.0,&quot;Left&quot;:439.8707,&quot;SlideWidth&quot;:960,&quot;SlideHeight&quot;:540}">
            <a:extLst>
              <a:ext uri="{FF2B5EF4-FFF2-40B4-BE49-F238E27FC236}">
                <a16:creationId xmlns:a16="http://schemas.microsoft.com/office/drawing/2014/main" id="{B34E9BD3-62A9-4FE4-8A9E-FA13A49C686A}"/>
              </a:ext>
            </a:extLst>
          </p:cNvPr>
          <p:cNvSpPr txBox="1"/>
          <p:nvPr userDrawn="1"/>
        </p:nvSpPr>
        <p:spPr>
          <a:xfrm>
            <a:off x="5586358" y="0"/>
            <a:ext cx="1019284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latin typeface="Calibri" panose="020F0502020204030204" pitchFamily="34" charset="0"/>
              </a:rPr>
              <a:t>SIT Internal</a:t>
            </a:r>
          </a:p>
        </p:txBody>
      </p:sp>
    </p:spTree>
    <p:extLst>
      <p:ext uri="{BB962C8B-B14F-4D97-AF65-F5344CB8AC3E}">
        <p14:creationId xmlns:p14="http://schemas.microsoft.com/office/powerpoint/2010/main" val="420528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6" r:id="rId5"/>
    <p:sldLayoutId id="2147483653" r:id="rId6"/>
    <p:sldLayoutId id="2147483654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C0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77847F-94E9-45BD-B42B-0F7EA47639CA}"/>
              </a:ext>
            </a:extLst>
          </p:cNvPr>
          <p:cNvSpPr txBox="1"/>
          <p:nvPr/>
        </p:nvSpPr>
        <p:spPr>
          <a:xfrm>
            <a:off x="2824207" y="2105561"/>
            <a:ext cx="65435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Block Diagrams</a:t>
            </a:r>
            <a:endParaRPr lang="en-SG" sz="8000" dirty="0"/>
          </a:p>
        </p:txBody>
      </p:sp>
    </p:spTree>
    <p:extLst>
      <p:ext uri="{BB962C8B-B14F-4D97-AF65-F5344CB8AC3E}">
        <p14:creationId xmlns:p14="http://schemas.microsoft.com/office/powerpoint/2010/main" val="281211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3B30FFE2-2CBA-4DB2-89F0-3BA152EA5199}"/>
              </a:ext>
            </a:extLst>
          </p:cNvPr>
          <p:cNvSpPr/>
          <p:nvPr/>
        </p:nvSpPr>
        <p:spPr>
          <a:xfrm>
            <a:off x="221422" y="506609"/>
            <a:ext cx="5600606" cy="1093618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Setup: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Serial Terminal, Initialize variables, Display LEDs, RTC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Max31865, Relay, Mode and ONOFF Switches, microSD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D4497769-D382-48F2-B6A2-C0B593A60CE7}"/>
              </a:ext>
            </a:extLst>
          </p:cNvPr>
          <p:cNvSpPr/>
          <p:nvPr/>
        </p:nvSpPr>
        <p:spPr>
          <a:xfrm>
            <a:off x="1839311" y="3744158"/>
            <a:ext cx="2364828" cy="924911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time from RTC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53" name="Flowchart: Alternate Process 152">
            <a:extLst>
              <a:ext uri="{FF2B5EF4-FFF2-40B4-BE49-F238E27FC236}">
                <a16:creationId xmlns:a16="http://schemas.microsoft.com/office/drawing/2014/main" id="{4876E00E-A9A8-4B15-A3D8-0BA3D90272A7}"/>
              </a:ext>
            </a:extLst>
          </p:cNvPr>
          <p:cNvSpPr/>
          <p:nvPr/>
        </p:nvSpPr>
        <p:spPr>
          <a:xfrm>
            <a:off x="1271753" y="5278579"/>
            <a:ext cx="3499944" cy="924911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temperature from Max31865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60" name="Flowchart: Alternate Process 159">
            <a:extLst>
              <a:ext uri="{FF2B5EF4-FFF2-40B4-BE49-F238E27FC236}">
                <a16:creationId xmlns:a16="http://schemas.microsoft.com/office/drawing/2014/main" id="{FEBE8708-F46C-43AD-BB0D-B2C8E90BA906}"/>
              </a:ext>
            </a:extLst>
          </p:cNvPr>
          <p:cNvSpPr/>
          <p:nvPr/>
        </p:nvSpPr>
        <p:spPr>
          <a:xfrm>
            <a:off x="6823545" y="1137771"/>
            <a:ext cx="3499944" cy="924911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 temperature on LEDs &amp; Serial Terminal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0CF47009-520F-4465-A0CA-CF764E09F90E}"/>
              </a:ext>
            </a:extLst>
          </p:cNvPr>
          <p:cNvSpPr/>
          <p:nvPr/>
        </p:nvSpPr>
        <p:spPr>
          <a:xfrm>
            <a:off x="7480006" y="2448207"/>
            <a:ext cx="2187019" cy="1234912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Manual Mode?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91" name="Flowchart: Alternate Process 190">
            <a:extLst>
              <a:ext uri="{FF2B5EF4-FFF2-40B4-BE49-F238E27FC236}">
                <a16:creationId xmlns:a16="http://schemas.microsoft.com/office/drawing/2014/main" id="{6524414B-8D13-4F1F-8545-F0F210AACACD}"/>
              </a:ext>
            </a:extLst>
          </p:cNvPr>
          <p:cNvSpPr/>
          <p:nvPr/>
        </p:nvSpPr>
        <p:spPr>
          <a:xfrm>
            <a:off x="872956" y="2209737"/>
            <a:ext cx="4297538" cy="924911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 states of MODE and ONOFF switches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93" name="Flowchart: Alternate Process 192">
            <a:extLst>
              <a:ext uri="{FF2B5EF4-FFF2-40B4-BE49-F238E27FC236}">
                <a16:creationId xmlns:a16="http://schemas.microsoft.com/office/drawing/2014/main" id="{B1E8AA41-CA4F-46AA-BA21-0F8CCCAE668C}"/>
              </a:ext>
            </a:extLst>
          </p:cNvPr>
          <p:cNvSpPr/>
          <p:nvPr/>
        </p:nvSpPr>
        <p:spPr>
          <a:xfrm>
            <a:off x="6725134" y="4515905"/>
            <a:ext cx="3696768" cy="924911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Turn on/off Relay and light corresponding LED according to ONOFF switch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7757EB-C525-48C6-9AD4-BE9B0C7446FF}"/>
              </a:ext>
            </a:extLst>
          </p:cNvPr>
          <p:cNvCxnSpPr>
            <a:stCxn id="3" idx="2"/>
            <a:endCxn id="191" idx="0"/>
          </p:cNvCxnSpPr>
          <p:nvPr/>
        </p:nvCxnSpPr>
        <p:spPr>
          <a:xfrm>
            <a:off x="3021725" y="1600227"/>
            <a:ext cx="0" cy="609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AC824B-1F3C-48C1-B174-A8D790B90BFA}"/>
              </a:ext>
            </a:extLst>
          </p:cNvPr>
          <p:cNvCxnSpPr>
            <a:cxnSpLocks/>
            <a:stCxn id="191" idx="2"/>
            <a:endCxn id="5" idx="0"/>
          </p:cNvCxnSpPr>
          <p:nvPr/>
        </p:nvCxnSpPr>
        <p:spPr>
          <a:xfrm>
            <a:off x="3021725" y="3134648"/>
            <a:ext cx="0" cy="609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49F91612-1050-4ACB-A6E7-ADE96DDE3981}"/>
              </a:ext>
            </a:extLst>
          </p:cNvPr>
          <p:cNvCxnSpPr>
            <a:cxnSpLocks/>
            <a:stCxn id="5" idx="2"/>
            <a:endCxn id="153" idx="0"/>
          </p:cNvCxnSpPr>
          <p:nvPr/>
        </p:nvCxnSpPr>
        <p:spPr>
          <a:xfrm>
            <a:off x="3021725" y="4669069"/>
            <a:ext cx="0" cy="609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2A199E70-01FC-420C-A0EF-FB8318A8A776}"/>
              </a:ext>
            </a:extLst>
          </p:cNvPr>
          <p:cNvCxnSpPr>
            <a:cxnSpLocks/>
            <a:stCxn id="160" idx="2"/>
            <a:endCxn id="6" idx="0"/>
          </p:cNvCxnSpPr>
          <p:nvPr/>
        </p:nvCxnSpPr>
        <p:spPr>
          <a:xfrm flipH="1">
            <a:off x="8573516" y="2062682"/>
            <a:ext cx="1" cy="3855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1D06AF27-07AA-4A6D-BF5F-7A65DC13489D}"/>
              </a:ext>
            </a:extLst>
          </p:cNvPr>
          <p:cNvCxnSpPr>
            <a:cxnSpLocks/>
            <a:stCxn id="6" idx="2"/>
            <a:endCxn id="193" idx="0"/>
          </p:cNvCxnSpPr>
          <p:nvPr/>
        </p:nvCxnSpPr>
        <p:spPr>
          <a:xfrm>
            <a:off x="8573516" y="3683119"/>
            <a:ext cx="2" cy="832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5D1C3F5-4B85-48EB-9D1E-AA1113784BD7}"/>
              </a:ext>
            </a:extLst>
          </p:cNvPr>
          <p:cNvCxnSpPr>
            <a:stCxn id="153" idx="2"/>
            <a:endCxn id="160" idx="0"/>
          </p:cNvCxnSpPr>
          <p:nvPr/>
        </p:nvCxnSpPr>
        <p:spPr>
          <a:xfrm rot="5400000" flipH="1" flipV="1">
            <a:off x="3264761" y="894735"/>
            <a:ext cx="5065719" cy="5551792"/>
          </a:xfrm>
          <a:prstGeom prst="bentConnector5">
            <a:avLst>
              <a:gd name="adj1" fmla="val -4513"/>
              <a:gd name="adj2" fmla="val 56962"/>
              <a:gd name="adj3" fmla="val 11437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4C233BE3-1B7B-4214-A009-1208CEDF2DFD}"/>
              </a:ext>
            </a:extLst>
          </p:cNvPr>
          <p:cNvCxnSpPr>
            <a:cxnSpLocks/>
            <a:stCxn id="193" idx="2"/>
            <a:endCxn id="213" idx="0"/>
          </p:cNvCxnSpPr>
          <p:nvPr/>
        </p:nvCxnSpPr>
        <p:spPr>
          <a:xfrm>
            <a:off x="8573518" y="5440816"/>
            <a:ext cx="0" cy="4932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5F6E8971-E561-4FAF-A1C4-DB8ACA08EEF9}"/>
              </a:ext>
            </a:extLst>
          </p:cNvPr>
          <p:cNvCxnSpPr>
            <a:cxnSpLocks/>
            <a:stCxn id="6" idx="3"/>
            <a:endCxn id="211" idx="1"/>
          </p:cNvCxnSpPr>
          <p:nvPr/>
        </p:nvCxnSpPr>
        <p:spPr>
          <a:xfrm>
            <a:off x="9667025" y="3065663"/>
            <a:ext cx="1145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BBCAAD2-F96B-43E6-AD3E-21B41CD114C9}"/>
              </a:ext>
            </a:extLst>
          </p:cNvPr>
          <p:cNvSpPr txBox="1"/>
          <p:nvPr/>
        </p:nvSpPr>
        <p:spPr>
          <a:xfrm>
            <a:off x="343918" y="2357777"/>
            <a:ext cx="448666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  <a:endParaRPr lang="en-SG" sz="4000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8143F43-6741-47E5-8FEC-57F3603C8AFC}"/>
              </a:ext>
            </a:extLst>
          </p:cNvPr>
          <p:cNvSpPr txBox="1"/>
          <p:nvPr/>
        </p:nvSpPr>
        <p:spPr>
          <a:xfrm>
            <a:off x="8539415" y="3624047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  <a:endParaRPr lang="en-SG" sz="240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17215F9-60D9-4624-B955-40D67EA74753}"/>
              </a:ext>
            </a:extLst>
          </p:cNvPr>
          <p:cNvSpPr txBox="1"/>
          <p:nvPr/>
        </p:nvSpPr>
        <p:spPr>
          <a:xfrm>
            <a:off x="9628774" y="2664999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endParaRPr lang="en-SG" sz="24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76EA9DD5-9C28-4CED-A331-01DB91748110}"/>
              </a:ext>
            </a:extLst>
          </p:cNvPr>
          <p:cNvSpPr txBox="1"/>
          <p:nvPr/>
        </p:nvSpPr>
        <p:spPr>
          <a:xfrm>
            <a:off x="10812211" y="2650164"/>
            <a:ext cx="116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Cont</a:t>
            </a:r>
            <a:r>
              <a:rPr lang="en-US" sz="2400" dirty="0"/>
              <a:t> on</a:t>
            </a:r>
          </a:p>
          <a:p>
            <a:r>
              <a:rPr lang="en-US" sz="2400" dirty="0"/>
              <a:t>next </a:t>
            </a:r>
            <a:r>
              <a:rPr lang="en-US" sz="2400" dirty="0" err="1"/>
              <a:t>pg</a:t>
            </a:r>
            <a:endParaRPr lang="en-SG" sz="240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3422BB09-D096-4B6E-96A8-296DB76B5114}"/>
              </a:ext>
            </a:extLst>
          </p:cNvPr>
          <p:cNvSpPr txBox="1"/>
          <p:nvPr/>
        </p:nvSpPr>
        <p:spPr>
          <a:xfrm>
            <a:off x="8078611" y="5934079"/>
            <a:ext cx="989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To*</a:t>
            </a:r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1907060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lowchart: Decision 193">
            <a:extLst>
              <a:ext uri="{FF2B5EF4-FFF2-40B4-BE49-F238E27FC236}">
                <a16:creationId xmlns:a16="http://schemas.microsoft.com/office/drawing/2014/main" id="{E29249EC-2739-4E96-9125-A05CDEC4B147}"/>
              </a:ext>
            </a:extLst>
          </p:cNvPr>
          <p:cNvSpPr/>
          <p:nvPr/>
        </p:nvSpPr>
        <p:spPr>
          <a:xfrm>
            <a:off x="2968764" y="497337"/>
            <a:ext cx="2187019" cy="1234912"/>
          </a:xfrm>
          <a:prstGeom prst="flowChartDecis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Cooling?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7ECFEA9F-9606-4C28-ACAA-FE93E5886216}"/>
              </a:ext>
            </a:extLst>
          </p:cNvPr>
          <p:cNvSpPr/>
          <p:nvPr/>
        </p:nvSpPr>
        <p:spPr>
          <a:xfrm>
            <a:off x="2711437" y="2104357"/>
            <a:ext cx="2701672" cy="924911"/>
          </a:xfrm>
          <a:prstGeom prst="flowChartAlternate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Turn on Relay and corresponding LED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BA82065C-DE15-4011-B52B-C47236410889}"/>
              </a:ext>
            </a:extLst>
          </p:cNvPr>
          <p:cNvSpPr/>
          <p:nvPr/>
        </p:nvSpPr>
        <p:spPr>
          <a:xfrm>
            <a:off x="2968764" y="3451235"/>
            <a:ext cx="2187019" cy="1234912"/>
          </a:xfrm>
          <a:prstGeom prst="flowChartDecis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 &lt; Lower Limit?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B55162AD-8EDC-4FB5-8A79-23992EB3C37D}"/>
              </a:ext>
            </a:extLst>
          </p:cNvPr>
          <p:cNvSpPr/>
          <p:nvPr/>
        </p:nvSpPr>
        <p:spPr>
          <a:xfrm>
            <a:off x="2711437" y="5048644"/>
            <a:ext cx="2701672" cy="924911"/>
          </a:xfrm>
          <a:prstGeom prst="flowChartAlternate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Turn off Relay and corresponding LED. Set cooling = false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B64BC88B-10D1-4B78-B1EA-511092A61ABE}"/>
              </a:ext>
            </a:extLst>
          </p:cNvPr>
          <p:cNvSpPr/>
          <p:nvPr/>
        </p:nvSpPr>
        <p:spPr>
          <a:xfrm>
            <a:off x="6823670" y="652336"/>
            <a:ext cx="2701672" cy="924911"/>
          </a:xfrm>
          <a:prstGeom prst="flowChartAlternate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Turn off Relay and corresponding LED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1D2FEC2D-8754-4AF1-8C16-D4FFB17B95B6}"/>
              </a:ext>
            </a:extLst>
          </p:cNvPr>
          <p:cNvSpPr/>
          <p:nvPr/>
        </p:nvSpPr>
        <p:spPr>
          <a:xfrm>
            <a:off x="7080995" y="1944351"/>
            <a:ext cx="2187019" cy="1234912"/>
          </a:xfrm>
          <a:prstGeom prst="flowChartDecis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 &lt; Upper Limit?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E6C4EF27-DCAB-4333-9371-018C63415561}"/>
              </a:ext>
            </a:extLst>
          </p:cNvPr>
          <p:cNvSpPr/>
          <p:nvPr/>
        </p:nvSpPr>
        <p:spPr>
          <a:xfrm>
            <a:off x="6823670" y="3606234"/>
            <a:ext cx="2701672" cy="924911"/>
          </a:xfrm>
          <a:prstGeom prst="flowChartAlternate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Turn off Relay and corresponding LED. Set cooling = true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62D4107-1EBD-4314-9681-2490B175BF60}"/>
              </a:ext>
            </a:extLst>
          </p:cNvPr>
          <p:cNvCxnSpPr>
            <a:stCxn id="194" idx="2"/>
            <a:endCxn id="10" idx="0"/>
          </p:cNvCxnSpPr>
          <p:nvPr/>
        </p:nvCxnSpPr>
        <p:spPr>
          <a:xfrm flipH="1">
            <a:off x="4062273" y="1732249"/>
            <a:ext cx="1" cy="3721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47D58BC-DC94-4831-BA69-02A697254B3B}"/>
              </a:ext>
            </a:extLst>
          </p:cNvPr>
          <p:cNvCxnSpPr>
            <a:cxnSpLocks/>
            <a:endCxn id="194" idx="0"/>
          </p:cNvCxnSpPr>
          <p:nvPr/>
        </p:nvCxnSpPr>
        <p:spPr>
          <a:xfrm flipV="1">
            <a:off x="630226" y="497337"/>
            <a:ext cx="3432048" cy="2037436"/>
          </a:xfrm>
          <a:prstGeom prst="bentConnector4">
            <a:avLst>
              <a:gd name="adj1" fmla="val 34069"/>
              <a:gd name="adj2" fmla="val 11122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AD8DA8-1358-42FF-8E58-BE5BFF6639A7}"/>
              </a:ext>
            </a:extLst>
          </p:cNvPr>
          <p:cNvCxnSpPr>
            <a:stCxn id="194" idx="3"/>
            <a:endCxn id="13" idx="1"/>
          </p:cNvCxnSpPr>
          <p:nvPr/>
        </p:nvCxnSpPr>
        <p:spPr>
          <a:xfrm flipV="1">
            <a:off x="5155783" y="1114792"/>
            <a:ext cx="166788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3AD6A7A-3F15-4ED8-BB91-9D646279162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062273" y="3029268"/>
            <a:ext cx="1" cy="4219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AA0C09B-6B46-42F4-9CE2-71784E93A5F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4062273" y="4686147"/>
            <a:ext cx="1" cy="3624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DECFDF3-7768-402C-90EC-D84C1FD511F2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8174505" y="1577247"/>
            <a:ext cx="1" cy="3671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6ADBFC-23B6-4B64-807D-8A13243772D2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8174505" y="3179263"/>
            <a:ext cx="1" cy="4269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668E5DE-F8A9-4998-B1A6-3482755DCA87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174504" y="4531145"/>
            <a:ext cx="2" cy="1307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7F52D8D-EEBA-4201-8D33-2245D253B90F}"/>
              </a:ext>
            </a:extLst>
          </p:cNvPr>
          <p:cNvSpPr txBox="1"/>
          <p:nvPr/>
        </p:nvSpPr>
        <p:spPr>
          <a:xfrm>
            <a:off x="7790595" y="5800045"/>
            <a:ext cx="989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To*</a:t>
            </a:r>
            <a:endParaRPr lang="en-SG" sz="4000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E95AF48-6C69-4EBE-B028-901438917EE8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5558873" y="4476954"/>
            <a:ext cx="310001" cy="3303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C1725EC9-98E6-476D-84A9-395B649AF61A}"/>
              </a:ext>
            </a:extLst>
          </p:cNvPr>
          <p:cNvCxnSpPr>
            <a:cxnSpLocks/>
          </p:cNvCxnSpPr>
          <p:nvPr/>
        </p:nvCxnSpPr>
        <p:spPr>
          <a:xfrm>
            <a:off x="5155783" y="4068690"/>
            <a:ext cx="2099501" cy="185992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604565C1-ADD1-4B0A-AD49-646EF596E35F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9033360" y="2561807"/>
            <a:ext cx="234654" cy="3600927"/>
          </a:xfrm>
          <a:prstGeom prst="bentConnector4">
            <a:avLst>
              <a:gd name="adj1" fmla="val -375262"/>
              <a:gd name="adj2" fmla="val 99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280A1E7-427B-43A1-806E-E5C93E9A0762}"/>
              </a:ext>
            </a:extLst>
          </p:cNvPr>
          <p:cNvSpPr txBox="1"/>
          <p:nvPr/>
        </p:nvSpPr>
        <p:spPr>
          <a:xfrm>
            <a:off x="4068218" y="4591298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  <a:endParaRPr lang="en-SG" sz="2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94ED71-38DF-4540-AA66-7FE2DE93F3AB}"/>
              </a:ext>
            </a:extLst>
          </p:cNvPr>
          <p:cNvSpPr txBox="1"/>
          <p:nvPr/>
        </p:nvSpPr>
        <p:spPr>
          <a:xfrm>
            <a:off x="8220992" y="3136262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  <a:endParaRPr lang="en-SG" sz="2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24BF7C-12C4-464D-9789-15F844A28C49}"/>
              </a:ext>
            </a:extLst>
          </p:cNvPr>
          <p:cNvSpPr txBox="1"/>
          <p:nvPr/>
        </p:nvSpPr>
        <p:spPr>
          <a:xfrm>
            <a:off x="4094039" y="1674535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  <a:endParaRPr lang="en-SG" sz="24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E0BE1A6-0828-4940-9CE4-01FA257BBD12}"/>
              </a:ext>
            </a:extLst>
          </p:cNvPr>
          <p:cNvSpPr txBox="1"/>
          <p:nvPr/>
        </p:nvSpPr>
        <p:spPr>
          <a:xfrm>
            <a:off x="5125889" y="698071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endParaRPr lang="en-SG" sz="24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3AFC09C-1690-49D3-BDB4-E922EBAEF13F}"/>
              </a:ext>
            </a:extLst>
          </p:cNvPr>
          <p:cNvSpPr txBox="1"/>
          <p:nvPr/>
        </p:nvSpPr>
        <p:spPr>
          <a:xfrm>
            <a:off x="9268014" y="2130075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endParaRPr lang="en-SG" sz="24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C0EC392-72D7-4E6D-AC81-9218B35467C4}"/>
              </a:ext>
            </a:extLst>
          </p:cNvPr>
          <p:cNvSpPr txBox="1"/>
          <p:nvPr/>
        </p:nvSpPr>
        <p:spPr>
          <a:xfrm>
            <a:off x="5073386" y="3628944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endParaRPr lang="en-SG" sz="2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4BA4EC6-4D93-4CD2-92BA-6BC60AB42EB5}"/>
              </a:ext>
            </a:extLst>
          </p:cNvPr>
          <p:cNvSpPr txBox="1"/>
          <p:nvPr/>
        </p:nvSpPr>
        <p:spPr>
          <a:xfrm>
            <a:off x="598461" y="2130075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50215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F388A85-04F5-48FB-9E08-3B95153B45F9}"/>
              </a:ext>
            </a:extLst>
          </p:cNvPr>
          <p:cNvSpPr/>
          <p:nvPr/>
        </p:nvSpPr>
        <p:spPr>
          <a:xfrm>
            <a:off x="2150533" y="1189699"/>
            <a:ext cx="7870968" cy="492458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Thermal Controller</a:t>
            </a:r>
            <a:endParaRPr lang="en-SG" sz="2400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386535-0F28-400D-855D-61CFB8B1F68B}"/>
              </a:ext>
            </a:extLst>
          </p:cNvPr>
          <p:cNvCxnSpPr>
            <a:cxnSpLocks/>
            <a:stCxn id="3" idx="3"/>
            <a:endCxn id="23" idx="1"/>
          </p:cNvCxnSpPr>
          <p:nvPr/>
        </p:nvCxnSpPr>
        <p:spPr>
          <a:xfrm flipV="1">
            <a:off x="10021501" y="3651990"/>
            <a:ext cx="60652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862B3D-9C68-456E-9C43-841D7C8106FB}"/>
              </a:ext>
            </a:extLst>
          </p:cNvPr>
          <p:cNvCxnSpPr>
            <a:cxnSpLocks/>
            <a:stCxn id="33" idx="3"/>
            <a:endCxn id="3" idx="1"/>
          </p:cNvCxnSpPr>
          <p:nvPr/>
        </p:nvCxnSpPr>
        <p:spPr>
          <a:xfrm>
            <a:off x="1432957" y="3651990"/>
            <a:ext cx="71757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2017E8C-818E-4B47-A03F-D192FB07EE1B}"/>
              </a:ext>
            </a:extLst>
          </p:cNvPr>
          <p:cNvSpPr txBox="1"/>
          <p:nvPr/>
        </p:nvSpPr>
        <p:spPr>
          <a:xfrm>
            <a:off x="10628025" y="3328824"/>
            <a:ext cx="1430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To Cryogenic</a:t>
            </a:r>
          </a:p>
          <a:p>
            <a:pPr algn="ctr"/>
            <a:r>
              <a:rPr lang="en-US" dirty="0"/>
              <a:t>Control Valve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E1DADF-AC45-4717-A358-E814E5274A90}"/>
              </a:ext>
            </a:extLst>
          </p:cNvPr>
          <p:cNvSpPr txBox="1"/>
          <p:nvPr/>
        </p:nvSpPr>
        <p:spPr>
          <a:xfrm>
            <a:off x="193707" y="3328824"/>
            <a:ext cx="1239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From Temp</a:t>
            </a:r>
          </a:p>
          <a:p>
            <a:pPr algn="ctr"/>
            <a:r>
              <a:rPr lang="en-US" dirty="0"/>
              <a:t>Sensor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DA936E-A220-497F-994E-A285B5B220CA}"/>
              </a:ext>
            </a:extLst>
          </p:cNvPr>
          <p:cNvSpPr/>
          <p:nvPr/>
        </p:nvSpPr>
        <p:spPr>
          <a:xfrm>
            <a:off x="3263552" y="3235898"/>
            <a:ext cx="1213046" cy="8321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5182748" y="3003677"/>
            <a:ext cx="1993303" cy="12966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468375" y="1832288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1443257" y="2016954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E5BB65B-4283-4C26-9122-9DFE3C434D3C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4476598" y="3651990"/>
            <a:ext cx="706150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9EF6337-ED00-4BB2-AFF8-2ED317461113}"/>
              </a:ext>
            </a:extLst>
          </p:cNvPr>
          <p:cNvSpPr/>
          <p:nvPr/>
        </p:nvSpPr>
        <p:spPr>
          <a:xfrm>
            <a:off x="7984845" y="3235896"/>
            <a:ext cx="1181440" cy="8321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 Module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722073A-42FF-49CE-99C4-EF988FA1DFF9}"/>
              </a:ext>
            </a:extLst>
          </p:cNvPr>
          <p:cNvCxnSpPr>
            <a:cxnSpLocks/>
            <a:stCxn id="44" idx="3"/>
            <a:endCxn id="137" idx="1"/>
          </p:cNvCxnSpPr>
          <p:nvPr/>
        </p:nvCxnSpPr>
        <p:spPr>
          <a:xfrm>
            <a:off x="7176051" y="3651990"/>
            <a:ext cx="8087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9426D559-A8DA-4F6C-9AFC-00F4F3BC786A}"/>
              </a:ext>
            </a:extLst>
          </p:cNvPr>
          <p:cNvCxnSpPr>
            <a:cxnSpLocks/>
            <a:stCxn id="137" idx="3"/>
            <a:endCxn id="3" idx="3"/>
          </p:cNvCxnSpPr>
          <p:nvPr/>
        </p:nvCxnSpPr>
        <p:spPr>
          <a:xfrm>
            <a:off x="9166285" y="3651990"/>
            <a:ext cx="85521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CF7B81A0-AA8D-4B51-AEF8-BCEF9FBD6DDB}"/>
              </a:ext>
            </a:extLst>
          </p:cNvPr>
          <p:cNvCxnSpPr>
            <a:cxnSpLocks/>
            <a:stCxn id="3" idx="1"/>
            <a:endCxn id="43" idx="1"/>
          </p:cNvCxnSpPr>
          <p:nvPr/>
        </p:nvCxnSpPr>
        <p:spPr>
          <a:xfrm>
            <a:off x="2150533" y="3651991"/>
            <a:ext cx="11130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174F469D-E416-4CE2-AE11-493EC2BDA837}"/>
              </a:ext>
            </a:extLst>
          </p:cNvPr>
          <p:cNvSpPr/>
          <p:nvPr/>
        </p:nvSpPr>
        <p:spPr>
          <a:xfrm>
            <a:off x="3595801" y="4951124"/>
            <a:ext cx="765310" cy="646332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B217176-459D-418A-9533-3A7ECDED8D6B}"/>
              </a:ext>
            </a:extLst>
          </p:cNvPr>
          <p:cNvSpPr/>
          <p:nvPr/>
        </p:nvSpPr>
        <p:spPr>
          <a:xfrm>
            <a:off x="7979649" y="4886680"/>
            <a:ext cx="984698" cy="77522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B958C839-CD77-46FB-BD41-8493B4CBC06F}"/>
              </a:ext>
            </a:extLst>
          </p:cNvPr>
          <p:cNvSpPr txBox="1"/>
          <p:nvPr/>
        </p:nvSpPr>
        <p:spPr>
          <a:xfrm>
            <a:off x="3595801" y="2609056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4738402" y="2305280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468F9734-734B-4700-99F8-4A46A7E74B0C}"/>
              </a:ext>
            </a:extLst>
          </p:cNvPr>
          <p:cNvCxnSpPr>
            <a:cxnSpLocks/>
            <a:stCxn id="249" idx="2"/>
            <a:endCxn id="43" idx="0"/>
          </p:cNvCxnSpPr>
          <p:nvPr/>
        </p:nvCxnSpPr>
        <p:spPr>
          <a:xfrm>
            <a:off x="3870075" y="2978388"/>
            <a:ext cx="0" cy="2575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5128181" y="2120614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CB762EF8-358C-4838-95AF-4DBBF5BB51AF}"/>
              </a:ext>
            </a:extLst>
          </p:cNvPr>
          <p:cNvCxnSpPr>
            <a:cxnSpLocks/>
            <a:stCxn id="236" idx="3"/>
            <a:endCxn id="44" idx="2"/>
          </p:cNvCxnSpPr>
          <p:nvPr/>
        </p:nvCxnSpPr>
        <p:spPr>
          <a:xfrm flipV="1">
            <a:off x="4361111" y="4300302"/>
            <a:ext cx="1818289" cy="97398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or: Elbow 294">
            <a:extLst>
              <a:ext uri="{FF2B5EF4-FFF2-40B4-BE49-F238E27FC236}">
                <a16:creationId xmlns:a16="http://schemas.microsoft.com/office/drawing/2014/main" id="{DBA39E0E-767B-4C60-B01E-769F6252928D}"/>
              </a:ext>
            </a:extLst>
          </p:cNvPr>
          <p:cNvCxnSpPr>
            <a:cxnSpLocks/>
            <a:stCxn id="44" idx="2"/>
            <a:endCxn id="237" idx="1"/>
          </p:cNvCxnSpPr>
          <p:nvPr/>
        </p:nvCxnSpPr>
        <p:spPr>
          <a:xfrm rot="16200000" flipH="1">
            <a:off x="6592530" y="3887171"/>
            <a:ext cx="973988" cy="180024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4750046" y="1673879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3274475" y="1543100"/>
            <a:ext cx="1471526" cy="9477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20CEBF0-C244-4C1E-A6DB-D7674D7CE71C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157169" y="2016954"/>
            <a:ext cx="11173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3CDCA5B-366C-4FA9-941B-3AD2243868A0}"/>
              </a:ext>
            </a:extLst>
          </p:cNvPr>
          <p:cNvCxnSpPr>
            <a:cxnSpLocks/>
            <a:stCxn id="34" idx="2"/>
            <a:endCxn id="44" idx="0"/>
          </p:cNvCxnSpPr>
          <p:nvPr/>
        </p:nvCxnSpPr>
        <p:spPr>
          <a:xfrm>
            <a:off x="6173086" y="2662267"/>
            <a:ext cx="6314" cy="3414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12D0C17-3084-44BA-9492-1D4BDB906645}"/>
              </a:ext>
            </a:extLst>
          </p:cNvPr>
          <p:cNvCxnSpPr>
            <a:cxnSpLocks/>
            <a:stCxn id="73" idx="2"/>
            <a:endCxn id="137" idx="0"/>
          </p:cNvCxnSpPr>
          <p:nvPr/>
        </p:nvCxnSpPr>
        <p:spPr>
          <a:xfrm>
            <a:off x="8575565" y="2879174"/>
            <a:ext cx="0" cy="356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E09314F-E6F8-4ABA-BCA9-665F4F339317}"/>
              </a:ext>
            </a:extLst>
          </p:cNvPr>
          <p:cNvSpPr txBox="1"/>
          <p:nvPr/>
        </p:nvSpPr>
        <p:spPr>
          <a:xfrm>
            <a:off x="8242781" y="2509842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F0C0B10-EFD2-4116-ADF3-ADCF314F85B3}"/>
              </a:ext>
            </a:extLst>
          </p:cNvPr>
          <p:cNvSpPr txBox="1"/>
          <p:nvPr/>
        </p:nvSpPr>
        <p:spPr>
          <a:xfrm>
            <a:off x="9281137" y="3271186"/>
            <a:ext cx="45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5153581" y="148921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03C412-13D1-4E10-8B15-C9E8FB60EB66}"/>
              </a:ext>
            </a:extLst>
          </p:cNvPr>
          <p:cNvSpPr txBox="1"/>
          <p:nvPr/>
        </p:nvSpPr>
        <p:spPr>
          <a:xfrm>
            <a:off x="5840302" y="2292935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5F633B-EF14-46F0-AB4D-243BA6634BB8}"/>
              </a:ext>
            </a:extLst>
          </p:cNvPr>
          <p:cNvSpPr txBox="1"/>
          <p:nvPr/>
        </p:nvSpPr>
        <p:spPr>
          <a:xfrm>
            <a:off x="5135780" y="1804914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753600" y="1989580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9F73015-DC19-4504-B91E-101FABB3695A}"/>
              </a:ext>
            </a:extLst>
          </p:cNvPr>
          <p:cNvSpPr txBox="1"/>
          <p:nvPr/>
        </p:nvSpPr>
        <p:spPr>
          <a:xfrm>
            <a:off x="2193374" y="325927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Modbus</a:t>
            </a:r>
          </a:p>
        </p:txBody>
      </p:sp>
    </p:spTree>
    <p:extLst>
      <p:ext uri="{BB962C8B-B14F-4D97-AF65-F5344CB8AC3E}">
        <p14:creationId xmlns:p14="http://schemas.microsoft.com/office/powerpoint/2010/main" val="386516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1860177" y="1410259"/>
            <a:ext cx="3760251" cy="4764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Uno)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12377" y="533096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</p:cNvCxnSpPr>
          <p:nvPr/>
        </p:nvCxnSpPr>
        <p:spPr>
          <a:xfrm>
            <a:off x="987259" y="717762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8987171" y="707813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9376950" y="52314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170798" y="709345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1701171" y="36079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3574333" y="52467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7129938" y="70934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4650323" y="36079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4234014" y="709345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6514278" y="524679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132098" y="70934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7512118" y="356654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6393790" y="1579457"/>
            <a:ext cx="1817552" cy="11633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C8AC4F7-97BC-4D7C-94FA-3C449272F556}"/>
              </a:ext>
            </a:extLst>
          </p:cNvPr>
          <p:cNvCxnSpPr>
            <a:cxnSpLocks/>
          </p:cNvCxnSpPr>
          <p:nvPr/>
        </p:nvCxnSpPr>
        <p:spPr>
          <a:xfrm>
            <a:off x="5620428" y="174530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FA689F2-0E94-4DA6-BC58-43F77D592341}"/>
              </a:ext>
            </a:extLst>
          </p:cNvPr>
          <p:cNvCxnSpPr>
            <a:cxnSpLocks/>
          </p:cNvCxnSpPr>
          <p:nvPr/>
        </p:nvCxnSpPr>
        <p:spPr>
          <a:xfrm flipH="1">
            <a:off x="5620428" y="256503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C62CB9-7BC8-4E14-AE57-60A8D511E2BF}"/>
              </a:ext>
            </a:extLst>
          </p:cNvPr>
          <p:cNvCxnSpPr>
            <a:cxnSpLocks/>
          </p:cNvCxnSpPr>
          <p:nvPr/>
        </p:nvCxnSpPr>
        <p:spPr>
          <a:xfrm flipH="1">
            <a:off x="5620428" y="201854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2B3EF8-5273-41F3-8B72-CAEE78F8F720}"/>
              </a:ext>
            </a:extLst>
          </p:cNvPr>
          <p:cNvCxnSpPr>
            <a:cxnSpLocks/>
          </p:cNvCxnSpPr>
          <p:nvPr/>
        </p:nvCxnSpPr>
        <p:spPr>
          <a:xfrm flipH="1">
            <a:off x="5620428" y="229179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6379298" y="1842995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065169-47CB-48AD-B712-BD5BCF16D259}"/>
              </a:ext>
            </a:extLst>
          </p:cNvPr>
          <p:cNvSpPr txBox="1"/>
          <p:nvPr/>
        </p:nvSpPr>
        <p:spPr>
          <a:xfrm>
            <a:off x="6379298" y="2109966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FB7928-9EDA-4C85-B6E4-A2A4B8F74843}"/>
              </a:ext>
            </a:extLst>
          </p:cNvPr>
          <p:cNvSpPr txBox="1"/>
          <p:nvPr/>
        </p:nvSpPr>
        <p:spPr>
          <a:xfrm>
            <a:off x="6379298" y="2376938"/>
            <a:ext cx="431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FA9BE20-D82D-4DA0-9602-359321E68F98}"/>
              </a:ext>
            </a:extLst>
          </p:cNvPr>
          <p:cNvSpPr txBox="1"/>
          <p:nvPr/>
        </p:nvSpPr>
        <p:spPr>
          <a:xfrm>
            <a:off x="6379298" y="1576024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DI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5207637" y="184299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00DD7B-E44F-4D9A-931C-4A7165AD7945}"/>
              </a:ext>
            </a:extLst>
          </p:cNvPr>
          <p:cNvSpPr txBox="1"/>
          <p:nvPr/>
        </p:nvSpPr>
        <p:spPr>
          <a:xfrm>
            <a:off x="5207637" y="21099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504ECD-61AE-4353-BCEF-A381AC794992}"/>
              </a:ext>
            </a:extLst>
          </p:cNvPr>
          <p:cNvSpPr txBox="1"/>
          <p:nvPr/>
        </p:nvSpPr>
        <p:spPr>
          <a:xfrm>
            <a:off x="5207637" y="237693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D1A4B0-B0EA-4890-BC95-A4A111070448}"/>
              </a:ext>
            </a:extLst>
          </p:cNvPr>
          <p:cNvSpPr txBox="1"/>
          <p:nvPr/>
        </p:nvSpPr>
        <p:spPr>
          <a:xfrm>
            <a:off x="5207637" y="157602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DDC186-8481-4F07-AE6C-5819E3A93F24}"/>
              </a:ext>
            </a:extLst>
          </p:cNvPr>
          <p:cNvSpPr/>
          <p:nvPr/>
        </p:nvSpPr>
        <p:spPr>
          <a:xfrm>
            <a:off x="6408394" y="2976552"/>
            <a:ext cx="1597182" cy="98052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01925A-F7CB-4732-B1C1-89654D6CAEA3}"/>
              </a:ext>
            </a:extLst>
          </p:cNvPr>
          <p:cNvSpPr txBox="1"/>
          <p:nvPr/>
        </p:nvSpPr>
        <p:spPr>
          <a:xfrm>
            <a:off x="6388855" y="3310961"/>
            <a:ext cx="51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DAT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D3FA05-6BAE-4F26-8CBC-E31E00E51122}"/>
              </a:ext>
            </a:extLst>
          </p:cNvPr>
          <p:cNvSpPr txBox="1"/>
          <p:nvPr/>
        </p:nvSpPr>
        <p:spPr>
          <a:xfrm>
            <a:off x="6388855" y="3577932"/>
            <a:ext cx="486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CBD786-A221-4751-8DB1-F5B93B0A1709}"/>
              </a:ext>
            </a:extLst>
          </p:cNvPr>
          <p:cNvSpPr txBox="1"/>
          <p:nvPr/>
        </p:nvSpPr>
        <p:spPr>
          <a:xfrm>
            <a:off x="6388855" y="304399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CLK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312378-791C-4823-BC60-360196469865}"/>
              </a:ext>
            </a:extLst>
          </p:cNvPr>
          <p:cNvCxnSpPr>
            <a:cxnSpLocks/>
          </p:cNvCxnSpPr>
          <p:nvPr/>
        </p:nvCxnSpPr>
        <p:spPr>
          <a:xfrm>
            <a:off x="5615493" y="320507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4EB976-DDAE-4505-A63A-8AD6A355F8AD}"/>
              </a:ext>
            </a:extLst>
          </p:cNvPr>
          <p:cNvCxnSpPr>
            <a:cxnSpLocks/>
          </p:cNvCxnSpPr>
          <p:nvPr/>
        </p:nvCxnSpPr>
        <p:spPr>
          <a:xfrm flipH="1">
            <a:off x="5615493" y="347832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F5ABDE-BE84-4301-B860-86FF50322937}"/>
              </a:ext>
            </a:extLst>
          </p:cNvPr>
          <p:cNvCxnSpPr>
            <a:cxnSpLocks/>
          </p:cNvCxnSpPr>
          <p:nvPr/>
        </p:nvCxnSpPr>
        <p:spPr>
          <a:xfrm>
            <a:off x="5615493" y="374694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C736597-2C4E-43CA-ADA7-4C6F203C8982}"/>
              </a:ext>
            </a:extLst>
          </p:cNvPr>
          <p:cNvSpPr txBox="1"/>
          <p:nvPr/>
        </p:nvSpPr>
        <p:spPr>
          <a:xfrm>
            <a:off x="5247805" y="303579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C36522-6D26-4935-A504-951FFD8F2560}"/>
              </a:ext>
            </a:extLst>
          </p:cNvPr>
          <p:cNvSpPr txBox="1"/>
          <p:nvPr/>
        </p:nvSpPr>
        <p:spPr>
          <a:xfrm>
            <a:off x="5247805" y="33027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572A78-0DD1-4F60-B09E-A7DD3E13A13A}"/>
              </a:ext>
            </a:extLst>
          </p:cNvPr>
          <p:cNvSpPr txBox="1"/>
          <p:nvPr/>
        </p:nvSpPr>
        <p:spPr>
          <a:xfrm>
            <a:off x="5247805" y="35697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0091C8-AA8E-4A7E-AED1-91B41D505A72}"/>
              </a:ext>
            </a:extLst>
          </p:cNvPr>
          <p:cNvSpPr/>
          <p:nvPr/>
        </p:nvSpPr>
        <p:spPr>
          <a:xfrm>
            <a:off x="6408393" y="4155465"/>
            <a:ext cx="1597183" cy="76764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LCD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72647F-3D69-4996-AF74-B4432033F305}"/>
              </a:ext>
            </a:extLst>
          </p:cNvPr>
          <p:cNvSpPr txBox="1"/>
          <p:nvPr/>
        </p:nvSpPr>
        <p:spPr>
          <a:xfrm>
            <a:off x="6388855" y="4489873"/>
            <a:ext cx="52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SDA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1A4543-519B-4ED0-AF04-B02B6541E82E}"/>
              </a:ext>
            </a:extLst>
          </p:cNvPr>
          <p:cNvSpPr txBox="1"/>
          <p:nvPr/>
        </p:nvSpPr>
        <p:spPr>
          <a:xfrm>
            <a:off x="6388855" y="4222902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SCL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66CDE6-BD45-4A4D-9758-3905EB17667F}"/>
              </a:ext>
            </a:extLst>
          </p:cNvPr>
          <p:cNvCxnSpPr>
            <a:cxnSpLocks/>
          </p:cNvCxnSpPr>
          <p:nvPr/>
        </p:nvCxnSpPr>
        <p:spPr>
          <a:xfrm>
            <a:off x="5615493" y="4383988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16E5469-55AD-4717-B26F-8F869A7D2C53}"/>
              </a:ext>
            </a:extLst>
          </p:cNvPr>
          <p:cNvCxnSpPr>
            <a:cxnSpLocks/>
          </p:cNvCxnSpPr>
          <p:nvPr/>
        </p:nvCxnSpPr>
        <p:spPr>
          <a:xfrm flipH="1">
            <a:off x="5615493" y="465723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A6A8D40-B945-4FD4-9C35-AFF827903A15}"/>
              </a:ext>
            </a:extLst>
          </p:cNvPr>
          <p:cNvSpPr txBox="1"/>
          <p:nvPr/>
        </p:nvSpPr>
        <p:spPr>
          <a:xfrm>
            <a:off x="5176064" y="4212717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9393F0-6526-41E3-8A26-55D2E8EAE9BE}"/>
              </a:ext>
            </a:extLst>
          </p:cNvPr>
          <p:cNvSpPr txBox="1"/>
          <p:nvPr/>
        </p:nvSpPr>
        <p:spPr>
          <a:xfrm>
            <a:off x="5176064" y="447968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FF8656-7317-40AC-BBD3-EA060931BE41}"/>
              </a:ext>
            </a:extLst>
          </p:cNvPr>
          <p:cNvSpPr/>
          <p:nvPr/>
        </p:nvSpPr>
        <p:spPr>
          <a:xfrm>
            <a:off x="6596375" y="5100497"/>
            <a:ext cx="1743676" cy="115827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030E43-BD31-4139-9DE1-CC65B8C13A31}"/>
              </a:ext>
            </a:extLst>
          </p:cNvPr>
          <p:cNvSpPr txBox="1"/>
          <p:nvPr/>
        </p:nvSpPr>
        <p:spPr>
          <a:xfrm>
            <a:off x="6576836" y="5662989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40659D-15B8-4024-815E-0E59F111CC69}"/>
              </a:ext>
            </a:extLst>
          </p:cNvPr>
          <p:cNvSpPr txBox="1"/>
          <p:nvPr/>
        </p:nvSpPr>
        <p:spPr>
          <a:xfrm>
            <a:off x="6576836" y="5396018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1356F2-F5FF-42BF-BDF9-A1B7397336EA}"/>
              </a:ext>
            </a:extLst>
          </p:cNvPr>
          <p:cNvCxnSpPr>
            <a:cxnSpLocks/>
          </p:cNvCxnSpPr>
          <p:nvPr/>
        </p:nvCxnSpPr>
        <p:spPr>
          <a:xfrm>
            <a:off x="5615493" y="5564233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054FA3-AD66-471F-AA61-34E6AF177C8C}"/>
              </a:ext>
            </a:extLst>
          </p:cNvPr>
          <p:cNvSpPr txBox="1"/>
          <p:nvPr/>
        </p:nvSpPr>
        <p:spPr>
          <a:xfrm>
            <a:off x="5247805" y="539495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3A5C3BB-D86F-4D43-94FA-C948A10A3E53}"/>
              </a:ext>
            </a:extLst>
          </p:cNvPr>
          <p:cNvSpPr txBox="1"/>
          <p:nvPr/>
        </p:nvSpPr>
        <p:spPr>
          <a:xfrm>
            <a:off x="5247805" y="566192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A35307-5DC7-479A-B543-85E5B0D53AC7}"/>
              </a:ext>
            </a:extLst>
          </p:cNvPr>
          <p:cNvSpPr txBox="1"/>
          <p:nvPr/>
        </p:nvSpPr>
        <p:spPr>
          <a:xfrm>
            <a:off x="1878310" y="389149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5DC3A3-4797-4215-8A14-22C9D9C1FBBF}"/>
              </a:ext>
            </a:extLst>
          </p:cNvPr>
          <p:cNvSpPr txBox="1"/>
          <p:nvPr/>
        </p:nvSpPr>
        <p:spPr>
          <a:xfrm>
            <a:off x="1875255" y="5353442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970A06-8F0A-4F76-B7A1-47FA7612EC42}"/>
              </a:ext>
            </a:extLst>
          </p:cNvPr>
          <p:cNvGrpSpPr/>
          <p:nvPr/>
        </p:nvGrpSpPr>
        <p:grpSpPr>
          <a:xfrm>
            <a:off x="984969" y="3951603"/>
            <a:ext cx="156632" cy="735873"/>
            <a:chOff x="2108200" y="3892550"/>
            <a:chExt cx="156632" cy="73587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34FD36A-795D-49BA-958D-9C60730A089C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6200F9-0E7E-47B7-846A-47BA952D4163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F7D0C9-4657-443A-872A-972BA49FBD6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3FCC784-612F-4F9B-852A-895075CBCE78}"/>
              </a:ext>
            </a:extLst>
          </p:cNvPr>
          <p:cNvCxnSpPr>
            <a:cxnSpLocks/>
          </p:cNvCxnSpPr>
          <p:nvPr/>
        </p:nvCxnSpPr>
        <p:spPr>
          <a:xfrm>
            <a:off x="951513" y="3817633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0A47FD-6A3D-4EC4-9186-6E6CD621EE2E}"/>
              </a:ext>
            </a:extLst>
          </p:cNvPr>
          <p:cNvCxnSpPr>
            <a:cxnSpLocks/>
          </p:cNvCxnSpPr>
          <p:nvPr/>
        </p:nvCxnSpPr>
        <p:spPr>
          <a:xfrm>
            <a:off x="951514" y="4688117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3863EF-3CE0-4547-AB4E-0BF602D92713}"/>
              </a:ext>
            </a:extLst>
          </p:cNvPr>
          <p:cNvCxnSpPr>
            <a:cxnSpLocks/>
          </p:cNvCxnSpPr>
          <p:nvPr/>
        </p:nvCxnSpPr>
        <p:spPr>
          <a:xfrm>
            <a:off x="1063284" y="3613515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40629FA-29EB-4F6C-AEEA-0AE7828D17DB}"/>
              </a:ext>
            </a:extLst>
          </p:cNvPr>
          <p:cNvCxnSpPr>
            <a:cxnSpLocks/>
          </p:cNvCxnSpPr>
          <p:nvPr/>
        </p:nvCxnSpPr>
        <p:spPr>
          <a:xfrm>
            <a:off x="951513" y="3615546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5747D5F-113F-4D46-9982-082F2C10AB8E}"/>
              </a:ext>
            </a:extLst>
          </p:cNvPr>
          <p:cNvSpPr txBox="1"/>
          <p:nvPr/>
        </p:nvSpPr>
        <p:spPr>
          <a:xfrm>
            <a:off x="27531" y="3592891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Manual</a:t>
            </a:r>
          </a:p>
          <a:p>
            <a:r>
              <a:rPr lang="en-SG" sz="1600" dirty="0"/>
              <a:t>Mode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0CEA57C-D8BC-473E-A0F6-5E3D61D3614F}"/>
              </a:ext>
            </a:extLst>
          </p:cNvPr>
          <p:cNvGrpSpPr/>
          <p:nvPr/>
        </p:nvGrpSpPr>
        <p:grpSpPr>
          <a:xfrm>
            <a:off x="984748" y="5438585"/>
            <a:ext cx="156632" cy="735873"/>
            <a:chOff x="2108200" y="3892550"/>
            <a:chExt cx="156632" cy="735873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8295BB4-7CB8-4668-BAAF-F76FE3D6C29F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EBD5E51-7279-45C8-8C76-B0BEA3BAB44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C2CE66A-0A52-46FF-9E77-167CD047A0AC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FD085E-AD63-4473-9ED3-FAA2E405EF40}"/>
              </a:ext>
            </a:extLst>
          </p:cNvPr>
          <p:cNvCxnSpPr>
            <a:cxnSpLocks/>
          </p:cNvCxnSpPr>
          <p:nvPr/>
        </p:nvCxnSpPr>
        <p:spPr>
          <a:xfrm>
            <a:off x="951293" y="6175099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85EFB3-F665-4749-8CD3-3129470614BE}"/>
              </a:ext>
            </a:extLst>
          </p:cNvPr>
          <p:cNvCxnSpPr>
            <a:cxnSpLocks/>
          </p:cNvCxnSpPr>
          <p:nvPr/>
        </p:nvCxnSpPr>
        <p:spPr>
          <a:xfrm>
            <a:off x="1063063" y="5100497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BB10A8-3863-42E4-A0FA-B10627D9CC50}"/>
              </a:ext>
            </a:extLst>
          </p:cNvPr>
          <p:cNvCxnSpPr>
            <a:cxnSpLocks/>
          </p:cNvCxnSpPr>
          <p:nvPr/>
        </p:nvCxnSpPr>
        <p:spPr>
          <a:xfrm>
            <a:off x="951292" y="5102528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2D87747-A29E-4174-BBD8-FFB3677CC5D7}"/>
              </a:ext>
            </a:extLst>
          </p:cNvPr>
          <p:cNvSpPr txBox="1"/>
          <p:nvPr/>
        </p:nvSpPr>
        <p:spPr>
          <a:xfrm>
            <a:off x="-17002" y="519836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ON/OFF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5B7D43-4569-4F6C-8F72-4FD0C1FC1839}"/>
              </a:ext>
            </a:extLst>
          </p:cNvPr>
          <p:cNvCxnSpPr>
            <a:cxnSpLocks/>
          </p:cNvCxnSpPr>
          <p:nvPr/>
        </p:nvCxnSpPr>
        <p:spPr>
          <a:xfrm>
            <a:off x="951292" y="5304614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1B09F4A-6459-4B06-8FF5-DCF937684C3C}"/>
              </a:ext>
            </a:extLst>
          </p:cNvPr>
          <p:cNvCxnSpPr>
            <a:cxnSpLocks/>
          </p:cNvCxnSpPr>
          <p:nvPr/>
        </p:nvCxnSpPr>
        <p:spPr>
          <a:xfrm>
            <a:off x="1063283" y="4060767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3C3F24-DCF3-4886-BA4A-A14740363353}"/>
              </a:ext>
            </a:extLst>
          </p:cNvPr>
          <p:cNvCxnSpPr>
            <a:cxnSpLocks/>
          </p:cNvCxnSpPr>
          <p:nvPr/>
        </p:nvCxnSpPr>
        <p:spPr>
          <a:xfrm>
            <a:off x="1069961" y="553692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91D5FA4-B62D-4AA5-9FC6-DA4160CF46A4}"/>
              </a:ext>
            </a:extLst>
          </p:cNvPr>
          <p:cNvCxnSpPr>
            <a:cxnSpLocks/>
          </p:cNvCxnSpPr>
          <p:nvPr/>
        </p:nvCxnSpPr>
        <p:spPr>
          <a:xfrm flipH="1">
            <a:off x="8225629" y="1745301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485214B5-F811-4037-8D9E-1682D076A637}"/>
              </a:ext>
            </a:extLst>
          </p:cNvPr>
          <p:cNvSpPr txBox="1"/>
          <p:nvPr/>
        </p:nvSpPr>
        <p:spPr>
          <a:xfrm>
            <a:off x="8484126" y="1545246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D89FBA7-6AF3-46D2-9330-C4BC9512CF65}"/>
              </a:ext>
            </a:extLst>
          </p:cNvPr>
          <p:cNvCxnSpPr>
            <a:cxnSpLocks/>
          </p:cNvCxnSpPr>
          <p:nvPr/>
        </p:nvCxnSpPr>
        <p:spPr>
          <a:xfrm flipH="1">
            <a:off x="8225629" y="2537812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C45A93C1-A40D-4D27-AB8F-FD45218A3715}"/>
              </a:ext>
            </a:extLst>
          </p:cNvPr>
          <p:cNvSpPr txBox="1"/>
          <p:nvPr/>
        </p:nvSpPr>
        <p:spPr>
          <a:xfrm>
            <a:off x="8484126" y="234606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7899214" y="1842995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7899214" y="21099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B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8225629" y="2009471"/>
            <a:ext cx="220874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8225629" y="2273641"/>
            <a:ext cx="220874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2B7C2EB-FE56-4C5D-A195-E805B0824A4A}"/>
              </a:ext>
            </a:extLst>
          </p:cNvPr>
          <p:cNvCxnSpPr>
            <a:cxnSpLocks/>
          </p:cNvCxnSpPr>
          <p:nvPr/>
        </p:nvCxnSpPr>
        <p:spPr>
          <a:xfrm flipH="1">
            <a:off x="8025115" y="3144312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A6CC7AE-085F-4A3A-B482-F1B2A71E6962}"/>
              </a:ext>
            </a:extLst>
          </p:cNvPr>
          <p:cNvSpPr txBox="1"/>
          <p:nvPr/>
        </p:nvSpPr>
        <p:spPr>
          <a:xfrm>
            <a:off x="8283612" y="294425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CA0FE53-6487-44D3-BF0A-506AD324FA9F}"/>
              </a:ext>
            </a:extLst>
          </p:cNvPr>
          <p:cNvCxnSpPr>
            <a:cxnSpLocks/>
          </p:cNvCxnSpPr>
          <p:nvPr/>
        </p:nvCxnSpPr>
        <p:spPr>
          <a:xfrm flipH="1">
            <a:off x="8025115" y="3404308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5FAF6E9-7F5C-4576-ABFC-7EF0A14F88D6}"/>
              </a:ext>
            </a:extLst>
          </p:cNvPr>
          <p:cNvSpPr txBox="1"/>
          <p:nvPr/>
        </p:nvSpPr>
        <p:spPr>
          <a:xfrm>
            <a:off x="8283612" y="321256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49E86CE-355E-4D6A-A87F-C08F321C1316}"/>
              </a:ext>
            </a:extLst>
          </p:cNvPr>
          <p:cNvCxnSpPr>
            <a:cxnSpLocks/>
          </p:cNvCxnSpPr>
          <p:nvPr/>
        </p:nvCxnSpPr>
        <p:spPr>
          <a:xfrm flipH="1">
            <a:off x="8025115" y="427575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574AB96-E3B5-48B6-8343-543C049ACEC9}"/>
              </a:ext>
            </a:extLst>
          </p:cNvPr>
          <p:cNvSpPr txBox="1"/>
          <p:nvPr/>
        </p:nvSpPr>
        <p:spPr>
          <a:xfrm>
            <a:off x="8283612" y="4075699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FB98D11-9476-489E-BC71-D8E24E8112E7}"/>
              </a:ext>
            </a:extLst>
          </p:cNvPr>
          <p:cNvCxnSpPr>
            <a:cxnSpLocks/>
          </p:cNvCxnSpPr>
          <p:nvPr/>
        </p:nvCxnSpPr>
        <p:spPr>
          <a:xfrm flipH="1">
            <a:off x="8025115" y="453575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1583BDC-83B6-4D0D-A812-A3E73AC8DF57}"/>
              </a:ext>
            </a:extLst>
          </p:cNvPr>
          <p:cNvSpPr txBox="1"/>
          <p:nvPr/>
        </p:nvSpPr>
        <p:spPr>
          <a:xfrm>
            <a:off x="8283612" y="434400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CED14D-ED2D-43BB-A85E-AAC6D1614371}"/>
              </a:ext>
            </a:extLst>
          </p:cNvPr>
          <p:cNvCxnSpPr>
            <a:cxnSpLocks/>
          </p:cNvCxnSpPr>
          <p:nvPr/>
        </p:nvCxnSpPr>
        <p:spPr>
          <a:xfrm>
            <a:off x="6216270" y="5270747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6C59402-9C98-411A-B28A-F6D31A18011C}"/>
              </a:ext>
            </a:extLst>
          </p:cNvPr>
          <p:cNvSpPr txBox="1"/>
          <p:nvPr/>
        </p:nvSpPr>
        <p:spPr>
          <a:xfrm>
            <a:off x="5694093" y="5082341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0D3AE07-FDF0-4D98-9EDC-9B3560B10CC2}"/>
              </a:ext>
            </a:extLst>
          </p:cNvPr>
          <p:cNvSpPr txBox="1"/>
          <p:nvPr/>
        </p:nvSpPr>
        <p:spPr>
          <a:xfrm>
            <a:off x="5656629" y="59330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6DEAA3-A934-45F0-9481-254896AC57F4}"/>
              </a:ext>
            </a:extLst>
          </p:cNvPr>
          <p:cNvSpPr txBox="1"/>
          <p:nvPr/>
        </p:nvSpPr>
        <p:spPr>
          <a:xfrm>
            <a:off x="755409" y="3295598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5949659-F10D-4065-B6E1-523DFF64AFF3}"/>
              </a:ext>
            </a:extLst>
          </p:cNvPr>
          <p:cNvSpPr txBox="1"/>
          <p:nvPr/>
        </p:nvSpPr>
        <p:spPr>
          <a:xfrm>
            <a:off x="755408" y="475823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3A42A3-CF56-48ED-8BD9-601D7A3E894B}"/>
              </a:ext>
            </a:extLst>
          </p:cNvPr>
          <p:cNvSpPr/>
          <p:nvPr/>
        </p:nvSpPr>
        <p:spPr>
          <a:xfrm>
            <a:off x="325143" y="2291201"/>
            <a:ext cx="1031564" cy="84482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1461143" y="159492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845483" y="1410260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1461143" y="191284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867124" y="172817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5B18101-C9A6-4322-890B-D8B4AC558317}"/>
              </a:ext>
            </a:extLst>
          </p:cNvPr>
          <p:cNvCxnSpPr>
            <a:cxnSpLocks/>
          </p:cNvCxnSpPr>
          <p:nvPr/>
        </p:nvCxnSpPr>
        <p:spPr>
          <a:xfrm>
            <a:off x="10052192" y="1728180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DE3F6335-11C3-4D53-9903-86F8AA6B22C2}"/>
              </a:ext>
            </a:extLst>
          </p:cNvPr>
          <p:cNvSpPr txBox="1"/>
          <p:nvPr/>
        </p:nvSpPr>
        <p:spPr>
          <a:xfrm>
            <a:off x="9436532" y="1543514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A3D53EE8-95C9-4006-9FE7-6252EFCC8D4A}"/>
              </a:ext>
            </a:extLst>
          </p:cNvPr>
          <p:cNvSpPr/>
          <p:nvPr/>
        </p:nvSpPr>
        <p:spPr>
          <a:xfrm>
            <a:off x="10448659" y="1543514"/>
            <a:ext cx="1222258" cy="11993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RK330-2</a:t>
            </a:r>
            <a:endParaRPr lang="en-SG" b="1" dirty="0">
              <a:solidFill>
                <a:schemeClr val="tx1"/>
              </a:solidFill>
            </a:endParaRP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Sensor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BD8DAA3-ABD1-4075-B04D-200FE5825646}"/>
              </a:ext>
            </a:extLst>
          </p:cNvPr>
          <p:cNvCxnSpPr>
            <a:cxnSpLocks/>
          </p:cNvCxnSpPr>
          <p:nvPr/>
        </p:nvCxnSpPr>
        <p:spPr>
          <a:xfrm>
            <a:off x="10073833" y="2565038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B44B176B-D42A-4901-B26D-46A5E4D16814}"/>
              </a:ext>
            </a:extLst>
          </p:cNvPr>
          <p:cNvSpPr txBox="1"/>
          <p:nvPr/>
        </p:nvSpPr>
        <p:spPr>
          <a:xfrm>
            <a:off x="9479814" y="238037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EEE8CDD-8C05-4D6C-ABA6-DDE30810DA1F}"/>
              </a:ext>
            </a:extLst>
          </p:cNvPr>
          <p:cNvCxnSpPr>
            <a:cxnSpLocks/>
          </p:cNvCxnSpPr>
          <p:nvPr/>
        </p:nvCxnSpPr>
        <p:spPr>
          <a:xfrm>
            <a:off x="6216270" y="6117762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F789C26-B204-4FA1-8385-26CC1E8026ED}"/>
              </a:ext>
            </a:extLst>
          </p:cNvPr>
          <p:cNvCxnSpPr>
            <a:cxnSpLocks/>
          </p:cNvCxnSpPr>
          <p:nvPr/>
        </p:nvCxnSpPr>
        <p:spPr>
          <a:xfrm>
            <a:off x="5640071" y="5831204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7A53BF6-BA02-4000-B356-41A722DBD65A}"/>
              </a:ext>
            </a:extLst>
          </p:cNvPr>
          <p:cNvSpPr txBox="1"/>
          <p:nvPr/>
        </p:nvSpPr>
        <p:spPr>
          <a:xfrm>
            <a:off x="7746223" y="5262572"/>
            <a:ext cx="60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COM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683EB18-D2A7-4F04-A042-A54A1A5C4F2C}"/>
              </a:ext>
            </a:extLst>
          </p:cNvPr>
          <p:cNvSpPr txBox="1"/>
          <p:nvPr/>
        </p:nvSpPr>
        <p:spPr>
          <a:xfrm>
            <a:off x="7846877" y="5619164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NO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373893D-D5AD-4B38-BDC3-5FAD4D6C7298}"/>
              </a:ext>
            </a:extLst>
          </p:cNvPr>
          <p:cNvSpPr txBox="1"/>
          <p:nvPr/>
        </p:nvSpPr>
        <p:spPr>
          <a:xfrm>
            <a:off x="8610124" y="523179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5205418-5393-479D-8A27-EC4E7C21C6C1}"/>
              </a:ext>
            </a:extLst>
          </p:cNvPr>
          <p:cNvCxnSpPr>
            <a:cxnSpLocks/>
          </p:cNvCxnSpPr>
          <p:nvPr/>
        </p:nvCxnSpPr>
        <p:spPr>
          <a:xfrm flipH="1">
            <a:off x="8340051" y="541646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15E65C4-0826-48E9-9502-FED1573434D8}"/>
              </a:ext>
            </a:extLst>
          </p:cNvPr>
          <p:cNvCxnSpPr>
            <a:cxnSpLocks/>
          </p:cNvCxnSpPr>
          <p:nvPr/>
        </p:nvCxnSpPr>
        <p:spPr>
          <a:xfrm>
            <a:off x="8329716" y="5790709"/>
            <a:ext cx="15957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496F6AF-7468-4C5F-8D27-BF803F10B3C4}"/>
              </a:ext>
            </a:extLst>
          </p:cNvPr>
          <p:cNvSpPr txBox="1"/>
          <p:nvPr/>
        </p:nvSpPr>
        <p:spPr>
          <a:xfrm>
            <a:off x="8786539" y="586313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4C97408-1C1C-4758-9DAA-CCCA910F5D4C}"/>
              </a:ext>
            </a:extLst>
          </p:cNvPr>
          <p:cNvCxnSpPr>
            <a:cxnSpLocks/>
          </p:cNvCxnSpPr>
          <p:nvPr/>
        </p:nvCxnSpPr>
        <p:spPr>
          <a:xfrm>
            <a:off x="9346180" y="6047802"/>
            <a:ext cx="5925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C4B1438-95E6-4431-8BB0-AFC6715AAED8}"/>
              </a:ext>
            </a:extLst>
          </p:cNvPr>
          <p:cNvSpPr/>
          <p:nvPr/>
        </p:nvSpPr>
        <p:spPr>
          <a:xfrm>
            <a:off x="9925497" y="5082341"/>
            <a:ext cx="1222258" cy="11764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Solenoid</a:t>
            </a: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Valve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57CF2B72-876F-4CF7-977E-8C8289739BD8}"/>
              </a:ext>
            </a:extLst>
          </p:cNvPr>
          <p:cNvSpPr txBox="1"/>
          <p:nvPr/>
        </p:nvSpPr>
        <p:spPr>
          <a:xfrm>
            <a:off x="8853933" y="194712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Modbus</a:t>
            </a:r>
          </a:p>
        </p:txBody>
      </p:sp>
    </p:spTree>
    <p:extLst>
      <p:ext uri="{BB962C8B-B14F-4D97-AF65-F5344CB8AC3E}">
        <p14:creationId xmlns:p14="http://schemas.microsoft.com/office/powerpoint/2010/main" val="283051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1860177" y="1410259"/>
            <a:ext cx="3760251" cy="4764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Uno)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12377" y="533096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</p:cNvCxnSpPr>
          <p:nvPr/>
        </p:nvCxnSpPr>
        <p:spPr>
          <a:xfrm>
            <a:off x="987259" y="717762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8987171" y="707813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9376950" y="52314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170798" y="709345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1701171" y="36079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3574333" y="52467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7129938" y="70934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4650323" y="36079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4234014" y="709345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6514278" y="524679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132098" y="70934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7512118" y="356654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8349080" y="1570416"/>
            <a:ext cx="2374370" cy="11633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DHT22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C62CB9-7BC8-4E14-AE57-60A8D511E2BF}"/>
              </a:ext>
            </a:extLst>
          </p:cNvPr>
          <p:cNvCxnSpPr>
            <a:cxnSpLocks/>
          </p:cNvCxnSpPr>
          <p:nvPr/>
        </p:nvCxnSpPr>
        <p:spPr>
          <a:xfrm flipH="1">
            <a:off x="5620428" y="2000430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8329345" y="1842995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DHTPIN</a:t>
            </a:r>
            <a:endParaRPr lang="en-SG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5207637" y="184299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DDC186-8481-4F07-AE6C-5819E3A93F24}"/>
              </a:ext>
            </a:extLst>
          </p:cNvPr>
          <p:cNvSpPr/>
          <p:nvPr/>
        </p:nvSpPr>
        <p:spPr>
          <a:xfrm>
            <a:off x="6408394" y="2976552"/>
            <a:ext cx="1597182" cy="98052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01925A-F7CB-4732-B1C1-89654D6CAEA3}"/>
              </a:ext>
            </a:extLst>
          </p:cNvPr>
          <p:cNvSpPr txBox="1"/>
          <p:nvPr/>
        </p:nvSpPr>
        <p:spPr>
          <a:xfrm>
            <a:off x="6388855" y="3310961"/>
            <a:ext cx="51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DAT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D3FA05-6BAE-4F26-8CBC-E31E00E51122}"/>
              </a:ext>
            </a:extLst>
          </p:cNvPr>
          <p:cNvSpPr txBox="1"/>
          <p:nvPr/>
        </p:nvSpPr>
        <p:spPr>
          <a:xfrm>
            <a:off x="6388855" y="3577932"/>
            <a:ext cx="486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CBD786-A221-4751-8DB1-F5B93B0A1709}"/>
              </a:ext>
            </a:extLst>
          </p:cNvPr>
          <p:cNvSpPr txBox="1"/>
          <p:nvPr/>
        </p:nvSpPr>
        <p:spPr>
          <a:xfrm>
            <a:off x="6388855" y="304399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CLK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312378-791C-4823-BC60-360196469865}"/>
              </a:ext>
            </a:extLst>
          </p:cNvPr>
          <p:cNvCxnSpPr>
            <a:cxnSpLocks/>
          </p:cNvCxnSpPr>
          <p:nvPr/>
        </p:nvCxnSpPr>
        <p:spPr>
          <a:xfrm>
            <a:off x="5615493" y="320507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4EB976-DDAE-4505-A63A-8AD6A355F8AD}"/>
              </a:ext>
            </a:extLst>
          </p:cNvPr>
          <p:cNvCxnSpPr>
            <a:cxnSpLocks/>
          </p:cNvCxnSpPr>
          <p:nvPr/>
        </p:nvCxnSpPr>
        <p:spPr>
          <a:xfrm flipH="1">
            <a:off x="5615493" y="347832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F5ABDE-BE84-4301-B860-86FF50322937}"/>
              </a:ext>
            </a:extLst>
          </p:cNvPr>
          <p:cNvCxnSpPr>
            <a:cxnSpLocks/>
          </p:cNvCxnSpPr>
          <p:nvPr/>
        </p:nvCxnSpPr>
        <p:spPr>
          <a:xfrm>
            <a:off x="5615493" y="374694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C736597-2C4E-43CA-ADA7-4C6F203C8982}"/>
              </a:ext>
            </a:extLst>
          </p:cNvPr>
          <p:cNvSpPr txBox="1"/>
          <p:nvPr/>
        </p:nvSpPr>
        <p:spPr>
          <a:xfrm>
            <a:off x="5247805" y="303579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C36522-6D26-4935-A504-951FFD8F2560}"/>
              </a:ext>
            </a:extLst>
          </p:cNvPr>
          <p:cNvSpPr txBox="1"/>
          <p:nvPr/>
        </p:nvSpPr>
        <p:spPr>
          <a:xfrm>
            <a:off x="5247805" y="33027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572A78-0DD1-4F60-B09E-A7DD3E13A13A}"/>
              </a:ext>
            </a:extLst>
          </p:cNvPr>
          <p:cNvSpPr txBox="1"/>
          <p:nvPr/>
        </p:nvSpPr>
        <p:spPr>
          <a:xfrm>
            <a:off x="5247805" y="35697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0091C8-AA8E-4A7E-AED1-91B41D505A72}"/>
              </a:ext>
            </a:extLst>
          </p:cNvPr>
          <p:cNvSpPr/>
          <p:nvPr/>
        </p:nvSpPr>
        <p:spPr>
          <a:xfrm>
            <a:off x="6408393" y="4155465"/>
            <a:ext cx="1597183" cy="76764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LCD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72647F-3D69-4996-AF74-B4432033F305}"/>
              </a:ext>
            </a:extLst>
          </p:cNvPr>
          <p:cNvSpPr txBox="1"/>
          <p:nvPr/>
        </p:nvSpPr>
        <p:spPr>
          <a:xfrm>
            <a:off x="6388855" y="4489873"/>
            <a:ext cx="52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SDA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1A4543-519B-4ED0-AF04-B02B6541E82E}"/>
              </a:ext>
            </a:extLst>
          </p:cNvPr>
          <p:cNvSpPr txBox="1"/>
          <p:nvPr/>
        </p:nvSpPr>
        <p:spPr>
          <a:xfrm>
            <a:off x="6388855" y="4222902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SCL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66CDE6-BD45-4A4D-9758-3905EB17667F}"/>
              </a:ext>
            </a:extLst>
          </p:cNvPr>
          <p:cNvCxnSpPr>
            <a:cxnSpLocks/>
          </p:cNvCxnSpPr>
          <p:nvPr/>
        </p:nvCxnSpPr>
        <p:spPr>
          <a:xfrm>
            <a:off x="5615493" y="4383988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16E5469-55AD-4717-B26F-8F869A7D2C53}"/>
              </a:ext>
            </a:extLst>
          </p:cNvPr>
          <p:cNvCxnSpPr>
            <a:cxnSpLocks/>
          </p:cNvCxnSpPr>
          <p:nvPr/>
        </p:nvCxnSpPr>
        <p:spPr>
          <a:xfrm flipH="1">
            <a:off x="5615493" y="465723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A6A8D40-B945-4FD4-9C35-AFF827903A15}"/>
              </a:ext>
            </a:extLst>
          </p:cNvPr>
          <p:cNvSpPr txBox="1"/>
          <p:nvPr/>
        </p:nvSpPr>
        <p:spPr>
          <a:xfrm>
            <a:off x="5176064" y="4212717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9393F0-6526-41E3-8A26-55D2E8EAE9BE}"/>
              </a:ext>
            </a:extLst>
          </p:cNvPr>
          <p:cNvSpPr txBox="1"/>
          <p:nvPr/>
        </p:nvSpPr>
        <p:spPr>
          <a:xfrm>
            <a:off x="5176064" y="447968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FF8656-7317-40AC-BBD3-EA060931BE41}"/>
              </a:ext>
            </a:extLst>
          </p:cNvPr>
          <p:cNvSpPr/>
          <p:nvPr/>
        </p:nvSpPr>
        <p:spPr>
          <a:xfrm>
            <a:off x="6596375" y="5100497"/>
            <a:ext cx="1743676" cy="115827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030E43-BD31-4139-9DE1-CC65B8C13A31}"/>
              </a:ext>
            </a:extLst>
          </p:cNvPr>
          <p:cNvSpPr txBox="1"/>
          <p:nvPr/>
        </p:nvSpPr>
        <p:spPr>
          <a:xfrm>
            <a:off x="6576836" y="5662989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40659D-15B8-4024-815E-0E59F111CC69}"/>
              </a:ext>
            </a:extLst>
          </p:cNvPr>
          <p:cNvSpPr txBox="1"/>
          <p:nvPr/>
        </p:nvSpPr>
        <p:spPr>
          <a:xfrm>
            <a:off x="6576836" y="5396018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1356F2-F5FF-42BF-BDF9-A1B7397336EA}"/>
              </a:ext>
            </a:extLst>
          </p:cNvPr>
          <p:cNvCxnSpPr>
            <a:cxnSpLocks/>
          </p:cNvCxnSpPr>
          <p:nvPr/>
        </p:nvCxnSpPr>
        <p:spPr>
          <a:xfrm>
            <a:off x="5615493" y="5564233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054FA3-AD66-471F-AA61-34E6AF177C8C}"/>
              </a:ext>
            </a:extLst>
          </p:cNvPr>
          <p:cNvSpPr txBox="1"/>
          <p:nvPr/>
        </p:nvSpPr>
        <p:spPr>
          <a:xfrm>
            <a:off x="5247805" y="539495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3A5C3BB-D86F-4D43-94FA-C948A10A3E53}"/>
              </a:ext>
            </a:extLst>
          </p:cNvPr>
          <p:cNvSpPr txBox="1"/>
          <p:nvPr/>
        </p:nvSpPr>
        <p:spPr>
          <a:xfrm>
            <a:off x="5247805" y="566192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A35307-5DC7-479A-B543-85E5B0D53AC7}"/>
              </a:ext>
            </a:extLst>
          </p:cNvPr>
          <p:cNvSpPr txBox="1"/>
          <p:nvPr/>
        </p:nvSpPr>
        <p:spPr>
          <a:xfrm>
            <a:off x="1878310" y="389149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5DC3A3-4797-4215-8A14-22C9D9C1FBBF}"/>
              </a:ext>
            </a:extLst>
          </p:cNvPr>
          <p:cNvSpPr txBox="1"/>
          <p:nvPr/>
        </p:nvSpPr>
        <p:spPr>
          <a:xfrm>
            <a:off x="1875255" y="5353442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970A06-8F0A-4F76-B7A1-47FA7612EC42}"/>
              </a:ext>
            </a:extLst>
          </p:cNvPr>
          <p:cNvGrpSpPr/>
          <p:nvPr/>
        </p:nvGrpSpPr>
        <p:grpSpPr>
          <a:xfrm>
            <a:off x="984969" y="3951603"/>
            <a:ext cx="156632" cy="735873"/>
            <a:chOff x="2108200" y="3892550"/>
            <a:chExt cx="156632" cy="73587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34FD36A-795D-49BA-958D-9C60730A089C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6200F9-0E7E-47B7-846A-47BA952D4163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F7D0C9-4657-443A-872A-972BA49FBD6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3FCC784-612F-4F9B-852A-895075CBCE78}"/>
              </a:ext>
            </a:extLst>
          </p:cNvPr>
          <p:cNvCxnSpPr>
            <a:cxnSpLocks/>
          </p:cNvCxnSpPr>
          <p:nvPr/>
        </p:nvCxnSpPr>
        <p:spPr>
          <a:xfrm>
            <a:off x="951513" y="3817633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0A47FD-6A3D-4EC4-9186-6E6CD621EE2E}"/>
              </a:ext>
            </a:extLst>
          </p:cNvPr>
          <p:cNvCxnSpPr>
            <a:cxnSpLocks/>
          </p:cNvCxnSpPr>
          <p:nvPr/>
        </p:nvCxnSpPr>
        <p:spPr>
          <a:xfrm>
            <a:off x="951514" y="4688117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3863EF-3CE0-4547-AB4E-0BF602D92713}"/>
              </a:ext>
            </a:extLst>
          </p:cNvPr>
          <p:cNvCxnSpPr>
            <a:cxnSpLocks/>
          </p:cNvCxnSpPr>
          <p:nvPr/>
        </p:nvCxnSpPr>
        <p:spPr>
          <a:xfrm>
            <a:off x="1063284" y="3613515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40629FA-29EB-4F6C-AEEA-0AE7828D17DB}"/>
              </a:ext>
            </a:extLst>
          </p:cNvPr>
          <p:cNvCxnSpPr>
            <a:cxnSpLocks/>
          </p:cNvCxnSpPr>
          <p:nvPr/>
        </p:nvCxnSpPr>
        <p:spPr>
          <a:xfrm>
            <a:off x="951513" y="3615546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5747D5F-113F-4D46-9982-082F2C10AB8E}"/>
              </a:ext>
            </a:extLst>
          </p:cNvPr>
          <p:cNvSpPr txBox="1"/>
          <p:nvPr/>
        </p:nvSpPr>
        <p:spPr>
          <a:xfrm>
            <a:off x="27531" y="3592891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Manual</a:t>
            </a:r>
          </a:p>
          <a:p>
            <a:r>
              <a:rPr lang="en-SG" sz="1600" dirty="0"/>
              <a:t>Mode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0CEA57C-D8BC-473E-A0F6-5E3D61D3614F}"/>
              </a:ext>
            </a:extLst>
          </p:cNvPr>
          <p:cNvGrpSpPr/>
          <p:nvPr/>
        </p:nvGrpSpPr>
        <p:grpSpPr>
          <a:xfrm>
            <a:off x="984748" y="5438585"/>
            <a:ext cx="156632" cy="735873"/>
            <a:chOff x="2108200" y="3892550"/>
            <a:chExt cx="156632" cy="735873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8295BB4-7CB8-4668-BAAF-F76FE3D6C29F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EBD5E51-7279-45C8-8C76-B0BEA3BAB44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C2CE66A-0A52-46FF-9E77-167CD047A0AC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FD085E-AD63-4473-9ED3-FAA2E405EF40}"/>
              </a:ext>
            </a:extLst>
          </p:cNvPr>
          <p:cNvCxnSpPr>
            <a:cxnSpLocks/>
          </p:cNvCxnSpPr>
          <p:nvPr/>
        </p:nvCxnSpPr>
        <p:spPr>
          <a:xfrm>
            <a:off x="951293" y="6175099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85EFB3-F665-4749-8CD3-3129470614BE}"/>
              </a:ext>
            </a:extLst>
          </p:cNvPr>
          <p:cNvCxnSpPr>
            <a:cxnSpLocks/>
          </p:cNvCxnSpPr>
          <p:nvPr/>
        </p:nvCxnSpPr>
        <p:spPr>
          <a:xfrm>
            <a:off x="1063063" y="5100497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BB10A8-3863-42E4-A0FA-B10627D9CC50}"/>
              </a:ext>
            </a:extLst>
          </p:cNvPr>
          <p:cNvCxnSpPr>
            <a:cxnSpLocks/>
          </p:cNvCxnSpPr>
          <p:nvPr/>
        </p:nvCxnSpPr>
        <p:spPr>
          <a:xfrm>
            <a:off x="951292" y="5102528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2D87747-A29E-4174-BBD8-FFB3677CC5D7}"/>
              </a:ext>
            </a:extLst>
          </p:cNvPr>
          <p:cNvSpPr txBox="1"/>
          <p:nvPr/>
        </p:nvSpPr>
        <p:spPr>
          <a:xfrm>
            <a:off x="-17002" y="519836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ON/OFF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5B7D43-4569-4F6C-8F72-4FD0C1FC1839}"/>
              </a:ext>
            </a:extLst>
          </p:cNvPr>
          <p:cNvCxnSpPr>
            <a:cxnSpLocks/>
          </p:cNvCxnSpPr>
          <p:nvPr/>
        </p:nvCxnSpPr>
        <p:spPr>
          <a:xfrm>
            <a:off x="951292" y="5304614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1B09F4A-6459-4B06-8FF5-DCF937684C3C}"/>
              </a:ext>
            </a:extLst>
          </p:cNvPr>
          <p:cNvCxnSpPr>
            <a:cxnSpLocks/>
          </p:cNvCxnSpPr>
          <p:nvPr/>
        </p:nvCxnSpPr>
        <p:spPr>
          <a:xfrm>
            <a:off x="1063283" y="4060767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3C3F24-DCF3-4886-BA4A-A14740363353}"/>
              </a:ext>
            </a:extLst>
          </p:cNvPr>
          <p:cNvCxnSpPr>
            <a:cxnSpLocks/>
          </p:cNvCxnSpPr>
          <p:nvPr/>
        </p:nvCxnSpPr>
        <p:spPr>
          <a:xfrm>
            <a:off x="1069961" y="553692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10411322" y="183395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  <a:endParaRPr lang="en-SG" sz="16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10411322" y="2100925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  <a:endParaRPr lang="en-SG" sz="16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10737737" y="2000430"/>
            <a:ext cx="105006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10737737" y="2264600"/>
            <a:ext cx="105006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2B7C2EB-FE56-4C5D-A195-E805B0824A4A}"/>
              </a:ext>
            </a:extLst>
          </p:cNvPr>
          <p:cNvCxnSpPr>
            <a:cxnSpLocks/>
          </p:cNvCxnSpPr>
          <p:nvPr/>
        </p:nvCxnSpPr>
        <p:spPr>
          <a:xfrm flipH="1">
            <a:off x="8025115" y="3144312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A6CC7AE-085F-4A3A-B482-F1B2A71E6962}"/>
              </a:ext>
            </a:extLst>
          </p:cNvPr>
          <p:cNvSpPr txBox="1"/>
          <p:nvPr/>
        </p:nvSpPr>
        <p:spPr>
          <a:xfrm>
            <a:off x="8283612" y="294425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CA0FE53-6487-44D3-BF0A-506AD324FA9F}"/>
              </a:ext>
            </a:extLst>
          </p:cNvPr>
          <p:cNvCxnSpPr>
            <a:cxnSpLocks/>
          </p:cNvCxnSpPr>
          <p:nvPr/>
        </p:nvCxnSpPr>
        <p:spPr>
          <a:xfrm flipH="1">
            <a:off x="8025115" y="3404308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5FAF6E9-7F5C-4576-ABFC-7EF0A14F88D6}"/>
              </a:ext>
            </a:extLst>
          </p:cNvPr>
          <p:cNvSpPr txBox="1"/>
          <p:nvPr/>
        </p:nvSpPr>
        <p:spPr>
          <a:xfrm>
            <a:off x="8283612" y="321256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49E86CE-355E-4D6A-A87F-C08F321C1316}"/>
              </a:ext>
            </a:extLst>
          </p:cNvPr>
          <p:cNvCxnSpPr>
            <a:cxnSpLocks/>
          </p:cNvCxnSpPr>
          <p:nvPr/>
        </p:nvCxnSpPr>
        <p:spPr>
          <a:xfrm flipH="1">
            <a:off x="8025115" y="427575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574AB96-E3B5-48B6-8343-543C049ACEC9}"/>
              </a:ext>
            </a:extLst>
          </p:cNvPr>
          <p:cNvSpPr txBox="1"/>
          <p:nvPr/>
        </p:nvSpPr>
        <p:spPr>
          <a:xfrm>
            <a:off x="8283612" y="4075699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FB98D11-9476-489E-BC71-D8E24E8112E7}"/>
              </a:ext>
            </a:extLst>
          </p:cNvPr>
          <p:cNvCxnSpPr>
            <a:cxnSpLocks/>
          </p:cNvCxnSpPr>
          <p:nvPr/>
        </p:nvCxnSpPr>
        <p:spPr>
          <a:xfrm flipH="1">
            <a:off x="8025115" y="453575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1583BDC-83B6-4D0D-A812-A3E73AC8DF57}"/>
              </a:ext>
            </a:extLst>
          </p:cNvPr>
          <p:cNvSpPr txBox="1"/>
          <p:nvPr/>
        </p:nvSpPr>
        <p:spPr>
          <a:xfrm>
            <a:off x="8283612" y="434400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CED14D-ED2D-43BB-A85E-AAC6D1614371}"/>
              </a:ext>
            </a:extLst>
          </p:cNvPr>
          <p:cNvCxnSpPr>
            <a:cxnSpLocks/>
          </p:cNvCxnSpPr>
          <p:nvPr/>
        </p:nvCxnSpPr>
        <p:spPr>
          <a:xfrm>
            <a:off x="6216270" y="5270747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6C59402-9C98-411A-B28A-F6D31A18011C}"/>
              </a:ext>
            </a:extLst>
          </p:cNvPr>
          <p:cNvSpPr txBox="1"/>
          <p:nvPr/>
        </p:nvSpPr>
        <p:spPr>
          <a:xfrm>
            <a:off x="5694093" y="5082341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0D3AE07-FDF0-4D98-9EDC-9B3560B10CC2}"/>
              </a:ext>
            </a:extLst>
          </p:cNvPr>
          <p:cNvSpPr txBox="1"/>
          <p:nvPr/>
        </p:nvSpPr>
        <p:spPr>
          <a:xfrm>
            <a:off x="5656629" y="59330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6DEAA3-A934-45F0-9481-254896AC57F4}"/>
              </a:ext>
            </a:extLst>
          </p:cNvPr>
          <p:cNvSpPr txBox="1"/>
          <p:nvPr/>
        </p:nvSpPr>
        <p:spPr>
          <a:xfrm>
            <a:off x="755409" y="3295598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5949659-F10D-4065-B6E1-523DFF64AFF3}"/>
              </a:ext>
            </a:extLst>
          </p:cNvPr>
          <p:cNvSpPr txBox="1"/>
          <p:nvPr/>
        </p:nvSpPr>
        <p:spPr>
          <a:xfrm>
            <a:off x="755408" y="475823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3A42A3-CF56-48ED-8BD9-601D7A3E894B}"/>
              </a:ext>
            </a:extLst>
          </p:cNvPr>
          <p:cNvSpPr/>
          <p:nvPr/>
        </p:nvSpPr>
        <p:spPr>
          <a:xfrm>
            <a:off x="325143" y="2291201"/>
            <a:ext cx="1031564" cy="84482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1461143" y="159492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845483" y="1410260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1461143" y="191284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867124" y="172817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EEE8CDD-8C05-4D6C-ABA6-DDE30810DA1F}"/>
              </a:ext>
            </a:extLst>
          </p:cNvPr>
          <p:cNvCxnSpPr>
            <a:cxnSpLocks/>
          </p:cNvCxnSpPr>
          <p:nvPr/>
        </p:nvCxnSpPr>
        <p:spPr>
          <a:xfrm>
            <a:off x="6216270" y="6117762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F789C26-B204-4FA1-8385-26CC1E8026ED}"/>
              </a:ext>
            </a:extLst>
          </p:cNvPr>
          <p:cNvCxnSpPr>
            <a:cxnSpLocks/>
          </p:cNvCxnSpPr>
          <p:nvPr/>
        </p:nvCxnSpPr>
        <p:spPr>
          <a:xfrm>
            <a:off x="5640071" y="5831204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7A53BF6-BA02-4000-B356-41A722DBD65A}"/>
              </a:ext>
            </a:extLst>
          </p:cNvPr>
          <p:cNvSpPr txBox="1"/>
          <p:nvPr/>
        </p:nvSpPr>
        <p:spPr>
          <a:xfrm>
            <a:off x="7746223" y="5262572"/>
            <a:ext cx="60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COM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683EB18-D2A7-4F04-A042-A54A1A5C4F2C}"/>
              </a:ext>
            </a:extLst>
          </p:cNvPr>
          <p:cNvSpPr txBox="1"/>
          <p:nvPr/>
        </p:nvSpPr>
        <p:spPr>
          <a:xfrm>
            <a:off x="7846877" y="5619164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NO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373893D-D5AD-4B38-BDC3-5FAD4D6C7298}"/>
              </a:ext>
            </a:extLst>
          </p:cNvPr>
          <p:cNvSpPr txBox="1"/>
          <p:nvPr/>
        </p:nvSpPr>
        <p:spPr>
          <a:xfrm>
            <a:off x="8610124" y="523179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5205418-5393-479D-8A27-EC4E7C21C6C1}"/>
              </a:ext>
            </a:extLst>
          </p:cNvPr>
          <p:cNvCxnSpPr>
            <a:cxnSpLocks/>
          </p:cNvCxnSpPr>
          <p:nvPr/>
        </p:nvCxnSpPr>
        <p:spPr>
          <a:xfrm flipH="1">
            <a:off x="8340051" y="541646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15E65C4-0826-48E9-9502-FED1573434D8}"/>
              </a:ext>
            </a:extLst>
          </p:cNvPr>
          <p:cNvCxnSpPr>
            <a:cxnSpLocks/>
          </p:cNvCxnSpPr>
          <p:nvPr/>
        </p:nvCxnSpPr>
        <p:spPr>
          <a:xfrm>
            <a:off x="8329716" y="5790709"/>
            <a:ext cx="15957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496F6AF-7468-4C5F-8D27-BF803F10B3C4}"/>
              </a:ext>
            </a:extLst>
          </p:cNvPr>
          <p:cNvSpPr txBox="1"/>
          <p:nvPr/>
        </p:nvSpPr>
        <p:spPr>
          <a:xfrm>
            <a:off x="8786539" y="586313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4C97408-1C1C-4758-9DAA-CCCA910F5D4C}"/>
              </a:ext>
            </a:extLst>
          </p:cNvPr>
          <p:cNvCxnSpPr>
            <a:cxnSpLocks/>
          </p:cNvCxnSpPr>
          <p:nvPr/>
        </p:nvCxnSpPr>
        <p:spPr>
          <a:xfrm>
            <a:off x="9346180" y="6047802"/>
            <a:ext cx="5925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C4B1438-95E6-4431-8BB0-AFC6715AAED8}"/>
              </a:ext>
            </a:extLst>
          </p:cNvPr>
          <p:cNvSpPr/>
          <p:nvPr/>
        </p:nvSpPr>
        <p:spPr>
          <a:xfrm>
            <a:off x="9925497" y="5082341"/>
            <a:ext cx="1222258" cy="11764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Solenoid</a:t>
            </a: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Valve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78F078C-F413-49DB-9242-45C53C5D6230}"/>
              </a:ext>
            </a:extLst>
          </p:cNvPr>
          <p:cNvCxnSpPr>
            <a:cxnSpLocks/>
          </p:cNvCxnSpPr>
          <p:nvPr/>
        </p:nvCxnSpPr>
        <p:spPr>
          <a:xfrm>
            <a:off x="7952613" y="174390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4737E8B-C4DA-4A13-9657-1391232F25A6}"/>
              </a:ext>
            </a:extLst>
          </p:cNvPr>
          <p:cNvSpPr txBox="1"/>
          <p:nvPr/>
        </p:nvSpPr>
        <p:spPr>
          <a:xfrm>
            <a:off x="7395463" y="155923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93E38E7-FDF9-4DE6-A9A7-4BF6385F9269}"/>
              </a:ext>
            </a:extLst>
          </p:cNvPr>
          <p:cNvCxnSpPr>
            <a:cxnSpLocks/>
          </p:cNvCxnSpPr>
          <p:nvPr/>
        </p:nvCxnSpPr>
        <p:spPr>
          <a:xfrm>
            <a:off x="7952613" y="2514422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F20A006-4A1F-4BFB-857E-2C123CD94796}"/>
              </a:ext>
            </a:extLst>
          </p:cNvPr>
          <p:cNvSpPr txBox="1"/>
          <p:nvPr/>
        </p:nvSpPr>
        <p:spPr>
          <a:xfrm>
            <a:off x="7358594" y="232975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331969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1860177" y="1410259"/>
            <a:ext cx="3760251" cy="4764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Uno)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12377" y="533096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</p:cNvCxnSpPr>
          <p:nvPr/>
        </p:nvCxnSpPr>
        <p:spPr>
          <a:xfrm>
            <a:off x="987259" y="717762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8987171" y="707813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9376950" y="52314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170798" y="709345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1701171" y="36079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3574333" y="52467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7129938" y="70934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4650323" y="36079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4234014" y="709345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6514278" y="524679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132098" y="70934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7512118" y="356654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8349080" y="1322314"/>
            <a:ext cx="2374370" cy="14114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Max31855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C62CB9-7BC8-4E14-AE57-60A8D511E2BF}"/>
              </a:ext>
            </a:extLst>
          </p:cNvPr>
          <p:cNvCxnSpPr>
            <a:cxnSpLocks/>
          </p:cNvCxnSpPr>
          <p:nvPr/>
        </p:nvCxnSpPr>
        <p:spPr>
          <a:xfrm flipH="1">
            <a:off x="5611399" y="2269087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8349080" y="1841585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CS</a:t>
            </a:r>
            <a:endParaRPr lang="en-SG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5207637" y="184299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</a:t>
            </a:r>
            <a:endParaRPr lang="en-SG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00DD7B-E44F-4D9A-931C-4A7165AD7945}"/>
              </a:ext>
            </a:extLst>
          </p:cNvPr>
          <p:cNvSpPr txBox="1"/>
          <p:nvPr/>
        </p:nvSpPr>
        <p:spPr>
          <a:xfrm>
            <a:off x="5207637" y="21099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D1A4B0-B0EA-4890-BC95-A4A111070448}"/>
              </a:ext>
            </a:extLst>
          </p:cNvPr>
          <p:cNvSpPr txBox="1"/>
          <p:nvPr/>
        </p:nvSpPr>
        <p:spPr>
          <a:xfrm>
            <a:off x="5207637" y="157602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DDC186-8481-4F07-AE6C-5819E3A93F24}"/>
              </a:ext>
            </a:extLst>
          </p:cNvPr>
          <p:cNvSpPr/>
          <p:nvPr/>
        </p:nvSpPr>
        <p:spPr>
          <a:xfrm>
            <a:off x="6408394" y="2976552"/>
            <a:ext cx="1597182" cy="98052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01925A-F7CB-4732-B1C1-89654D6CAEA3}"/>
              </a:ext>
            </a:extLst>
          </p:cNvPr>
          <p:cNvSpPr txBox="1"/>
          <p:nvPr/>
        </p:nvSpPr>
        <p:spPr>
          <a:xfrm>
            <a:off x="6388855" y="3310961"/>
            <a:ext cx="51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DAT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D3FA05-6BAE-4F26-8CBC-E31E00E51122}"/>
              </a:ext>
            </a:extLst>
          </p:cNvPr>
          <p:cNvSpPr txBox="1"/>
          <p:nvPr/>
        </p:nvSpPr>
        <p:spPr>
          <a:xfrm>
            <a:off x="6388855" y="3577932"/>
            <a:ext cx="486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CBD786-A221-4751-8DB1-F5B93B0A1709}"/>
              </a:ext>
            </a:extLst>
          </p:cNvPr>
          <p:cNvSpPr txBox="1"/>
          <p:nvPr/>
        </p:nvSpPr>
        <p:spPr>
          <a:xfrm>
            <a:off x="6388855" y="304399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CLK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312378-791C-4823-BC60-360196469865}"/>
              </a:ext>
            </a:extLst>
          </p:cNvPr>
          <p:cNvCxnSpPr>
            <a:cxnSpLocks/>
          </p:cNvCxnSpPr>
          <p:nvPr/>
        </p:nvCxnSpPr>
        <p:spPr>
          <a:xfrm>
            <a:off x="5615493" y="320507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4EB976-DDAE-4505-A63A-8AD6A355F8AD}"/>
              </a:ext>
            </a:extLst>
          </p:cNvPr>
          <p:cNvCxnSpPr>
            <a:cxnSpLocks/>
          </p:cNvCxnSpPr>
          <p:nvPr/>
        </p:nvCxnSpPr>
        <p:spPr>
          <a:xfrm flipH="1">
            <a:off x="5615493" y="347832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F5ABDE-BE84-4301-B860-86FF50322937}"/>
              </a:ext>
            </a:extLst>
          </p:cNvPr>
          <p:cNvCxnSpPr>
            <a:cxnSpLocks/>
          </p:cNvCxnSpPr>
          <p:nvPr/>
        </p:nvCxnSpPr>
        <p:spPr>
          <a:xfrm>
            <a:off x="5615493" y="374694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C736597-2C4E-43CA-ADA7-4C6F203C8982}"/>
              </a:ext>
            </a:extLst>
          </p:cNvPr>
          <p:cNvSpPr txBox="1"/>
          <p:nvPr/>
        </p:nvSpPr>
        <p:spPr>
          <a:xfrm>
            <a:off x="5247805" y="303579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C36522-6D26-4935-A504-951FFD8F2560}"/>
              </a:ext>
            </a:extLst>
          </p:cNvPr>
          <p:cNvSpPr txBox="1"/>
          <p:nvPr/>
        </p:nvSpPr>
        <p:spPr>
          <a:xfrm>
            <a:off x="5247805" y="33027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572A78-0DD1-4F60-B09E-A7DD3E13A13A}"/>
              </a:ext>
            </a:extLst>
          </p:cNvPr>
          <p:cNvSpPr txBox="1"/>
          <p:nvPr/>
        </p:nvSpPr>
        <p:spPr>
          <a:xfrm>
            <a:off x="5247805" y="35697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0091C8-AA8E-4A7E-AED1-91B41D505A72}"/>
              </a:ext>
            </a:extLst>
          </p:cNvPr>
          <p:cNvSpPr/>
          <p:nvPr/>
        </p:nvSpPr>
        <p:spPr>
          <a:xfrm>
            <a:off x="6408393" y="4155465"/>
            <a:ext cx="1597183" cy="76764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LCD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72647F-3D69-4996-AF74-B4432033F305}"/>
              </a:ext>
            </a:extLst>
          </p:cNvPr>
          <p:cNvSpPr txBox="1"/>
          <p:nvPr/>
        </p:nvSpPr>
        <p:spPr>
          <a:xfrm>
            <a:off x="6388855" y="4489873"/>
            <a:ext cx="52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SDA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1A4543-519B-4ED0-AF04-B02B6541E82E}"/>
              </a:ext>
            </a:extLst>
          </p:cNvPr>
          <p:cNvSpPr txBox="1"/>
          <p:nvPr/>
        </p:nvSpPr>
        <p:spPr>
          <a:xfrm>
            <a:off x="6388855" y="4222902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SCL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66CDE6-BD45-4A4D-9758-3905EB17667F}"/>
              </a:ext>
            </a:extLst>
          </p:cNvPr>
          <p:cNvCxnSpPr>
            <a:cxnSpLocks/>
          </p:cNvCxnSpPr>
          <p:nvPr/>
        </p:nvCxnSpPr>
        <p:spPr>
          <a:xfrm>
            <a:off x="5615493" y="4383988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16E5469-55AD-4717-B26F-8F869A7D2C53}"/>
              </a:ext>
            </a:extLst>
          </p:cNvPr>
          <p:cNvCxnSpPr>
            <a:cxnSpLocks/>
          </p:cNvCxnSpPr>
          <p:nvPr/>
        </p:nvCxnSpPr>
        <p:spPr>
          <a:xfrm flipH="1">
            <a:off x="5615493" y="465723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A6A8D40-B945-4FD4-9C35-AFF827903A15}"/>
              </a:ext>
            </a:extLst>
          </p:cNvPr>
          <p:cNvSpPr txBox="1"/>
          <p:nvPr/>
        </p:nvSpPr>
        <p:spPr>
          <a:xfrm>
            <a:off x="5176064" y="4212717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9393F0-6526-41E3-8A26-55D2E8EAE9BE}"/>
              </a:ext>
            </a:extLst>
          </p:cNvPr>
          <p:cNvSpPr txBox="1"/>
          <p:nvPr/>
        </p:nvSpPr>
        <p:spPr>
          <a:xfrm>
            <a:off x="5176064" y="447968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FF8656-7317-40AC-BBD3-EA060931BE41}"/>
              </a:ext>
            </a:extLst>
          </p:cNvPr>
          <p:cNvSpPr/>
          <p:nvPr/>
        </p:nvSpPr>
        <p:spPr>
          <a:xfrm>
            <a:off x="6596375" y="5100497"/>
            <a:ext cx="1743676" cy="115827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030E43-BD31-4139-9DE1-CC65B8C13A31}"/>
              </a:ext>
            </a:extLst>
          </p:cNvPr>
          <p:cNvSpPr txBox="1"/>
          <p:nvPr/>
        </p:nvSpPr>
        <p:spPr>
          <a:xfrm>
            <a:off x="6576836" y="5662989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40659D-15B8-4024-815E-0E59F111CC69}"/>
              </a:ext>
            </a:extLst>
          </p:cNvPr>
          <p:cNvSpPr txBox="1"/>
          <p:nvPr/>
        </p:nvSpPr>
        <p:spPr>
          <a:xfrm>
            <a:off x="6576836" y="5396018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1356F2-F5FF-42BF-BDF9-A1B7397336EA}"/>
              </a:ext>
            </a:extLst>
          </p:cNvPr>
          <p:cNvCxnSpPr>
            <a:cxnSpLocks/>
          </p:cNvCxnSpPr>
          <p:nvPr/>
        </p:nvCxnSpPr>
        <p:spPr>
          <a:xfrm>
            <a:off x="5615493" y="5564233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054FA3-AD66-471F-AA61-34E6AF177C8C}"/>
              </a:ext>
            </a:extLst>
          </p:cNvPr>
          <p:cNvSpPr txBox="1"/>
          <p:nvPr/>
        </p:nvSpPr>
        <p:spPr>
          <a:xfrm>
            <a:off x="5201463" y="5383281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3A5C3BB-D86F-4D43-94FA-C948A10A3E53}"/>
              </a:ext>
            </a:extLst>
          </p:cNvPr>
          <p:cNvSpPr txBox="1"/>
          <p:nvPr/>
        </p:nvSpPr>
        <p:spPr>
          <a:xfrm>
            <a:off x="5201463" y="5650252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A35307-5DC7-479A-B543-85E5B0D53AC7}"/>
              </a:ext>
            </a:extLst>
          </p:cNvPr>
          <p:cNvSpPr txBox="1"/>
          <p:nvPr/>
        </p:nvSpPr>
        <p:spPr>
          <a:xfrm>
            <a:off x="1878310" y="389149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5DC3A3-4797-4215-8A14-22C9D9C1FBBF}"/>
              </a:ext>
            </a:extLst>
          </p:cNvPr>
          <p:cNvSpPr txBox="1"/>
          <p:nvPr/>
        </p:nvSpPr>
        <p:spPr>
          <a:xfrm>
            <a:off x="1875255" y="5353442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970A06-8F0A-4F76-B7A1-47FA7612EC42}"/>
              </a:ext>
            </a:extLst>
          </p:cNvPr>
          <p:cNvGrpSpPr/>
          <p:nvPr/>
        </p:nvGrpSpPr>
        <p:grpSpPr>
          <a:xfrm>
            <a:off x="984969" y="3951603"/>
            <a:ext cx="156632" cy="735873"/>
            <a:chOff x="2108200" y="3892550"/>
            <a:chExt cx="156632" cy="73587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34FD36A-795D-49BA-958D-9C60730A089C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6200F9-0E7E-47B7-846A-47BA952D4163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F7D0C9-4657-443A-872A-972BA49FBD6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3FCC784-612F-4F9B-852A-895075CBCE78}"/>
              </a:ext>
            </a:extLst>
          </p:cNvPr>
          <p:cNvCxnSpPr>
            <a:cxnSpLocks/>
          </p:cNvCxnSpPr>
          <p:nvPr/>
        </p:nvCxnSpPr>
        <p:spPr>
          <a:xfrm>
            <a:off x="951513" y="3817633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0A47FD-6A3D-4EC4-9186-6E6CD621EE2E}"/>
              </a:ext>
            </a:extLst>
          </p:cNvPr>
          <p:cNvCxnSpPr>
            <a:cxnSpLocks/>
          </p:cNvCxnSpPr>
          <p:nvPr/>
        </p:nvCxnSpPr>
        <p:spPr>
          <a:xfrm>
            <a:off x="951514" y="4688117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3863EF-3CE0-4547-AB4E-0BF602D92713}"/>
              </a:ext>
            </a:extLst>
          </p:cNvPr>
          <p:cNvCxnSpPr>
            <a:cxnSpLocks/>
          </p:cNvCxnSpPr>
          <p:nvPr/>
        </p:nvCxnSpPr>
        <p:spPr>
          <a:xfrm>
            <a:off x="1063284" y="3613515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40629FA-29EB-4F6C-AEEA-0AE7828D17DB}"/>
              </a:ext>
            </a:extLst>
          </p:cNvPr>
          <p:cNvCxnSpPr>
            <a:cxnSpLocks/>
          </p:cNvCxnSpPr>
          <p:nvPr/>
        </p:nvCxnSpPr>
        <p:spPr>
          <a:xfrm>
            <a:off x="951513" y="3615546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5747D5F-113F-4D46-9982-082F2C10AB8E}"/>
              </a:ext>
            </a:extLst>
          </p:cNvPr>
          <p:cNvSpPr txBox="1"/>
          <p:nvPr/>
        </p:nvSpPr>
        <p:spPr>
          <a:xfrm>
            <a:off x="27531" y="3592891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Manual</a:t>
            </a:r>
          </a:p>
          <a:p>
            <a:r>
              <a:rPr lang="en-SG" sz="1600" dirty="0"/>
              <a:t>Mode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0CEA57C-D8BC-473E-A0F6-5E3D61D3614F}"/>
              </a:ext>
            </a:extLst>
          </p:cNvPr>
          <p:cNvGrpSpPr/>
          <p:nvPr/>
        </p:nvGrpSpPr>
        <p:grpSpPr>
          <a:xfrm>
            <a:off x="984748" y="5438585"/>
            <a:ext cx="156632" cy="735873"/>
            <a:chOff x="2108200" y="3892550"/>
            <a:chExt cx="156632" cy="735873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8295BB4-7CB8-4668-BAAF-F76FE3D6C29F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EBD5E51-7279-45C8-8C76-B0BEA3BAB44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C2CE66A-0A52-46FF-9E77-167CD047A0AC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FD085E-AD63-4473-9ED3-FAA2E405EF40}"/>
              </a:ext>
            </a:extLst>
          </p:cNvPr>
          <p:cNvCxnSpPr>
            <a:cxnSpLocks/>
          </p:cNvCxnSpPr>
          <p:nvPr/>
        </p:nvCxnSpPr>
        <p:spPr>
          <a:xfrm>
            <a:off x="951293" y="6175099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85EFB3-F665-4749-8CD3-3129470614BE}"/>
              </a:ext>
            </a:extLst>
          </p:cNvPr>
          <p:cNvCxnSpPr>
            <a:cxnSpLocks/>
          </p:cNvCxnSpPr>
          <p:nvPr/>
        </p:nvCxnSpPr>
        <p:spPr>
          <a:xfrm>
            <a:off x="1063063" y="5100497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BB10A8-3863-42E4-A0FA-B10627D9CC50}"/>
              </a:ext>
            </a:extLst>
          </p:cNvPr>
          <p:cNvCxnSpPr>
            <a:cxnSpLocks/>
          </p:cNvCxnSpPr>
          <p:nvPr/>
        </p:nvCxnSpPr>
        <p:spPr>
          <a:xfrm>
            <a:off x="951292" y="5102528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2D87747-A29E-4174-BBD8-FFB3677CC5D7}"/>
              </a:ext>
            </a:extLst>
          </p:cNvPr>
          <p:cNvSpPr txBox="1"/>
          <p:nvPr/>
        </p:nvSpPr>
        <p:spPr>
          <a:xfrm>
            <a:off x="-17002" y="519836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ON/OFF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5B7D43-4569-4F6C-8F72-4FD0C1FC1839}"/>
              </a:ext>
            </a:extLst>
          </p:cNvPr>
          <p:cNvCxnSpPr>
            <a:cxnSpLocks/>
          </p:cNvCxnSpPr>
          <p:nvPr/>
        </p:nvCxnSpPr>
        <p:spPr>
          <a:xfrm>
            <a:off x="951292" y="5304614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1B09F4A-6459-4B06-8FF5-DCF937684C3C}"/>
              </a:ext>
            </a:extLst>
          </p:cNvPr>
          <p:cNvCxnSpPr>
            <a:cxnSpLocks/>
          </p:cNvCxnSpPr>
          <p:nvPr/>
        </p:nvCxnSpPr>
        <p:spPr>
          <a:xfrm>
            <a:off x="1063283" y="4060767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3C3F24-DCF3-4886-BA4A-A14740363353}"/>
              </a:ext>
            </a:extLst>
          </p:cNvPr>
          <p:cNvCxnSpPr>
            <a:cxnSpLocks/>
          </p:cNvCxnSpPr>
          <p:nvPr/>
        </p:nvCxnSpPr>
        <p:spPr>
          <a:xfrm>
            <a:off x="1069961" y="553692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10411322" y="183395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  <a:endParaRPr lang="en-SG" sz="16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10411322" y="2100925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  <a:endParaRPr lang="en-SG" sz="16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10737737" y="2000430"/>
            <a:ext cx="105006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10737737" y="2264600"/>
            <a:ext cx="105006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2B7C2EB-FE56-4C5D-A195-E805B0824A4A}"/>
              </a:ext>
            </a:extLst>
          </p:cNvPr>
          <p:cNvCxnSpPr>
            <a:cxnSpLocks/>
          </p:cNvCxnSpPr>
          <p:nvPr/>
        </p:nvCxnSpPr>
        <p:spPr>
          <a:xfrm flipH="1">
            <a:off x="8025115" y="3144312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A6CC7AE-085F-4A3A-B482-F1B2A71E6962}"/>
              </a:ext>
            </a:extLst>
          </p:cNvPr>
          <p:cNvSpPr txBox="1"/>
          <p:nvPr/>
        </p:nvSpPr>
        <p:spPr>
          <a:xfrm>
            <a:off x="8283612" y="294425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CA0FE53-6487-44D3-BF0A-506AD324FA9F}"/>
              </a:ext>
            </a:extLst>
          </p:cNvPr>
          <p:cNvCxnSpPr>
            <a:cxnSpLocks/>
          </p:cNvCxnSpPr>
          <p:nvPr/>
        </p:nvCxnSpPr>
        <p:spPr>
          <a:xfrm flipH="1">
            <a:off x="8025115" y="3404308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5FAF6E9-7F5C-4576-ABFC-7EF0A14F88D6}"/>
              </a:ext>
            </a:extLst>
          </p:cNvPr>
          <p:cNvSpPr txBox="1"/>
          <p:nvPr/>
        </p:nvSpPr>
        <p:spPr>
          <a:xfrm>
            <a:off x="8283612" y="321256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49E86CE-355E-4D6A-A87F-C08F321C1316}"/>
              </a:ext>
            </a:extLst>
          </p:cNvPr>
          <p:cNvCxnSpPr>
            <a:cxnSpLocks/>
          </p:cNvCxnSpPr>
          <p:nvPr/>
        </p:nvCxnSpPr>
        <p:spPr>
          <a:xfrm flipH="1">
            <a:off x="8025115" y="427575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574AB96-E3B5-48B6-8343-543C049ACEC9}"/>
              </a:ext>
            </a:extLst>
          </p:cNvPr>
          <p:cNvSpPr txBox="1"/>
          <p:nvPr/>
        </p:nvSpPr>
        <p:spPr>
          <a:xfrm>
            <a:off x="8283612" y="4075699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FB98D11-9476-489E-BC71-D8E24E8112E7}"/>
              </a:ext>
            </a:extLst>
          </p:cNvPr>
          <p:cNvCxnSpPr>
            <a:cxnSpLocks/>
          </p:cNvCxnSpPr>
          <p:nvPr/>
        </p:nvCxnSpPr>
        <p:spPr>
          <a:xfrm flipH="1">
            <a:off x="8025115" y="453575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1583BDC-83B6-4D0D-A812-A3E73AC8DF57}"/>
              </a:ext>
            </a:extLst>
          </p:cNvPr>
          <p:cNvSpPr txBox="1"/>
          <p:nvPr/>
        </p:nvSpPr>
        <p:spPr>
          <a:xfrm>
            <a:off x="8283612" y="434400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CED14D-ED2D-43BB-A85E-AAC6D1614371}"/>
              </a:ext>
            </a:extLst>
          </p:cNvPr>
          <p:cNvCxnSpPr>
            <a:cxnSpLocks/>
          </p:cNvCxnSpPr>
          <p:nvPr/>
        </p:nvCxnSpPr>
        <p:spPr>
          <a:xfrm>
            <a:off x="6216270" y="5270747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6C59402-9C98-411A-B28A-F6D31A18011C}"/>
              </a:ext>
            </a:extLst>
          </p:cNvPr>
          <p:cNvSpPr txBox="1"/>
          <p:nvPr/>
        </p:nvSpPr>
        <p:spPr>
          <a:xfrm>
            <a:off x="5694093" y="5082341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0D3AE07-FDF0-4D98-9EDC-9B3560B10CC2}"/>
              </a:ext>
            </a:extLst>
          </p:cNvPr>
          <p:cNvSpPr txBox="1"/>
          <p:nvPr/>
        </p:nvSpPr>
        <p:spPr>
          <a:xfrm>
            <a:off x="5656629" y="59330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6DEAA3-A934-45F0-9481-254896AC57F4}"/>
              </a:ext>
            </a:extLst>
          </p:cNvPr>
          <p:cNvSpPr txBox="1"/>
          <p:nvPr/>
        </p:nvSpPr>
        <p:spPr>
          <a:xfrm>
            <a:off x="755409" y="3295598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5949659-F10D-4065-B6E1-523DFF64AFF3}"/>
              </a:ext>
            </a:extLst>
          </p:cNvPr>
          <p:cNvSpPr txBox="1"/>
          <p:nvPr/>
        </p:nvSpPr>
        <p:spPr>
          <a:xfrm>
            <a:off x="755408" y="475823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3A42A3-CF56-48ED-8BD9-601D7A3E894B}"/>
              </a:ext>
            </a:extLst>
          </p:cNvPr>
          <p:cNvSpPr/>
          <p:nvPr/>
        </p:nvSpPr>
        <p:spPr>
          <a:xfrm>
            <a:off x="325143" y="2291201"/>
            <a:ext cx="1031564" cy="84482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1461143" y="159492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845483" y="1410260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1461143" y="191284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867124" y="172817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EEE8CDD-8C05-4D6C-ABA6-DDE30810DA1F}"/>
              </a:ext>
            </a:extLst>
          </p:cNvPr>
          <p:cNvCxnSpPr>
            <a:cxnSpLocks/>
          </p:cNvCxnSpPr>
          <p:nvPr/>
        </p:nvCxnSpPr>
        <p:spPr>
          <a:xfrm>
            <a:off x="6216270" y="6117762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F789C26-B204-4FA1-8385-26CC1E8026ED}"/>
              </a:ext>
            </a:extLst>
          </p:cNvPr>
          <p:cNvCxnSpPr>
            <a:cxnSpLocks/>
          </p:cNvCxnSpPr>
          <p:nvPr/>
        </p:nvCxnSpPr>
        <p:spPr>
          <a:xfrm>
            <a:off x="5640071" y="5831204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7A53BF6-BA02-4000-B356-41A722DBD65A}"/>
              </a:ext>
            </a:extLst>
          </p:cNvPr>
          <p:cNvSpPr txBox="1"/>
          <p:nvPr/>
        </p:nvSpPr>
        <p:spPr>
          <a:xfrm>
            <a:off x="7746223" y="5262572"/>
            <a:ext cx="60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COM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683EB18-D2A7-4F04-A042-A54A1A5C4F2C}"/>
              </a:ext>
            </a:extLst>
          </p:cNvPr>
          <p:cNvSpPr txBox="1"/>
          <p:nvPr/>
        </p:nvSpPr>
        <p:spPr>
          <a:xfrm>
            <a:off x="7846877" y="5619164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NO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373893D-D5AD-4B38-BDC3-5FAD4D6C7298}"/>
              </a:ext>
            </a:extLst>
          </p:cNvPr>
          <p:cNvSpPr txBox="1"/>
          <p:nvPr/>
        </p:nvSpPr>
        <p:spPr>
          <a:xfrm>
            <a:off x="8610124" y="523179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5205418-5393-479D-8A27-EC4E7C21C6C1}"/>
              </a:ext>
            </a:extLst>
          </p:cNvPr>
          <p:cNvCxnSpPr>
            <a:cxnSpLocks/>
          </p:cNvCxnSpPr>
          <p:nvPr/>
        </p:nvCxnSpPr>
        <p:spPr>
          <a:xfrm flipH="1">
            <a:off x="8340051" y="541646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15E65C4-0826-48E9-9502-FED1573434D8}"/>
              </a:ext>
            </a:extLst>
          </p:cNvPr>
          <p:cNvCxnSpPr>
            <a:cxnSpLocks/>
          </p:cNvCxnSpPr>
          <p:nvPr/>
        </p:nvCxnSpPr>
        <p:spPr>
          <a:xfrm>
            <a:off x="8329716" y="5790709"/>
            <a:ext cx="15957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496F6AF-7468-4C5F-8D27-BF803F10B3C4}"/>
              </a:ext>
            </a:extLst>
          </p:cNvPr>
          <p:cNvSpPr txBox="1"/>
          <p:nvPr/>
        </p:nvSpPr>
        <p:spPr>
          <a:xfrm>
            <a:off x="8786539" y="586313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4C97408-1C1C-4758-9DAA-CCCA910F5D4C}"/>
              </a:ext>
            </a:extLst>
          </p:cNvPr>
          <p:cNvCxnSpPr>
            <a:cxnSpLocks/>
          </p:cNvCxnSpPr>
          <p:nvPr/>
        </p:nvCxnSpPr>
        <p:spPr>
          <a:xfrm>
            <a:off x="9346180" y="6047802"/>
            <a:ext cx="5925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C4B1438-95E6-4431-8BB0-AFC6715AAED8}"/>
              </a:ext>
            </a:extLst>
          </p:cNvPr>
          <p:cNvSpPr/>
          <p:nvPr/>
        </p:nvSpPr>
        <p:spPr>
          <a:xfrm>
            <a:off x="9925497" y="5082341"/>
            <a:ext cx="1222258" cy="11764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Solenoid</a:t>
            </a: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Valve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78F078C-F413-49DB-9242-45C53C5D6230}"/>
              </a:ext>
            </a:extLst>
          </p:cNvPr>
          <p:cNvCxnSpPr>
            <a:cxnSpLocks/>
          </p:cNvCxnSpPr>
          <p:nvPr/>
        </p:nvCxnSpPr>
        <p:spPr>
          <a:xfrm>
            <a:off x="7952613" y="1477613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4737E8B-C4DA-4A13-9657-1391232F25A6}"/>
              </a:ext>
            </a:extLst>
          </p:cNvPr>
          <p:cNvSpPr txBox="1"/>
          <p:nvPr/>
        </p:nvSpPr>
        <p:spPr>
          <a:xfrm>
            <a:off x="7395463" y="129294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93E38E7-FDF9-4DE6-A9A7-4BF6385F9269}"/>
              </a:ext>
            </a:extLst>
          </p:cNvPr>
          <p:cNvCxnSpPr>
            <a:cxnSpLocks/>
          </p:cNvCxnSpPr>
          <p:nvPr/>
        </p:nvCxnSpPr>
        <p:spPr>
          <a:xfrm>
            <a:off x="7952613" y="2514422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F20A006-4A1F-4BFB-857E-2C123CD94796}"/>
              </a:ext>
            </a:extLst>
          </p:cNvPr>
          <p:cNvSpPr txBox="1"/>
          <p:nvPr/>
        </p:nvSpPr>
        <p:spPr>
          <a:xfrm>
            <a:off x="7358594" y="232975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1B1463B-A454-40BE-9E90-8BA480755196}"/>
              </a:ext>
            </a:extLst>
          </p:cNvPr>
          <p:cNvCxnSpPr>
            <a:cxnSpLocks/>
          </p:cNvCxnSpPr>
          <p:nvPr/>
        </p:nvCxnSpPr>
        <p:spPr>
          <a:xfrm flipH="1">
            <a:off x="5640071" y="2011922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D148EED-5E92-4E8F-B270-9032114BE336}"/>
              </a:ext>
            </a:extLst>
          </p:cNvPr>
          <p:cNvCxnSpPr>
            <a:cxnSpLocks/>
          </p:cNvCxnSpPr>
          <p:nvPr/>
        </p:nvCxnSpPr>
        <p:spPr>
          <a:xfrm flipH="1">
            <a:off x="5629457" y="1776165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58C4B58-AF91-4DBB-B975-BB8F7503E7CB}"/>
              </a:ext>
            </a:extLst>
          </p:cNvPr>
          <p:cNvSpPr txBox="1"/>
          <p:nvPr/>
        </p:nvSpPr>
        <p:spPr>
          <a:xfrm>
            <a:off x="8349080" y="2088350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DO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C2EAB91-F874-4CEA-B8F0-862BBEFCF6A0}"/>
              </a:ext>
            </a:extLst>
          </p:cNvPr>
          <p:cNvSpPr txBox="1"/>
          <p:nvPr/>
        </p:nvSpPr>
        <p:spPr>
          <a:xfrm>
            <a:off x="8343317" y="1621833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CLK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18099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1860177" y="1410259"/>
            <a:ext cx="3760251" cy="4764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Uno)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12377" y="533096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</p:cNvCxnSpPr>
          <p:nvPr/>
        </p:nvCxnSpPr>
        <p:spPr>
          <a:xfrm>
            <a:off x="987259" y="717762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8987171" y="707813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9376950" y="52314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170798" y="709345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1701171" y="36079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3574333" y="52467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7129938" y="70934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4650323" y="36079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4234014" y="709345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6514278" y="524679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132098" y="70934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7512118" y="356654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8349080" y="1255256"/>
            <a:ext cx="2042640" cy="15701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Max31865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C62CB9-7BC8-4E14-AE57-60A8D511E2BF}"/>
              </a:ext>
            </a:extLst>
          </p:cNvPr>
          <p:cNvCxnSpPr>
            <a:cxnSpLocks/>
          </p:cNvCxnSpPr>
          <p:nvPr/>
        </p:nvCxnSpPr>
        <p:spPr>
          <a:xfrm flipH="1">
            <a:off x="5606844" y="2439953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8344525" y="2012451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CS</a:t>
            </a:r>
            <a:endParaRPr lang="en-SG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5203082" y="201386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</a:t>
            </a:r>
            <a:endParaRPr lang="en-SG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00DD7B-E44F-4D9A-931C-4A7165AD7945}"/>
              </a:ext>
            </a:extLst>
          </p:cNvPr>
          <p:cNvSpPr txBox="1"/>
          <p:nvPr/>
        </p:nvSpPr>
        <p:spPr>
          <a:xfrm>
            <a:off x="5203082" y="22808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D1A4B0-B0EA-4890-BC95-A4A111070448}"/>
              </a:ext>
            </a:extLst>
          </p:cNvPr>
          <p:cNvSpPr txBox="1"/>
          <p:nvPr/>
        </p:nvSpPr>
        <p:spPr>
          <a:xfrm>
            <a:off x="5203082" y="174689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DDC186-8481-4F07-AE6C-5819E3A93F24}"/>
              </a:ext>
            </a:extLst>
          </p:cNvPr>
          <p:cNvSpPr/>
          <p:nvPr/>
        </p:nvSpPr>
        <p:spPr>
          <a:xfrm>
            <a:off x="6408394" y="2976552"/>
            <a:ext cx="1597182" cy="98052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01925A-F7CB-4732-B1C1-89654D6CAEA3}"/>
              </a:ext>
            </a:extLst>
          </p:cNvPr>
          <p:cNvSpPr txBox="1"/>
          <p:nvPr/>
        </p:nvSpPr>
        <p:spPr>
          <a:xfrm>
            <a:off x="6388855" y="3310961"/>
            <a:ext cx="51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DAT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D3FA05-6BAE-4F26-8CBC-E31E00E51122}"/>
              </a:ext>
            </a:extLst>
          </p:cNvPr>
          <p:cNvSpPr txBox="1"/>
          <p:nvPr/>
        </p:nvSpPr>
        <p:spPr>
          <a:xfrm>
            <a:off x="6388855" y="3577932"/>
            <a:ext cx="486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CBD786-A221-4751-8DB1-F5B93B0A1709}"/>
              </a:ext>
            </a:extLst>
          </p:cNvPr>
          <p:cNvSpPr txBox="1"/>
          <p:nvPr/>
        </p:nvSpPr>
        <p:spPr>
          <a:xfrm>
            <a:off x="6388855" y="304399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CLK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312378-791C-4823-BC60-360196469865}"/>
              </a:ext>
            </a:extLst>
          </p:cNvPr>
          <p:cNvCxnSpPr>
            <a:cxnSpLocks/>
          </p:cNvCxnSpPr>
          <p:nvPr/>
        </p:nvCxnSpPr>
        <p:spPr>
          <a:xfrm>
            <a:off x="5615493" y="320507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4EB976-DDAE-4505-A63A-8AD6A355F8AD}"/>
              </a:ext>
            </a:extLst>
          </p:cNvPr>
          <p:cNvCxnSpPr>
            <a:cxnSpLocks/>
          </p:cNvCxnSpPr>
          <p:nvPr/>
        </p:nvCxnSpPr>
        <p:spPr>
          <a:xfrm flipH="1">
            <a:off x="5615493" y="347832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F5ABDE-BE84-4301-B860-86FF50322937}"/>
              </a:ext>
            </a:extLst>
          </p:cNvPr>
          <p:cNvCxnSpPr>
            <a:cxnSpLocks/>
          </p:cNvCxnSpPr>
          <p:nvPr/>
        </p:nvCxnSpPr>
        <p:spPr>
          <a:xfrm>
            <a:off x="5615493" y="374694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C736597-2C4E-43CA-ADA7-4C6F203C8982}"/>
              </a:ext>
            </a:extLst>
          </p:cNvPr>
          <p:cNvSpPr txBox="1"/>
          <p:nvPr/>
        </p:nvSpPr>
        <p:spPr>
          <a:xfrm>
            <a:off x="5247805" y="303579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C36522-6D26-4935-A504-951FFD8F2560}"/>
              </a:ext>
            </a:extLst>
          </p:cNvPr>
          <p:cNvSpPr txBox="1"/>
          <p:nvPr/>
        </p:nvSpPr>
        <p:spPr>
          <a:xfrm>
            <a:off x="5247805" y="33027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572A78-0DD1-4F60-B09E-A7DD3E13A13A}"/>
              </a:ext>
            </a:extLst>
          </p:cNvPr>
          <p:cNvSpPr txBox="1"/>
          <p:nvPr/>
        </p:nvSpPr>
        <p:spPr>
          <a:xfrm>
            <a:off x="5247805" y="35697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0091C8-AA8E-4A7E-AED1-91B41D505A72}"/>
              </a:ext>
            </a:extLst>
          </p:cNvPr>
          <p:cNvSpPr/>
          <p:nvPr/>
        </p:nvSpPr>
        <p:spPr>
          <a:xfrm>
            <a:off x="6408393" y="4155465"/>
            <a:ext cx="1597183" cy="76764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LCD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72647F-3D69-4996-AF74-B4432033F305}"/>
              </a:ext>
            </a:extLst>
          </p:cNvPr>
          <p:cNvSpPr txBox="1"/>
          <p:nvPr/>
        </p:nvSpPr>
        <p:spPr>
          <a:xfrm>
            <a:off x="6388855" y="4489873"/>
            <a:ext cx="52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SDA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1A4543-519B-4ED0-AF04-B02B6541E82E}"/>
              </a:ext>
            </a:extLst>
          </p:cNvPr>
          <p:cNvSpPr txBox="1"/>
          <p:nvPr/>
        </p:nvSpPr>
        <p:spPr>
          <a:xfrm>
            <a:off x="6388855" y="4222902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SCL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66CDE6-BD45-4A4D-9758-3905EB17667F}"/>
              </a:ext>
            </a:extLst>
          </p:cNvPr>
          <p:cNvCxnSpPr>
            <a:cxnSpLocks/>
          </p:cNvCxnSpPr>
          <p:nvPr/>
        </p:nvCxnSpPr>
        <p:spPr>
          <a:xfrm>
            <a:off x="5615493" y="4383988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16E5469-55AD-4717-B26F-8F869A7D2C53}"/>
              </a:ext>
            </a:extLst>
          </p:cNvPr>
          <p:cNvCxnSpPr>
            <a:cxnSpLocks/>
          </p:cNvCxnSpPr>
          <p:nvPr/>
        </p:nvCxnSpPr>
        <p:spPr>
          <a:xfrm flipH="1">
            <a:off x="5615493" y="465723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A6A8D40-B945-4FD4-9C35-AFF827903A15}"/>
              </a:ext>
            </a:extLst>
          </p:cNvPr>
          <p:cNvSpPr txBox="1"/>
          <p:nvPr/>
        </p:nvSpPr>
        <p:spPr>
          <a:xfrm>
            <a:off x="5176064" y="4212717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9393F0-6526-41E3-8A26-55D2E8EAE9BE}"/>
              </a:ext>
            </a:extLst>
          </p:cNvPr>
          <p:cNvSpPr txBox="1"/>
          <p:nvPr/>
        </p:nvSpPr>
        <p:spPr>
          <a:xfrm>
            <a:off x="5176064" y="447968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FF8656-7317-40AC-BBD3-EA060931BE41}"/>
              </a:ext>
            </a:extLst>
          </p:cNvPr>
          <p:cNvSpPr/>
          <p:nvPr/>
        </p:nvSpPr>
        <p:spPr>
          <a:xfrm>
            <a:off x="6596375" y="5100497"/>
            <a:ext cx="1743676" cy="115827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030E43-BD31-4139-9DE1-CC65B8C13A31}"/>
              </a:ext>
            </a:extLst>
          </p:cNvPr>
          <p:cNvSpPr txBox="1"/>
          <p:nvPr/>
        </p:nvSpPr>
        <p:spPr>
          <a:xfrm>
            <a:off x="6576836" y="5662989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40659D-15B8-4024-815E-0E59F111CC69}"/>
              </a:ext>
            </a:extLst>
          </p:cNvPr>
          <p:cNvSpPr txBox="1"/>
          <p:nvPr/>
        </p:nvSpPr>
        <p:spPr>
          <a:xfrm>
            <a:off x="6576836" y="5396018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1356F2-F5FF-42BF-BDF9-A1B7397336EA}"/>
              </a:ext>
            </a:extLst>
          </p:cNvPr>
          <p:cNvCxnSpPr>
            <a:cxnSpLocks/>
          </p:cNvCxnSpPr>
          <p:nvPr/>
        </p:nvCxnSpPr>
        <p:spPr>
          <a:xfrm>
            <a:off x="5615493" y="5564233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054FA3-AD66-471F-AA61-34E6AF177C8C}"/>
              </a:ext>
            </a:extLst>
          </p:cNvPr>
          <p:cNvSpPr txBox="1"/>
          <p:nvPr/>
        </p:nvSpPr>
        <p:spPr>
          <a:xfrm>
            <a:off x="5247805" y="539495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3A5C3BB-D86F-4D43-94FA-C948A10A3E53}"/>
              </a:ext>
            </a:extLst>
          </p:cNvPr>
          <p:cNvSpPr txBox="1"/>
          <p:nvPr/>
        </p:nvSpPr>
        <p:spPr>
          <a:xfrm>
            <a:off x="5247805" y="566192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A35307-5DC7-479A-B543-85E5B0D53AC7}"/>
              </a:ext>
            </a:extLst>
          </p:cNvPr>
          <p:cNvSpPr txBox="1"/>
          <p:nvPr/>
        </p:nvSpPr>
        <p:spPr>
          <a:xfrm>
            <a:off x="1878310" y="389149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5DC3A3-4797-4215-8A14-22C9D9C1FBBF}"/>
              </a:ext>
            </a:extLst>
          </p:cNvPr>
          <p:cNvSpPr txBox="1"/>
          <p:nvPr/>
        </p:nvSpPr>
        <p:spPr>
          <a:xfrm>
            <a:off x="1875255" y="5353442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970A06-8F0A-4F76-B7A1-47FA7612EC42}"/>
              </a:ext>
            </a:extLst>
          </p:cNvPr>
          <p:cNvGrpSpPr/>
          <p:nvPr/>
        </p:nvGrpSpPr>
        <p:grpSpPr>
          <a:xfrm>
            <a:off x="984969" y="3951603"/>
            <a:ext cx="156632" cy="735873"/>
            <a:chOff x="2108200" y="3892550"/>
            <a:chExt cx="156632" cy="73587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34FD36A-795D-49BA-958D-9C60730A089C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6200F9-0E7E-47B7-846A-47BA952D4163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F7D0C9-4657-443A-872A-972BA49FBD6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3FCC784-612F-4F9B-852A-895075CBCE78}"/>
              </a:ext>
            </a:extLst>
          </p:cNvPr>
          <p:cNvCxnSpPr>
            <a:cxnSpLocks/>
          </p:cNvCxnSpPr>
          <p:nvPr/>
        </p:nvCxnSpPr>
        <p:spPr>
          <a:xfrm>
            <a:off x="951513" y="3817633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0A47FD-6A3D-4EC4-9186-6E6CD621EE2E}"/>
              </a:ext>
            </a:extLst>
          </p:cNvPr>
          <p:cNvCxnSpPr>
            <a:cxnSpLocks/>
          </p:cNvCxnSpPr>
          <p:nvPr/>
        </p:nvCxnSpPr>
        <p:spPr>
          <a:xfrm>
            <a:off x="951514" y="4688117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3863EF-3CE0-4547-AB4E-0BF602D92713}"/>
              </a:ext>
            </a:extLst>
          </p:cNvPr>
          <p:cNvCxnSpPr>
            <a:cxnSpLocks/>
          </p:cNvCxnSpPr>
          <p:nvPr/>
        </p:nvCxnSpPr>
        <p:spPr>
          <a:xfrm>
            <a:off x="1063284" y="3613515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40629FA-29EB-4F6C-AEEA-0AE7828D17DB}"/>
              </a:ext>
            </a:extLst>
          </p:cNvPr>
          <p:cNvCxnSpPr>
            <a:cxnSpLocks/>
          </p:cNvCxnSpPr>
          <p:nvPr/>
        </p:nvCxnSpPr>
        <p:spPr>
          <a:xfrm>
            <a:off x="951513" y="3615546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5747D5F-113F-4D46-9982-082F2C10AB8E}"/>
              </a:ext>
            </a:extLst>
          </p:cNvPr>
          <p:cNvSpPr txBox="1"/>
          <p:nvPr/>
        </p:nvSpPr>
        <p:spPr>
          <a:xfrm>
            <a:off x="27531" y="3592891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Manual</a:t>
            </a:r>
          </a:p>
          <a:p>
            <a:r>
              <a:rPr lang="en-SG" sz="1600" dirty="0"/>
              <a:t>Mode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0CEA57C-D8BC-473E-A0F6-5E3D61D3614F}"/>
              </a:ext>
            </a:extLst>
          </p:cNvPr>
          <p:cNvGrpSpPr/>
          <p:nvPr/>
        </p:nvGrpSpPr>
        <p:grpSpPr>
          <a:xfrm>
            <a:off x="984748" y="5438585"/>
            <a:ext cx="156632" cy="735873"/>
            <a:chOff x="2108200" y="3892550"/>
            <a:chExt cx="156632" cy="735873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8295BB4-7CB8-4668-BAAF-F76FE3D6C29F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EBD5E51-7279-45C8-8C76-B0BEA3BAB44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C2CE66A-0A52-46FF-9E77-167CD047A0AC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FD085E-AD63-4473-9ED3-FAA2E405EF40}"/>
              </a:ext>
            </a:extLst>
          </p:cNvPr>
          <p:cNvCxnSpPr>
            <a:cxnSpLocks/>
          </p:cNvCxnSpPr>
          <p:nvPr/>
        </p:nvCxnSpPr>
        <p:spPr>
          <a:xfrm>
            <a:off x="951293" y="6175099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85EFB3-F665-4749-8CD3-3129470614BE}"/>
              </a:ext>
            </a:extLst>
          </p:cNvPr>
          <p:cNvCxnSpPr>
            <a:cxnSpLocks/>
          </p:cNvCxnSpPr>
          <p:nvPr/>
        </p:nvCxnSpPr>
        <p:spPr>
          <a:xfrm>
            <a:off x="1063063" y="5100497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BB10A8-3863-42E4-A0FA-B10627D9CC50}"/>
              </a:ext>
            </a:extLst>
          </p:cNvPr>
          <p:cNvCxnSpPr>
            <a:cxnSpLocks/>
          </p:cNvCxnSpPr>
          <p:nvPr/>
        </p:nvCxnSpPr>
        <p:spPr>
          <a:xfrm>
            <a:off x="951292" y="5102528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2D87747-A29E-4174-BBD8-FFB3677CC5D7}"/>
              </a:ext>
            </a:extLst>
          </p:cNvPr>
          <p:cNvSpPr txBox="1"/>
          <p:nvPr/>
        </p:nvSpPr>
        <p:spPr>
          <a:xfrm>
            <a:off x="-17002" y="519836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ON/OFF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5B7D43-4569-4F6C-8F72-4FD0C1FC1839}"/>
              </a:ext>
            </a:extLst>
          </p:cNvPr>
          <p:cNvCxnSpPr>
            <a:cxnSpLocks/>
          </p:cNvCxnSpPr>
          <p:nvPr/>
        </p:nvCxnSpPr>
        <p:spPr>
          <a:xfrm>
            <a:off x="951292" y="5304614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1B09F4A-6459-4B06-8FF5-DCF937684C3C}"/>
              </a:ext>
            </a:extLst>
          </p:cNvPr>
          <p:cNvCxnSpPr>
            <a:cxnSpLocks/>
          </p:cNvCxnSpPr>
          <p:nvPr/>
        </p:nvCxnSpPr>
        <p:spPr>
          <a:xfrm>
            <a:off x="1063283" y="4060767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3C3F24-DCF3-4886-BA4A-A14740363353}"/>
              </a:ext>
            </a:extLst>
          </p:cNvPr>
          <p:cNvCxnSpPr>
            <a:cxnSpLocks/>
          </p:cNvCxnSpPr>
          <p:nvPr/>
        </p:nvCxnSpPr>
        <p:spPr>
          <a:xfrm>
            <a:off x="1069961" y="553692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10065305" y="175214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  <a:endParaRPr lang="en-SG" sz="16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10065305" y="2019113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  <a:endParaRPr lang="en-SG" sz="16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10391720" y="1912844"/>
            <a:ext cx="581080" cy="577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10391720" y="2182788"/>
            <a:ext cx="58108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2B7C2EB-FE56-4C5D-A195-E805B0824A4A}"/>
              </a:ext>
            </a:extLst>
          </p:cNvPr>
          <p:cNvCxnSpPr>
            <a:cxnSpLocks/>
          </p:cNvCxnSpPr>
          <p:nvPr/>
        </p:nvCxnSpPr>
        <p:spPr>
          <a:xfrm flipH="1">
            <a:off x="8025115" y="3144312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A6CC7AE-085F-4A3A-B482-F1B2A71E6962}"/>
              </a:ext>
            </a:extLst>
          </p:cNvPr>
          <p:cNvSpPr txBox="1"/>
          <p:nvPr/>
        </p:nvSpPr>
        <p:spPr>
          <a:xfrm>
            <a:off x="8283612" y="294425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CA0FE53-6487-44D3-BF0A-506AD324FA9F}"/>
              </a:ext>
            </a:extLst>
          </p:cNvPr>
          <p:cNvCxnSpPr>
            <a:cxnSpLocks/>
          </p:cNvCxnSpPr>
          <p:nvPr/>
        </p:nvCxnSpPr>
        <p:spPr>
          <a:xfrm flipH="1">
            <a:off x="8025115" y="3404308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5FAF6E9-7F5C-4576-ABFC-7EF0A14F88D6}"/>
              </a:ext>
            </a:extLst>
          </p:cNvPr>
          <p:cNvSpPr txBox="1"/>
          <p:nvPr/>
        </p:nvSpPr>
        <p:spPr>
          <a:xfrm>
            <a:off x="8283612" y="321256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49E86CE-355E-4D6A-A87F-C08F321C1316}"/>
              </a:ext>
            </a:extLst>
          </p:cNvPr>
          <p:cNvCxnSpPr>
            <a:cxnSpLocks/>
          </p:cNvCxnSpPr>
          <p:nvPr/>
        </p:nvCxnSpPr>
        <p:spPr>
          <a:xfrm flipH="1">
            <a:off x="8025115" y="427575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574AB96-E3B5-48B6-8343-543C049ACEC9}"/>
              </a:ext>
            </a:extLst>
          </p:cNvPr>
          <p:cNvSpPr txBox="1"/>
          <p:nvPr/>
        </p:nvSpPr>
        <p:spPr>
          <a:xfrm>
            <a:off x="8283612" y="4075699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FB98D11-9476-489E-BC71-D8E24E8112E7}"/>
              </a:ext>
            </a:extLst>
          </p:cNvPr>
          <p:cNvCxnSpPr>
            <a:cxnSpLocks/>
          </p:cNvCxnSpPr>
          <p:nvPr/>
        </p:nvCxnSpPr>
        <p:spPr>
          <a:xfrm flipH="1">
            <a:off x="8025115" y="453575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1583BDC-83B6-4D0D-A812-A3E73AC8DF57}"/>
              </a:ext>
            </a:extLst>
          </p:cNvPr>
          <p:cNvSpPr txBox="1"/>
          <p:nvPr/>
        </p:nvSpPr>
        <p:spPr>
          <a:xfrm>
            <a:off x="8283612" y="434400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CED14D-ED2D-43BB-A85E-AAC6D1614371}"/>
              </a:ext>
            </a:extLst>
          </p:cNvPr>
          <p:cNvCxnSpPr>
            <a:cxnSpLocks/>
          </p:cNvCxnSpPr>
          <p:nvPr/>
        </p:nvCxnSpPr>
        <p:spPr>
          <a:xfrm>
            <a:off x="6216270" y="5270747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6C59402-9C98-411A-B28A-F6D31A18011C}"/>
              </a:ext>
            </a:extLst>
          </p:cNvPr>
          <p:cNvSpPr txBox="1"/>
          <p:nvPr/>
        </p:nvSpPr>
        <p:spPr>
          <a:xfrm>
            <a:off x="5694093" y="5082341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0D3AE07-FDF0-4D98-9EDC-9B3560B10CC2}"/>
              </a:ext>
            </a:extLst>
          </p:cNvPr>
          <p:cNvSpPr txBox="1"/>
          <p:nvPr/>
        </p:nvSpPr>
        <p:spPr>
          <a:xfrm>
            <a:off x="5656629" y="59330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6DEAA3-A934-45F0-9481-254896AC57F4}"/>
              </a:ext>
            </a:extLst>
          </p:cNvPr>
          <p:cNvSpPr txBox="1"/>
          <p:nvPr/>
        </p:nvSpPr>
        <p:spPr>
          <a:xfrm>
            <a:off x="755409" y="3295598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5949659-F10D-4065-B6E1-523DFF64AFF3}"/>
              </a:ext>
            </a:extLst>
          </p:cNvPr>
          <p:cNvSpPr txBox="1"/>
          <p:nvPr/>
        </p:nvSpPr>
        <p:spPr>
          <a:xfrm>
            <a:off x="755408" y="475823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3A42A3-CF56-48ED-8BD9-601D7A3E894B}"/>
              </a:ext>
            </a:extLst>
          </p:cNvPr>
          <p:cNvSpPr/>
          <p:nvPr/>
        </p:nvSpPr>
        <p:spPr>
          <a:xfrm>
            <a:off x="325143" y="2291201"/>
            <a:ext cx="1031564" cy="84482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1461143" y="159492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845483" y="1410260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1461143" y="191284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867124" y="172817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EEE8CDD-8C05-4D6C-ABA6-DDE30810DA1F}"/>
              </a:ext>
            </a:extLst>
          </p:cNvPr>
          <p:cNvCxnSpPr>
            <a:cxnSpLocks/>
          </p:cNvCxnSpPr>
          <p:nvPr/>
        </p:nvCxnSpPr>
        <p:spPr>
          <a:xfrm>
            <a:off x="6216270" y="6117762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F789C26-B204-4FA1-8385-26CC1E8026ED}"/>
              </a:ext>
            </a:extLst>
          </p:cNvPr>
          <p:cNvCxnSpPr>
            <a:cxnSpLocks/>
          </p:cNvCxnSpPr>
          <p:nvPr/>
        </p:nvCxnSpPr>
        <p:spPr>
          <a:xfrm>
            <a:off x="5640071" y="5831204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7A53BF6-BA02-4000-B356-41A722DBD65A}"/>
              </a:ext>
            </a:extLst>
          </p:cNvPr>
          <p:cNvSpPr txBox="1"/>
          <p:nvPr/>
        </p:nvSpPr>
        <p:spPr>
          <a:xfrm>
            <a:off x="7746223" y="5262572"/>
            <a:ext cx="60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COM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683EB18-D2A7-4F04-A042-A54A1A5C4F2C}"/>
              </a:ext>
            </a:extLst>
          </p:cNvPr>
          <p:cNvSpPr txBox="1"/>
          <p:nvPr/>
        </p:nvSpPr>
        <p:spPr>
          <a:xfrm>
            <a:off x="7846877" y="5619164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NO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373893D-D5AD-4B38-BDC3-5FAD4D6C7298}"/>
              </a:ext>
            </a:extLst>
          </p:cNvPr>
          <p:cNvSpPr txBox="1"/>
          <p:nvPr/>
        </p:nvSpPr>
        <p:spPr>
          <a:xfrm>
            <a:off x="8610124" y="523179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5205418-5393-479D-8A27-EC4E7C21C6C1}"/>
              </a:ext>
            </a:extLst>
          </p:cNvPr>
          <p:cNvCxnSpPr>
            <a:cxnSpLocks/>
          </p:cNvCxnSpPr>
          <p:nvPr/>
        </p:nvCxnSpPr>
        <p:spPr>
          <a:xfrm flipH="1">
            <a:off x="8340051" y="541646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15E65C4-0826-48E9-9502-FED1573434D8}"/>
              </a:ext>
            </a:extLst>
          </p:cNvPr>
          <p:cNvCxnSpPr>
            <a:cxnSpLocks/>
          </p:cNvCxnSpPr>
          <p:nvPr/>
        </p:nvCxnSpPr>
        <p:spPr>
          <a:xfrm>
            <a:off x="8329716" y="5790709"/>
            <a:ext cx="15957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496F6AF-7468-4C5F-8D27-BF803F10B3C4}"/>
              </a:ext>
            </a:extLst>
          </p:cNvPr>
          <p:cNvSpPr txBox="1"/>
          <p:nvPr/>
        </p:nvSpPr>
        <p:spPr>
          <a:xfrm>
            <a:off x="8786539" y="586313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4C97408-1C1C-4758-9DAA-CCCA910F5D4C}"/>
              </a:ext>
            </a:extLst>
          </p:cNvPr>
          <p:cNvCxnSpPr>
            <a:cxnSpLocks/>
          </p:cNvCxnSpPr>
          <p:nvPr/>
        </p:nvCxnSpPr>
        <p:spPr>
          <a:xfrm>
            <a:off x="9346180" y="6047802"/>
            <a:ext cx="5925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C4B1438-95E6-4431-8BB0-AFC6715AAED8}"/>
              </a:ext>
            </a:extLst>
          </p:cNvPr>
          <p:cNvSpPr/>
          <p:nvPr/>
        </p:nvSpPr>
        <p:spPr>
          <a:xfrm>
            <a:off x="9925497" y="5082341"/>
            <a:ext cx="1222258" cy="11764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Solenoid</a:t>
            </a: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Valve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78F078C-F413-49DB-9242-45C53C5D6230}"/>
              </a:ext>
            </a:extLst>
          </p:cNvPr>
          <p:cNvCxnSpPr>
            <a:cxnSpLocks/>
          </p:cNvCxnSpPr>
          <p:nvPr/>
        </p:nvCxnSpPr>
        <p:spPr>
          <a:xfrm>
            <a:off x="7955859" y="1425200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4737E8B-C4DA-4A13-9657-1391232F25A6}"/>
              </a:ext>
            </a:extLst>
          </p:cNvPr>
          <p:cNvSpPr txBox="1"/>
          <p:nvPr/>
        </p:nvSpPr>
        <p:spPr>
          <a:xfrm>
            <a:off x="7398709" y="1240534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93E38E7-FDF9-4DE6-A9A7-4BF6385F9269}"/>
              </a:ext>
            </a:extLst>
          </p:cNvPr>
          <p:cNvCxnSpPr>
            <a:cxnSpLocks/>
          </p:cNvCxnSpPr>
          <p:nvPr/>
        </p:nvCxnSpPr>
        <p:spPr>
          <a:xfrm>
            <a:off x="7947257" y="2671971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F20A006-4A1F-4BFB-857E-2C123CD94796}"/>
              </a:ext>
            </a:extLst>
          </p:cNvPr>
          <p:cNvSpPr txBox="1"/>
          <p:nvPr/>
        </p:nvSpPr>
        <p:spPr>
          <a:xfrm>
            <a:off x="7353238" y="248730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1B1463B-A454-40BE-9E90-8BA480755196}"/>
              </a:ext>
            </a:extLst>
          </p:cNvPr>
          <p:cNvCxnSpPr>
            <a:cxnSpLocks/>
          </p:cNvCxnSpPr>
          <p:nvPr/>
        </p:nvCxnSpPr>
        <p:spPr>
          <a:xfrm flipH="1">
            <a:off x="5635516" y="2182788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D148EED-5E92-4E8F-B270-9032114BE336}"/>
              </a:ext>
            </a:extLst>
          </p:cNvPr>
          <p:cNvCxnSpPr>
            <a:cxnSpLocks/>
          </p:cNvCxnSpPr>
          <p:nvPr/>
        </p:nvCxnSpPr>
        <p:spPr>
          <a:xfrm flipH="1">
            <a:off x="5624902" y="1947031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58C4B58-AF91-4DBB-B975-BB8F7503E7CB}"/>
              </a:ext>
            </a:extLst>
          </p:cNvPr>
          <p:cNvSpPr txBox="1"/>
          <p:nvPr/>
        </p:nvSpPr>
        <p:spPr>
          <a:xfrm>
            <a:off x="8344525" y="2259216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</a:t>
            </a:r>
            <a:endParaRPr lang="en-SG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C2EAB91-F874-4CEA-B8F0-862BBEFCF6A0}"/>
              </a:ext>
            </a:extLst>
          </p:cNvPr>
          <p:cNvSpPr txBox="1"/>
          <p:nvPr/>
        </p:nvSpPr>
        <p:spPr>
          <a:xfrm>
            <a:off x="8338762" y="179269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</a:t>
            </a:r>
            <a:endParaRPr lang="en-SG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ED7A168-45ED-48E4-B7BF-C6C720FCF81F}"/>
              </a:ext>
            </a:extLst>
          </p:cNvPr>
          <p:cNvSpPr txBox="1"/>
          <p:nvPr/>
        </p:nvSpPr>
        <p:spPr>
          <a:xfrm>
            <a:off x="5203082" y="149085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12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5498ED9-B8DC-4DF0-AE72-54FA4059BCBD}"/>
              </a:ext>
            </a:extLst>
          </p:cNvPr>
          <p:cNvCxnSpPr>
            <a:cxnSpLocks/>
          </p:cNvCxnSpPr>
          <p:nvPr/>
        </p:nvCxnSpPr>
        <p:spPr>
          <a:xfrm flipH="1">
            <a:off x="5624902" y="1690999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CA929CC-8A1F-4779-B505-809456E2F6EA}"/>
              </a:ext>
            </a:extLst>
          </p:cNvPr>
          <p:cNvSpPr txBox="1"/>
          <p:nvPr/>
        </p:nvSpPr>
        <p:spPr>
          <a:xfrm>
            <a:off x="8338762" y="1536667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CLK</a:t>
            </a:r>
            <a:endParaRPr lang="en-SG" sz="1600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3A2772D-C19D-4980-A043-E918E38A0F37}"/>
              </a:ext>
            </a:extLst>
          </p:cNvPr>
          <p:cNvSpPr/>
          <p:nvPr/>
        </p:nvSpPr>
        <p:spPr>
          <a:xfrm>
            <a:off x="10969809" y="1754375"/>
            <a:ext cx="787151" cy="603292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PT100</a:t>
            </a:r>
          </a:p>
        </p:txBody>
      </p:sp>
    </p:spTree>
    <p:extLst>
      <p:ext uri="{BB962C8B-B14F-4D97-AF65-F5344CB8AC3E}">
        <p14:creationId xmlns:p14="http://schemas.microsoft.com/office/powerpoint/2010/main" val="383471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2068878" y="1286549"/>
            <a:ext cx="3760251" cy="52804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Mega)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12377" y="533096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</p:cNvCxnSpPr>
          <p:nvPr/>
        </p:nvCxnSpPr>
        <p:spPr>
          <a:xfrm>
            <a:off x="987259" y="717762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8987171" y="707813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9376950" y="52314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170798" y="709345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1701171" y="36079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3574333" y="52467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7129938" y="70934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4650323" y="36079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4234014" y="709345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6572788" y="52467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+9V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132098" y="709345"/>
            <a:ext cx="4406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7512118" y="356654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7194277" y="1286549"/>
            <a:ext cx="1937208" cy="15701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Max31865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7189722" y="2043744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CS</a:t>
            </a:r>
            <a:endParaRPr lang="en-SG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5429326" y="204497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</a:t>
            </a:r>
            <a:endParaRPr lang="en-SG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00DD7B-E44F-4D9A-931C-4A7165AD7945}"/>
              </a:ext>
            </a:extLst>
          </p:cNvPr>
          <p:cNvSpPr txBox="1"/>
          <p:nvPr/>
        </p:nvSpPr>
        <p:spPr>
          <a:xfrm>
            <a:off x="5429326" y="231195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D1A4B0-B0EA-4890-BC95-A4A111070448}"/>
              </a:ext>
            </a:extLst>
          </p:cNvPr>
          <p:cNvSpPr txBox="1"/>
          <p:nvPr/>
        </p:nvSpPr>
        <p:spPr>
          <a:xfrm>
            <a:off x="5429326" y="177800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DDC186-8481-4F07-AE6C-5819E3A93F24}"/>
              </a:ext>
            </a:extLst>
          </p:cNvPr>
          <p:cNvSpPr/>
          <p:nvPr/>
        </p:nvSpPr>
        <p:spPr>
          <a:xfrm>
            <a:off x="6634638" y="3007670"/>
            <a:ext cx="1448673" cy="98052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01925A-F7CB-4732-B1C1-89654D6CAEA3}"/>
              </a:ext>
            </a:extLst>
          </p:cNvPr>
          <p:cNvSpPr txBox="1"/>
          <p:nvPr/>
        </p:nvSpPr>
        <p:spPr>
          <a:xfrm>
            <a:off x="6615099" y="3342079"/>
            <a:ext cx="51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DAT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D3FA05-6BAE-4F26-8CBC-E31E00E51122}"/>
              </a:ext>
            </a:extLst>
          </p:cNvPr>
          <p:cNvSpPr txBox="1"/>
          <p:nvPr/>
        </p:nvSpPr>
        <p:spPr>
          <a:xfrm>
            <a:off x="6615099" y="3609050"/>
            <a:ext cx="486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CBD786-A221-4751-8DB1-F5B93B0A1709}"/>
              </a:ext>
            </a:extLst>
          </p:cNvPr>
          <p:cNvSpPr txBox="1"/>
          <p:nvPr/>
        </p:nvSpPr>
        <p:spPr>
          <a:xfrm>
            <a:off x="6615099" y="3075108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CLK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312378-791C-4823-BC60-360196469865}"/>
              </a:ext>
            </a:extLst>
          </p:cNvPr>
          <p:cNvCxnSpPr>
            <a:cxnSpLocks/>
          </p:cNvCxnSpPr>
          <p:nvPr/>
        </p:nvCxnSpPr>
        <p:spPr>
          <a:xfrm>
            <a:off x="5841737" y="3236194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4EB976-DDAE-4505-A63A-8AD6A355F8AD}"/>
              </a:ext>
            </a:extLst>
          </p:cNvPr>
          <p:cNvCxnSpPr>
            <a:cxnSpLocks/>
          </p:cNvCxnSpPr>
          <p:nvPr/>
        </p:nvCxnSpPr>
        <p:spPr>
          <a:xfrm flipH="1">
            <a:off x="5841737" y="3509439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F5ABDE-BE84-4301-B860-86FF50322937}"/>
              </a:ext>
            </a:extLst>
          </p:cNvPr>
          <p:cNvCxnSpPr>
            <a:cxnSpLocks/>
          </p:cNvCxnSpPr>
          <p:nvPr/>
        </p:nvCxnSpPr>
        <p:spPr>
          <a:xfrm>
            <a:off x="5841737" y="377806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C736597-2C4E-43CA-ADA7-4C6F203C8982}"/>
              </a:ext>
            </a:extLst>
          </p:cNvPr>
          <p:cNvSpPr txBox="1"/>
          <p:nvPr/>
        </p:nvSpPr>
        <p:spPr>
          <a:xfrm>
            <a:off x="5474049" y="306691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C36522-6D26-4935-A504-951FFD8F2560}"/>
              </a:ext>
            </a:extLst>
          </p:cNvPr>
          <p:cNvSpPr txBox="1"/>
          <p:nvPr/>
        </p:nvSpPr>
        <p:spPr>
          <a:xfrm>
            <a:off x="5474049" y="333388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572A78-0DD1-4F60-B09E-A7DD3E13A13A}"/>
              </a:ext>
            </a:extLst>
          </p:cNvPr>
          <p:cNvSpPr txBox="1"/>
          <p:nvPr/>
        </p:nvSpPr>
        <p:spPr>
          <a:xfrm>
            <a:off x="5474049" y="360086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4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0091C8-AA8E-4A7E-AED1-91B41D505A72}"/>
              </a:ext>
            </a:extLst>
          </p:cNvPr>
          <p:cNvSpPr/>
          <p:nvPr/>
        </p:nvSpPr>
        <p:spPr>
          <a:xfrm>
            <a:off x="6634638" y="4132270"/>
            <a:ext cx="1030704" cy="104777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72647F-3D69-4996-AF74-B4432033F305}"/>
              </a:ext>
            </a:extLst>
          </p:cNvPr>
          <p:cNvSpPr txBox="1"/>
          <p:nvPr/>
        </p:nvSpPr>
        <p:spPr>
          <a:xfrm>
            <a:off x="6615099" y="4520991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1A4543-519B-4ED0-AF04-B02B6541E82E}"/>
              </a:ext>
            </a:extLst>
          </p:cNvPr>
          <p:cNvSpPr txBox="1"/>
          <p:nvPr/>
        </p:nvSpPr>
        <p:spPr>
          <a:xfrm>
            <a:off x="6615099" y="425402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66CDE6-BD45-4A4D-9758-3905EB17667F}"/>
              </a:ext>
            </a:extLst>
          </p:cNvPr>
          <p:cNvCxnSpPr>
            <a:cxnSpLocks/>
          </p:cNvCxnSpPr>
          <p:nvPr/>
        </p:nvCxnSpPr>
        <p:spPr>
          <a:xfrm>
            <a:off x="5841737" y="441510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A6A8D40-B945-4FD4-9C35-AFF827903A15}"/>
              </a:ext>
            </a:extLst>
          </p:cNvPr>
          <p:cNvSpPr txBox="1"/>
          <p:nvPr/>
        </p:nvSpPr>
        <p:spPr>
          <a:xfrm>
            <a:off x="5402308" y="424383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9393F0-6526-41E3-8A26-55D2E8EAE9BE}"/>
              </a:ext>
            </a:extLst>
          </p:cNvPr>
          <p:cNvSpPr txBox="1"/>
          <p:nvPr/>
        </p:nvSpPr>
        <p:spPr>
          <a:xfrm>
            <a:off x="5402308" y="451080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35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FF8656-7317-40AC-BBD3-EA060931BE41}"/>
              </a:ext>
            </a:extLst>
          </p:cNvPr>
          <p:cNvSpPr/>
          <p:nvPr/>
        </p:nvSpPr>
        <p:spPr>
          <a:xfrm>
            <a:off x="7574383" y="5278801"/>
            <a:ext cx="1743676" cy="115827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030E43-BD31-4139-9DE1-CC65B8C13A31}"/>
              </a:ext>
            </a:extLst>
          </p:cNvPr>
          <p:cNvSpPr txBox="1"/>
          <p:nvPr/>
        </p:nvSpPr>
        <p:spPr>
          <a:xfrm>
            <a:off x="7554844" y="5841293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40659D-15B8-4024-815E-0E59F111CC69}"/>
              </a:ext>
            </a:extLst>
          </p:cNvPr>
          <p:cNvSpPr txBox="1"/>
          <p:nvPr/>
        </p:nvSpPr>
        <p:spPr>
          <a:xfrm>
            <a:off x="7554844" y="5574322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1356F2-F5FF-42BF-BDF9-A1B7397336EA}"/>
              </a:ext>
            </a:extLst>
          </p:cNvPr>
          <p:cNvCxnSpPr>
            <a:cxnSpLocks/>
          </p:cNvCxnSpPr>
          <p:nvPr/>
        </p:nvCxnSpPr>
        <p:spPr>
          <a:xfrm>
            <a:off x="5822382" y="5742537"/>
            <a:ext cx="17355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054FA3-AD66-471F-AA61-34E6AF177C8C}"/>
              </a:ext>
            </a:extLst>
          </p:cNvPr>
          <p:cNvSpPr txBox="1"/>
          <p:nvPr/>
        </p:nvSpPr>
        <p:spPr>
          <a:xfrm>
            <a:off x="5455853" y="556678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A35307-5DC7-479A-B543-85E5B0D53AC7}"/>
              </a:ext>
            </a:extLst>
          </p:cNvPr>
          <p:cNvSpPr txBox="1"/>
          <p:nvPr/>
        </p:nvSpPr>
        <p:spPr>
          <a:xfrm>
            <a:off x="2104554" y="392260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29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5DC3A3-4797-4215-8A14-22C9D9C1FBBF}"/>
              </a:ext>
            </a:extLst>
          </p:cNvPr>
          <p:cNvSpPr txBox="1"/>
          <p:nvPr/>
        </p:nvSpPr>
        <p:spPr>
          <a:xfrm>
            <a:off x="2101499" y="538456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28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970A06-8F0A-4F76-B7A1-47FA7612EC42}"/>
              </a:ext>
            </a:extLst>
          </p:cNvPr>
          <p:cNvGrpSpPr/>
          <p:nvPr/>
        </p:nvGrpSpPr>
        <p:grpSpPr>
          <a:xfrm>
            <a:off x="1211213" y="3982721"/>
            <a:ext cx="156632" cy="735873"/>
            <a:chOff x="2108200" y="3892550"/>
            <a:chExt cx="156632" cy="73587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34FD36A-795D-49BA-958D-9C60730A089C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6200F9-0E7E-47B7-846A-47BA952D4163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F7D0C9-4657-443A-872A-972BA49FBD6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3FCC784-612F-4F9B-852A-895075CBCE78}"/>
              </a:ext>
            </a:extLst>
          </p:cNvPr>
          <p:cNvCxnSpPr>
            <a:cxnSpLocks/>
          </p:cNvCxnSpPr>
          <p:nvPr/>
        </p:nvCxnSpPr>
        <p:spPr>
          <a:xfrm>
            <a:off x="1177757" y="3848751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0A47FD-6A3D-4EC4-9186-6E6CD621EE2E}"/>
              </a:ext>
            </a:extLst>
          </p:cNvPr>
          <p:cNvCxnSpPr>
            <a:cxnSpLocks/>
          </p:cNvCxnSpPr>
          <p:nvPr/>
        </p:nvCxnSpPr>
        <p:spPr>
          <a:xfrm>
            <a:off x="1177758" y="4719235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3863EF-3CE0-4547-AB4E-0BF602D92713}"/>
              </a:ext>
            </a:extLst>
          </p:cNvPr>
          <p:cNvCxnSpPr>
            <a:cxnSpLocks/>
          </p:cNvCxnSpPr>
          <p:nvPr/>
        </p:nvCxnSpPr>
        <p:spPr>
          <a:xfrm>
            <a:off x="1289528" y="3644633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40629FA-29EB-4F6C-AEEA-0AE7828D17DB}"/>
              </a:ext>
            </a:extLst>
          </p:cNvPr>
          <p:cNvCxnSpPr>
            <a:cxnSpLocks/>
          </p:cNvCxnSpPr>
          <p:nvPr/>
        </p:nvCxnSpPr>
        <p:spPr>
          <a:xfrm>
            <a:off x="1177757" y="3646664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5747D5F-113F-4D46-9982-082F2C10AB8E}"/>
              </a:ext>
            </a:extLst>
          </p:cNvPr>
          <p:cNvSpPr txBox="1"/>
          <p:nvPr/>
        </p:nvSpPr>
        <p:spPr>
          <a:xfrm>
            <a:off x="253775" y="3624009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Manual</a:t>
            </a:r>
          </a:p>
          <a:p>
            <a:r>
              <a:rPr lang="en-SG" sz="1600" dirty="0"/>
              <a:t>Mode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0CEA57C-D8BC-473E-A0F6-5E3D61D3614F}"/>
              </a:ext>
            </a:extLst>
          </p:cNvPr>
          <p:cNvGrpSpPr/>
          <p:nvPr/>
        </p:nvGrpSpPr>
        <p:grpSpPr>
          <a:xfrm>
            <a:off x="1210992" y="5469703"/>
            <a:ext cx="156632" cy="735873"/>
            <a:chOff x="2108200" y="3892550"/>
            <a:chExt cx="156632" cy="735873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8295BB4-7CB8-4668-BAAF-F76FE3D6C29F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EBD5E51-7279-45C8-8C76-B0BEA3BAB44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C2CE66A-0A52-46FF-9E77-167CD047A0AC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FD085E-AD63-4473-9ED3-FAA2E405EF40}"/>
              </a:ext>
            </a:extLst>
          </p:cNvPr>
          <p:cNvCxnSpPr>
            <a:cxnSpLocks/>
          </p:cNvCxnSpPr>
          <p:nvPr/>
        </p:nvCxnSpPr>
        <p:spPr>
          <a:xfrm>
            <a:off x="1177537" y="6206217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85EFB3-F665-4749-8CD3-3129470614BE}"/>
              </a:ext>
            </a:extLst>
          </p:cNvPr>
          <p:cNvCxnSpPr>
            <a:cxnSpLocks/>
          </p:cNvCxnSpPr>
          <p:nvPr/>
        </p:nvCxnSpPr>
        <p:spPr>
          <a:xfrm>
            <a:off x="1289307" y="5131615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BB10A8-3863-42E4-A0FA-B10627D9CC50}"/>
              </a:ext>
            </a:extLst>
          </p:cNvPr>
          <p:cNvCxnSpPr>
            <a:cxnSpLocks/>
          </p:cNvCxnSpPr>
          <p:nvPr/>
        </p:nvCxnSpPr>
        <p:spPr>
          <a:xfrm>
            <a:off x="1177536" y="5133646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2D87747-A29E-4174-BBD8-FFB3677CC5D7}"/>
              </a:ext>
            </a:extLst>
          </p:cNvPr>
          <p:cNvSpPr txBox="1"/>
          <p:nvPr/>
        </p:nvSpPr>
        <p:spPr>
          <a:xfrm>
            <a:off x="209242" y="5229487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ON/OFF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5B7D43-4569-4F6C-8F72-4FD0C1FC1839}"/>
              </a:ext>
            </a:extLst>
          </p:cNvPr>
          <p:cNvCxnSpPr>
            <a:cxnSpLocks/>
          </p:cNvCxnSpPr>
          <p:nvPr/>
        </p:nvCxnSpPr>
        <p:spPr>
          <a:xfrm>
            <a:off x="1177536" y="5335732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1B09F4A-6459-4B06-8FF5-DCF937684C3C}"/>
              </a:ext>
            </a:extLst>
          </p:cNvPr>
          <p:cNvCxnSpPr>
            <a:cxnSpLocks/>
          </p:cNvCxnSpPr>
          <p:nvPr/>
        </p:nvCxnSpPr>
        <p:spPr>
          <a:xfrm>
            <a:off x="1289527" y="4091885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3C3F24-DCF3-4886-BA4A-A14740363353}"/>
              </a:ext>
            </a:extLst>
          </p:cNvPr>
          <p:cNvCxnSpPr>
            <a:cxnSpLocks/>
          </p:cNvCxnSpPr>
          <p:nvPr/>
        </p:nvCxnSpPr>
        <p:spPr>
          <a:xfrm>
            <a:off x="1296205" y="556804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8815388" y="173683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  <a:endParaRPr lang="en-SG" sz="16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8815388" y="2003806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  <a:endParaRPr lang="en-SG" sz="16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9141803" y="1903311"/>
            <a:ext cx="59119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9141803" y="2162097"/>
            <a:ext cx="581572" cy="538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2B7C2EB-FE56-4C5D-A195-E805B0824A4A}"/>
              </a:ext>
            </a:extLst>
          </p:cNvPr>
          <p:cNvCxnSpPr>
            <a:cxnSpLocks/>
          </p:cNvCxnSpPr>
          <p:nvPr/>
        </p:nvCxnSpPr>
        <p:spPr>
          <a:xfrm flipH="1">
            <a:off x="8078234" y="3158898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A6CC7AE-085F-4A3A-B482-F1B2A71E6962}"/>
              </a:ext>
            </a:extLst>
          </p:cNvPr>
          <p:cNvSpPr txBox="1"/>
          <p:nvPr/>
        </p:nvSpPr>
        <p:spPr>
          <a:xfrm>
            <a:off x="8336731" y="2958843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CA0FE53-6487-44D3-BF0A-506AD324FA9F}"/>
              </a:ext>
            </a:extLst>
          </p:cNvPr>
          <p:cNvCxnSpPr>
            <a:cxnSpLocks/>
          </p:cNvCxnSpPr>
          <p:nvPr/>
        </p:nvCxnSpPr>
        <p:spPr>
          <a:xfrm flipH="1">
            <a:off x="8078234" y="341889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5FAF6E9-7F5C-4576-ABFC-7EF0A14F88D6}"/>
              </a:ext>
            </a:extLst>
          </p:cNvPr>
          <p:cNvSpPr txBox="1"/>
          <p:nvPr/>
        </p:nvSpPr>
        <p:spPr>
          <a:xfrm>
            <a:off x="8336731" y="322715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FB98D11-9476-489E-BC71-D8E24E8112E7}"/>
              </a:ext>
            </a:extLst>
          </p:cNvPr>
          <p:cNvCxnSpPr>
            <a:cxnSpLocks/>
          </p:cNvCxnSpPr>
          <p:nvPr/>
        </p:nvCxnSpPr>
        <p:spPr>
          <a:xfrm flipH="1">
            <a:off x="7674898" y="4360565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1583BDC-83B6-4D0D-A812-A3E73AC8DF57}"/>
              </a:ext>
            </a:extLst>
          </p:cNvPr>
          <p:cNvSpPr txBox="1"/>
          <p:nvPr/>
        </p:nvSpPr>
        <p:spPr>
          <a:xfrm>
            <a:off x="7933395" y="416882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CED14D-ED2D-43BB-A85E-AAC6D1614371}"/>
              </a:ext>
            </a:extLst>
          </p:cNvPr>
          <p:cNvCxnSpPr>
            <a:cxnSpLocks/>
          </p:cNvCxnSpPr>
          <p:nvPr/>
        </p:nvCxnSpPr>
        <p:spPr>
          <a:xfrm>
            <a:off x="7194278" y="5449051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6C59402-9C98-411A-B28A-F6D31A18011C}"/>
              </a:ext>
            </a:extLst>
          </p:cNvPr>
          <p:cNvSpPr txBox="1"/>
          <p:nvPr/>
        </p:nvSpPr>
        <p:spPr>
          <a:xfrm>
            <a:off x="6672101" y="526064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0D3AE07-FDF0-4D98-9EDC-9B3560B10CC2}"/>
              </a:ext>
            </a:extLst>
          </p:cNvPr>
          <p:cNvSpPr txBox="1"/>
          <p:nvPr/>
        </p:nvSpPr>
        <p:spPr>
          <a:xfrm>
            <a:off x="6634637" y="61114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6DEAA3-A934-45F0-9481-254896AC57F4}"/>
              </a:ext>
            </a:extLst>
          </p:cNvPr>
          <p:cNvSpPr txBox="1"/>
          <p:nvPr/>
        </p:nvSpPr>
        <p:spPr>
          <a:xfrm>
            <a:off x="981653" y="3326716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5949659-F10D-4065-B6E1-523DFF64AFF3}"/>
              </a:ext>
            </a:extLst>
          </p:cNvPr>
          <p:cNvSpPr txBox="1"/>
          <p:nvPr/>
        </p:nvSpPr>
        <p:spPr>
          <a:xfrm>
            <a:off x="981652" y="4789353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3A42A3-CF56-48ED-8BD9-601D7A3E894B}"/>
              </a:ext>
            </a:extLst>
          </p:cNvPr>
          <p:cNvSpPr/>
          <p:nvPr/>
        </p:nvSpPr>
        <p:spPr>
          <a:xfrm>
            <a:off x="126770" y="2218178"/>
            <a:ext cx="1283044" cy="996633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1687387" y="162604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1130237" y="144137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+9V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1687387" y="1943962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1093368" y="17592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EEE8CDD-8C05-4D6C-ABA6-DDE30810DA1F}"/>
              </a:ext>
            </a:extLst>
          </p:cNvPr>
          <p:cNvCxnSpPr>
            <a:cxnSpLocks/>
          </p:cNvCxnSpPr>
          <p:nvPr/>
        </p:nvCxnSpPr>
        <p:spPr>
          <a:xfrm>
            <a:off x="7194278" y="6296066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7A53BF6-BA02-4000-B356-41A722DBD65A}"/>
              </a:ext>
            </a:extLst>
          </p:cNvPr>
          <p:cNvSpPr txBox="1"/>
          <p:nvPr/>
        </p:nvSpPr>
        <p:spPr>
          <a:xfrm>
            <a:off x="8724231" y="5440876"/>
            <a:ext cx="60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COM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683EB18-D2A7-4F04-A042-A54A1A5C4F2C}"/>
              </a:ext>
            </a:extLst>
          </p:cNvPr>
          <p:cNvSpPr txBox="1"/>
          <p:nvPr/>
        </p:nvSpPr>
        <p:spPr>
          <a:xfrm>
            <a:off x="8824885" y="5797468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NO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373893D-D5AD-4B38-BDC3-5FAD4D6C7298}"/>
              </a:ext>
            </a:extLst>
          </p:cNvPr>
          <p:cNvSpPr txBox="1"/>
          <p:nvPr/>
        </p:nvSpPr>
        <p:spPr>
          <a:xfrm>
            <a:off x="9588132" y="541009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5205418-5393-479D-8A27-EC4E7C21C6C1}"/>
              </a:ext>
            </a:extLst>
          </p:cNvPr>
          <p:cNvCxnSpPr>
            <a:cxnSpLocks/>
          </p:cNvCxnSpPr>
          <p:nvPr/>
        </p:nvCxnSpPr>
        <p:spPr>
          <a:xfrm flipH="1">
            <a:off x="9318059" y="559476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15E65C4-0826-48E9-9502-FED1573434D8}"/>
              </a:ext>
            </a:extLst>
          </p:cNvPr>
          <p:cNvCxnSpPr>
            <a:cxnSpLocks/>
          </p:cNvCxnSpPr>
          <p:nvPr/>
        </p:nvCxnSpPr>
        <p:spPr>
          <a:xfrm>
            <a:off x="9307724" y="5969013"/>
            <a:ext cx="115048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496F6AF-7468-4C5F-8D27-BF803F10B3C4}"/>
              </a:ext>
            </a:extLst>
          </p:cNvPr>
          <p:cNvSpPr txBox="1"/>
          <p:nvPr/>
        </p:nvSpPr>
        <p:spPr>
          <a:xfrm>
            <a:off x="9554362" y="599952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4C97408-1C1C-4758-9DAA-CCCA910F5D4C}"/>
              </a:ext>
            </a:extLst>
          </p:cNvPr>
          <p:cNvCxnSpPr>
            <a:cxnSpLocks/>
          </p:cNvCxnSpPr>
          <p:nvPr/>
        </p:nvCxnSpPr>
        <p:spPr>
          <a:xfrm>
            <a:off x="10108904" y="6184191"/>
            <a:ext cx="3914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C4B1438-95E6-4431-8BB0-AFC6715AAED8}"/>
              </a:ext>
            </a:extLst>
          </p:cNvPr>
          <p:cNvSpPr/>
          <p:nvPr/>
        </p:nvSpPr>
        <p:spPr>
          <a:xfrm>
            <a:off x="10487080" y="5440876"/>
            <a:ext cx="1222258" cy="9542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Solenoid</a:t>
            </a: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Valve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78F078C-F413-49DB-9242-45C53C5D6230}"/>
              </a:ext>
            </a:extLst>
          </p:cNvPr>
          <p:cNvCxnSpPr>
            <a:cxnSpLocks/>
          </p:cNvCxnSpPr>
          <p:nvPr/>
        </p:nvCxnSpPr>
        <p:spPr>
          <a:xfrm>
            <a:off x="6801056" y="1456493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4737E8B-C4DA-4A13-9657-1391232F25A6}"/>
              </a:ext>
            </a:extLst>
          </p:cNvPr>
          <p:cNvSpPr txBox="1"/>
          <p:nvPr/>
        </p:nvSpPr>
        <p:spPr>
          <a:xfrm>
            <a:off x="6243906" y="127182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93E38E7-FDF9-4DE6-A9A7-4BF6385F9269}"/>
              </a:ext>
            </a:extLst>
          </p:cNvPr>
          <p:cNvCxnSpPr>
            <a:cxnSpLocks/>
          </p:cNvCxnSpPr>
          <p:nvPr/>
        </p:nvCxnSpPr>
        <p:spPr>
          <a:xfrm>
            <a:off x="6792454" y="270326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F20A006-4A1F-4BFB-857E-2C123CD94796}"/>
              </a:ext>
            </a:extLst>
          </p:cNvPr>
          <p:cNvSpPr txBox="1"/>
          <p:nvPr/>
        </p:nvSpPr>
        <p:spPr>
          <a:xfrm>
            <a:off x="6198435" y="251859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58C4B58-AF91-4DBB-B975-BB8F7503E7CB}"/>
              </a:ext>
            </a:extLst>
          </p:cNvPr>
          <p:cNvSpPr txBox="1"/>
          <p:nvPr/>
        </p:nvSpPr>
        <p:spPr>
          <a:xfrm>
            <a:off x="7189722" y="2290509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</a:t>
            </a:r>
            <a:endParaRPr lang="en-SG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C2EAB91-F874-4CEA-B8F0-862BBEFCF6A0}"/>
              </a:ext>
            </a:extLst>
          </p:cNvPr>
          <p:cNvSpPr txBox="1"/>
          <p:nvPr/>
        </p:nvSpPr>
        <p:spPr>
          <a:xfrm>
            <a:off x="7183959" y="182399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</a:t>
            </a:r>
            <a:endParaRPr lang="en-SG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ED7A168-45ED-48E4-B7BF-C6C720FCF81F}"/>
              </a:ext>
            </a:extLst>
          </p:cNvPr>
          <p:cNvSpPr txBox="1"/>
          <p:nvPr/>
        </p:nvSpPr>
        <p:spPr>
          <a:xfrm>
            <a:off x="5429326" y="1521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5498ED9-B8DC-4DF0-AE72-54FA4059BCBD}"/>
              </a:ext>
            </a:extLst>
          </p:cNvPr>
          <p:cNvCxnSpPr>
            <a:cxnSpLocks/>
          </p:cNvCxnSpPr>
          <p:nvPr/>
        </p:nvCxnSpPr>
        <p:spPr>
          <a:xfrm flipH="1">
            <a:off x="5861760" y="1737983"/>
            <a:ext cx="13279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CA929CC-8A1F-4779-B505-809456E2F6EA}"/>
              </a:ext>
            </a:extLst>
          </p:cNvPr>
          <p:cNvSpPr txBox="1"/>
          <p:nvPr/>
        </p:nvSpPr>
        <p:spPr>
          <a:xfrm>
            <a:off x="7183959" y="156796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CLK</a:t>
            </a:r>
            <a:endParaRPr lang="en-SG" sz="1600" dirty="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3F67591-DF0D-43EF-8E46-8D2B4B889315}"/>
              </a:ext>
            </a:extLst>
          </p:cNvPr>
          <p:cNvCxnSpPr>
            <a:cxnSpLocks/>
          </p:cNvCxnSpPr>
          <p:nvPr/>
        </p:nvCxnSpPr>
        <p:spPr>
          <a:xfrm>
            <a:off x="1416491" y="2382123"/>
            <a:ext cx="6530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F0E4DC4-E964-4427-AF38-2BB4B4FF157C}"/>
              </a:ext>
            </a:extLst>
          </p:cNvPr>
          <p:cNvCxnSpPr>
            <a:cxnSpLocks/>
          </p:cNvCxnSpPr>
          <p:nvPr/>
        </p:nvCxnSpPr>
        <p:spPr>
          <a:xfrm>
            <a:off x="1423169" y="2598761"/>
            <a:ext cx="6530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863889F-7E0B-4936-A799-C934491996B0}"/>
              </a:ext>
            </a:extLst>
          </p:cNvPr>
          <p:cNvCxnSpPr>
            <a:cxnSpLocks/>
          </p:cNvCxnSpPr>
          <p:nvPr/>
        </p:nvCxnSpPr>
        <p:spPr>
          <a:xfrm>
            <a:off x="1433345" y="2835579"/>
            <a:ext cx="6530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A1A45C9-59D2-4D12-B0A1-7EF824FB3917}"/>
              </a:ext>
            </a:extLst>
          </p:cNvPr>
          <p:cNvCxnSpPr>
            <a:cxnSpLocks/>
          </p:cNvCxnSpPr>
          <p:nvPr/>
        </p:nvCxnSpPr>
        <p:spPr>
          <a:xfrm>
            <a:off x="1440023" y="3052217"/>
            <a:ext cx="6530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040B63E7-000D-47FA-AB22-9BB9DD5A20EA}"/>
              </a:ext>
            </a:extLst>
          </p:cNvPr>
          <p:cNvSpPr txBox="1"/>
          <p:nvPr/>
        </p:nvSpPr>
        <p:spPr>
          <a:xfrm>
            <a:off x="1038099" y="2435185"/>
            <a:ext cx="373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SS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2C55243-60AD-44D8-B75A-9643D4BD1324}"/>
              </a:ext>
            </a:extLst>
          </p:cNvPr>
          <p:cNvSpPr txBox="1"/>
          <p:nvPr/>
        </p:nvSpPr>
        <p:spPr>
          <a:xfrm>
            <a:off x="751196" y="2880109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MOSI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9C8120C-FF4E-49AE-A7B0-6A2C5EE5B966}"/>
              </a:ext>
            </a:extLst>
          </p:cNvPr>
          <p:cNvSpPr txBox="1"/>
          <p:nvPr/>
        </p:nvSpPr>
        <p:spPr>
          <a:xfrm>
            <a:off x="929269" y="2658106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SCK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AE34BA9-3E22-41E5-935C-4CE1409D7F8B}"/>
              </a:ext>
            </a:extLst>
          </p:cNvPr>
          <p:cNvSpPr txBox="1"/>
          <p:nvPr/>
        </p:nvSpPr>
        <p:spPr>
          <a:xfrm>
            <a:off x="785834" y="2230966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MISO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62A6A18-FEBF-4053-8767-C4E9C07436CC}"/>
              </a:ext>
            </a:extLst>
          </p:cNvPr>
          <p:cNvSpPr txBox="1"/>
          <p:nvPr/>
        </p:nvSpPr>
        <p:spPr>
          <a:xfrm>
            <a:off x="2122783" y="266828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87DFAD1-8E6A-4C4D-8C05-C60071E56F79}"/>
              </a:ext>
            </a:extLst>
          </p:cNvPr>
          <p:cNvSpPr txBox="1"/>
          <p:nvPr/>
        </p:nvSpPr>
        <p:spPr>
          <a:xfrm>
            <a:off x="2132569" y="289788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6AC7DAF-0765-4D53-A1BC-FD9784BAD290}"/>
              </a:ext>
            </a:extLst>
          </p:cNvPr>
          <p:cNvSpPr txBox="1"/>
          <p:nvPr/>
        </p:nvSpPr>
        <p:spPr>
          <a:xfrm>
            <a:off x="2119786" y="242427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53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1EBEA9-2776-4B09-AB16-3BB64A64D66E}"/>
              </a:ext>
            </a:extLst>
          </p:cNvPr>
          <p:cNvSpPr txBox="1"/>
          <p:nvPr/>
        </p:nvSpPr>
        <p:spPr>
          <a:xfrm>
            <a:off x="2112799" y="221284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50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AB8003B-E34B-47E3-A494-1B231423DB46}"/>
              </a:ext>
            </a:extLst>
          </p:cNvPr>
          <p:cNvCxnSpPr>
            <a:cxnSpLocks/>
          </p:cNvCxnSpPr>
          <p:nvPr/>
        </p:nvCxnSpPr>
        <p:spPr>
          <a:xfrm>
            <a:off x="5848909" y="4718594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2BE1C83-02C0-45FC-879F-42AE2F3684E8}"/>
              </a:ext>
            </a:extLst>
          </p:cNvPr>
          <p:cNvCxnSpPr>
            <a:cxnSpLocks/>
          </p:cNvCxnSpPr>
          <p:nvPr/>
        </p:nvCxnSpPr>
        <p:spPr>
          <a:xfrm>
            <a:off x="5844676" y="4993760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FB884A68-4B14-48EE-8853-D16BB03C8330}"/>
              </a:ext>
            </a:extLst>
          </p:cNvPr>
          <p:cNvSpPr txBox="1"/>
          <p:nvPr/>
        </p:nvSpPr>
        <p:spPr>
          <a:xfrm>
            <a:off x="6622271" y="4795092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G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F56BE27-98B4-474F-AAAB-C049277EB07A}"/>
              </a:ext>
            </a:extLst>
          </p:cNvPr>
          <p:cNvSpPr txBox="1"/>
          <p:nvPr/>
        </p:nvSpPr>
        <p:spPr>
          <a:xfrm>
            <a:off x="5409480" y="481168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36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27C9488-AED6-4E3E-90F5-058458B24F8E}"/>
              </a:ext>
            </a:extLst>
          </p:cNvPr>
          <p:cNvSpPr/>
          <p:nvPr/>
        </p:nvSpPr>
        <p:spPr>
          <a:xfrm>
            <a:off x="9738178" y="1733843"/>
            <a:ext cx="787151" cy="603292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PT100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E89F4A4-6D98-42AC-95D8-BCB46930C7EE}"/>
              </a:ext>
            </a:extLst>
          </p:cNvPr>
          <p:cNvCxnSpPr>
            <a:cxnSpLocks/>
          </p:cNvCxnSpPr>
          <p:nvPr/>
        </p:nvCxnSpPr>
        <p:spPr>
          <a:xfrm flipH="1">
            <a:off x="5855274" y="1972933"/>
            <a:ext cx="13279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45339952-14B8-4D3A-AD20-9554DCBA46BE}"/>
              </a:ext>
            </a:extLst>
          </p:cNvPr>
          <p:cNvCxnSpPr>
            <a:cxnSpLocks/>
          </p:cNvCxnSpPr>
          <p:nvPr/>
        </p:nvCxnSpPr>
        <p:spPr>
          <a:xfrm flipH="1">
            <a:off x="5861760" y="2230108"/>
            <a:ext cx="13279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BB53F4F-6D8D-4CE1-B596-623927C4744A}"/>
              </a:ext>
            </a:extLst>
          </p:cNvPr>
          <p:cNvCxnSpPr>
            <a:cxnSpLocks/>
          </p:cNvCxnSpPr>
          <p:nvPr/>
        </p:nvCxnSpPr>
        <p:spPr>
          <a:xfrm flipH="1">
            <a:off x="5855274" y="2465058"/>
            <a:ext cx="13279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895E30D5-FCA9-4E54-9BC0-B4D3626658A2}"/>
              </a:ext>
            </a:extLst>
          </p:cNvPr>
          <p:cNvSpPr/>
          <p:nvPr/>
        </p:nvSpPr>
        <p:spPr>
          <a:xfrm>
            <a:off x="10226323" y="3715414"/>
            <a:ext cx="1483015" cy="117451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7D02812-39B8-49CD-86AD-025DC0FF1431}"/>
              </a:ext>
            </a:extLst>
          </p:cNvPr>
          <p:cNvCxnSpPr>
            <a:cxnSpLocks/>
          </p:cNvCxnSpPr>
          <p:nvPr/>
        </p:nvCxnSpPr>
        <p:spPr>
          <a:xfrm>
            <a:off x="9864580" y="3903523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CE3FE45C-EFF5-417B-8DE0-EE550B7C4F4C}"/>
              </a:ext>
            </a:extLst>
          </p:cNvPr>
          <p:cNvSpPr txBox="1"/>
          <p:nvPr/>
        </p:nvSpPr>
        <p:spPr>
          <a:xfrm>
            <a:off x="9342403" y="371511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F49AE2C-741E-4FF6-AB27-3334B31ACFDC}"/>
              </a:ext>
            </a:extLst>
          </p:cNvPr>
          <p:cNvSpPr txBox="1"/>
          <p:nvPr/>
        </p:nvSpPr>
        <p:spPr>
          <a:xfrm>
            <a:off x="9304939" y="456587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DCCB5BB-7F35-46B6-907E-52F55524E129}"/>
              </a:ext>
            </a:extLst>
          </p:cNvPr>
          <p:cNvCxnSpPr>
            <a:cxnSpLocks/>
          </p:cNvCxnSpPr>
          <p:nvPr/>
        </p:nvCxnSpPr>
        <p:spPr>
          <a:xfrm>
            <a:off x="9864580" y="4750538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446EC7F-E09F-455B-959E-F430EC224408}"/>
              </a:ext>
            </a:extLst>
          </p:cNvPr>
          <p:cNvCxnSpPr>
            <a:cxnSpLocks/>
          </p:cNvCxnSpPr>
          <p:nvPr/>
        </p:nvCxnSpPr>
        <p:spPr>
          <a:xfrm>
            <a:off x="9864580" y="4196894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080FF988-5651-4219-B5AD-28BB5E204056}"/>
              </a:ext>
            </a:extLst>
          </p:cNvPr>
          <p:cNvCxnSpPr>
            <a:cxnSpLocks/>
          </p:cNvCxnSpPr>
          <p:nvPr/>
        </p:nvCxnSpPr>
        <p:spPr>
          <a:xfrm>
            <a:off x="9864580" y="4479483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3DC7F93C-2177-4CF8-B24D-741C85E3C1EE}"/>
              </a:ext>
            </a:extLst>
          </p:cNvPr>
          <p:cNvSpPr txBox="1"/>
          <p:nvPr/>
        </p:nvSpPr>
        <p:spPr>
          <a:xfrm>
            <a:off x="9253739" y="4006958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SDA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79FFCE9-0992-48F0-91B5-A2FD6F8D3C8E}"/>
              </a:ext>
            </a:extLst>
          </p:cNvPr>
          <p:cNvSpPr txBox="1"/>
          <p:nvPr/>
        </p:nvSpPr>
        <p:spPr>
          <a:xfrm>
            <a:off x="9289608" y="4280351"/>
            <a:ext cx="51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SCL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5C38A06E-0A97-4BF3-AFE9-AEB9DD347785}"/>
              </a:ext>
            </a:extLst>
          </p:cNvPr>
          <p:cNvCxnSpPr>
            <a:cxnSpLocks/>
          </p:cNvCxnSpPr>
          <p:nvPr/>
        </p:nvCxnSpPr>
        <p:spPr>
          <a:xfrm>
            <a:off x="5865315" y="6050931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B4B24AF4-D675-4D06-BCAB-9EE43B0AE60B}"/>
              </a:ext>
            </a:extLst>
          </p:cNvPr>
          <p:cNvCxnSpPr>
            <a:cxnSpLocks/>
          </p:cNvCxnSpPr>
          <p:nvPr/>
        </p:nvCxnSpPr>
        <p:spPr>
          <a:xfrm>
            <a:off x="5865315" y="6333520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E6B56C3D-08C5-4D87-8B78-FB1FC0D96FD2}"/>
              </a:ext>
            </a:extLst>
          </p:cNvPr>
          <p:cNvSpPr txBox="1"/>
          <p:nvPr/>
        </p:nvSpPr>
        <p:spPr>
          <a:xfrm>
            <a:off x="6176378" y="5851357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SDA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5E44B14-133A-4B24-870F-65141AAB9BA1}"/>
              </a:ext>
            </a:extLst>
          </p:cNvPr>
          <p:cNvSpPr txBox="1"/>
          <p:nvPr/>
        </p:nvSpPr>
        <p:spPr>
          <a:xfrm>
            <a:off x="6212247" y="6124750"/>
            <a:ext cx="51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SCL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0BCEEAA-53AB-4FA4-9AC4-AFAA0058367F}"/>
              </a:ext>
            </a:extLst>
          </p:cNvPr>
          <p:cNvSpPr txBox="1"/>
          <p:nvPr/>
        </p:nvSpPr>
        <p:spPr>
          <a:xfrm>
            <a:off x="5435723" y="585793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20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A66DC5E-A22F-4BF3-BD0A-169DDA1EB362}"/>
              </a:ext>
            </a:extLst>
          </p:cNvPr>
          <p:cNvSpPr txBox="1"/>
          <p:nvPr/>
        </p:nvSpPr>
        <p:spPr>
          <a:xfrm>
            <a:off x="5451620" y="614217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312586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1900926" y="1568786"/>
            <a:ext cx="3760251" cy="4764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Uno)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8134070" y="708149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8523849" y="523483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2721232" y="52501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6276837" y="709681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3797222" y="361129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3380913" y="709681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5661177" y="525015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5278997" y="709681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6659017" y="356990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8380800" y="1450962"/>
            <a:ext cx="2042640" cy="15701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Max31865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C62CB9-7BC8-4E14-AE57-60A8D511E2BF}"/>
              </a:ext>
            </a:extLst>
          </p:cNvPr>
          <p:cNvCxnSpPr>
            <a:cxnSpLocks/>
          </p:cNvCxnSpPr>
          <p:nvPr/>
        </p:nvCxnSpPr>
        <p:spPr>
          <a:xfrm flipH="1">
            <a:off x="5638564" y="2635659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8376245" y="2208157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CS</a:t>
            </a:r>
            <a:endParaRPr lang="en-SG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5234802" y="220956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</a:t>
            </a:r>
            <a:endParaRPr lang="en-SG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00DD7B-E44F-4D9A-931C-4A7165AD7945}"/>
              </a:ext>
            </a:extLst>
          </p:cNvPr>
          <p:cNvSpPr txBox="1"/>
          <p:nvPr/>
        </p:nvSpPr>
        <p:spPr>
          <a:xfrm>
            <a:off x="5234802" y="247653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D1A4B0-B0EA-4890-BC95-A4A111070448}"/>
              </a:ext>
            </a:extLst>
          </p:cNvPr>
          <p:cNvSpPr txBox="1"/>
          <p:nvPr/>
        </p:nvSpPr>
        <p:spPr>
          <a:xfrm>
            <a:off x="5234802" y="194259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10097025" y="194784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  <a:endParaRPr lang="en-SG" sz="16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10097025" y="2214819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  <a:endParaRPr lang="en-SG" sz="16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10423440" y="2108550"/>
            <a:ext cx="581080" cy="577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10423440" y="2378494"/>
            <a:ext cx="58108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1501892" y="1753453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886232" y="1568787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1501892" y="2071371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907873" y="188670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78F078C-F413-49DB-9242-45C53C5D6230}"/>
              </a:ext>
            </a:extLst>
          </p:cNvPr>
          <p:cNvCxnSpPr>
            <a:cxnSpLocks/>
          </p:cNvCxnSpPr>
          <p:nvPr/>
        </p:nvCxnSpPr>
        <p:spPr>
          <a:xfrm>
            <a:off x="7987579" y="162090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4737E8B-C4DA-4A13-9657-1391232F25A6}"/>
              </a:ext>
            </a:extLst>
          </p:cNvPr>
          <p:cNvSpPr txBox="1"/>
          <p:nvPr/>
        </p:nvSpPr>
        <p:spPr>
          <a:xfrm>
            <a:off x="7430429" y="143624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93E38E7-FDF9-4DE6-A9A7-4BF6385F9269}"/>
              </a:ext>
            </a:extLst>
          </p:cNvPr>
          <p:cNvCxnSpPr>
            <a:cxnSpLocks/>
          </p:cNvCxnSpPr>
          <p:nvPr/>
        </p:nvCxnSpPr>
        <p:spPr>
          <a:xfrm>
            <a:off x="7978977" y="2867677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F20A006-4A1F-4BFB-857E-2C123CD94796}"/>
              </a:ext>
            </a:extLst>
          </p:cNvPr>
          <p:cNvSpPr txBox="1"/>
          <p:nvPr/>
        </p:nvSpPr>
        <p:spPr>
          <a:xfrm>
            <a:off x="7384958" y="268301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1B1463B-A454-40BE-9E90-8BA480755196}"/>
              </a:ext>
            </a:extLst>
          </p:cNvPr>
          <p:cNvCxnSpPr>
            <a:cxnSpLocks/>
          </p:cNvCxnSpPr>
          <p:nvPr/>
        </p:nvCxnSpPr>
        <p:spPr>
          <a:xfrm flipH="1">
            <a:off x="5667236" y="2378494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D148EED-5E92-4E8F-B270-9032114BE336}"/>
              </a:ext>
            </a:extLst>
          </p:cNvPr>
          <p:cNvCxnSpPr>
            <a:cxnSpLocks/>
          </p:cNvCxnSpPr>
          <p:nvPr/>
        </p:nvCxnSpPr>
        <p:spPr>
          <a:xfrm flipH="1">
            <a:off x="5656622" y="2142737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58C4B58-AF91-4DBB-B975-BB8F7503E7CB}"/>
              </a:ext>
            </a:extLst>
          </p:cNvPr>
          <p:cNvSpPr txBox="1"/>
          <p:nvPr/>
        </p:nvSpPr>
        <p:spPr>
          <a:xfrm>
            <a:off x="8376245" y="2454922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</a:t>
            </a:r>
            <a:endParaRPr lang="en-SG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C2EAB91-F874-4CEA-B8F0-862BBEFCF6A0}"/>
              </a:ext>
            </a:extLst>
          </p:cNvPr>
          <p:cNvSpPr txBox="1"/>
          <p:nvPr/>
        </p:nvSpPr>
        <p:spPr>
          <a:xfrm>
            <a:off x="8370482" y="1988405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</a:t>
            </a:r>
            <a:endParaRPr lang="en-SG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ED7A168-45ED-48E4-B7BF-C6C720FCF81F}"/>
              </a:ext>
            </a:extLst>
          </p:cNvPr>
          <p:cNvSpPr txBox="1"/>
          <p:nvPr/>
        </p:nvSpPr>
        <p:spPr>
          <a:xfrm>
            <a:off x="5234802" y="168656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12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5498ED9-B8DC-4DF0-AE72-54FA4059BCBD}"/>
              </a:ext>
            </a:extLst>
          </p:cNvPr>
          <p:cNvCxnSpPr>
            <a:cxnSpLocks/>
          </p:cNvCxnSpPr>
          <p:nvPr/>
        </p:nvCxnSpPr>
        <p:spPr>
          <a:xfrm flipH="1">
            <a:off x="5656622" y="1886705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CA929CC-8A1F-4779-B505-809456E2F6EA}"/>
              </a:ext>
            </a:extLst>
          </p:cNvPr>
          <p:cNvSpPr txBox="1"/>
          <p:nvPr/>
        </p:nvSpPr>
        <p:spPr>
          <a:xfrm>
            <a:off x="8370482" y="1732373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CLK</a:t>
            </a:r>
            <a:endParaRPr lang="en-SG" sz="1600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3A2772D-C19D-4980-A043-E918E38A0F37}"/>
              </a:ext>
            </a:extLst>
          </p:cNvPr>
          <p:cNvSpPr/>
          <p:nvPr/>
        </p:nvSpPr>
        <p:spPr>
          <a:xfrm>
            <a:off x="11001529" y="1950081"/>
            <a:ext cx="787151" cy="603292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PT100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749E1B-95AB-47BE-8E4B-E0EF25147A1B}"/>
              </a:ext>
            </a:extLst>
          </p:cNvPr>
          <p:cNvSpPr txBox="1"/>
          <p:nvPr/>
        </p:nvSpPr>
        <p:spPr>
          <a:xfrm>
            <a:off x="0" y="71433"/>
            <a:ext cx="20495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Distributed</a:t>
            </a:r>
          </a:p>
          <a:p>
            <a:r>
              <a:rPr lang="en-US" sz="3200" dirty="0"/>
              <a:t>Controller</a:t>
            </a:r>
            <a:endParaRPr lang="en-SG" sz="32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FB5DFC7-4E28-4DBE-A60D-867EE1C29BAA}"/>
              </a:ext>
            </a:extLst>
          </p:cNvPr>
          <p:cNvSpPr/>
          <p:nvPr/>
        </p:nvSpPr>
        <p:spPr>
          <a:xfrm>
            <a:off x="6440578" y="3382509"/>
            <a:ext cx="1817552" cy="11633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549A641-C445-452F-B4CB-338DD0A0E991}"/>
              </a:ext>
            </a:extLst>
          </p:cNvPr>
          <p:cNvCxnSpPr>
            <a:cxnSpLocks/>
          </p:cNvCxnSpPr>
          <p:nvPr/>
        </p:nvCxnSpPr>
        <p:spPr>
          <a:xfrm>
            <a:off x="5667216" y="354835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38DC774-9E2B-4C2A-9DDC-7E9335B3B658}"/>
              </a:ext>
            </a:extLst>
          </p:cNvPr>
          <p:cNvCxnSpPr>
            <a:cxnSpLocks/>
          </p:cNvCxnSpPr>
          <p:nvPr/>
        </p:nvCxnSpPr>
        <p:spPr>
          <a:xfrm flipH="1">
            <a:off x="5667216" y="4368088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17F8E7E-84FA-4968-B79B-EBA73975564B}"/>
              </a:ext>
            </a:extLst>
          </p:cNvPr>
          <p:cNvCxnSpPr>
            <a:cxnSpLocks/>
          </p:cNvCxnSpPr>
          <p:nvPr/>
        </p:nvCxnSpPr>
        <p:spPr>
          <a:xfrm flipH="1">
            <a:off x="5667216" y="3821598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77F2E54-3360-4417-8DD3-3AADB16C6EA2}"/>
              </a:ext>
            </a:extLst>
          </p:cNvPr>
          <p:cNvCxnSpPr>
            <a:cxnSpLocks/>
          </p:cNvCxnSpPr>
          <p:nvPr/>
        </p:nvCxnSpPr>
        <p:spPr>
          <a:xfrm flipH="1">
            <a:off x="5667216" y="409484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BE6AE4EE-A83C-4441-A972-6CA884A4A066}"/>
              </a:ext>
            </a:extLst>
          </p:cNvPr>
          <p:cNvSpPr txBox="1"/>
          <p:nvPr/>
        </p:nvSpPr>
        <p:spPr>
          <a:xfrm>
            <a:off x="6426086" y="3646047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61DFEB0-88E7-4976-9C1A-C832B9F5C2DD}"/>
              </a:ext>
            </a:extLst>
          </p:cNvPr>
          <p:cNvSpPr txBox="1"/>
          <p:nvPr/>
        </p:nvSpPr>
        <p:spPr>
          <a:xfrm>
            <a:off x="6426086" y="3913018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RE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4C16374-CB87-430C-9D49-35D203686392}"/>
              </a:ext>
            </a:extLst>
          </p:cNvPr>
          <p:cNvSpPr txBox="1"/>
          <p:nvPr/>
        </p:nvSpPr>
        <p:spPr>
          <a:xfrm>
            <a:off x="6426086" y="4179990"/>
            <a:ext cx="431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RO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EF3ACBB-E814-4CEA-9AFC-F51FB6D50BB2}"/>
              </a:ext>
            </a:extLst>
          </p:cNvPr>
          <p:cNvSpPr txBox="1"/>
          <p:nvPr/>
        </p:nvSpPr>
        <p:spPr>
          <a:xfrm>
            <a:off x="6426086" y="3379076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DI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1EBF455-D72F-4139-924A-0D9E20CD7F85}"/>
              </a:ext>
            </a:extLst>
          </p:cNvPr>
          <p:cNvSpPr txBox="1"/>
          <p:nvPr/>
        </p:nvSpPr>
        <p:spPr>
          <a:xfrm>
            <a:off x="5254425" y="364604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EBCC0BA-AC6B-43A3-B78E-E6C1A8BC96E2}"/>
              </a:ext>
            </a:extLst>
          </p:cNvPr>
          <p:cNvSpPr txBox="1"/>
          <p:nvPr/>
        </p:nvSpPr>
        <p:spPr>
          <a:xfrm>
            <a:off x="5254425" y="391301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2131031-E4E6-4143-8D7E-B5B2940DEF13}"/>
              </a:ext>
            </a:extLst>
          </p:cNvPr>
          <p:cNvSpPr txBox="1"/>
          <p:nvPr/>
        </p:nvSpPr>
        <p:spPr>
          <a:xfrm>
            <a:off x="5254425" y="417999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9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B1087C3-C1A2-43FC-834C-B767800CA0AE}"/>
              </a:ext>
            </a:extLst>
          </p:cNvPr>
          <p:cNvSpPr txBox="1"/>
          <p:nvPr/>
        </p:nvSpPr>
        <p:spPr>
          <a:xfrm>
            <a:off x="5254425" y="337907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10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1A53201-1237-4E7A-BBDD-13E0C0B586BE}"/>
              </a:ext>
            </a:extLst>
          </p:cNvPr>
          <p:cNvCxnSpPr>
            <a:cxnSpLocks/>
          </p:cNvCxnSpPr>
          <p:nvPr/>
        </p:nvCxnSpPr>
        <p:spPr>
          <a:xfrm flipH="1">
            <a:off x="8272417" y="3548353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D424817A-15FA-4771-9374-B2380007D92D}"/>
              </a:ext>
            </a:extLst>
          </p:cNvPr>
          <p:cNvSpPr txBox="1"/>
          <p:nvPr/>
        </p:nvSpPr>
        <p:spPr>
          <a:xfrm>
            <a:off x="8530914" y="3348298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26C87DAE-10DF-46BA-84A4-43922F166193}"/>
              </a:ext>
            </a:extLst>
          </p:cNvPr>
          <p:cNvCxnSpPr>
            <a:cxnSpLocks/>
          </p:cNvCxnSpPr>
          <p:nvPr/>
        </p:nvCxnSpPr>
        <p:spPr>
          <a:xfrm flipH="1">
            <a:off x="8272417" y="434086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D509F8CE-2641-4377-A310-1B743748794D}"/>
              </a:ext>
            </a:extLst>
          </p:cNvPr>
          <p:cNvSpPr txBox="1"/>
          <p:nvPr/>
        </p:nvSpPr>
        <p:spPr>
          <a:xfrm>
            <a:off x="8530914" y="414912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90290F8-12A6-4D0F-95E0-C2BA13F5AF89}"/>
              </a:ext>
            </a:extLst>
          </p:cNvPr>
          <p:cNvSpPr txBox="1"/>
          <p:nvPr/>
        </p:nvSpPr>
        <p:spPr>
          <a:xfrm>
            <a:off x="7946002" y="3646047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2ECE688-FD22-456C-ABDE-B6BAC399F859}"/>
              </a:ext>
            </a:extLst>
          </p:cNvPr>
          <p:cNvSpPr txBox="1"/>
          <p:nvPr/>
        </p:nvSpPr>
        <p:spPr>
          <a:xfrm>
            <a:off x="7946002" y="391301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B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FF63F53-D886-4718-A643-178F70E6B39E}"/>
              </a:ext>
            </a:extLst>
          </p:cNvPr>
          <p:cNvCxnSpPr>
            <a:cxnSpLocks/>
          </p:cNvCxnSpPr>
          <p:nvPr/>
        </p:nvCxnSpPr>
        <p:spPr>
          <a:xfrm flipH="1">
            <a:off x="8272417" y="3812523"/>
            <a:ext cx="220874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E7B5798-3369-4B61-9668-FDA6DA94ED5B}"/>
              </a:ext>
            </a:extLst>
          </p:cNvPr>
          <p:cNvCxnSpPr>
            <a:cxnSpLocks/>
          </p:cNvCxnSpPr>
          <p:nvPr/>
        </p:nvCxnSpPr>
        <p:spPr>
          <a:xfrm flipH="1">
            <a:off x="8272417" y="4076693"/>
            <a:ext cx="220874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29415BFB-7F98-40C9-8155-3FFF439301F6}"/>
              </a:ext>
            </a:extLst>
          </p:cNvPr>
          <p:cNvCxnSpPr>
            <a:cxnSpLocks/>
          </p:cNvCxnSpPr>
          <p:nvPr/>
        </p:nvCxnSpPr>
        <p:spPr>
          <a:xfrm>
            <a:off x="10098980" y="3531232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591934FD-A447-4B41-AB8F-5A023FF23984}"/>
              </a:ext>
            </a:extLst>
          </p:cNvPr>
          <p:cNvSpPr txBox="1"/>
          <p:nvPr/>
        </p:nvSpPr>
        <p:spPr>
          <a:xfrm>
            <a:off x="9483320" y="3346566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EEFC173-FB8A-43BA-9F7B-6EAD91635EC1}"/>
              </a:ext>
            </a:extLst>
          </p:cNvPr>
          <p:cNvSpPr/>
          <p:nvPr/>
        </p:nvSpPr>
        <p:spPr>
          <a:xfrm>
            <a:off x="10495447" y="3346566"/>
            <a:ext cx="1222258" cy="11993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RK330-2</a:t>
            </a:r>
            <a:endParaRPr lang="en-SG" b="1" dirty="0">
              <a:solidFill>
                <a:schemeClr val="tx1"/>
              </a:solidFill>
            </a:endParaRP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Sensor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3FF6E63-D51A-4148-95F2-D81D95600B05}"/>
              </a:ext>
            </a:extLst>
          </p:cNvPr>
          <p:cNvCxnSpPr>
            <a:cxnSpLocks/>
          </p:cNvCxnSpPr>
          <p:nvPr/>
        </p:nvCxnSpPr>
        <p:spPr>
          <a:xfrm>
            <a:off x="10120621" y="4368090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745CADA-8E7B-408C-8726-E96A69E6D347}"/>
              </a:ext>
            </a:extLst>
          </p:cNvPr>
          <p:cNvSpPr txBox="1"/>
          <p:nvPr/>
        </p:nvSpPr>
        <p:spPr>
          <a:xfrm>
            <a:off x="9526602" y="418342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96E785F-91C2-4B03-AB41-E6F2C44B71A1}"/>
              </a:ext>
            </a:extLst>
          </p:cNvPr>
          <p:cNvSpPr txBox="1"/>
          <p:nvPr/>
        </p:nvSpPr>
        <p:spPr>
          <a:xfrm>
            <a:off x="8900721" y="3750176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Modbus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4A58CA3-2A23-49D9-9277-B9D1AE06A87F}"/>
              </a:ext>
            </a:extLst>
          </p:cNvPr>
          <p:cNvSpPr/>
          <p:nvPr/>
        </p:nvSpPr>
        <p:spPr>
          <a:xfrm>
            <a:off x="6440578" y="4939141"/>
            <a:ext cx="1817552" cy="11633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55745C06-72FE-4139-B88D-AA05D63ADE41}"/>
              </a:ext>
            </a:extLst>
          </p:cNvPr>
          <p:cNvCxnSpPr>
            <a:cxnSpLocks/>
          </p:cNvCxnSpPr>
          <p:nvPr/>
        </p:nvCxnSpPr>
        <p:spPr>
          <a:xfrm>
            <a:off x="5667216" y="5104985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D07529AE-E1A8-48F8-95A7-853BB0509CFE}"/>
              </a:ext>
            </a:extLst>
          </p:cNvPr>
          <p:cNvCxnSpPr>
            <a:cxnSpLocks/>
          </p:cNvCxnSpPr>
          <p:nvPr/>
        </p:nvCxnSpPr>
        <p:spPr>
          <a:xfrm flipH="1">
            <a:off x="5667216" y="5924720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3C6C17C1-9F50-4F22-B459-6F2D3096916D}"/>
              </a:ext>
            </a:extLst>
          </p:cNvPr>
          <p:cNvCxnSpPr>
            <a:cxnSpLocks/>
          </p:cNvCxnSpPr>
          <p:nvPr/>
        </p:nvCxnSpPr>
        <p:spPr>
          <a:xfrm flipH="1">
            <a:off x="5667216" y="5378230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7270C5AD-AB33-4425-B60D-8D858ADF02EF}"/>
              </a:ext>
            </a:extLst>
          </p:cNvPr>
          <p:cNvCxnSpPr>
            <a:cxnSpLocks/>
          </p:cNvCxnSpPr>
          <p:nvPr/>
        </p:nvCxnSpPr>
        <p:spPr>
          <a:xfrm flipH="1">
            <a:off x="5667216" y="5651475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CC39FAE1-35E6-448D-8869-01CB1D594AFE}"/>
              </a:ext>
            </a:extLst>
          </p:cNvPr>
          <p:cNvSpPr txBox="1"/>
          <p:nvPr/>
        </p:nvSpPr>
        <p:spPr>
          <a:xfrm>
            <a:off x="6426086" y="520267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DE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6829FA0-3FF0-4845-8C48-6FD288C10FE9}"/>
              </a:ext>
            </a:extLst>
          </p:cNvPr>
          <p:cNvSpPr txBox="1"/>
          <p:nvPr/>
        </p:nvSpPr>
        <p:spPr>
          <a:xfrm>
            <a:off x="6426086" y="5469650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RE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0F24914-4610-4756-A46E-B06E1CAFE0B6}"/>
              </a:ext>
            </a:extLst>
          </p:cNvPr>
          <p:cNvSpPr txBox="1"/>
          <p:nvPr/>
        </p:nvSpPr>
        <p:spPr>
          <a:xfrm>
            <a:off x="6426086" y="5736622"/>
            <a:ext cx="431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RO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E3EA28D-63E7-4E60-AD01-290616BD9578}"/>
              </a:ext>
            </a:extLst>
          </p:cNvPr>
          <p:cNvSpPr txBox="1"/>
          <p:nvPr/>
        </p:nvSpPr>
        <p:spPr>
          <a:xfrm>
            <a:off x="6426086" y="493570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DI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E0A5233-F5D5-4C7B-8728-22E151CC0250}"/>
              </a:ext>
            </a:extLst>
          </p:cNvPr>
          <p:cNvSpPr txBox="1"/>
          <p:nvPr/>
        </p:nvSpPr>
        <p:spPr>
          <a:xfrm>
            <a:off x="5254425" y="520267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C48C7D0-43F3-4759-930B-8742F8066C7E}"/>
              </a:ext>
            </a:extLst>
          </p:cNvPr>
          <p:cNvSpPr txBox="1"/>
          <p:nvPr/>
        </p:nvSpPr>
        <p:spPr>
          <a:xfrm>
            <a:off x="5254425" y="546965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07B71F9-CE58-461B-B2D3-D5FF0A4C175B}"/>
              </a:ext>
            </a:extLst>
          </p:cNvPr>
          <p:cNvSpPr txBox="1"/>
          <p:nvPr/>
        </p:nvSpPr>
        <p:spPr>
          <a:xfrm>
            <a:off x="5254425" y="573662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9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3DC0BC0-6FE6-4319-90F4-4EA137F0CF59}"/>
              </a:ext>
            </a:extLst>
          </p:cNvPr>
          <p:cNvSpPr txBox="1"/>
          <p:nvPr/>
        </p:nvSpPr>
        <p:spPr>
          <a:xfrm>
            <a:off x="5254425" y="493570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10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07E6A170-0058-4226-9F7F-E1F3D2C0CE3F}"/>
              </a:ext>
            </a:extLst>
          </p:cNvPr>
          <p:cNvCxnSpPr>
            <a:cxnSpLocks/>
          </p:cNvCxnSpPr>
          <p:nvPr/>
        </p:nvCxnSpPr>
        <p:spPr>
          <a:xfrm flipH="1">
            <a:off x="8272417" y="5104985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DBC1789B-F626-4296-9870-DC2D24799C84}"/>
              </a:ext>
            </a:extLst>
          </p:cNvPr>
          <p:cNvSpPr txBox="1"/>
          <p:nvPr/>
        </p:nvSpPr>
        <p:spPr>
          <a:xfrm>
            <a:off x="8530914" y="4904930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E7E13A6B-D128-4E0A-9B55-340C9A76C996}"/>
              </a:ext>
            </a:extLst>
          </p:cNvPr>
          <p:cNvCxnSpPr>
            <a:cxnSpLocks/>
          </p:cNvCxnSpPr>
          <p:nvPr/>
        </p:nvCxnSpPr>
        <p:spPr>
          <a:xfrm flipH="1">
            <a:off x="8272417" y="5897496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B657D08E-615A-44EA-A92E-C2121D8BE9EE}"/>
              </a:ext>
            </a:extLst>
          </p:cNvPr>
          <p:cNvSpPr txBox="1"/>
          <p:nvPr/>
        </p:nvSpPr>
        <p:spPr>
          <a:xfrm>
            <a:off x="8530914" y="570575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792AE389-0353-4987-B3EB-DCD5AAE3DC10}"/>
              </a:ext>
            </a:extLst>
          </p:cNvPr>
          <p:cNvSpPr txBox="1"/>
          <p:nvPr/>
        </p:nvSpPr>
        <p:spPr>
          <a:xfrm>
            <a:off x="7946002" y="5202679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3612CFA-C047-4BCB-9FC5-FED9BBA0FB9D}"/>
              </a:ext>
            </a:extLst>
          </p:cNvPr>
          <p:cNvSpPr txBox="1"/>
          <p:nvPr/>
        </p:nvSpPr>
        <p:spPr>
          <a:xfrm>
            <a:off x="7946002" y="546965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B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4D70B6F1-EC75-4E75-8104-36E402BDCFF7}"/>
              </a:ext>
            </a:extLst>
          </p:cNvPr>
          <p:cNvCxnSpPr>
            <a:cxnSpLocks/>
          </p:cNvCxnSpPr>
          <p:nvPr/>
        </p:nvCxnSpPr>
        <p:spPr>
          <a:xfrm flipH="1">
            <a:off x="8272417" y="5369155"/>
            <a:ext cx="220874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DCF096E3-8504-4573-AC94-6FE8C33F24FB}"/>
              </a:ext>
            </a:extLst>
          </p:cNvPr>
          <p:cNvCxnSpPr>
            <a:cxnSpLocks/>
          </p:cNvCxnSpPr>
          <p:nvPr/>
        </p:nvCxnSpPr>
        <p:spPr>
          <a:xfrm flipH="1">
            <a:off x="8272417" y="5633325"/>
            <a:ext cx="220874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8A69DF89-D1B1-4212-86CA-79A2C8A75AF5}"/>
              </a:ext>
            </a:extLst>
          </p:cNvPr>
          <p:cNvCxnSpPr>
            <a:cxnSpLocks/>
          </p:cNvCxnSpPr>
          <p:nvPr/>
        </p:nvCxnSpPr>
        <p:spPr>
          <a:xfrm flipH="1" flipV="1">
            <a:off x="10127764" y="5098714"/>
            <a:ext cx="367683" cy="62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62771BDD-3F91-4039-BF13-E47C4DC18236}"/>
              </a:ext>
            </a:extLst>
          </p:cNvPr>
          <p:cNvSpPr txBox="1"/>
          <p:nvPr/>
        </p:nvSpPr>
        <p:spPr>
          <a:xfrm>
            <a:off x="9483320" y="4903198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041603E9-896F-465B-AB2A-E7DBCEBD34F3}"/>
              </a:ext>
            </a:extLst>
          </p:cNvPr>
          <p:cNvSpPr/>
          <p:nvPr/>
        </p:nvSpPr>
        <p:spPr>
          <a:xfrm>
            <a:off x="10495447" y="4903198"/>
            <a:ext cx="1222258" cy="11993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Arduino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Mega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FD897CB8-B98B-4140-BEBC-DE2D7FDBCBC0}"/>
              </a:ext>
            </a:extLst>
          </p:cNvPr>
          <p:cNvSpPr txBox="1"/>
          <p:nvPr/>
        </p:nvSpPr>
        <p:spPr>
          <a:xfrm>
            <a:off x="9526602" y="574005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4D4C325A-E223-4476-9514-7BA27B386A9A}"/>
              </a:ext>
            </a:extLst>
          </p:cNvPr>
          <p:cNvSpPr txBox="1"/>
          <p:nvPr/>
        </p:nvSpPr>
        <p:spPr>
          <a:xfrm>
            <a:off x="8900721" y="530680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Modbus</a:t>
            </a:r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DE6DAC89-A8B5-4917-A1D8-FF9A1168592B}"/>
              </a:ext>
            </a:extLst>
          </p:cNvPr>
          <p:cNvCxnSpPr>
            <a:cxnSpLocks/>
          </p:cNvCxnSpPr>
          <p:nvPr/>
        </p:nvCxnSpPr>
        <p:spPr>
          <a:xfrm flipH="1" flipV="1">
            <a:off x="10127764" y="5928344"/>
            <a:ext cx="367683" cy="62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877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77847F-94E9-45BD-B42B-0F7EA47639CA}"/>
              </a:ext>
            </a:extLst>
          </p:cNvPr>
          <p:cNvSpPr txBox="1"/>
          <p:nvPr/>
        </p:nvSpPr>
        <p:spPr>
          <a:xfrm>
            <a:off x="2048417" y="2105561"/>
            <a:ext cx="80951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Program Flowchart</a:t>
            </a:r>
            <a:endParaRPr lang="en-SG" sz="8000" dirty="0"/>
          </a:p>
        </p:txBody>
      </p:sp>
    </p:spTree>
    <p:extLst>
      <p:ext uri="{BB962C8B-B14F-4D97-AF65-F5344CB8AC3E}">
        <p14:creationId xmlns:p14="http://schemas.microsoft.com/office/powerpoint/2010/main" val="4261081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6"/>
      </a:accent1>
      <a:accent2>
        <a:srgbClr val="04509C"/>
      </a:accent2>
      <a:accent3>
        <a:srgbClr val="669900"/>
      </a:accent3>
      <a:accent4>
        <a:srgbClr val="FF6600"/>
      </a:accent4>
      <a:accent5>
        <a:srgbClr val="CC0000"/>
      </a:accent5>
      <a:accent6>
        <a:srgbClr val="7F7F7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E1031C48018C4292DBDBD68C3F63E2" ma:contentTypeVersion="6" ma:contentTypeDescription="Create a new document." ma:contentTypeScope="" ma:versionID="9ae9a2a5b07300798953ecdd28312694">
  <xsd:schema xmlns:xsd="http://www.w3.org/2001/XMLSchema" xmlns:xs="http://www.w3.org/2001/XMLSchema" xmlns:p="http://schemas.microsoft.com/office/2006/metadata/properties" xmlns:ns2="0ad04f26-a780-43bf-835f-b79ff52a29dc" xmlns:ns3="a1518579-73ee-42fe-aa96-2836fc14ff9f" xmlns:ns4="d1583c34-73a0-4f2f-ba6b-1ac8359f2b78" targetNamespace="http://schemas.microsoft.com/office/2006/metadata/properties" ma:root="true" ma:fieldsID="9faae2f6251647047d77e859e5fe7bf2" ns2:_="" ns3:_="" ns4:_="">
    <xsd:import namespace="0ad04f26-a780-43bf-835f-b79ff52a29dc"/>
    <xsd:import namespace="a1518579-73ee-42fe-aa96-2836fc14ff9f"/>
    <xsd:import namespace="d1583c34-73a0-4f2f-ba6b-1ac8359f2b7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d04f26-a780-43bf-835f-b79ff52a29d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518579-73ee-42fe-aa96-2836fc14f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583c34-73a0-4f2f-ba6b-1ac8359f2b7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1583c34-73a0-4f2f-ba6b-1ac8359f2b78">
      <UserInfo>
        <DisplayName>Karen Boh Lee Gek</DisplayName>
        <AccountId>1403</AccountId>
        <AccountType/>
      </UserInfo>
      <UserInfo>
        <DisplayName>Kris Chur San Yee</DisplayName>
        <AccountId>1798</AccountId>
        <AccountType/>
      </UserInfo>
    </SharedWithUsers>
    <_dlc_DocId xmlns="0ad04f26-a780-43bf-835f-b79ff52a29dc">U3ZV22ZJXESJ-1142709787-4964</_dlc_DocId>
    <_dlc_DocIdUrl xmlns="0ad04f26-a780-43bf-835f-b79ff52a29dc">
      <Url>https://sitsingaporetechedu.sharepoint.com/sites/PO/Leads/_layouts/15/DocIdRedir.aspx?ID=U3ZV22ZJXESJ-1142709787-4964</Url>
      <Description>U3ZV22ZJXESJ-1142709787-4964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C20F4E18-A5EC-4A34-B7AA-397D2B188B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d04f26-a780-43bf-835f-b79ff52a29dc"/>
    <ds:schemaRef ds:uri="a1518579-73ee-42fe-aa96-2836fc14ff9f"/>
    <ds:schemaRef ds:uri="d1583c34-73a0-4f2f-ba6b-1ac8359f2b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7D58FF-6E5B-409D-8B4D-B0E0073025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B7BCB4-6752-4067-9BBF-537E18945997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d1583c34-73a0-4f2f-ba6b-1ac8359f2b78"/>
    <ds:schemaRef ds:uri="http://purl.org/dc/terms/"/>
    <ds:schemaRef ds:uri="http://schemas.microsoft.com/office/infopath/2007/PartnerControls"/>
    <ds:schemaRef ds:uri="a1518579-73ee-42fe-aa96-2836fc14ff9f"/>
    <ds:schemaRef ds:uri="0ad04f26-a780-43bf-835f-b79ff52a29dc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DBE60198-3F54-4377-AFC2-746F792EC1FE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3674</TotalTime>
  <Words>674</Words>
  <Application>Microsoft Office PowerPoint</Application>
  <PresentationFormat>Widescreen</PresentationFormat>
  <Paragraphs>468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</dc:title>
  <dc:creator>Kris Chur San Yee</dc:creator>
  <cp:lastModifiedBy>Kang Liat Chuan</cp:lastModifiedBy>
  <cp:revision>345</cp:revision>
  <dcterms:created xsi:type="dcterms:W3CDTF">2021-02-22T10:18:35Z</dcterms:created>
  <dcterms:modified xsi:type="dcterms:W3CDTF">2022-11-10T01:59:46Z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766c061-8e16-473d-8aec-8fc5553e8a9b_Enabled">
    <vt:lpwstr>true</vt:lpwstr>
  </property>
  <property fmtid="{D5CDD505-2E9C-101B-9397-08002B2CF9AE}" pid="3" name="MSIP_Label_7766c061-8e16-473d-8aec-8fc5553e8a9b_SetDate">
    <vt:lpwstr>2022-11-10T01:59:46Z</vt:lpwstr>
  </property>
  <property fmtid="{D5CDD505-2E9C-101B-9397-08002B2CF9AE}" pid="4" name="MSIP_Label_7766c061-8e16-473d-8aec-8fc5553e8a9b_Method">
    <vt:lpwstr>Privileged</vt:lpwstr>
  </property>
  <property fmtid="{D5CDD505-2E9C-101B-9397-08002B2CF9AE}" pid="5" name="MSIP_Label_7766c061-8e16-473d-8aec-8fc5553e8a9b_Name">
    <vt:lpwstr>SIT Internal</vt:lpwstr>
  </property>
  <property fmtid="{D5CDD505-2E9C-101B-9397-08002B2CF9AE}" pid="6" name="MSIP_Label_7766c061-8e16-473d-8aec-8fc5553e8a9b_SiteId">
    <vt:lpwstr>64991f7f-44d6-4d8c-9cd4-7862e8cb94c6</vt:lpwstr>
  </property>
  <property fmtid="{D5CDD505-2E9C-101B-9397-08002B2CF9AE}" pid="7" name="MSIP_Label_7766c061-8e16-473d-8aec-8fc5553e8a9b_ActionId">
    <vt:lpwstr>1284de42-148e-47e4-8c3b-dc84db72fe68</vt:lpwstr>
  </property>
  <property fmtid="{D5CDD505-2E9C-101B-9397-08002B2CF9AE}" pid="8" name="MSIP_Label_7766c061-8e16-473d-8aec-8fc5553e8a9b_ContentBits">
    <vt:lpwstr>1</vt:lpwstr>
  </property>
</Properties>
</file>