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"/>
  </p:notesMasterIdLst>
  <p:sldIdLst>
    <p:sldId id="3526" r:id="rId6"/>
    <p:sldId id="3527" r:id="rId7"/>
    <p:sldId id="3528" r:id="rId8"/>
    <p:sldId id="3529" r:id="rId9"/>
    <p:sldId id="3530" r:id="rId10"/>
    <p:sldId id="3531" r:id="rId11"/>
    <p:sldId id="3532" r:id="rId12"/>
    <p:sldId id="3533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01463" y="538328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01463" y="565025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65305" y="17521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65305" y="201911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391720" y="1912844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391720" y="2182788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969809" y="1754375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2068878" y="1286549"/>
            <a:ext cx="3760251" cy="5280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Mega)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2788" y="5246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44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7194277" y="1286549"/>
            <a:ext cx="1937208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7189722" y="204374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429326" y="20449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429326" y="2311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429326" y="17780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634638" y="3007670"/>
            <a:ext cx="1448673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615099" y="3342079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615099" y="3609050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615099" y="30751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841737" y="32361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841737" y="3509439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841737" y="377806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474049" y="30669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474049" y="3333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474049" y="3600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634638" y="4132270"/>
            <a:ext cx="1030704" cy="104777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615099" y="452099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615099" y="42540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841737" y="441510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402308" y="424383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402308" y="4510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7574383" y="5278801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7554844" y="58412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7554844" y="557432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822382" y="5742537"/>
            <a:ext cx="1735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455853" y="5566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2104554" y="3922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2101499" y="53845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1211213" y="3982721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1177757" y="3848751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1177758" y="4719235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289528" y="3644633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1177757" y="3646664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53775" y="3624009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1210992" y="5469703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1177537" y="62062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289307" y="51316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1177536" y="51336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209242" y="522948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1177536" y="5335732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289527" y="40918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296205" y="556804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8815388" y="17368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8815388" y="20038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9141803" y="1903311"/>
            <a:ext cx="591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9141803" y="2162097"/>
            <a:ext cx="581572" cy="53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78234" y="315889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336731" y="295884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78234" y="341889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336731" y="3227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7674898" y="436056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7933395" y="41688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7194278" y="544905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6672101" y="526064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6634637" y="6111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981653" y="332671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981652" y="478935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126770" y="2218178"/>
            <a:ext cx="1283044" cy="996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687387" y="16260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1130237" y="14413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687387" y="194396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1093368" y="1759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7194278" y="629606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8724231" y="5440876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8824885" y="579746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9588132" y="54100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9318059" y="55947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9307724" y="5969013"/>
            <a:ext cx="1150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9554362" y="59995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10108904" y="61841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10487080" y="5440876"/>
            <a:ext cx="1222258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6801056" y="145649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6243906" y="12718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6792454" y="270326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6198435" y="25185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7189722" y="22905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7183959" y="18239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429326" y="1521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861760" y="173798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7183959" y="156796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F67591-DF0D-43EF-8E46-8D2B4B889315}"/>
              </a:ext>
            </a:extLst>
          </p:cNvPr>
          <p:cNvCxnSpPr>
            <a:cxnSpLocks/>
          </p:cNvCxnSpPr>
          <p:nvPr/>
        </p:nvCxnSpPr>
        <p:spPr>
          <a:xfrm>
            <a:off x="1416491" y="2382123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0E4DC4-E964-4427-AF38-2BB4B4FF157C}"/>
              </a:ext>
            </a:extLst>
          </p:cNvPr>
          <p:cNvCxnSpPr>
            <a:cxnSpLocks/>
          </p:cNvCxnSpPr>
          <p:nvPr/>
        </p:nvCxnSpPr>
        <p:spPr>
          <a:xfrm>
            <a:off x="1423169" y="2598761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3889F-7E0B-4936-A799-C934491996B0}"/>
              </a:ext>
            </a:extLst>
          </p:cNvPr>
          <p:cNvCxnSpPr>
            <a:cxnSpLocks/>
          </p:cNvCxnSpPr>
          <p:nvPr/>
        </p:nvCxnSpPr>
        <p:spPr>
          <a:xfrm>
            <a:off x="1433345" y="2835579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A45C9-59D2-4D12-B0A1-7EF824FB3917}"/>
              </a:ext>
            </a:extLst>
          </p:cNvPr>
          <p:cNvCxnSpPr>
            <a:cxnSpLocks/>
          </p:cNvCxnSpPr>
          <p:nvPr/>
        </p:nvCxnSpPr>
        <p:spPr>
          <a:xfrm>
            <a:off x="1440023" y="3052217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B63E7-000D-47FA-AB22-9BB9DD5A20EA}"/>
              </a:ext>
            </a:extLst>
          </p:cNvPr>
          <p:cNvSpPr txBox="1"/>
          <p:nvPr/>
        </p:nvSpPr>
        <p:spPr>
          <a:xfrm>
            <a:off x="1038099" y="243518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C55243-60AD-44D8-B75A-9643D4BD1324}"/>
              </a:ext>
            </a:extLst>
          </p:cNvPr>
          <p:cNvSpPr txBox="1"/>
          <p:nvPr/>
        </p:nvSpPr>
        <p:spPr>
          <a:xfrm>
            <a:off x="751196" y="288010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MOSI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C8120C-FF4E-49AE-A7B0-6A2C5EE5B966}"/>
              </a:ext>
            </a:extLst>
          </p:cNvPr>
          <p:cNvSpPr txBox="1"/>
          <p:nvPr/>
        </p:nvSpPr>
        <p:spPr>
          <a:xfrm>
            <a:off x="929269" y="265810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E34BA9-3E22-41E5-935C-4CE1409D7F8B}"/>
              </a:ext>
            </a:extLst>
          </p:cNvPr>
          <p:cNvSpPr txBox="1"/>
          <p:nvPr/>
        </p:nvSpPr>
        <p:spPr>
          <a:xfrm>
            <a:off x="785834" y="22309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MISO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2A6A18-FEBF-4053-8767-C4E9C07436CC}"/>
              </a:ext>
            </a:extLst>
          </p:cNvPr>
          <p:cNvSpPr txBox="1"/>
          <p:nvPr/>
        </p:nvSpPr>
        <p:spPr>
          <a:xfrm>
            <a:off x="2122783" y="26682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7DFAD1-8E6A-4C4D-8C05-C60071E56F79}"/>
              </a:ext>
            </a:extLst>
          </p:cNvPr>
          <p:cNvSpPr txBox="1"/>
          <p:nvPr/>
        </p:nvSpPr>
        <p:spPr>
          <a:xfrm>
            <a:off x="2132569" y="28978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AC7DAF-0765-4D53-A1BC-FD9784BAD290}"/>
              </a:ext>
            </a:extLst>
          </p:cNvPr>
          <p:cNvSpPr txBox="1"/>
          <p:nvPr/>
        </p:nvSpPr>
        <p:spPr>
          <a:xfrm>
            <a:off x="2119786" y="2424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1EBEA9-2776-4B09-AB16-3BB64A64D66E}"/>
              </a:ext>
            </a:extLst>
          </p:cNvPr>
          <p:cNvSpPr txBox="1"/>
          <p:nvPr/>
        </p:nvSpPr>
        <p:spPr>
          <a:xfrm>
            <a:off x="2112799" y="2212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003B-E34B-47E3-A494-1B231423DB46}"/>
              </a:ext>
            </a:extLst>
          </p:cNvPr>
          <p:cNvCxnSpPr>
            <a:cxnSpLocks/>
          </p:cNvCxnSpPr>
          <p:nvPr/>
        </p:nvCxnSpPr>
        <p:spPr>
          <a:xfrm>
            <a:off x="5848909" y="47185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BE1C83-02C0-45FC-879F-42AE2F3684E8}"/>
              </a:ext>
            </a:extLst>
          </p:cNvPr>
          <p:cNvCxnSpPr>
            <a:cxnSpLocks/>
          </p:cNvCxnSpPr>
          <p:nvPr/>
        </p:nvCxnSpPr>
        <p:spPr>
          <a:xfrm>
            <a:off x="5844676" y="499376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B884A68-4B14-48EE-8853-D16BB03C8330}"/>
              </a:ext>
            </a:extLst>
          </p:cNvPr>
          <p:cNvSpPr txBox="1"/>
          <p:nvPr/>
        </p:nvSpPr>
        <p:spPr>
          <a:xfrm>
            <a:off x="6622271" y="479509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BE27-98B4-474F-AAAB-C049277EB07A}"/>
              </a:ext>
            </a:extLst>
          </p:cNvPr>
          <p:cNvSpPr txBox="1"/>
          <p:nvPr/>
        </p:nvSpPr>
        <p:spPr>
          <a:xfrm>
            <a:off x="5409480" y="4811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C9488-AED6-4E3E-90F5-058458B24F8E}"/>
              </a:ext>
            </a:extLst>
          </p:cNvPr>
          <p:cNvSpPr/>
          <p:nvPr/>
        </p:nvSpPr>
        <p:spPr>
          <a:xfrm>
            <a:off x="9738178" y="1733843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E89F4A4-6D98-42AC-95D8-BCB46930C7EE}"/>
              </a:ext>
            </a:extLst>
          </p:cNvPr>
          <p:cNvCxnSpPr>
            <a:cxnSpLocks/>
          </p:cNvCxnSpPr>
          <p:nvPr/>
        </p:nvCxnSpPr>
        <p:spPr>
          <a:xfrm flipH="1">
            <a:off x="5855274" y="197293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339952-14B8-4D3A-AD20-9554DCBA46BE}"/>
              </a:ext>
            </a:extLst>
          </p:cNvPr>
          <p:cNvCxnSpPr>
            <a:cxnSpLocks/>
          </p:cNvCxnSpPr>
          <p:nvPr/>
        </p:nvCxnSpPr>
        <p:spPr>
          <a:xfrm flipH="1">
            <a:off x="5861760" y="223010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B53F4F-6D8D-4CE1-B596-623927C4744A}"/>
              </a:ext>
            </a:extLst>
          </p:cNvPr>
          <p:cNvCxnSpPr>
            <a:cxnSpLocks/>
          </p:cNvCxnSpPr>
          <p:nvPr/>
        </p:nvCxnSpPr>
        <p:spPr>
          <a:xfrm flipH="1">
            <a:off x="5855274" y="246505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5E30D5-FCA9-4E54-9BC0-B4D3626658A2}"/>
              </a:ext>
            </a:extLst>
          </p:cNvPr>
          <p:cNvSpPr/>
          <p:nvPr/>
        </p:nvSpPr>
        <p:spPr>
          <a:xfrm>
            <a:off x="10226323" y="3715414"/>
            <a:ext cx="1483015" cy="117451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D02812-39B8-49CD-86AD-025DC0FF1431}"/>
              </a:ext>
            </a:extLst>
          </p:cNvPr>
          <p:cNvCxnSpPr>
            <a:cxnSpLocks/>
          </p:cNvCxnSpPr>
          <p:nvPr/>
        </p:nvCxnSpPr>
        <p:spPr>
          <a:xfrm>
            <a:off x="9864580" y="390352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3FE45C-EFF5-417B-8DE0-EE550B7C4F4C}"/>
              </a:ext>
            </a:extLst>
          </p:cNvPr>
          <p:cNvSpPr txBox="1"/>
          <p:nvPr/>
        </p:nvSpPr>
        <p:spPr>
          <a:xfrm>
            <a:off x="9342403" y="371511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9AE2C-741E-4FF6-AB27-3334B31ACFDC}"/>
              </a:ext>
            </a:extLst>
          </p:cNvPr>
          <p:cNvSpPr txBox="1"/>
          <p:nvPr/>
        </p:nvSpPr>
        <p:spPr>
          <a:xfrm>
            <a:off x="9304939" y="45658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DCCB5BB-7F35-46B6-907E-52F55524E129}"/>
              </a:ext>
            </a:extLst>
          </p:cNvPr>
          <p:cNvCxnSpPr>
            <a:cxnSpLocks/>
          </p:cNvCxnSpPr>
          <p:nvPr/>
        </p:nvCxnSpPr>
        <p:spPr>
          <a:xfrm>
            <a:off x="9864580" y="475053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46EC7F-E09F-455B-959E-F430EC224408}"/>
              </a:ext>
            </a:extLst>
          </p:cNvPr>
          <p:cNvCxnSpPr>
            <a:cxnSpLocks/>
          </p:cNvCxnSpPr>
          <p:nvPr/>
        </p:nvCxnSpPr>
        <p:spPr>
          <a:xfrm>
            <a:off x="9864580" y="4196894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0FF988-5651-4219-B5AD-28BB5E204056}"/>
              </a:ext>
            </a:extLst>
          </p:cNvPr>
          <p:cNvCxnSpPr>
            <a:cxnSpLocks/>
          </p:cNvCxnSpPr>
          <p:nvPr/>
        </p:nvCxnSpPr>
        <p:spPr>
          <a:xfrm>
            <a:off x="9864580" y="447948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C7F93C-2177-4CF8-B24D-741C85E3C1EE}"/>
              </a:ext>
            </a:extLst>
          </p:cNvPr>
          <p:cNvSpPr txBox="1"/>
          <p:nvPr/>
        </p:nvSpPr>
        <p:spPr>
          <a:xfrm>
            <a:off x="9253739" y="400695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9FFCE9-0992-48F0-91B5-A2FD6F8D3C8E}"/>
              </a:ext>
            </a:extLst>
          </p:cNvPr>
          <p:cNvSpPr txBox="1"/>
          <p:nvPr/>
        </p:nvSpPr>
        <p:spPr>
          <a:xfrm>
            <a:off x="9289608" y="428035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C38A06E-0A97-4BF3-AFE9-AEB9DD347785}"/>
              </a:ext>
            </a:extLst>
          </p:cNvPr>
          <p:cNvCxnSpPr>
            <a:cxnSpLocks/>
          </p:cNvCxnSpPr>
          <p:nvPr/>
        </p:nvCxnSpPr>
        <p:spPr>
          <a:xfrm>
            <a:off x="5865315" y="605093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4B24AF4-D675-4D06-BCAB-9EE43B0AE60B}"/>
              </a:ext>
            </a:extLst>
          </p:cNvPr>
          <p:cNvCxnSpPr>
            <a:cxnSpLocks/>
          </p:cNvCxnSpPr>
          <p:nvPr/>
        </p:nvCxnSpPr>
        <p:spPr>
          <a:xfrm>
            <a:off x="5865315" y="6333520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56C3D-08C5-4D87-8B78-FB1FC0D96FD2}"/>
              </a:ext>
            </a:extLst>
          </p:cNvPr>
          <p:cNvSpPr txBox="1"/>
          <p:nvPr/>
        </p:nvSpPr>
        <p:spPr>
          <a:xfrm>
            <a:off x="6176378" y="585135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E44B14-133A-4B24-870F-65141AAB9BA1}"/>
              </a:ext>
            </a:extLst>
          </p:cNvPr>
          <p:cNvSpPr txBox="1"/>
          <p:nvPr/>
        </p:nvSpPr>
        <p:spPr>
          <a:xfrm>
            <a:off x="6212247" y="612475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BCEEAA-53AB-4FA4-9AC4-AFAA0058367F}"/>
              </a:ext>
            </a:extLst>
          </p:cNvPr>
          <p:cNvSpPr txBox="1"/>
          <p:nvPr/>
        </p:nvSpPr>
        <p:spPr>
          <a:xfrm>
            <a:off x="5435723" y="58579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A66DC5E-A22F-4BF3-BD0A-169DDA1EB362}"/>
              </a:ext>
            </a:extLst>
          </p:cNvPr>
          <p:cNvSpPr txBox="1"/>
          <p:nvPr/>
        </p:nvSpPr>
        <p:spPr>
          <a:xfrm>
            <a:off x="5451620" y="614217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1258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B30FFE2-2CBA-4DB2-89F0-3BA152EA5199}"/>
              </a:ext>
            </a:extLst>
          </p:cNvPr>
          <p:cNvSpPr/>
          <p:nvPr/>
        </p:nvSpPr>
        <p:spPr>
          <a:xfrm>
            <a:off x="221422" y="506609"/>
            <a:ext cx="5600606" cy="1093618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Setup: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Serial Terminal, Initialize variables, Display LEDs, 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Max31865, Relay, Mode and ONOFF Switches, microSD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4497769-D382-48F2-B6A2-C0B593A60CE7}"/>
              </a:ext>
            </a:extLst>
          </p:cNvPr>
          <p:cNvSpPr/>
          <p:nvPr/>
        </p:nvSpPr>
        <p:spPr>
          <a:xfrm>
            <a:off x="1839311" y="3744158"/>
            <a:ext cx="236482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from RTC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4876E00E-A9A8-4B15-A3D8-0BA3D90272A7}"/>
              </a:ext>
            </a:extLst>
          </p:cNvPr>
          <p:cNvSpPr/>
          <p:nvPr/>
        </p:nvSpPr>
        <p:spPr>
          <a:xfrm>
            <a:off x="1271753" y="5278579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temperature from Max31865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FEBE8708-F46C-43AD-BB0D-B2C8E90BA906}"/>
              </a:ext>
            </a:extLst>
          </p:cNvPr>
          <p:cNvSpPr/>
          <p:nvPr/>
        </p:nvSpPr>
        <p:spPr>
          <a:xfrm>
            <a:off x="6823545" y="1137771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temperature on LEDs &amp; Serial Terminal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F47009-520F-4465-A0CA-CF764E09F90E}"/>
              </a:ext>
            </a:extLst>
          </p:cNvPr>
          <p:cNvSpPr/>
          <p:nvPr/>
        </p:nvSpPr>
        <p:spPr>
          <a:xfrm>
            <a:off x="7480006" y="2448207"/>
            <a:ext cx="2187019" cy="123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Mode?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6524414B-8D13-4F1F-8545-F0F210AACACD}"/>
              </a:ext>
            </a:extLst>
          </p:cNvPr>
          <p:cNvSpPr/>
          <p:nvPr/>
        </p:nvSpPr>
        <p:spPr>
          <a:xfrm>
            <a:off x="872956" y="2209737"/>
            <a:ext cx="429753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states of MODE and ONOFF switches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3" name="Flowchart: Alternate Process 192">
            <a:extLst>
              <a:ext uri="{FF2B5EF4-FFF2-40B4-BE49-F238E27FC236}">
                <a16:creationId xmlns:a16="http://schemas.microsoft.com/office/drawing/2014/main" id="{B1E8AA41-CA4F-46AA-BA21-0F8CCCAE668C}"/>
              </a:ext>
            </a:extLst>
          </p:cNvPr>
          <p:cNvSpPr/>
          <p:nvPr/>
        </p:nvSpPr>
        <p:spPr>
          <a:xfrm>
            <a:off x="6725134" y="4515905"/>
            <a:ext cx="369676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on/off Relay and light corresponding LED according to ONOFF switch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757EB-C525-48C6-9AD4-BE9B0C7446FF}"/>
              </a:ext>
            </a:extLst>
          </p:cNvPr>
          <p:cNvCxnSpPr>
            <a:stCxn id="3" idx="2"/>
            <a:endCxn id="191" idx="0"/>
          </p:cNvCxnSpPr>
          <p:nvPr/>
        </p:nvCxnSpPr>
        <p:spPr>
          <a:xfrm>
            <a:off x="3021725" y="1600227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C824B-1F3C-48C1-B174-A8D790B90BFA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3021725" y="3134648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9F91612-1050-4ACB-A6E7-ADE96DDE3981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3021725" y="4669069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99E70-01FC-420C-A0EF-FB8318A8A776}"/>
              </a:ext>
            </a:extLst>
          </p:cNvPr>
          <p:cNvCxnSpPr>
            <a:cxnSpLocks/>
            <a:stCxn id="160" idx="2"/>
            <a:endCxn id="6" idx="0"/>
          </p:cNvCxnSpPr>
          <p:nvPr/>
        </p:nvCxnSpPr>
        <p:spPr>
          <a:xfrm flipH="1">
            <a:off x="8573516" y="2062682"/>
            <a:ext cx="1" cy="385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06AF27-07AA-4A6D-BF5F-7A65DC13489D}"/>
              </a:ext>
            </a:extLst>
          </p:cNvPr>
          <p:cNvCxnSpPr>
            <a:cxnSpLocks/>
            <a:stCxn id="6" idx="2"/>
            <a:endCxn id="193" idx="0"/>
          </p:cNvCxnSpPr>
          <p:nvPr/>
        </p:nvCxnSpPr>
        <p:spPr>
          <a:xfrm>
            <a:off x="8573516" y="3683119"/>
            <a:ext cx="2" cy="8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D1C3F5-4B85-48EB-9D1E-AA1113784BD7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5400000" flipH="1" flipV="1">
            <a:off x="3264761" y="894735"/>
            <a:ext cx="5065719" cy="5551792"/>
          </a:xfrm>
          <a:prstGeom prst="bentConnector5">
            <a:avLst>
              <a:gd name="adj1" fmla="val -4513"/>
              <a:gd name="adj2" fmla="val 56962"/>
              <a:gd name="adj3" fmla="val 114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33BE3-1B7B-4214-A009-1208CEDF2DFD}"/>
              </a:ext>
            </a:extLst>
          </p:cNvPr>
          <p:cNvCxnSpPr>
            <a:cxnSpLocks/>
            <a:stCxn id="193" idx="2"/>
            <a:endCxn id="213" idx="0"/>
          </p:cNvCxnSpPr>
          <p:nvPr/>
        </p:nvCxnSpPr>
        <p:spPr>
          <a:xfrm>
            <a:off x="8573518" y="5440816"/>
            <a:ext cx="0" cy="49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6E8971-E561-4FAF-A1C4-DB8ACA08EEF9}"/>
              </a:ext>
            </a:extLst>
          </p:cNvPr>
          <p:cNvCxnSpPr>
            <a:cxnSpLocks/>
            <a:stCxn id="6" idx="3"/>
            <a:endCxn id="211" idx="1"/>
          </p:cNvCxnSpPr>
          <p:nvPr/>
        </p:nvCxnSpPr>
        <p:spPr>
          <a:xfrm>
            <a:off x="9667025" y="3065663"/>
            <a:ext cx="114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CAAD2-F96B-43E6-AD3E-21B41CD114C9}"/>
              </a:ext>
            </a:extLst>
          </p:cNvPr>
          <p:cNvSpPr txBox="1"/>
          <p:nvPr/>
        </p:nvSpPr>
        <p:spPr>
          <a:xfrm>
            <a:off x="343918" y="2357777"/>
            <a:ext cx="44866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endParaRPr lang="en-SG" sz="4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143F43-6741-47E5-8FEC-57F3603C8AFC}"/>
              </a:ext>
            </a:extLst>
          </p:cNvPr>
          <p:cNvSpPr txBox="1"/>
          <p:nvPr/>
        </p:nvSpPr>
        <p:spPr>
          <a:xfrm>
            <a:off x="8539415" y="3624047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7215F9-60D9-4624-B955-40D67EA74753}"/>
              </a:ext>
            </a:extLst>
          </p:cNvPr>
          <p:cNvSpPr txBox="1"/>
          <p:nvPr/>
        </p:nvSpPr>
        <p:spPr>
          <a:xfrm>
            <a:off x="9628774" y="2664999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6EA9DD5-9C28-4CED-A331-01DB91748110}"/>
              </a:ext>
            </a:extLst>
          </p:cNvPr>
          <p:cNvSpPr txBox="1"/>
          <p:nvPr/>
        </p:nvSpPr>
        <p:spPr>
          <a:xfrm>
            <a:off x="10812211" y="2650164"/>
            <a:ext cx="116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 on</a:t>
            </a:r>
          </a:p>
          <a:p>
            <a:r>
              <a:rPr lang="en-US" sz="2400" dirty="0"/>
              <a:t>next </a:t>
            </a:r>
            <a:r>
              <a:rPr lang="en-US" sz="2400" dirty="0" err="1"/>
              <a:t>pg</a:t>
            </a:r>
            <a:endParaRPr lang="en-SG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22BB09-D096-4B6E-96A8-296DB76B5114}"/>
              </a:ext>
            </a:extLst>
          </p:cNvPr>
          <p:cNvSpPr txBox="1"/>
          <p:nvPr/>
        </p:nvSpPr>
        <p:spPr>
          <a:xfrm>
            <a:off x="8078611" y="5934079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0706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E29249EC-2739-4E96-9125-A05CDEC4B147}"/>
              </a:ext>
            </a:extLst>
          </p:cNvPr>
          <p:cNvSpPr/>
          <p:nvPr/>
        </p:nvSpPr>
        <p:spPr>
          <a:xfrm>
            <a:off x="2968764" y="497337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Cooling?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ECFEA9F-9606-4C28-ACAA-FE93E5886216}"/>
              </a:ext>
            </a:extLst>
          </p:cNvPr>
          <p:cNvSpPr/>
          <p:nvPr/>
        </p:nvSpPr>
        <p:spPr>
          <a:xfrm>
            <a:off x="2711437" y="2104357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82065C-DE15-4011-B52B-C47236410889}"/>
              </a:ext>
            </a:extLst>
          </p:cNvPr>
          <p:cNvSpPr/>
          <p:nvPr/>
        </p:nvSpPr>
        <p:spPr>
          <a:xfrm>
            <a:off x="2968764" y="3451235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Lower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5162AD-8EDC-4FB5-8A79-23992EB3C37D}"/>
              </a:ext>
            </a:extLst>
          </p:cNvPr>
          <p:cNvSpPr/>
          <p:nvPr/>
        </p:nvSpPr>
        <p:spPr>
          <a:xfrm>
            <a:off x="2711437" y="504864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false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64BC88B-10D1-4B78-B1EA-511092A61ABE}"/>
              </a:ext>
            </a:extLst>
          </p:cNvPr>
          <p:cNvSpPr/>
          <p:nvPr/>
        </p:nvSpPr>
        <p:spPr>
          <a:xfrm>
            <a:off x="6823670" y="652336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D2FEC2D-8754-4AF1-8C16-D4FFB17B95B6}"/>
              </a:ext>
            </a:extLst>
          </p:cNvPr>
          <p:cNvSpPr/>
          <p:nvPr/>
        </p:nvSpPr>
        <p:spPr>
          <a:xfrm>
            <a:off x="7080995" y="1944351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Upper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6C4EF27-DCAB-4333-9371-018C63415561}"/>
              </a:ext>
            </a:extLst>
          </p:cNvPr>
          <p:cNvSpPr/>
          <p:nvPr/>
        </p:nvSpPr>
        <p:spPr>
          <a:xfrm>
            <a:off x="6823670" y="360623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true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2D4107-1EBD-4314-9681-2490B175BF60}"/>
              </a:ext>
            </a:extLst>
          </p:cNvPr>
          <p:cNvCxnSpPr>
            <a:stCxn id="194" idx="2"/>
            <a:endCxn id="10" idx="0"/>
          </p:cNvCxnSpPr>
          <p:nvPr/>
        </p:nvCxnSpPr>
        <p:spPr>
          <a:xfrm flipH="1">
            <a:off x="4062273" y="1732249"/>
            <a:ext cx="1" cy="37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7D58BC-DC94-4831-BA69-02A697254B3B}"/>
              </a:ext>
            </a:extLst>
          </p:cNvPr>
          <p:cNvCxnSpPr>
            <a:cxnSpLocks/>
            <a:endCxn id="194" idx="0"/>
          </p:cNvCxnSpPr>
          <p:nvPr/>
        </p:nvCxnSpPr>
        <p:spPr>
          <a:xfrm flipV="1">
            <a:off x="630226" y="497337"/>
            <a:ext cx="3432048" cy="2037436"/>
          </a:xfrm>
          <a:prstGeom prst="bentConnector4">
            <a:avLst>
              <a:gd name="adj1" fmla="val 34069"/>
              <a:gd name="adj2" fmla="val 1112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AD8DA8-1358-42FF-8E58-BE5BFF6639A7}"/>
              </a:ext>
            </a:extLst>
          </p:cNvPr>
          <p:cNvCxnSpPr>
            <a:stCxn id="194" idx="3"/>
            <a:endCxn id="13" idx="1"/>
          </p:cNvCxnSpPr>
          <p:nvPr/>
        </p:nvCxnSpPr>
        <p:spPr>
          <a:xfrm flipV="1">
            <a:off x="5155783" y="1114792"/>
            <a:ext cx="16678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D6A7A-3F15-4ED8-BB91-9D64627916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62273" y="3029268"/>
            <a:ext cx="1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0C09B-6B46-42F4-9CE2-71784E93A5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62273" y="4686147"/>
            <a:ext cx="1" cy="362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CFDF3-7768-402C-90EC-D84C1FD511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174505" y="1577247"/>
            <a:ext cx="1" cy="36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ADBFC-23B6-4B64-807D-8A13243772D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74505" y="3179263"/>
            <a:ext cx="1" cy="42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68E5DE-F8A9-4998-B1A6-3482755DCA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74504" y="4531145"/>
            <a:ext cx="2" cy="130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F52D8D-EEBA-4201-8D33-2245D253B90F}"/>
              </a:ext>
            </a:extLst>
          </p:cNvPr>
          <p:cNvSpPr txBox="1"/>
          <p:nvPr/>
        </p:nvSpPr>
        <p:spPr>
          <a:xfrm>
            <a:off x="7790595" y="5800045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95AF48-6C69-4EBE-B028-901438917EE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558873" y="4476954"/>
            <a:ext cx="310001" cy="3303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1725EC9-98E6-476D-84A9-395B649AF61A}"/>
              </a:ext>
            </a:extLst>
          </p:cNvPr>
          <p:cNvCxnSpPr>
            <a:cxnSpLocks/>
          </p:cNvCxnSpPr>
          <p:nvPr/>
        </p:nvCxnSpPr>
        <p:spPr>
          <a:xfrm>
            <a:off x="5155783" y="4068690"/>
            <a:ext cx="2099501" cy="1859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4565C1-ADD1-4B0A-AD49-646EF596E35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033360" y="2561807"/>
            <a:ext cx="234654" cy="3600927"/>
          </a:xfrm>
          <a:prstGeom prst="bentConnector4">
            <a:avLst>
              <a:gd name="adj1" fmla="val -375262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0A1E7-427B-43A1-806E-E5C93E9A0762}"/>
              </a:ext>
            </a:extLst>
          </p:cNvPr>
          <p:cNvSpPr txBox="1"/>
          <p:nvPr/>
        </p:nvSpPr>
        <p:spPr>
          <a:xfrm>
            <a:off x="4068218" y="4591298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4ED71-38DF-4540-AA66-7FE2DE93F3AB}"/>
              </a:ext>
            </a:extLst>
          </p:cNvPr>
          <p:cNvSpPr txBox="1"/>
          <p:nvPr/>
        </p:nvSpPr>
        <p:spPr>
          <a:xfrm>
            <a:off x="8220992" y="3136262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24BF7C-12C4-464D-9789-15F844A28C49}"/>
              </a:ext>
            </a:extLst>
          </p:cNvPr>
          <p:cNvSpPr txBox="1"/>
          <p:nvPr/>
        </p:nvSpPr>
        <p:spPr>
          <a:xfrm>
            <a:off x="4094039" y="167453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0BE1A6-0828-4940-9CE4-01FA257BBD12}"/>
              </a:ext>
            </a:extLst>
          </p:cNvPr>
          <p:cNvSpPr txBox="1"/>
          <p:nvPr/>
        </p:nvSpPr>
        <p:spPr>
          <a:xfrm>
            <a:off x="5125889" y="698071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AFC09C-1690-49D3-BDB4-E922EBAEF13F}"/>
              </a:ext>
            </a:extLst>
          </p:cNvPr>
          <p:cNvSpPr txBox="1"/>
          <p:nvPr/>
        </p:nvSpPr>
        <p:spPr>
          <a:xfrm>
            <a:off x="9268014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0EC392-72D7-4E6D-AC81-9218B35467C4}"/>
              </a:ext>
            </a:extLst>
          </p:cNvPr>
          <p:cNvSpPr txBox="1"/>
          <p:nvPr/>
        </p:nvSpPr>
        <p:spPr>
          <a:xfrm>
            <a:off x="5073386" y="3628944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BA4EC6-4D93-4CD2-92BA-6BC60AB42EB5}"/>
              </a:ext>
            </a:extLst>
          </p:cNvPr>
          <p:cNvSpPr txBox="1"/>
          <p:nvPr/>
        </p:nvSpPr>
        <p:spPr>
          <a:xfrm>
            <a:off x="598461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0215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Props1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592</Words>
  <Application>Microsoft Office PowerPoint</Application>
  <PresentationFormat>Widescreen</PresentationFormat>
  <Paragraphs>400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340</cp:revision>
  <dcterms:created xsi:type="dcterms:W3CDTF">2021-02-22T10:18:35Z</dcterms:created>
  <dcterms:modified xsi:type="dcterms:W3CDTF">2022-11-03T07:34:46Z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2022-11-03T07:34:46Z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623390e7-53b0-4619-81d8-ec024ffbabb5</vt:lpwstr>
  </property>
  <property fmtid="{D5CDD505-2E9C-101B-9397-08002B2CF9AE}" pid="8" name="MSIP_Label_7766c061-8e16-473d-8aec-8fc5553e8a9b_ContentBits">
    <vt:lpwstr>1</vt:lpwstr>
  </property>
</Properties>
</file>