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6" r:id="rId13"/>
    <p:sldId id="3534" r:id="rId14"/>
    <p:sldId id="3532" r:id="rId15"/>
    <p:sldId id="3533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250" autoAdjust="0"/>
  </p:normalViewPr>
  <p:slideViewPr>
    <p:cSldViewPr snapToGrid="0">
      <p:cViewPr varScale="1">
        <p:scale>
          <a:sx n="80" d="100"/>
          <a:sy n="80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630226" y="497337"/>
            <a:ext cx="3432048" cy="2037436"/>
          </a:xfrm>
          <a:prstGeom prst="bentConnector4">
            <a:avLst>
              <a:gd name="adj1" fmla="val 34069"/>
              <a:gd name="adj2" fmla="val 1112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598461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sensor, 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199965" y="1614591"/>
            <a:ext cx="314129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5669375" y="1497280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 flipV="1">
            <a:off x="4360904" y="2672646"/>
            <a:ext cx="1307902" cy="1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5664820" y="225447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3914886" y="22553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3914886" y="25223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3914886" y="19884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385600" y="199416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385600" y="226113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7712015" y="2154868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7712015" y="2424812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817785" y="17616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202125" y="15769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817785" y="207954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223766" y="189488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5276154" y="166722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4719004" y="148255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5267552" y="291399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4673533" y="272932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4347320" y="2431345"/>
            <a:ext cx="1311014" cy="11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 flipV="1">
            <a:off x="4326199" y="2179212"/>
            <a:ext cx="1327428" cy="6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5664820" y="250124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5659057" y="203472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3914886" y="17323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4336706" y="1950626"/>
            <a:ext cx="1321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5659057" y="177869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8290104" y="1996399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5120662" y="3428314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4347300" y="359415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8DC774-9E2B-4C2A-9DDC-7E9335B3B658}"/>
              </a:ext>
            </a:extLst>
          </p:cNvPr>
          <p:cNvCxnSpPr>
            <a:cxnSpLocks/>
          </p:cNvCxnSpPr>
          <p:nvPr/>
        </p:nvCxnSpPr>
        <p:spPr>
          <a:xfrm flipH="1">
            <a:off x="4347300" y="441389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4347300" y="386740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77F2E54-3360-4417-8DD3-3AADB16C6EA2}"/>
              </a:ext>
            </a:extLst>
          </p:cNvPr>
          <p:cNvCxnSpPr>
            <a:cxnSpLocks/>
          </p:cNvCxnSpPr>
          <p:nvPr/>
        </p:nvCxnSpPr>
        <p:spPr>
          <a:xfrm flipH="1">
            <a:off x="4347300" y="414064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5106170" y="369185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5106170" y="395882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5106170" y="422579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5106170" y="34248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3934509" y="36918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3934509" y="39588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3934509" y="42257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3934509" y="34248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6952501" y="359415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7210998" y="339410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6952501" y="438666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7210998" y="41949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6626086" y="369185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6626086" y="39588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6952501" y="3858328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6952501" y="4122498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8779064" y="357703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8163404" y="339237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9175531" y="3392371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8800705" y="441389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8206686" y="422922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7580805" y="37959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5120662" y="4984946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>
            <a:off x="4347300" y="515079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 flipH="1">
            <a:off x="4347300" y="597052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 flipH="1">
            <a:off x="4347300" y="542403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 flipH="1">
            <a:off x="4347300" y="569728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>
            <a:off x="5106170" y="52484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>
            <a:off x="5106170" y="551545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>
            <a:off x="5106170" y="5782427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>
            <a:off x="5106170" y="498151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3934509" y="52484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3934509" y="5515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3934509" y="57824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3934509" y="49815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 flipH="1">
            <a:off x="6952501" y="515079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7210998" y="49507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 flipH="1">
            <a:off x="6952501" y="5943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7210998" y="57515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6626086" y="52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6626086" y="55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70B6F1-EC75-4E75-8104-36E402BDCFF7}"/>
              </a:ext>
            </a:extLst>
          </p:cNvPr>
          <p:cNvCxnSpPr>
            <a:cxnSpLocks/>
          </p:cNvCxnSpPr>
          <p:nvPr/>
        </p:nvCxnSpPr>
        <p:spPr>
          <a:xfrm flipH="1">
            <a:off x="6952501" y="5414960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CF096E3-8504-4573-AC94-6FE8C33F24FB}"/>
              </a:ext>
            </a:extLst>
          </p:cNvPr>
          <p:cNvCxnSpPr>
            <a:cxnSpLocks/>
          </p:cNvCxnSpPr>
          <p:nvPr/>
        </p:nvCxnSpPr>
        <p:spPr>
          <a:xfrm flipH="1">
            <a:off x="6952501" y="5679130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 flipH="1" flipV="1">
            <a:off x="8807848" y="5144519"/>
            <a:ext cx="367683" cy="6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8163404" y="4949003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9175531" y="4949003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8206686" y="578586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7580805" y="53526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E6DAC89-A8B5-4917-A1D8-FF9A1168592B}"/>
              </a:ext>
            </a:extLst>
          </p:cNvPr>
          <p:cNvCxnSpPr>
            <a:cxnSpLocks/>
          </p:cNvCxnSpPr>
          <p:nvPr/>
        </p:nvCxnSpPr>
        <p:spPr>
          <a:xfrm flipH="1" flipV="1">
            <a:off x="8807848" y="5974149"/>
            <a:ext cx="367683" cy="6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Props1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701</Words>
  <Application>Microsoft Office PowerPoint</Application>
  <PresentationFormat>Widescreen</PresentationFormat>
  <Paragraphs>472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349</cp:revision>
  <dcterms:created xsi:type="dcterms:W3CDTF">2021-02-22T10:18:35Z</dcterms:created>
  <dcterms:modified xsi:type="dcterms:W3CDTF">2022-11-10T03:44:16Z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2022-11-10T03:44:16Z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223ca672-ca3d-4353-a9ec-95d9b53c9205</vt:lpwstr>
  </property>
  <property fmtid="{D5CDD505-2E9C-101B-9397-08002B2CF9AE}" pid="8" name="MSIP_Label_7766c061-8e16-473d-8aec-8fc5553e8a9b_ContentBits">
    <vt:lpwstr>1</vt:lpwstr>
  </property>
</Properties>
</file>