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9"/>
  </p:notesMasterIdLst>
  <p:sldIdLst>
    <p:sldId id="266" r:id="rId6"/>
    <p:sldId id="3526" r:id="rId7"/>
    <p:sldId id="3495" r:id="rId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2" autoAdjust="0"/>
    <p:restoredTop sz="94250" autoAdjust="0"/>
  </p:normalViewPr>
  <p:slideViewPr>
    <p:cSldViewPr snapToGrid="0">
      <p:cViewPr varScale="1">
        <p:scale>
          <a:sx n="68" d="100"/>
          <a:sy n="68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0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Slide (Set A Version 1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8048" y="1636927"/>
            <a:ext cx="5138057" cy="1376963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8048" y="3429000"/>
            <a:ext cx="5138057" cy="95490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C3A2E2-6D71-4C4E-9D93-A3CD458DE801}"/>
              </a:ext>
            </a:extLst>
          </p:cNvPr>
          <p:cNvCxnSpPr>
            <a:cxnSpLocks/>
          </p:cNvCxnSpPr>
          <p:nvPr userDrawn="1"/>
        </p:nvCxnSpPr>
        <p:spPr>
          <a:xfrm>
            <a:off x="3295650" y="0"/>
            <a:ext cx="44029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537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10/4/2022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96CBF93-E9D2-48C2-9B5F-8F3DF0CABE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655" y="5575016"/>
            <a:ext cx="1007110" cy="108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20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89B00F5-224E-4567-BDCA-6D14ACEE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20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customXml/itemProps4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3453</TotalTime>
  <Words>35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283</cp:revision>
  <dcterms:created xsi:type="dcterms:W3CDTF">2021-02-22T10:18:35Z</dcterms:created>
  <dcterms:modified xsi:type="dcterms:W3CDTF">2022-10-04T03:14:43Z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2022-10-04T03:14:43Z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5b723d32-fd80-4474-8abd-a3609a7eb5f4</vt:lpwstr>
  </property>
  <property fmtid="{D5CDD505-2E9C-101B-9397-08002B2CF9AE}" pid="8" name="MSIP_Label_7766c061-8e16-473d-8aec-8fc5553e8a9b_ContentBits">
    <vt:lpwstr>1</vt:lpwstr>
  </property>
</Properties>
</file>