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Simple and scalable predictive uncertainty estimation using deep ensembles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27438ebb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27438ebb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27438ebb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27438ebb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27438eb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27438eb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27438ebb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27438ebb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27438ebb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27438ebb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27438ebb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27438ebb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common NN loss functions are proper scoring rules.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27438ebb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27438ebb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Bootstrap only uses a part of the dataset, it tries to induce diversity. However the NNs itself is full of randomness and diversity, using less data will only lead to worse performance.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train each model separately is to de-correlate the predictions between each individual models as well as ensures that the individual models are high in accuracy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27438ebb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27438ebb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27438ebb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27438ebb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27438ebb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27438ebb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27438ebb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27438ebb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Kyushik/Predictive-Uncertainty-Estimation-using-Deep-Ensemb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owardsdatascience.com/adam-latest-trends-in-deep-learning-optimization-6be9a291375c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Uncertainty Estimation using Ensemble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 Yin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2020-03-30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Softmax Cross Entropy</a:t>
            </a:r>
            <a:r>
              <a:rPr lang="en"/>
              <a:t> Loss and Adam Optimizer</a:t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575" y="1835962"/>
            <a:ext cx="6468808" cy="3220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model is able to gain better accuracy, delay the overfitting, and shows higher uncertainty when it comes to out-of-distribution samples.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SGD optimizer is better than Adam optimizer to detect out-of-distribution examples.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make a single model more resilient to out-of-distribution examples, avoid overfitting the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Lakshminarayanan, Balaji, Alexander Pritzel, and Charles Blundell. "Simple and scalable predictive uncertainty estimation using deep ensembles." Advances in neural information processing systems. 2017.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[2]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https://github.com/Kyushik/Predictive-Uncertainty-Estimation-using-Deep-Ensemble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Scoring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Ensemble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Experiment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Experimental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33050" y="3965175"/>
            <a:ext cx="4245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Notebook: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n241029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Bayesian NNs are computationally expensive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Alternative to Bayesian NNs, less expensive, readily parallelizable model, and yields high quality predictive uncertainty estimates.</a:t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Rules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 the quality of predictive uncertainty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Tried: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Softmax Cross Entropy Loss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Brier Score, a.k.a Mean Squared Error (MSE) Loss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000" y="1611175"/>
            <a:ext cx="37909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217" y="3379125"/>
            <a:ext cx="2249533" cy="7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1075" y="3404775"/>
            <a:ext cx="2441257" cy="65519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Model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single model has: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set of random initialization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random shuffled data loader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optimizer and be trained separately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single model can be parallelized in training and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alternatives: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Bagging, a.k.a. Bootstrapping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Setup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Trained on MNIST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Tested on MNIST, FASHION-MNIST, and NOT-MNIST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Training: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NNs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Two Optimizer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Adam: converges faster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SGD: the most conventional optimizer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Adam VS SGD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Two Loss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Brier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Softmax Cross Entropy</a:t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63" y="659825"/>
            <a:ext cx="3226735" cy="2105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100" y="700412"/>
            <a:ext cx="3460090" cy="1929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020" y="2858165"/>
            <a:ext cx="3236976" cy="215484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Brier Score Loss and Adam Optimizer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525" y="1637363"/>
            <a:ext cx="6446520" cy="32093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Brier Score Loss and SGD Optimizer</a:t>
            </a:r>
            <a:endParaRPr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013" y="1602888"/>
            <a:ext cx="6682740" cy="335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