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Click to edit Master title style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11/28/17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CF1A655-3EEE-4602-9609-3163B22749B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Click to edit Master title style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Second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Third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Fourth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Fifth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Sixth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Seventh Outline LevelEdit Master text styles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Second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Third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Fourth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Fifth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11/28/17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695B202-D83A-47A6-9471-BD2C5D99976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PA 6 </a:t>
            </a:r>
            <a:r>
              <a:rPr b="1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Malloc and Free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Ping Yin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My_malloc(12): Iterate free list to find a big enough place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106" name="Content Placeholder 3" descr=""/>
          <p:cNvPicPr/>
          <p:nvPr/>
        </p:nvPicPr>
        <p:blipFill>
          <a:blip r:embed="rId1"/>
          <a:stretch/>
        </p:blipFill>
        <p:spPr>
          <a:xfrm>
            <a:off x="5892480" y="1630080"/>
            <a:ext cx="5136840" cy="4998240"/>
          </a:xfrm>
          <a:prstGeom prst="rect">
            <a:avLst/>
          </a:prstGeom>
          <a:ln>
            <a:noFill/>
          </a:ln>
        </p:spPr>
      </p:pic>
      <p:pic>
        <p:nvPicPr>
          <p:cNvPr id="107" name="Content Placeholder 5" descr=""/>
          <p:cNvPicPr/>
          <p:nvPr/>
        </p:nvPicPr>
        <p:blipFill>
          <a:blip r:embed="rId2"/>
          <a:stretch/>
        </p:blipFill>
        <p:spPr>
          <a:xfrm>
            <a:off x="504360" y="2300040"/>
            <a:ext cx="4367160" cy="383220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2504520" y="1680480"/>
            <a:ext cx="102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before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8016120" y="1311120"/>
            <a:ext cx="102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after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My_malloc(3):Re-using the whole free entry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111" name="Content Placeholder 3" descr=""/>
          <p:cNvPicPr/>
          <p:nvPr/>
        </p:nvPicPr>
        <p:blipFill>
          <a:blip r:embed="rId1"/>
          <a:stretch/>
        </p:blipFill>
        <p:spPr>
          <a:xfrm>
            <a:off x="5981400" y="1626120"/>
            <a:ext cx="5094720" cy="4957200"/>
          </a:xfrm>
          <a:prstGeom prst="rect">
            <a:avLst/>
          </a:prstGeom>
          <a:ln>
            <a:noFill/>
          </a:ln>
        </p:spPr>
      </p:pic>
      <p:pic>
        <p:nvPicPr>
          <p:cNvPr id="112" name="Content Placeholder 3" descr=""/>
          <p:cNvPicPr/>
          <p:nvPr/>
        </p:nvPicPr>
        <p:blipFill>
          <a:blip r:embed="rId2"/>
          <a:stretch/>
        </p:blipFill>
        <p:spPr>
          <a:xfrm>
            <a:off x="838080" y="2229480"/>
            <a:ext cx="4070160" cy="396036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2558880" y="1626120"/>
            <a:ext cx="177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before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7824240" y="1333800"/>
            <a:ext cx="105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after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3400" y="23778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A few more interesting cases of my_free()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My_free(p1)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117" name="Content Placeholder 3" descr=""/>
          <p:cNvPicPr/>
          <p:nvPr/>
        </p:nvPicPr>
        <p:blipFill>
          <a:blip r:embed="rId1"/>
          <a:stretch/>
        </p:blipFill>
        <p:spPr>
          <a:xfrm>
            <a:off x="5627880" y="923760"/>
            <a:ext cx="5367600" cy="5222520"/>
          </a:xfrm>
          <a:prstGeom prst="rect">
            <a:avLst/>
          </a:prstGeom>
          <a:ln>
            <a:noFill/>
          </a:ln>
        </p:spPr>
      </p:pic>
      <p:pic>
        <p:nvPicPr>
          <p:cNvPr id="118" name="Content Placeholder 3" descr=""/>
          <p:cNvPicPr/>
          <p:nvPr/>
        </p:nvPicPr>
        <p:blipFill>
          <a:blip r:embed="rId2"/>
          <a:stretch/>
        </p:blipFill>
        <p:spPr>
          <a:xfrm>
            <a:off x="838080" y="2486880"/>
            <a:ext cx="3760920" cy="365940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2125800" y="1946520"/>
            <a:ext cx="2101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before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111880" y="298440"/>
            <a:ext cx="1258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after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My_free(p4)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125800" y="1946520"/>
            <a:ext cx="2101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before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238960" y="337320"/>
            <a:ext cx="1258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after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8" descr=""/>
          <p:cNvPicPr/>
          <p:nvPr/>
        </p:nvPicPr>
        <p:blipFill>
          <a:blip r:embed="rId1"/>
          <a:stretch/>
        </p:blipFill>
        <p:spPr>
          <a:xfrm>
            <a:off x="5533920" y="790560"/>
            <a:ext cx="5923800" cy="5763960"/>
          </a:xfrm>
          <a:prstGeom prst="rect">
            <a:avLst/>
          </a:prstGeom>
          <a:ln>
            <a:noFill/>
          </a:ln>
        </p:spPr>
      </p:pic>
      <p:pic>
        <p:nvPicPr>
          <p:cNvPr id="125" name="Content Placeholder 3" descr=""/>
          <p:cNvPicPr/>
          <p:nvPr/>
        </p:nvPicPr>
        <p:blipFill>
          <a:blip r:embed="rId2"/>
          <a:stretch/>
        </p:blipFill>
        <p:spPr>
          <a:xfrm>
            <a:off x="838080" y="2371680"/>
            <a:ext cx="4299120" cy="41828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My_free(p3)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217600" y="1812960"/>
            <a:ext cx="2101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before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130600" y="509400"/>
            <a:ext cx="1258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after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Picture 2" descr=""/>
          <p:cNvPicPr/>
          <p:nvPr/>
        </p:nvPicPr>
        <p:blipFill>
          <a:blip r:embed="rId1"/>
          <a:stretch/>
        </p:blipFill>
        <p:spPr>
          <a:xfrm>
            <a:off x="5547600" y="827280"/>
            <a:ext cx="5650920" cy="5498280"/>
          </a:xfrm>
          <a:prstGeom prst="rect">
            <a:avLst/>
          </a:prstGeom>
          <a:ln>
            <a:noFill/>
          </a:ln>
        </p:spPr>
      </p:pic>
      <p:pic>
        <p:nvPicPr>
          <p:cNvPr id="130" name="Picture 7" descr=""/>
          <p:cNvPicPr/>
          <p:nvPr/>
        </p:nvPicPr>
        <p:blipFill>
          <a:blip r:embed="rId2"/>
          <a:stretch/>
        </p:blipFill>
        <p:spPr>
          <a:xfrm>
            <a:off x="664920" y="2304360"/>
            <a:ext cx="4417560" cy="42984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Consolidate()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111760" y="1588320"/>
            <a:ext cx="2101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before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7975080" y="370800"/>
            <a:ext cx="180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after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669600" y="2013480"/>
            <a:ext cx="4344840" cy="4227840"/>
          </a:xfrm>
          <a:prstGeom prst="rect">
            <a:avLst/>
          </a:prstGeom>
          <a:ln>
            <a:noFill/>
          </a:ln>
        </p:spPr>
      </p:pic>
      <p:pic>
        <p:nvPicPr>
          <p:cNvPr id="135" name="Picture 3" descr=""/>
          <p:cNvPicPr/>
          <p:nvPr/>
        </p:nvPicPr>
        <p:blipFill>
          <a:blip r:embed="rId2"/>
          <a:stretch/>
        </p:blipFill>
        <p:spPr>
          <a:xfrm>
            <a:off x="5581080" y="979200"/>
            <a:ext cx="5556240" cy="540648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Consolidate()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716120" y="1600200"/>
            <a:ext cx="2101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before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5707800" y="1505880"/>
            <a:ext cx="180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after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574200" y="2248200"/>
            <a:ext cx="3507840" cy="3413160"/>
          </a:xfrm>
          <a:prstGeom prst="rect">
            <a:avLst/>
          </a:prstGeom>
          <a:ln>
            <a:noFill/>
          </a:ln>
        </p:spPr>
      </p:pic>
      <p:pic>
        <p:nvPicPr>
          <p:cNvPr id="140" name="Picture 3" descr=""/>
          <p:cNvPicPr/>
          <p:nvPr/>
        </p:nvPicPr>
        <p:blipFill>
          <a:blip r:embed="rId2"/>
          <a:stretch/>
        </p:blipFill>
        <p:spPr>
          <a:xfrm>
            <a:off x="4218840" y="2248200"/>
            <a:ext cx="3562560" cy="346644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8064720" y="1173600"/>
            <a:ext cx="350640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After consolidation,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current_free_list always points to the first free entry;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Next pointer always points to the next free entry in the address order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free_space()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143" name="Picture 2" descr=""/>
          <p:cNvPicPr/>
          <p:nvPr/>
        </p:nvPicPr>
        <p:blipFill>
          <a:blip r:embed="rId1"/>
          <a:stretch/>
        </p:blipFill>
        <p:spPr>
          <a:xfrm>
            <a:off x="677880" y="1530360"/>
            <a:ext cx="4836600" cy="470592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6249960" y="2168280"/>
            <a:ext cx="3506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What does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free_space()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return?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free_space()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146" name="Picture 2" descr=""/>
          <p:cNvPicPr/>
          <p:nvPr/>
        </p:nvPicPr>
        <p:blipFill>
          <a:blip r:embed="rId1"/>
          <a:stretch/>
        </p:blipFill>
        <p:spPr>
          <a:xfrm>
            <a:off x="677880" y="1530360"/>
            <a:ext cx="4836600" cy="470592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6249960" y="2168280"/>
            <a:ext cx="3506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What does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free_space()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return?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589440" y="2889360"/>
            <a:ext cx="3303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Ans:  8+12+4+976 = 1000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Task: Implement 6 functions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void* my_malloc(size_t size);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int my_free(void* ptr);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void consolidate();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void print_heap();  --optional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int free_space();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int live_data();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Live_data ()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150" name="Picture 2" descr=""/>
          <p:cNvPicPr/>
          <p:nvPr/>
        </p:nvPicPr>
        <p:blipFill>
          <a:blip r:embed="rId1"/>
          <a:stretch/>
        </p:blipFill>
        <p:spPr>
          <a:xfrm>
            <a:off x="677880" y="1530360"/>
            <a:ext cx="4836600" cy="470592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6249960" y="2168280"/>
            <a:ext cx="3506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What does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live_data()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return?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Live_data ()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677880" y="1530360"/>
            <a:ext cx="4836600" cy="470592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6249960" y="2168280"/>
            <a:ext cx="3506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What does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live_data()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return?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6424200" y="2898720"/>
            <a:ext cx="4161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Ans: 9-1 = 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Initializing the heap..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83" name="Picture 3" descr=""/>
          <p:cNvPicPr/>
          <p:nvPr/>
        </p:nvPicPr>
        <p:blipFill>
          <a:blip r:embed="rId1"/>
          <a:stretch/>
        </p:blipFill>
        <p:spPr>
          <a:xfrm>
            <a:off x="1159920" y="1509480"/>
            <a:ext cx="6009120" cy="471420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7620840" y="1509480"/>
            <a:ext cx="368064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Free entry: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Size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: the size of this free entry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Next pointer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:  points to the next free entry in the heap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Global pointers: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_heap_ptr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: always points to the beginning of the heap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_current_free_list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: points to the most recent freed entry’s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size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field, which is also the first free entry in the free entry list.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376280" y="2187000"/>
            <a:ext cx="2120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heap_ptr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 flipV="1">
            <a:off x="2356560" y="2417400"/>
            <a:ext cx="75852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Picture 9" descr=""/>
          <p:cNvPicPr/>
          <p:nvPr/>
        </p:nvPicPr>
        <p:blipFill>
          <a:blip r:embed="rId2"/>
          <a:stretch/>
        </p:blipFill>
        <p:spPr>
          <a:xfrm>
            <a:off x="9176760" y="1313280"/>
            <a:ext cx="1159200" cy="62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Initializing the heap (codes given)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89" name="Picture 3" descr=""/>
          <p:cNvPicPr/>
          <p:nvPr/>
        </p:nvPicPr>
        <p:blipFill>
          <a:blip r:embed="rId1"/>
          <a:stretch/>
        </p:blipFill>
        <p:spPr>
          <a:xfrm>
            <a:off x="4930560" y="1447920"/>
            <a:ext cx="6009120" cy="4714200"/>
          </a:xfrm>
          <a:prstGeom prst="rect">
            <a:avLst/>
          </a:prstGeom>
          <a:ln>
            <a:noFill/>
          </a:ln>
        </p:spPr>
      </p:pic>
      <p:sp>
        <p:nvSpPr>
          <p:cNvPr id="90" name="TextShape 2"/>
          <p:cNvSpPr txBox="1"/>
          <p:nvPr/>
        </p:nvSpPr>
        <p:spPr>
          <a:xfrm>
            <a:off x="838080" y="1825560"/>
            <a:ext cx="56613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zh-C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size_t HEAP_SIZE = 1028; // in bytes (e.g. 1kb of memory)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b="1" lang="zh-C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int WORD_SIZE = sizeof(int);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b="1" lang="zh-C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void* heap_ptr = NULL;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b="1" lang="zh-C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void* current_free_list = NULL;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100000"/>
              </a:lnSpc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void setup_heap() {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1.</a:t>
            </a:r>
            <a:r>
              <a:rPr b="1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</a:t>
            </a:r>
            <a:r>
              <a:rPr b="1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heap_ptr = mmap(NULL, HEAP_SIZE, PROT_READ | PROT_WRITE, MAP_ANON | MAP_SHARED, -1, 0);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2.</a:t>
            </a:r>
            <a:r>
              <a:rPr b="1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</a:t>
            </a:r>
            <a:r>
              <a:rPr b="1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*(int*)heap_ptr = HEAP_SIZE - WORD_SIZE;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3.</a:t>
            </a:r>
            <a:r>
              <a:rPr b="1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</a:t>
            </a:r>
            <a:r>
              <a:rPr b="1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*(void**)(heap_ptr+WORD_SIZE) = NULL;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4.</a:t>
            </a:r>
            <a:r>
              <a:rPr b="1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</a:t>
            </a:r>
            <a:r>
              <a:rPr b="1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current_free_list = heap_ptr;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}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basic operations  of my_malloc(size_t size)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92" name="Content Placeholder 3" descr=""/>
          <p:cNvPicPr/>
          <p:nvPr/>
        </p:nvPicPr>
        <p:blipFill>
          <a:blip r:embed="rId1"/>
          <a:stretch/>
        </p:blipFill>
        <p:spPr>
          <a:xfrm>
            <a:off x="108360" y="1416960"/>
            <a:ext cx="5763960" cy="47509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6293880" y="1369080"/>
            <a:ext cx="4896720" cy="66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Occupied entry: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Size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: number of bytes in data field in this occupied entry, and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plus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Data field: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my_malloc() returns the address of the first word in the data 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Example explaination: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round up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to 4, because 4 is the smallest number of multiple of 4, that is bigger than 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So the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size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of the data field is 4 bytes.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b)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Add 1 to the size, so that it becomes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. This marks this entry as “occupied”.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_current_free_list is updated;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Return correct address to p1.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Similarly, call p2=my_malloc(18)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95" name="Content Placeholder 3" descr=""/>
          <p:cNvPicPr/>
          <p:nvPr/>
        </p:nvPicPr>
        <p:blipFill>
          <a:blip r:embed="rId1"/>
          <a:stretch/>
        </p:blipFill>
        <p:spPr>
          <a:xfrm>
            <a:off x="682920" y="1549440"/>
            <a:ext cx="5307480" cy="477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basic operations of my_free(void* ptr)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97" name="Content Placeholder 3" descr=""/>
          <p:cNvPicPr/>
          <p:nvPr/>
        </p:nvPicPr>
        <p:blipFill>
          <a:blip r:embed="rId1"/>
          <a:stretch/>
        </p:blipFill>
        <p:spPr>
          <a:xfrm>
            <a:off x="205920" y="1737720"/>
            <a:ext cx="5307480" cy="440352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6095880" y="2549880"/>
            <a:ext cx="50054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Change the size field, decrement it from 21 to 20. This operation marks this entry as “free entry”.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b)  Set up the next pointer accordingly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3400" y="23778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A few more interesting cases of my_malloc()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Split a free entry: my_malloc(8)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101" name="Content Placeholder 5" descr=""/>
          <p:cNvPicPr/>
          <p:nvPr/>
        </p:nvPicPr>
        <p:blipFill>
          <a:blip r:embed="rId1"/>
          <a:stretch/>
        </p:blipFill>
        <p:spPr>
          <a:xfrm>
            <a:off x="5368320" y="1723680"/>
            <a:ext cx="5448600" cy="4780800"/>
          </a:xfrm>
          <a:prstGeom prst="rect">
            <a:avLst/>
          </a:prstGeom>
          <a:ln>
            <a:noFill/>
          </a:ln>
        </p:spPr>
      </p:pic>
      <p:pic>
        <p:nvPicPr>
          <p:cNvPr id="102" name="Content Placeholder 3" descr=""/>
          <p:cNvPicPr/>
          <p:nvPr/>
        </p:nvPicPr>
        <p:blipFill>
          <a:blip r:embed="rId2"/>
          <a:stretch/>
        </p:blipFill>
        <p:spPr>
          <a:xfrm>
            <a:off x="169200" y="2161800"/>
            <a:ext cx="4472280" cy="371088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2545920" y="1597680"/>
            <a:ext cx="1201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before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8130600" y="1321200"/>
            <a:ext cx="160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after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Application>LibreOffice/5.0.6.2$Linux_X86_64 LibreOffice_project/00$Build-2</Application>
  <Paragraphs>99</Paragraphs>
  <Company>UC San Diego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2017-11-28T01:38:31Z</dcterms:created>
  <dc:creator>Ping Yin</dc:creator>
  <dc:language>en-US</dc:language>
  <cp:lastModifiedBy>Ping Yin</cp:lastModifiedBy>
  <dcterms:modified xsi:type="dcterms:W3CDTF">2017-11-28T20:16:15Z</dcterms:modified>
  <cp:revision>16</cp:revision>
  <dc:title>PA 6 Malloc and Free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UC San Diego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21</vt:i4>
  </property>
</Properties>
</file>