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4EDC0-A0E9-E01C-D789-1A1C4CDB7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609C1F-74A6-4D1B-BC64-B6146670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E5FD6-C7F4-0166-0534-D787D20B6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F509D-0FE7-3DCC-9A59-CB1080C0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939FA-E69F-CBF2-E8D0-76C5D04B0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73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3724-0EF4-24FB-807F-A381B4A9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CA3177-9D52-3ADD-458B-0083D4BC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977D7-69BC-622F-27FC-AC6D5260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4840D-4B61-8F9F-E9C9-7AA808DF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D4D56-D874-72E1-0997-A55BF3A8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4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6AD073-DB98-7790-3EE8-455A5ED45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F1D9FF-1348-FB0A-F418-906FB8E4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2954D-301F-93E3-618F-7E22A31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F6A27-0A3B-E888-8E6E-D2796ECA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7F9543-6E96-7DB0-05A9-D360A51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8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6496-CCCC-D1C7-B1E7-957DAEBC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01348-992E-E59B-359F-943D5252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18458-3949-5295-C473-15FE02D4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0FF92-E9CB-3A05-46C0-BB8075A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DFB23-F4BB-D801-5CE1-BCD597B4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6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B34B-4616-7F56-B4AD-4B58C0B3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BD02B2-E301-F297-22F1-19126905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080C3B-5DF1-8679-2305-7B99A248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12700-3B5E-3A82-3E90-59D1CFEA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2EF5B-2E13-7765-C355-0D5EBDC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59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37A80-B47B-364A-4CC8-520B9B15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74727-6272-9305-3DBA-0CDFE22E6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2AE4B-E972-8DBB-BA3C-D0087B81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6BBA8C-0069-DAEE-190A-438ABE8A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EBBE2-D64E-1684-5F3F-3C4B3279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0C5AC-F9B9-A31E-7DC5-63A452C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089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FEF7-2011-F86D-72A9-913E343D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F6EC4-F803-1786-DA82-AA0EAA46F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7B6B73-113C-D111-775C-5D8BA176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4823A7-5369-445E-9B99-110573B03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28E70-330C-EB28-3619-42A8895AE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03937-7A65-686F-CEE4-032361E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1FF140-0453-2983-B65E-2716EA08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5D089-11E5-8354-711D-1407E22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73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E8740-AF1D-7F77-7CF0-3A94F508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574C78-497A-01D2-D000-06EA208A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5536E2-A9B7-5054-F7EE-1E8B98BC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3B2AD-15E3-FCF2-CF20-12C6C196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73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0A993-A85F-D587-0DF7-4284264A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5D7474-E356-E1BB-4669-216405FB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CD10F-7AE2-9317-FBBC-67864169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427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4339E-B39C-93D2-CDE3-1A1FB0F0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8C86C-3E87-EBBE-D795-B20DD4E7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751E2-EBC8-DA90-38A9-94BB8DFD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5B813D-E238-869F-EE4E-A94821BA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41236-03D5-BA0F-75F6-AF0B34A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1F01AE-B25C-2C23-A5A1-9465EECF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321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11F18-D2E4-2B52-C1BF-D33F166B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F395D9-6E56-FE78-7B07-AEF31FEC1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C15B86-4E3E-A799-04CA-32877764B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BCE9CD-6E97-3D30-03AD-73E5B7430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AF646-7976-AF39-8027-C3676D2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4B899-1A9A-472F-A12B-D7B47EF0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474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FEFF7F-959E-E16A-F6F2-68AB309F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5EE136-A6AC-AC91-78BA-D5AFAD49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92AC-4712-E274-26F9-08E8DCE37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77D8E-999A-DB43-ABFC-3EF2E14F4E1D}" type="datetimeFigureOut">
              <a:rPr kumimoji="1" lang="zh-CN" altLang="en-US" smtClean="0"/>
              <a:t>2025/8/31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AFFF-F7E2-6D79-0B5E-260AFCAC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9D32C-2663-7695-2267-AA0BB0491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38AB9-9211-484E-9301-6501B321FC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96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0AE2F-1FFF-2C31-BAE8-043EF0F48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Webinar-1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0658DC-48B4-68DB-97D4-4142CC8D5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307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A0A2-61E1-0B05-C27B-6C8E886D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LLM+RL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1D10C1-A5A0-F099-4E80-B81E2E03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69" y="2018510"/>
            <a:ext cx="10005794" cy="36045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7C5250-1EF5-A4A3-7C86-3DDE3353A952}"/>
              </a:ext>
            </a:extLst>
          </p:cNvPr>
          <p:cNvSpPr txBox="1"/>
          <p:nvPr/>
        </p:nvSpPr>
        <p:spPr>
          <a:xfrm>
            <a:off x="0" y="6488668"/>
            <a:ext cx="875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[1] Self-Training Large Language and Vision Assistant for Medical Question-Answering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93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1E263-AEEE-5DFE-5F4E-AF8EC77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Transformer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0B48EF-A4AE-54F0-19F8-41B9B5E77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82" y="1554764"/>
            <a:ext cx="81838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BC4F4-1C66-A74D-18DF-0219C914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BERT</a:t>
            </a:r>
            <a:endParaRPr kumimoji="1" lang="zh-CN" altLang="en-US" dirty="0"/>
          </a:p>
        </p:txBody>
      </p:sp>
      <p:pic>
        <p:nvPicPr>
          <p:cNvPr id="1026" name="Picture 2" descr="Transformer两大变种：GPT和BERT的差别（易懂版）-2更- 知乎">
            <a:extLst>
              <a:ext uri="{FF2B5EF4-FFF2-40B4-BE49-F238E27FC236}">
                <a16:creationId xmlns:a16="http://schemas.microsoft.com/office/drawing/2014/main" id="{15467A15-7FCE-6DB3-77B6-420CCFCB6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228850"/>
            <a:ext cx="79629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12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7BBB8-B5AC-A85F-23F4-F4576D9C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iBOT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6005E8-3BE5-69DF-B1C7-A43E42B5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2" y="1948656"/>
            <a:ext cx="7772400" cy="42183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D5E088-3765-39CB-333F-AA6718B24924}"/>
              </a:ext>
            </a:extLst>
          </p:cNvPr>
          <p:cNvSpPr txBox="1"/>
          <p:nvPr/>
        </p:nvSpPr>
        <p:spPr>
          <a:xfrm>
            <a:off x="0" y="6486150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[1] </a:t>
            </a:r>
            <a:r>
              <a:rPr kumimoji="1" lang="en-US" altLang="zh-CN" dirty="0" err="1"/>
              <a:t>iBOT</a:t>
            </a:r>
            <a:r>
              <a:rPr kumimoji="1" lang="en-US" altLang="zh-CN" dirty="0"/>
              <a:t>: Image BERT Pre-Training with Online Tokenizer</a:t>
            </a:r>
          </a:p>
        </p:txBody>
      </p:sp>
    </p:spTree>
    <p:extLst>
      <p:ext uri="{BB962C8B-B14F-4D97-AF65-F5344CB8AC3E}">
        <p14:creationId xmlns:p14="http://schemas.microsoft.com/office/powerpoint/2010/main" val="34766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2947D-EDA8-23E7-3DD4-AC8274F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BEiT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9D76-B827-C645-D4FE-82B837825159}"/>
              </a:ext>
            </a:extLst>
          </p:cNvPr>
          <p:cNvSpPr txBox="1"/>
          <p:nvPr/>
        </p:nvSpPr>
        <p:spPr>
          <a:xfrm>
            <a:off x="0" y="6492875"/>
            <a:ext cx="514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[1] </a:t>
            </a:r>
            <a:r>
              <a:rPr kumimoji="1" lang="en-US" altLang="zh-CN" dirty="0" err="1"/>
              <a:t>BEiT</a:t>
            </a:r>
            <a:r>
              <a:rPr kumimoji="1" lang="en-US" altLang="zh-CN" dirty="0"/>
              <a:t>: BERT Pre-Training of Image Transformers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72FE20-CC7E-DCDA-E11F-48BF3FFC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81" y="318961"/>
            <a:ext cx="8328453" cy="6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540DA-F9EC-D5FA-3DE1-9008AB5B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 训练过程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2700BD-576F-E06B-3506-E1C2C004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78" y="1884233"/>
            <a:ext cx="6741666" cy="423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AEC3-F623-A3D0-CAF4-3A918A7F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VLM----</a:t>
            </a:r>
            <a:r>
              <a:rPr kumimoji="1" lang="en-US" altLang="zh-CN" dirty="0" err="1"/>
              <a:t>LLaVA</a:t>
            </a:r>
            <a:endParaRPr kumimoji="1" lang="zh-CN" altLang="en-US" dirty="0"/>
          </a:p>
        </p:txBody>
      </p:sp>
      <p:pic>
        <p:nvPicPr>
          <p:cNvPr id="2050" name="Picture 2" descr="LLaVA — MMPretrain 1.2.0 文档">
            <a:extLst>
              <a:ext uri="{FF2B5EF4-FFF2-40B4-BE49-F238E27FC236}">
                <a16:creationId xmlns:a16="http://schemas.microsoft.com/office/drawing/2014/main" id="{3DCC676C-42E7-18BA-40A8-35FD0AD3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80" y="2157562"/>
            <a:ext cx="8732994" cy="297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58F8322-AC49-34D8-7958-78CBD74284F3}"/>
              </a:ext>
            </a:extLst>
          </p:cNvPr>
          <p:cNvSpPr txBox="1"/>
          <p:nvPr/>
        </p:nvSpPr>
        <p:spPr>
          <a:xfrm>
            <a:off x="0" y="6492875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[1] Visual Instruction Tuning</a:t>
            </a:r>
          </a:p>
        </p:txBody>
      </p:sp>
    </p:spTree>
    <p:extLst>
      <p:ext uri="{BB962C8B-B14F-4D97-AF65-F5344CB8AC3E}">
        <p14:creationId xmlns:p14="http://schemas.microsoft.com/office/powerpoint/2010/main" val="68378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296BD-42EC-ECBA-5276-F195A48D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LLaVA</a:t>
            </a:r>
            <a:r>
              <a:rPr kumimoji="1" lang="en-US" altLang="zh-CN" dirty="0"/>
              <a:t>-med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DFB786-3D16-F7B2-5BF4-71F1FF57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75" y="2310336"/>
            <a:ext cx="8322917" cy="25582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C67A6C4-777F-36FD-2E6F-B01EA9D76DD7}"/>
              </a:ext>
            </a:extLst>
          </p:cNvPr>
          <p:cNvSpPr txBox="1"/>
          <p:nvPr/>
        </p:nvSpPr>
        <p:spPr>
          <a:xfrm>
            <a:off x="0" y="6492875"/>
            <a:ext cx="9358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[1] </a:t>
            </a:r>
            <a:r>
              <a:rPr kumimoji="1" lang="en-US" altLang="zh-CN" dirty="0" err="1"/>
              <a:t>LLaVA</a:t>
            </a:r>
            <a:r>
              <a:rPr kumimoji="1" lang="en-US" altLang="zh-CN" dirty="0"/>
              <a:t>-Med: Training a Large Language-and-Vision Assistant for Biomedicine in One Day</a:t>
            </a:r>
          </a:p>
        </p:txBody>
      </p:sp>
    </p:spTree>
    <p:extLst>
      <p:ext uri="{BB962C8B-B14F-4D97-AF65-F5344CB8AC3E}">
        <p14:creationId xmlns:p14="http://schemas.microsoft.com/office/powerpoint/2010/main" val="80208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B28D7-E075-EC8B-6028-0B3EDB8E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LLM+RL</a:t>
            </a:r>
            <a:endParaRPr kumimoji="1" lang="zh-CN" altLang="en-US" dirty="0"/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1172A6B3-A68C-984F-4BBE-A19582BD4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68" y="0"/>
            <a:ext cx="5961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86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72</Words>
  <Application>Microsoft Macintosh PowerPoint</Application>
  <PresentationFormat>宽屏</PresentationFormat>
  <Paragraphs>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Webinar-1</vt:lpstr>
      <vt:lpstr>Transformer</vt:lpstr>
      <vt:lpstr>BERT</vt:lpstr>
      <vt:lpstr>iBOT</vt:lpstr>
      <vt:lpstr>BEiT</vt:lpstr>
      <vt:lpstr>LLM 训练过程</vt:lpstr>
      <vt:lpstr>VLM----LLaVA</vt:lpstr>
      <vt:lpstr>LLaVA-med</vt:lpstr>
      <vt:lpstr>LLM+RL</vt:lpstr>
      <vt:lpstr>LLM+RL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Luoyao Kang (SSE, 222010514)</dc:creator>
  <cp:lastModifiedBy>Luoyao Kang (SSE, 222010514)</cp:lastModifiedBy>
  <cp:revision>1</cp:revision>
  <dcterms:created xsi:type="dcterms:W3CDTF">2025-08-31T13:39:46Z</dcterms:created>
  <dcterms:modified xsi:type="dcterms:W3CDTF">2025-08-31T15:18:44Z</dcterms:modified>
</cp:coreProperties>
</file>