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5b61ba4843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5b61ba4843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b61ba484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5b61ba484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5b61ba4843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5b61ba4843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5b61ba4843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5b61ba4843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b61ba4843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5b61ba4843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Relationship Id="rId4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0" y="239525"/>
            <a:ext cx="7801500" cy="115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7F6000"/>
                </a:solidFill>
                <a:latin typeface="Dotum"/>
                <a:ea typeface="Dotum"/>
                <a:cs typeface="Dotum"/>
                <a:sym typeface="Dotum"/>
              </a:rPr>
              <a:t>마법 동물들의 비밀 </a:t>
            </a:r>
            <a:r>
              <a:rPr lang="ko">
                <a:solidFill>
                  <a:srgbClr val="7F6000"/>
                </a:solidFill>
                <a:latin typeface="Dotum"/>
                <a:ea typeface="Dotum"/>
                <a:cs typeface="Dotum"/>
                <a:sym typeface="Dotum"/>
              </a:rPr>
              <a:t>세계</a:t>
            </a:r>
            <a:endParaRPr>
              <a:solidFill>
                <a:srgbClr val="7F6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50" y="1805175"/>
            <a:ext cx="3338324" cy="333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 소개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528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한 날, 민기는 평범한 어린이로서 일상을 보내고 있었습니다. 하지만 그의 모험은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전혀 예상하지 못한 날에 시작되었습니다. 민기가 좋아하는 동물들이 하나 둘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사라지기 시작했고, 그들이 사라진 곳에는 흔적도 없었습니다. 의문을 가진 민기는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 이 사건들의 배후에 어떤 비밀이 숨어있는지 알아내려 결심합니다.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0425" y="1242875"/>
            <a:ext cx="3416401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마법 동물의 비밀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민기는 마법 세계로 들어가는 비밀 문을 발견합니다. 그곳에서는 평범한 동물들이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마법에 의해 비밀스럽게 살아가고 있었습니다. 용의 둥지, 요정의 마을, 마법 생물들의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 도시 등 놀라운 장소들을 발견하며 마법 동물들의 비밀을 점점 알아가게 됩니다.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775" y="2947375"/>
            <a:ext cx="2091675" cy="209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1275" y="2902000"/>
            <a:ext cx="4118125" cy="213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사라진 마법사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미지의 마법사가 마법 동물들을 빼앗아 간 것으로 밝혀집니다. 마법사는 강력한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마법 능력을 이용해 동물들을 자신의 악의 계획을 위해 강제로 사용하고 있었습니다.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 민기는 이 악당을 막기 위해 자신도 마법을 배워야 한다는 결심을 하게 됩니다.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000" y="2831425"/>
            <a:ext cx="2479675" cy="2204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1575" y="2831425"/>
            <a:ext cx="2875450" cy="2204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 모험의 결정적 순간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495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마법사의 악의 계획을 막기 위해 민기는 요정, 용, 마법 생물들과 함께 모두가 힘을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 합치는 결정적인 순간이 찾아옵니다. 그들은 자신들의 특별한 능력을 발휘하며,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마법사를 물리치고 마법 동물들을 자유롭게 해주는 것에 성공합니다.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5050" y="239450"/>
            <a:ext cx="2419000" cy="241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2625" y="2810850"/>
            <a:ext cx="2180250" cy="218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5. 마법 세계의 친구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449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민기는 이 모험을 통해 평범한 세상과 마법 세상이 함께 존재할 수 있다는 것을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깨닫게 됩니다. 그리고 그가 마법 동물들과 함께 평범한 세상과 마법 세상의 친구로서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 존재하게 된다는 것이 특별한 경험이었습니다. 민기는 이제부터 언제든지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 마법 세계로 돌아가 마법 동물들과 즐겁게 놀 수 있게 되었습니다.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2875" y="132075"/>
            <a:ext cx="2504451" cy="2504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6575" y="2764176"/>
            <a:ext cx="2202175" cy="220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