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9138-99C1-4618-9C8D-7876812733E5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DEB0-7791-4475-BF90-A90D78A26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48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9138-99C1-4618-9C8D-7876812733E5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DEB0-7791-4475-BF90-A90D78A26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086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9138-99C1-4618-9C8D-7876812733E5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DEB0-7791-4475-BF90-A90D78A26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80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9138-99C1-4618-9C8D-7876812733E5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DEB0-7791-4475-BF90-A90D78A26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644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9138-99C1-4618-9C8D-7876812733E5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DEB0-7791-4475-BF90-A90D78A26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66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9138-99C1-4618-9C8D-7876812733E5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DEB0-7791-4475-BF90-A90D78A26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70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9138-99C1-4618-9C8D-7876812733E5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DEB0-7791-4475-BF90-A90D78A26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3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anchor="t"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9138-99C1-4618-9C8D-7876812733E5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DEB0-7791-4475-BF90-A90D78A26C4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0" y="1332189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7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9138-99C1-4618-9C8D-7876812733E5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DEB0-7791-4475-BF90-A90D78A26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51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9138-99C1-4618-9C8D-7876812733E5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DEB0-7791-4475-BF90-A90D78A26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02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9138-99C1-4618-9C8D-7876812733E5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DEB0-7791-4475-BF90-A90D78A26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55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19138-99C1-4618-9C8D-7876812733E5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DDEB0-7791-4475-BF90-A90D78A26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30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Oracle </a:t>
            </a:r>
            <a:r>
              <a:rPr lang="en-US" altLang="ko-KR" dirty="0"/>
              <a:t>XE 18c</a:t>
            </a:r>
            <a:r>
              <a:rPr lang="ko-KR" altLang="en-US" dirty="0"/>
              <a:t>를 설치하고 </a:t>
            </a:r>
            <a:r>
              <a:rPr lang="en-US" altLang="ko-KR" dirty="0"/>
              <a:t>ORACLE_HOME(</a:t>
            </a:r>
            <a:r>
              <a:rPr lang="ko-KR" altLang="en-US" dirty="0"/>
              <a:t>또는 </a:t>
            </a:r>
            <a:r>
              <a:rPr lang="en-US" altLang="ko-KR"/>
              <a:t>ORA_HOME) </a:t>
            </a:r>
            <a:r>
              <a:rPr lang="ko-KR" altLang="en-US" dirty="0"/>
              <a:t>시스템 변수를 </a:t>
            </a:r>
            <a:r>
              <a:rPr lang="ko-KR" altLang="en-US" dirty="0" err="1"/>
              <a:t>설정하시오</a:t>
            </a:r>
            <a:r>
              <a:rPr lang="en-US" altLang="ko-KR" dirty="0"/>
              <a:t>. </a:t>
            </a:r>
            <a:r>
              <a:rPr lang="ko-KR" altLang="en-US" dirty="0"/>
              <a:t>시스템 변수를 추가하는 화면을 캡처하여 제출하시오</a:t>
            </a:r>
            <a:r>
              <a:rPr lang="en-US" altLang="ko-KR" dirty="0"/>
              <a:t>. (5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653" y="2643078"/>
            <a:ext cx="6220693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8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10. </a:t>
            </a:r>
            <a:r>
              <a:rPr lang="ko-KR" altLang="en-US" dirty="0"/>
              <a:t>아래 모델링을 참고하여 각 테이블을 생성하는 </a:t>
            </a:r>
            <a:r>
              <a:rPr lang="ko-KR" altLang="en-US" dirty="0" err="1"/>
              <a:t>쿼리문을</a:t>
            </a:r>
            <a:r>
              <a:rPr lang="ko-KR" altLang="en-US" dirty="0"/>
              <a:t> 작성하시오</a:t>
            </a:r>
            <a:r>
              <a:rPr lang="en-US" altLang="ko-KR" dirty="0"/>
              <a:t>. </a:t>
            </a:r>
            <a:r>
              <a:rPr lang="en-US" altLang="ko-KR" dirty="0" smtClean="0"/>
              <a:t>(30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90" y="375267"/>
            <a:ext cx="6096851" cy="144800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62609" y="1825853"/>
            <a:ext cx="108508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CREATE TABLE LOGIN_TBL </a:t>
            </a:r>
            <a:r>
              <a:rPr lang="ko-KR" altLang="en-US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en-US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MEMBER_NO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NUMBER NOT NULL</a:t>
            </a:r>
            <a:r>
              <a:rPr lang="ko-KR" altLang="en-US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en-US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LOGIN_DATE </a:t>
            </a:r>
            <a:r>
              <a:rPr lang="ko-KR" altLang="en-US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DATE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ko-KR" altLang="en-US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CONSTRAINT FK_MEMBER_LOGIN FOREIGN KEY(MEMBER_NO) REFERENCES MEMBER_TBL(MEMBER_NO) ON DELETE CASCADE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CREATE TABLE MEMBER_TBL </a:t>
            </a:r>
            <a:r>
              <a:rPr lang="ko-KR" altLang="en-US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MEMBER_NO </a:t>
            </a:r>
            <a:r>
              <a:rPr lang="ko-KR" altLang="en-US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NUMBER            NOT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NULL</a:t>
            </a:r>
            <a:r>
              <a:rPr lang="ko-KR" altLang="en-US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en-US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ID        VARCHAR2(30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BYTE) NOT NULL</a:t>
            </a:r>
            <a:r>
              <a:rPr lang="ko-KR" altLang="en-US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en-US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PW        VARCHAR2(30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BYTE) NOT NULL</a:t>
            </a:r>
            <a:r>
              <a:rPr lang="ko-KR" altLang="en-US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en-US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NAME      VARCHAR2(30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BYTE</a:t>
            </a:r>
            <a:r>
              <a:rPr lang="ko-KR" altLang="en-US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NULL</a:t>
            </a:r>
            <a:r>
              <a:rPr lang="ko-KR" altLang="en-US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en-US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PHONE     VARCHAR2(15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BYTE</a:t>
            </a:r>
            <a:r>
              <a:rPr lang="ko-KR" altLang="en-US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NULL,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 CONSTRAINT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PK_MEMBER PRIMARY </a:t>
            </a:r>
            <a:r>
              <a:rPr lang="ko-KR" altLang="en-US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KEY(MEMBER_NO</a:t>
            </a:r>
            <a:r>
              <a:rPr lang="ko-KR" altLang="en-US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006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 SQL Developer</a:t>
            </a:r>
            <a:r>
              <a:rPr lang="ko-KR" altLang="en-US" dirty="0"/>
              <a:t>를 실행하고 다음 접속을 </a:t>
            </a:r>
            <a:r>
              <a:rPr lang="ko-KR" altLang="en-US" dirty="0" err="1"/>
              <a:t>생성하시오</a:t>
            </a:r>
            <a:r>
              <a:rPr lang="en-US" altLang="ko-KR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테스트 버튼을 클릭해서 </a:t>
            </a:r>
            <a:r>
              <a:rPr lang="en-US" altLang="ko-KR" dirty="0"/>
              <a:t>"</a:t>
            </a:r>
            <a:r>
              <a:rPr lang="ko-KR" altLang="en-US" dirty="0"/>
              <a:t>상태 </a:t>
            </a:r>
            <a:r>
              <a:rPr lang="en-US" altLang="ko-KR" dirty="0"/>
              <a:t>: </a:t>
            </a:r>
            <a:r>
              <a:rPr lang="ko-KR" altLang="en-US" dirty="0"/>
              <a:t>성공</a:t>
            </a:r>
            <a:r>
              <a:rPr lang="en-US" altLang="ko-KR" dirty="0"/>
              <a:t>"</a:t>
            </a:r>
            <a:r>
              <a:rPr lang="ko-KR" altLang="en-US" dirty="0"/>
              <a:t>을 확인할 수 있도록 캡처하여 제출하시오</a:t>
            </a:r>
            <a:r>
              <a:rPr lang="en-US" altLang="ko-KR" dirty="0"/>
              <a:t>. (10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    </a:t>
            </a:r>
            <a:r>
              <a:rPr lang="en-US" altLang="ko-KR" dirty="0"/>
              <a:t>- </a:t>
            </a:r>
            <a:r>
              <a:rPr lang="ko-KR" altLang="en-US" dirty="0" err="1"/>
              <a:t>접속명</a:t>
            </a:r>
            <a:r>
              <a:rPr lang="ko-KR" altLang="en-US" dirty="0"/>
              <a:t> </a:t>
            </a:r>
            <a:r>
              <a:rPr lang="en-US" altLang="ko-KR" dirty="0"/>
              <a:t>: SYSTEM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    </a:t>
            </a:r>
            <a:r>
              <a:rPr lang="en-US" altLang="ko-KR" dirty="0"/>
              <a:t>- </a:t>
            </a:r>
            <a:r>
              <a:rPr lang="ko-KR" altLang="en-US" dirty="0"/>
              <a:t>사용자 이름 </a:t>
            </a:r>
            <a:r>
              <a:rPr lang="en-US" altLang="ko-KR" dirty="0"/>
              <a:t>: SYSTEM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    </a:t>
            </a:r>
            <a:r>
              <a:rPr lang="en-US" altLang="ko-KR" dirty="0"/>
              <a:t>- </a:t>
            </a:r>
            <a:r>
              <a:rPr lang="ko-KR" altLang="en-US" dirty="0"/>
              <a:t>롤 </a:t>
            </a:r>
            <a:r>
              <a:rPr lang="en-US" altLang="ko-KR" dirty="0"/>
              <a:t>: </a:t>
            </a:r>
            <a:r>
              <a:rPr lang="ko-KR" altLang="en-US" dirty="0"/>
              <a:t>기본값</a:t>
            </a:r>
            <a:br>
              <a:rPr lang="ko-KR" altLang="en-US" dirty="0"/>
            </a:br>
            <a:r>
              <a:rPr lang="ko-KR" altLang="en-US" dirty="0"/>
              <a:t>    </a:t>
            </a:r>
            <a:r>
              <a:rPr lang="en-US" altLang="ko-KR" dirty="0"/>
              <a:t>- </a:t>
            </a:r>
            <a:r>
              <a:rPr lang="ko-KR" altLang="en-US" dirty="0"/>
              <a:t>비밀번호 </a:t>
            </a:r>
            <a:r>
              <a:rPr lang="en-US" altLang="ko-KR" dirty="0"/>
              <a:t>: Oracle XE 18c </a:t>
            </a:r>
            <a:r>
              <a:rPr lang="ko-KR" altLang="en-US" dirty="0"/>
              <a:t>설치 시 설정한 비밀번호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416" y="1708913"/>
            <a:ext cx="7297168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6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3. </a:t>
            </a:r>
            <a:r>
              <a:rPr lang="ko-KR" altLang="en-US" dirty="0"/>
              <a:t>다음 작업을 순서대로 수행한 뒤 작업 화면을 캡처하여 제출하시오</a:t>
            </a:r>
            <a:r>
              <a:rPr lang="en-US" altLang="ko-KR" dirty="0"/>
              <a:t>. (10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  </a:t>
            </a:r>
            <a:r>
              <a:rPr lang="en-US" altLang="ko-KR" dirty="0"/>
              <a:t>1) </a:t>
            </a:r>
            <a:r>
              <a:rPr lang="ko-KR" altLang="en-US" dirty="0"/>
              <a:t>명령 프롬프트</a:t>
            </a:r>
            <a:r>
              <a:rPr lang="en-US" altLang="ko-KR" dirty="0"/>
              <a:t>(</a:t>
            </a:r>
            <a:r>
              <a:rPr lang="en-US" altLang="ko-KR" dirty="0" err="1"/>
              <a:t>cmd</a:t>
            </a:r>
            <a:r>
              <a:rPr lang="en-US" altLang="ko-KR" dirty="0"/>
              <a:t>)</a:t>
            </a:r>
            <a:r>
              <a:rPr lang="ko-KR" altLang="en-US" dirty="0"/>
              <a:t>를 실행한 뒤 </a:t>
            </a:r>
            <a:r>
              <a:rPr lang="en-US" altLang="ko-KR" dirty="0"/>
              <a:t>sqlplus.exe</a:t>
            </a:r>
            <a:r>
              <a:rPr lang="ko-KR" altLang="en-US" dirty="0"/>
              <a:t>를 </a:t>
            </a:r>
            <a:r>
              <a:rPr lang="ko-KR" altLang="en-US" dirty="0" err="1"/>
              <a:t>실행하시오</a:t>
            </a:r>
            <a:r>
              <a:rPr lang="en-US" altLang="ko-KR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  </a:t>
            </a:r>
            <a:r>
              <a:rPr lang="en-US" altLang="ko-KR" dirty="0"/>
              <a:t>2) SYSTEM </a:t>
            </a:r>
            <a:r>
              <a:rPr lang="ko-KR" altLang="en-US" dirty="0"/>
              <a:t>계정으로 </a:t>
            </a:r>
            <a:r>
              <a:rPr lang="ko-KR" altLang="en-US" dirty="0" err="1"/>
              <a:t>접속하시오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739" y="2156199"/>
            <a:ext cx="6228522" cy="354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3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4. </a:t>
            </a:r>
            <a:r>
              <a:rPr lang="ko-KR" altLang="en-US" dirty="0"/>
              <a:t>다음 조건을 만족하는 테이블스페이스</a:t>
            </a:r>
            <a:r>
              <a:rPr lang="en-US" altLang="ko-KR" dirty="0"/>
              <a:t>(</a:t>
            </a:r>
            <a:r>
              <a:rPr lang="en-US" altLang="ko-KR" dirty="0" err="1"/>
              <a:t>Tablespace</a:t>
            </a:r>
            <a:r>
              <a:rPr lang="en-US" altLang="ko-KR" dirty="0"/>
              <a:t>)</a:t>
            </a:r>
            <a:r>
              <a:rPr lang="ko-KR" altLang="en-US" dirty="0"/>
              <a:t>를 생성하는 </a:t>
            </a:r>
            <a:r>
              <a:rPr lang="ko-KR" altLang="en-US" dirty="0" err="1"/>
              <a:t>쿼리문을</a:t>
            </a:r>
            <a:r>
              <a:rPr lang="ko-KR" altLang="en-US" dirty="0"/>
              <a:t> 작성하시오</a:t>
            </a:r>
            <a:r>
              <a:rPr lang="en-US" altLang="ko-KR" dirty="0"/>
              <a:t>. </a:t>
            </a:r>
            <a:r>
              <a:rPr lang="en-US" altLang="ko-KR" dirty="0" smtClean="0"/>
              <a:t>(10</a:t>
            </a:r>
            <a:r>
              <a:rPr lang="ko-KR" altLang="en-US" dirty="0" smtClean="0"/>
              <a:t>점</a:t>
            </a:r>
            <a:r>
              <a:rPr lang="en-US" altLang="ko-KR" dirty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    </a:t>
            </a:r>
            <a:r>
              <a:rPr lang="en-US" altLang="ko-KR" dirty="0"/>
              <a:t>1) </a:t>
            </a:r>
            <a:r>
              <a:rPr lang="ko-KR" altLang="en-US" dirty="0"/>
              <a:t>테이블 스페이스 이름 </a:t>
            </a:r>
            <a:r>
              <a:rPr lang="en-US" altLang="ko-KR" dirty="0"/>
              <a:t>: </a:t>
            </a:r>
            <a:r>
              <a:rPr lang="en-US" altLang="ko-KR" dirty="0" err="1"/>
              <a:t>mytbs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    </a:t>
            </a:r>
            <a:r>
              <a:rPr lang="en-US" altLang="ko-KR" dirty="0"/>
              <a:t>2) </a:t>
            </a:r>
            <a:r>
              <a:rPr lang="ko-KR" altLang="en-US" dirty="0"/>
              <a:t>데이터 파일 이름 및 경로 </a:t>
            </a:r>
            <a:r>
              <a:rPr lang="en-US" altLang="ko-KR" dirty="0"/>
              <a:t>: C:/app/</a:t>
            </a:r>
            <a:r>
              <a:rPr lang="ko-KR" altLang="en-US" dirty="0"/>
              <a:t>사용자</a:t>
            </a:r>
            <a:r>
              <a:rPr lang="en-US" altLang="ko-KR" dirty="0"/>
              <a:t>/product/18.0.0/</a:t>
            </a:r>
            <a:r>
              <a:rPr lang="en-US" altLang="ko-KR" dirty="0" err="1"/>
              <a:t>oradata</a:t>
            </a:r>
            <a:r>
              <a:rPr lang="en-US" altLang="ko-KR" dirty="0"/>
              <a:t>/XE/</a:t>
            </a:r>
            <a:r>
              <a:rPr lang="en-US" altLang="ko-KR" dirty="0" err="1"/>
              <a:t>myoracle</a:t>
            </a:r>
            <a:r>
              <a:rPr lang="en-US" altLang="ko-KR" dirty="0"/>
              <a:t>/</a:t>
            </a:r>
            <a:r>
              <a:rPr lang="en-US" altLang="ko-KR" dirty="0" err="1"/>
              <a:t>mytbs.dbf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    </a:t>
            </a:r>
            <a:r>
              <a:rPr lang="en-US" altLang="ko-KR" dirty="0"/>
              <a:t>3) </a:t>
            </a:r>
            <a:r>
              <a:rPr lang="ko-KR" altLang="en-US" dirty="0"/>
              <a:t>용량 </a:t>
            </a:r>
            <a:r>
              <a:rPr lang="en-US" altLang="ko-KR" dirty="0"/>
              <a:t>: </a:t>
            </a:r>
            <a:r>
              <a:rPr lang="en-US" altLang="ko-KR" dirty="0" smtClean="0"/>
              <a:t>5MB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49141" y="1636140"/>
            <a:ext cx="116937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CREATE TABLESPACE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mytbs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DATAFILE 'C:/app/GDJ/product/18.0.0/oradata/XE/myoracle/mytbs.dbf'</a:t>
            </a:r>
          </a:p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SIZE 5M;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318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테이블스페이스 </a:t>
            </a:r>
            <a:r>
              <a:rPr lang="en-US" altLang="ko-KR" dirty="0" err="1"/>
              <a:t>mytbs</a:t>
            </a:r>
            <a:r>
              <a:rPr lang="ko-KR" altLang="en-US" dirty="0"/>
              <a:t>를 삭제하는 </a:t>
            </a:r>
            <a:r>
              <a:rPr lang="ko-KR" altLang="en-US" dirty="0" err="1"/>
              <a:t>쿼리문을</a:t>
            </a:r>
            <a:r>
              <a:rPr lang="ko-KR" altLang="en-US" dirty="0"/>
              <a:t> 작성하시오</a:t>
            </a:r>
            <a:r>
              <a:rPr lang="en-US" altLang="ko-KR" dirty="0"/>
              <a:t>. (5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49141" y="1636140"/>
            <a:ext cx="11693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DROP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TABLESPACE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mytbs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256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6. </a:t>
            </a:r>
            <a:r>
              <a:rPr lang="ko-KR" altLang="en-US" dirty="0"/>
              <a:t>오라클 데이터베이스에서 발생한 모든 변경사항을 기록하는 </a:t>
            </a:r>
            <a:r>
              <a:rPr lang="en-US" altLang="ko-KR" dirty="0"/>
              <a:t>"</a:t>
            </a:r>
            <a:r>
              <a:rPr lang="ko-KR" altLang="en-US" dirty="0" err="1"/>
              <a:t>리두</a:t>
            </a:r>
            <a:r>
              <a:rPr lang="ko-KR" altLang="en-US" dirty="0"/>
              <a:t> 로그 파일</a:t>
            </a:r>
            <a:r>
              <a:rPr lang="en-US" altLang="ko-KR" dirty="0"/>
              <a:t>(Redo Log file)"</a:t>
            </a:r>
            <a:r>
              <a:rPr lang="ko-KR" altLang="en-US" dirty="0"/>
              <a:t>의 목록을 조회하기 위해서 확인해야 하는 테이블의 이름을 작성하시오</a:t>
            </a:r>
            <a:r>
              <a:rPr lang="en-US" altLang="ko-KR" dirty="0"/>
              <a:t>. (5</a:t>
            </a:r>
            <a:r>
              <a:rPr lang="ko-KR" altLang="en-US" dirty="0"/>
              <a:t>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49141" y="1636140"/>
            <a:ext cx="11693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V$LOGFILE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481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en-US" altLang="ko-KR" dirty="0" smtClean="0"/>
              <a:t>Oracle XE 18c</a:t>
            </a:r>
            <a:r>
              <a:rPr lang="ko-KR" altLang="en-US" dirty="0" smtClean="0"/>
              <a:t>에서 다음 </a:t>
            </a:r>
            <a:r>
              <a:rPr lang="ko-KR" altLang="en-US" dirty="0"/>
              <a:t>계정을 생성하고</a:t>
            </a:r>
            <a:r>
              <a:rPr lang="en-US" altLang="ko-KR" dirty="0"/>
              <a:t>, </a:t>
            </a:r>
            <a:r>
              <a:rPr lang="ko-KR" altLang="en-US" dirty="0"/>
              <a:t>권한을 부여하는 </a:t>
            </a:r>
            <a:r>
              <a:rPr lang="ko-KR" altLang="en-US" dirty="0" err="1"/>
              <a:t>쿼리문을</a:t>
            </a:r>
            <a:r>
              <a:rPr lang="ko-KR" altLang="en-US" dirty="0"/>
              <a:t> </a:t>
            </a:r>
            <a:r>
              <a:rPr lang="ko-KR" altLang="en-US" dirty="0" smtClean="0"/>
              <a:t>모두 순서대로 작성하시오</a:t>
            </a:r>
            <a:r>
              <a:rPr lang="en-US" altLang="ko-KR" dirty="0"/>
              <a:t>. (</a:t>
            </a:r>
            <a:r>
              <a:rPr lang="en-US" altLang="ko-KR" dirty="0" smtClean="0"/>
              <a:t>15</a:t>
            </a:r>
            <a:r>
              <a:rPr lang="ko-KR" altLang="en-US" dirty="0" smtClean="0"/>
              <a:t>점</a:t>
            </a:r>
            <a:r>
              <a:rPr lang="en-US" altLang="ko-KR" dirty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    </a:t>
            </a:r>
            <a:r>
              <a:rPr lang="en-US" altLang="ko-KR" dirty="0"/>
              <a:t>1) </a:t>
            </a:r>
            <a:r>
              <a:rPr lang="ko-KR" altLang="en-US" dirty="0"/>
              <a:t>사용자 이름 </a:t>
            </a:r>
            <a:r>
              <a:rPr lang="en-US" altLang="ko-KR" dirty="0"/>
              <a:t>: </a:t>
            </a:r>
            <a:r>
              <a:rPr lang="en-US" altLang="ko-KR" dirty="0" smtClean="0"/>
              <a:t>SPRING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    </a:t>
            </a:r>
            <a:r>
              <a:rPr lang="en-US" altLang="ko-KR" dirty="0"/>
              <a:t>2) </a:t>
            </a:r>
            <a:r>
              <a:rPr lang="ko-KR" altLang="en-US" dirty="0"/>
              <a:t>비밀번호 </a:t>
            </a:r>
            <a:r>
              <a:rPr lang="en-US" altLang="ko-KR" dirty="0"/>
              <a:t>: 1111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    </a:t>
            </a:r>
            <a:r>
              <a:rPr lang="en-US" altLang="ko-KR" dirty="0"/>
              <a:t>3) </a:t>
            </a:r>
            <a:r>
              <a:rPr lang="ko-KR" altLang="en-US" dirty="0"/>
              <a:t>권한 </a:t>
            </a:r>
            <a:r>
              <a:rPr lang="en-US" altLang="ko-KR" dirty="0"/>
              <a:t>: CONNECT, RESOURCE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49141" y="1636140"/>
            <a:ext cx="116937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CONN SYS AS SYSDBA  --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생략 가능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ALTER SESSION SET "_ORACLE_SCRIPT" = TRUE;</a:t>
            </a:r>
          </a:p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CREATE USER SPRING IDENTIFIED BY 1111;</a:t>
            </a:r>
          </a:p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GRANT CONNECT, RESOURCE TO SPRING;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11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8. </a:t>
            </a:r>
            <a:r>
              <a:rPr lang="ko-KR" altLang="en-US" dirty="0"/>
              <a:t>생성된 테이블의</a:t>
            </a:r>
            <a:r>
              <a:rPr lang="en-US" altLang="ko-KR" dirty="0"/>
              <a:t>(Table)</a:t>
            </a:r>
            <a:r>
              <a:rPr lang="ko-KR" altLang="en-US" dirty="0"/>
              <a:t>의 목록을 조회할 수 있는 데이터 사전의 이름을 모두 작성하시오</a:t>
            </a:r>
            <a:r>
              <a:rPr lang="en-US" altLang="ko-KR" dirty="0"/>
              <a:t>. (5</a:t>
            </a:r>
            <a:r>
              <a:rPr lang="ko-KR" altLang="en-US" dirty="0"/>
              <a:t>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49141" y="1636140"/>
            <a:ext cx="116937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USER_TABLES</a:t>
            </a:r>
          </a:p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DBA_TABLES</a:t>
            </a:r>
          </a:p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ALL_TABLES</a:t>
            </a:r>
          </a:p>
        </p:txBody>
      </p:sp>
    </p:spTree>
    <p:extLst>
      <p:ext uri="{BB962C8B-B14F-4D97-AF65-F5344CB8AC3E}">
        <p14:creationId xmlns:p14="http://schemas.microsoft.com/office/powerpoint/2010/main" val="319739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9. </a:t>
            </a:r>
            <a:r>
              <a:rPr lang="ko-KR" altLang="en-US" dirty="0"/>
              <a:t>생성된 테이블스페이스</a:t>
            </a:r>
            <a:r>
              <a:rPr lang="en-US" altLang="ko-KR" dirty="0"/>
              <a:t>(</a:t>
            </a:r>
            <a:r>
              <a:rPr lang="en-US" altLang="ko-KR" dirty="0" err="1"/>
              <a:t>Tablespace</a:t>
            </a:r>
            <a:r>
              <a:rPr lang="en-US" altLang="ko-KR" dirty="0"/>
              <a:t>)</a:t>
            </a:r>
            <a:r>
              <a:rPr lang="ko-KR" altLang="en-US" dirty="0"/>
              <a:t>의 목록을 조회할 수 있는 데이터 사전의 이름을 모두 작성하시오</a:t>
            </a:r>
            <a:r>
              <a:rPr lang="en-US" altLang="ko-KR" dirty="0"/>
              <a:t>. (5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49141" y="1636140"/>
            <a:ext cx="11693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USER_TABLESPACES</a:t>
            </a:r>
          </a:p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DBA_TABLESPACES</a:t>
            </a:r>
          </a:p>
        </p:txBody>
      </p:sp>
    </p:spTree>
    <p:extLst>
      <p:ext uri="{BB962C8B-B14F-4D97-AF65-F5344CB8AC3E}">
        <p14:creationId xmlns:p14="http://schemas.microsoft.com/office/powerpoint/2010/main" val="384135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198</Words>
  <Application>Microsoft Office PowerPoint</Application>
  <PresentationFormat>와이드스크린</PresentationFormat>
  <Paragraphs>38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D2Coding</vt:lpstr>
      <vt:lpstr>돋움체</vt:lpstr>
      <vt:lpstr>맑은 고딕</vt:lpstr>
      <vt:lpstr>Arial</vt:lpstr>
      <vt:lpstr>Office 테마</vt:lpstr>
      <vt:lpstr>1. Oracle XE 18c를 설치하고 ORACLE_HOME(또는 ORA_HOME) 시스템 변수를 설정하시오. 시스템 변수를 추가하는 화면을 캡처하여 제출하시오. (5점)</vt:lpstr>
      <vt:lpstr>2. SQL Developer를 실행하고 다음 접속을 생성하시오. 테스트 버튼을 클릭해서 "상태 : 성공"을 확인할 수 있도록 캡처하여 제출하시오. (10점)     - 접속명 : SYSTEM     - 사용자 이름 : SYSTEM     - 롤 : 기본값     - 비밀번호 : Oracle XE 18c 설치 시 설정한 비밀번호</vt:lpstr>
      <vt:lpstr>3. 다음 작업을 순서대로 수행한 뒤 작업 화면을 캡처하여 제출하시오. (10점)   1) 명령 프롬프트(cmd)를 실행한 뒤 sqlplus.exe를 실행하시오.   2) SYSTEM 계정으로 접속하시오.</vt:lpstr>
      <vt:lpstr>4. 다음 조건을 만족하는 테이블스페이스(Tablespace)를 생성하는 쿼리문을 작성하시오. (10점)     1) 테이블 스페이스 이름 : mytbs     2) 데이터 파일 이름 및 경로 : C:/app/사용자/product/18.0.0/oradata/XE/myoracle/mytbs.dbf     3) 용량 : 5MB</vt:lpstr>
      <vt:lpstr>5. 테이블스페이스 mytbs를 삭제하는 쿼리문을 작성하시오. (5점)</vt:lpstr>
      <vt:lpstr>6. 오라클 데이터베이스에서 발생한 모든 변경사항을 기록하는 "리두 로그 파일(Redo Log file)"의 목록을 조회하기 위해서 확인해야 하는 테이블의 이름을 작성하시오. (5점)</vt:lpstr>
      <vt:lpstr>7. Oracle XE 18c에서 다음 계정을 생성하고, 권한을 부여하는 쿼리문을 모두 순서대로 작성하시오. (15점)     1) 사용자 이름 : SPRING     2) 비밀번호 : 1111     3) 권한 : CONNECT, RESOURCE </vt:lpstr>
      <vt:lpstr>8. 생성된 테이블의(Table)의 목록을 조회할 수 있는 데이터 사전의 이름을 모두 작성하시오. (5점)</vt:lpstr>
      <vt:lpstr>9. 생성된 테이블스페이스(Tablespace)의 목록을 조회할 수 있는 데이터 사전의 이름을 모두 작성하시오. (5점) </vt:lpstr>
      <vt:lpstr>10. 아래 모델링을 참고하여 각 테이블을 생성하는 쿼리문을 작성하시오. (30점)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GDJ</dc:creator>
  <cp:lastModifiedBy>GDJ</cp:lastModifiedBy>
  <cp:revision>25</cp:revision>
  <dcterms:created xsi:type="dcterms:W3CDTF">2023-06-30T08:23:25Z</dcterms:created>
  <dcterms:modified xsi:type="dcterms:W3CDTF">2023-07-06T07:36:08Z</dcterms:modified>
</cp:coreProperties>
</file>