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4" r:id="rId4"/>
    <p:sldId id="26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5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1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6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6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9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9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8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3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6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3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4D45-23FB-4856-8654-DF9119C168C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8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76872"/>
            <a:ext cx="7049484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2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" y="1124744"/>
            <a:ext cx="781159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8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4744"/>
            <a:ext cx="430590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0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5601482" cy="4401164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2" b="16109"/>
          <a:stretch/>
        </p:blipFill>
        <p:spPr bwMode="auto">
          <a:xfrm>
            <a:off x="6732240" y="1340768"/>
            <a:ext cx="1944216" cy="9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1" r="29608" b="30000"/>
          <a:stretch/>
        </p:blipFill>
        <p:spPr bwMode="auto">
          <a:xfrm>
            <a:off x="6732240" y="3717032"/>
            <a:ext cx="194421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꺾인 연결선 7"/>
          <p:cNvCxnSpPr/>
          <p:nvPr/>
        </p:nvCxnSpPr>
        <p:spPr>
          <a:xfrm>
            <a:off x="4283968" y="3861048"/>
            <a:ext cx="2376264" cy="3336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flipV="1">
            <a:off x="5148064" y="1852366"/>
            <a:ext cx="1595191" cy="2250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692696"/>
            <a:ext cx="99073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6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GOODEE</cp:lastModifiedBy>
  <cp:revision>11</cp:revision>
  <dcterms:created xsi:type="dcterms:W3CDTF">2019-11-04T03:45:26Z</dcterms:created>
  <dcterms:modified xsi:type="dcterms:W3CDTF">2023-08-24T08:41:12Z</dcterms:modified>
</cp:coreProperties>
</file>