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8" r:id="rId2"/>
  </p:sldMasterIdLst>
  <p:notesMasterIdLst>
    <p:notesMasterId r:id="rId15"/>
  </p:notesMasterIdLst>
  <p:sldIdLst>
    <p:sldId id="256" r:id="rId3"/>
    <p:sldId id="257" r:id="rId4"/>
    <p:sldId id="259" r:id="rId5"/>
    <p:sldId id="258" r:id="rId6"/>
    <p:sldId id="261" r:id="rId7"/>
    <p:sldId id="264" r:id="rId8"/>
    <p:sldId id="262" r:id="rId9"/>
    <p:sldId id="265" r:id="rId10"/>
    <p:sldId id="266" r:id="rId11"/>
    <p:sldId id="267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4" d="100"/>
          <a:sy n="74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9AF96-A190-446B-A371-C11A62B08C7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C3D7547-C0F3-4714-A996-D63ACF9845DC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 latinLnBrk="1"/>
          <a:r>
            <a:rPr lang="ko-KR" altLang="en-US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개</a:t>
          </a:r>
          <a:r>
            <a:rPr lang="ko-KR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발</a:t>
          </a:r>
          <a:endParaRPr lang="en-US" altLang="ko-KR" sz="2200" dirty="0">
            <a:solidFill>
              <a:schemeClr val="tx1"/>
            </a:solidFill>
            <a:latin typeface="양진체 " panose="02020503000000000000" pitchFamily="18" charset="-127"/>
            <a:ea typeface="양진체 " panose="02020503000000000000" pitchFamily="18" charset="-127"/>
          </a:endParaRPr>
        </a:p>
        <a:p>
          <a:pPr rtl="0" latinLnBrk="1"/>
          <a:r>
            <a:rPr lang="ko-KR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 동기</a:t>
          </a:r>
        </a:p>
      </dgm:t>
    </dgm:pt>
    <dgm:pt modelId="{A60294A3-B0FA-43BD-9152-CC5E74AC88D8}" type="parTrans" cxnId="{0C53CF38-823A-4738-8151-B1694C615D1D}">
      <dgm:prSet/>
      <dgm:spPr/>
      <dgm:t>
        <a:bodyPr/>
        <a:lstStyle/>
        <a:p>
          <a:pPr latinLnBrk="1"/>
          <a:endParaRPr lang="ko-KR" altLang="en-US"/>
        </a:p>
      </dgm:t>
    </dgm:pt>
    <dgm:pt modelId="{00247054-2C52-43C2-BDBB-62B087B4A620}" type="sibTrans" cxnId="{0C53CF38-823A-4738-8151-B1694C615D1D}">
      <dgm:prSet/>
      <dgm:spPr/>
      <dgm:t>
        <a:bodyPr/>
        <a:lstStyle/>
        <a:p>
          <a:pPr latinLnBrk="1"/>
          <a:endParaRPr lang="ko-KR" altLang="en-US"/>
        </a:p>
      </dgm:t>
    </dgm:pt>
    <dgm:pt modelId="{CB8C7BAD-78AD-4119-9867-ADDC5E6269E7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 latinLnBrk="1"/>
          <a:r>
            <a:rPr lang="ko-KR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준비물</a:t>
          </a:r>
        </a:p>
      </dgm:t>
    </dgm:pt>
    <dgm:pt modelId="{06E95888-5C08-4134-8D2A-503A3812E6B6}" type="parTrans" cxnId="{94264F9A-D867-4271-A9FA-B3FA03B733D8}">
      <dgm:prSet/>
      <dgm:spPr/>
      <dgm:t>
        <a:bodyPr/>
        <a:lstStyle/>
        <a:p>
          <a:pPr latinLnBrk="1"/>
          <a:endParaRPr lang="ko-KR" altLang="en-US"/>
        </a:p>
      </dgm:t>
    </dgm:pt>
    <dgm:pt modelId="{47AD5328-92F9-46B1-9668-4486F65AA820}" type="sibTrans" cxnId="{94264F9A-D867-4271-A9FA-B3FA03B733D8}">
      <dgm:prSet/>
      <dgm:spPr/>
      <dgm:t>
        <a:bodyPr/>
        <a:lstStyle/>
        <a:p>
          <a:pPr latinLnBrk="1"/>
          <a:endParaRPr lang="ko-KR" altLang="en-US"/>
        </a:p>
      </dgm:t>
    </dgm:pt>
    <dgm:pt modelId="{DB9A3F5D-0D21-4FB8-B891-786B328FE595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 latinLnBrk="1"/>
          <a:r>
            <a:rPr lang="ko-KR" altLang="en-US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작품 </a:t>
          </a:r>
          <a:endParaRPr lang="en-US" altLang="ko-KR" sz="2200" dirty="0">
            <a:solidFill>
              <a:schemeClr val="tx1"/>
            </a:solidFill>
            <a:latin typeface="양진체 " panose="02020503000000000000" pitchFamily="18" charset="-127"/>
            <a:ea typeface="양진체 " panose="02020503000000000000" pitchFamily="18" charset="-127"/>
          </a:endParaRPr>
        </a:p>
        <a:p>
          <a:pPr rtl="0" latinLnBrk="1"/>
          <a:r>
            <a:rPr lang="ko-KR" altLang="en-US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설명</a:t>
          </a:r>
          <a:endParaRPr lang="ko-KR" sz="2200" dirty="0">
            <a:solidFill>
              <a:schemeClr val="tx1"/>
            </a:solidFill>
            <a:latin typeface="양진체 " panose="02020503000000000000" pitchFamily="18" charset="-127"/>
            <a:ea typeface="양진체 " panose="02020503000000000000" pitchFamily="18" charset="-127"/>
          </a:endParaRPr>
        </a:p>
      </dgm:t>
    </dgm:pt>
    <dgm:pt modelId="{9FEC57EE-1E2D-4B79-9A50-E95EE4912B98}" type="parTrans" cxnId="{CA3561DE-CB33-4082-88EA-88673AC21D4E}">
      <dgm:prSet/>
      <dgm:spPr/>
      <dgm:t>
        <a:bodyPr/>
        <a:lstStyle/>
        <a:p>
          <a:pPr latinLnBrk="1"/>
          <a:endParaRPr lang="ko-KR" altLang="en-US"/>
        </a:p>
      </dgm:t>
    </dgm:pt>
    <dgm:pt modelId="{A025AA70-9A65-4C67-94D2-6F6E6C64F82F}" type="sibTrans" cxnId="{CA3561DE-CB33-4082-88EA-88673AC21D4E}">
      <dgm:prSet/>
      <dgm:spPr/>
      <dgm:t>
        <a:bodyPr/>
        <a:lstStyle/>
        <a:p>
          <a:pPr latinLnBrk="1"/>
          <a:endParaRPr lang="ko-KR" altLang="en-US"/>
        </a:p>
      </dgm:t>
    </dgm:pt>
    <dgm:pt modelId="{5DCC0116-525C-462B-A144-697C5BE4BC84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 latinLnBrk="1"/>
          <a:r>
            <a:rPr lang="ko-KR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시연</a:t>
          </a:r>
          <a:r>
            <a:rPr lang="en-US" altLang="ko-KR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 </a:t>
          </a:r>
        </a:p>
        <a:p>
          <a:pPr rtl="0" latinLnBrk="1"/>
          <a:r>
            <a:rPr lang="ko-KR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영상</a:t>
          </a:r>
        </a:p>
      </dgm:t>
    </dgm:pt>
    <dgm:pt modelId="{64F48EEC-053E-4864-B1DA-CFB5825AA8DA}" type="parTrans" cxnId="{C0C571DB-8B35-47C8-B2F8-A05AB0A9F690}">
      <dgm:prSet/>
      <dgm:spPr/>
      <dgm:t>
        <a:bodyPr/>
        <a:lstStyle/>
        <a:p>
          <a:pPr latinLnBrk="1"/>
          <a:endParaRPr lang="ko-KR" altLang="en-US"/>
        </a:p>
      </dgm:t>
    </dgm:pt>
    <dgm:pt modelId="{0DAD47E4-F4AE-4C28-BBC0-2EFDA7DBBA59}" type="sibTrans" cxnId="{C0C571DB-8B35-47C8-B2F8-A05AB0A9F690}">
      <dgm:prSet/>
      <dgm:spPr/>
      <dgm:t>
        <a:bodyPr/>
        <a:lstStyle/>
        <a:p>
          <a:pPr latinLnBrk="1"/>
          <a:endParaRPr lang="ko-KR" altLang="en-US"/>
        </a:p>
      </dgm:t>
    </dgm:pt>
    <dgm:pt modelId="{0F790992-81A4-4B08-B9CD-C0644A2B1E5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 latinLnBrk="1"/>
          <a:r>
            <a:rPr lang="ko-KR" altLang="en-US" sz="1900" dirty="0" err="1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아두이노</a:t>
          </a:r>
          <a:r>
            <a:rPr lang="ko-KR" altLang="en-US" sz="2200" dirty="0" err="1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코드</a:t>
          </a:r>
          <a:endParaRPr lang="ko-KR" altLang="en-US" sz="2200" dirty="0">
            <a:solidFill>
              <a:schemeClr val="tx1"/>
            </a:solidFill>
            <a:latin typeface="양진체 " panose="02020503000000000000" pitchFamily="18" charset="-127"/>
            <a:ea typeface="양진체 " panose="02020503000000000000" pitchFamily="18" charset="-127"/>
          </a:endParaRPr>
        </a:p>
      </dgm:t>
    </dgm:pt>
    <dgm:pt modelId="{4F959E5F-4121-4559-AB44-7AEF78259C84}" type="parTrans" cxnId="{5BF55B79-BE8F-4F8A-AE90-5543975D6301}">
      <dgm:prSet/>
      <dgm:spPr/>
      <dgm:t>
        <a:bodyPr/>
        <a:lstStyle/>
        <a:p>
          <a:pPr latinLnBrk="1"/>
          <a:endParaRPr lang="ko-KR" altLang="en-US"/>
        </a:p>
      </dgm:t>
    </dgm:pt>
    <dgm:pt modelId="{5D48C38F-F49F-4301-931E-63F323259288}" type="sibTrans" cxnId="{5BF55B79-BE8F-4F8A-AE90-5543975D6301}">
      <dgm:prSet/>
      <dgm:spPr/>
      <dgm:t>
        <a:bodyPr/>
        <a:lstStyle/>
        <a:p>
          <a:pPr latinLnBrk="1"/>
          <a:endParaRPr lang="ko-KR" altLang="en-US"/>
        </a:p>
      </dgm:t>
    </dgm:pt>
    <dgm:pt modelId="{EADFB864-536B-4D04-AED0-264A648A5A78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 latinLnBrk="1"/>
          <a:r>
            <a:rPr lang="en-US" sz="1600" dirty="0" err="1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Fritzing</a:t>
          </a:r>
          <a:r>
            <a:rPr lang="en-US" sz="20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 </a:t>
          </a:r>
          <a:r>
            <a:rPr lang="ko-KR" sz="2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회로도</a:t>
          </a:r>
        </a:p>
      </dgm:t>
    </dgm:pt>
    <dgm:pt modelId="{9CC9377E-B5EF-4488-AF1D-BAFE5113F9D6}" type="parTrans" cxnId="{FDB57A72-B297-44DD-8936-EC67285D6720}">
      <dgm:prSet/>
      <dgm:spPr/>
      <dgm:t>
        <a:bodyPr/>
        <a:lstStyle/>
        <a:p>
          <a:pPr latinLnBrk="1"/>
          <a:endParaRPr lang="ko-KR" altLang="en-US"/>
        </a:p>
      </dgm:t>
    </dgm:pt>
    <dgm:pt modelId="{EAEA52B8-A486-45A6-97B9-E974B756D6D5}" type="sibTrans" cxnId="{FDB57A72-B297-44DD-8936-EC67285D6720}">
      <dgm:prSet/>
      <dgm:spPr/>
      <dgm:t>
        <a:bodyPr/>
        <a:lstStyle/>
        <a:p>
          <a:pPr latinLnBrk="1"/>
          <a:endParaRPr lang="ko-KR" altLang="en-US"/>
        </a:p>
      </dgm:t>
    </dgm:pt>
    <dgm:pt modelId="{8CB976F3-963B-4F57-8015-29BBB34EC2D3}" type="pres">
      <dgm:prSet presAssocID="{2059AF96-A190-446B-A371-C11A62B08C79}" presName="CompostProcess" presStyleCnt="0">
        <dgm:presLayoutVars>
          <dgm:dir/>
          <dgm:resizeHandles val="exact"/>
        </dgm:presLayoutVars>
      </dgm:prSet>
      <dgm:spPr/>
    </dgm:pt>
    <dgm:pt modelId="{97E6F385-A8F6-4FDE-B066-34EFFB7C3BE5}" type="pres">
      <dgm:prSet presAssocID="{2059AF96-A190-446B-A371-C11A62B08C79}" presName="arrow" presStyleLbl="bgShp" presStyleIdx="0" presStyleCnt="1" custScaleX="105209" custLinFactNeighborX="2577" custLinFactNeighborY="80"/>
      <dgm:spPr>
        <a:solidFill>
          <a:schemeClr val="accent6">
            <a:lumMod val="40000"/>
            <a:lumOff val="60000"/>
          </a:schemeClr>
        </a:solidFill>
      </dgm:spPr>
    </dgm:pt>
    <dgm:pt modelId="{071DDBF8-4446-46FC-8EC3-4254DC389FD2}" type="pres">
      <dgm:prSet presAssocID="{2059AF96-A190-446B-A371-C11A62B08C79}" presName="linearProcess" presStyleCnt="0"/>
      <dgm:spPr/>
    </dgm:pt>
    <dgm:pt modelId="{C0ED938D-9142-44D3-A7DC-6F7B23111035}" type="pres">
      <dgm:prSet presAssocID="{2C3D7547-C0F3-4714-A996-D63ACF9845DC}" presName="textNode" presStyleLbl="node1" presStyleIdx="0" presStyleCnt="6">
        <dgm:presLayoutVars>
          <dgm:bulletEnabled val="1"/>
        </dgm:presLayoutVars>
      </dgm:prSet>
      <dgm:spPr/>
    </dgm:pt>
    <dgm:pt modelId="{3A96DD9B-33E4-40D1-8A8B-09E0EE712741}" type="pres">
      <dgm:prSet presAssocID="{00247054-2C52-43C2-BDBB-62B087B4A620}" presName="sibTrans" presStyleCnt="0"/>
      <dgm:spPr/>
    </dgm:pt>
    <dgm:pt modelId="{AF77C298-F673-42C2-821B-19C3D1C68B7A}" type="pres">
      <dgm:prSet presAssocID="{CB8C7BAD-78AD-4119-9867-ADDC5E6269E7}" presName="textNode" presStyleLbl="node1" presStyleIdx="1" presStyleCnt="6">
        <dgm:presLayoutVars>
          <dgm:bulletEnabled val="1"/>
        </dgm:presLayoutVars>
      </dgm:prSet>
      <dgm:spPr/>
    </dgm:pt>
    <dgm:pt modelId="{A15359E6-8C2C-46CE-8BA1-DABEC715C2C5}" type="pres">
      <dgm:prSet presAssocID="{47AD5328-92F9-46B1-9668-4486F65AA820}" presName="sibTrans" presStyleCnt="0"/>
      <dgm:spPr/>
    </dgm:pt>
    <dgm:pt modelId="{B468FFCA-E7D7-48AE-B892-BE1FF7E9F376}" type="pres">
      <dgm:prSet presAssocID="{DB9A3F5D-0D21-4FB8-B891-786B328FE595}" presName="textNode" presStyleLbl="node1" presStyleIdx="2" presStyleCnt="6">
        <dgm:presLayoutVars>
          <dgm:bulletEnabled val="1"/>
        </dgm:presLayoutVars>
      </dgm:prSet>
      <dgm:spPr/>
    </dgm:pt>
    <dgm:pt modelId="{53300188-89A8-4EA7-AD40-80031AE3EAAD}" type="pres">
      <dgm:prSet presAssocID="{A025AA70-9A65-4C67-94D2-6F6E6C64F82F}" presName="sibTrans" presStyleCnt="0"/>
      <dgm:spPr/>
    </dgm:pt>
    <dgm:pt modelId="{3DCCD66D-6CB3-433A-A7EE-AC451A7B27AB}" type="pres">
      <dgm:prSet presAssocID="{EADFB864-536B-4D04-AED0-264A648A5A78}" presName="textNode" presStyleLbl="node1" presStyleIdx="3" presStyleCnt="6">
        <dgm:presLayoutVars>
          <dgm:bulletEnabled val="1"/>
        </dgm:presLayoutVars>
      </dgm:prSet>
      <dgm:spPr/>
    </dgm:pt>
    <dgm:pt modelId="{9DDC00AE-FB1B-4CF7-BE29-63A228CB9300}" type="pres">
      <dgm:prSet presAssocID="{EAEA52B8-A486-45A6-97B9-E974B756D6D5}" presName="sibTrans" presStyleCnt="0"/>
      <dgm:spPr/>
    </dgm:pt>
    <dgm:pt modelId="{8D44FE8C-D01F-4438-AD44-063157DAD5AE}" type="pres">
      <dgm:prSet presAssocID="{0F790992-81A4-4B08-B9CD-C0644A2B1E51}" presName="textNode" presStyleLbl="node1" presStyleIdx="4" presStyleCnt="6">
        <dgm:presLayoutVars>
          <dgm:bulletEnabled val="1"/>
        </dgm:presLayoutVars>
      </dgm:prSet>
      <dgm:spPr/>
    </dgm:pt>
    <dgm:pt modelId="{FEC7F915-AA71-4CBA-BEF9-AF78E763AB40}" type="pres">
      <dgm:prSet presAssocID="{5D48C38F-F49F-4301-931E-63F323259288}" presName="sibTrans" presStyleCnt="0"/>
      <dgm:spPr/>
    </dgm:pt>
    <dgm:pt modelId="{D00B7EB4-BAC6-4F89-B631-5EE735A17768}" type="pres">
      <dgm:prSet presAssocID="{5DCC0116-525C-462B-A144-697C5BE4BC84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2B52000-ACB9-41CC-85AE-DF799C705D63}" type="presOf" srcId="{2C3D7547-C0F3-4714-A996-D63ACF9845DC}" destId="{C0ED938D-9142-44D3-A7DC-6F7B23111035}" srcOrd="0" destOrd="0" presId="urn:microsoft.com/office/officeart/2005/8/layout/hProcess9"/>
    <dgm:cxn modelId="{3880AC10-29DD-4C5A-A697-ADA6B641C711}" type="presOf" srcId="{DB9A3F5D-0D21-4FB8-B891-786B328FE595}" destId="{B468FFCA-E7D7-48AE-B892-BE1FF7E9F376}" srcOrd="0" destOrd="0" presId="urn:microsoft.com/office/officeart/2005/8/layout/hProcess9"/>
    <dgm:cxn modelId="{0C53CF38-823A-4738-8151-B1694C615D1D}" srcId="{2059AF96-A190-446B-A371-C11A62B08C79}" destId="{2C3D7547-C0F3-4714-A996-D63ACF9845DC}" srcOrd="0" destOrd="0" parTransId="{A60294A3-B0FA-43BD-9152-CC5E74AC88D8}" sibTransId="{00247054-2C52-43C2-BDBB-62B087B4A620}"/>
    <dgm:cxn modelId="{65A60166-9E3B-4008-B69B-194ED4D70AEA}" type="presOf" srcId="{CB8C7BAD-78AD-4119-9867-ADDC5E6269E7}" destId="{AF77C298-F673-42C2-821B-19C3D1C68B7A}" srcOrd="0" destOrd="0" presId="urn:microsoft.com/office/officeart/2005/8/layout/hProcess9"/>
    <dgm:cxn modelId="{FDB57A72-B297-44DD-8936-EC67285D6720}" srcId="{2059AF96-A190-446B-A371-C11A62B08C79}" destId="{EADFB864-536B-4D04-AED0-264A648A5A78}" srcOrd="3" destOrd="0" parTransId="{9CC9377E-B5EF-4488-AF1D-BAFE5113F9D6}" sibTransId="{EAEA52B8-A486-45A6-97B9-E974B756D6D5}"/>
    <dgm:cxn modelId="{5BF55B79-BE8F-4F8A-AE90-5543975D6301}" srcId="{2059AF96-A190-446B-A371-C11A62B08C79}" destId="{0F790992-81A4-4B08-B9CD-C0644A2B1E51}" srcOrd="4" destOrd="0" parTransId="{4F959E5F-4121-4559-AB44-7AEF78259C84}" sibTransId="{5D48C38F-F49F-4301-931E-63F323259288}"/>
    <dgm:cxn modelId="{94264F9A-D867-4271-A9FA-B3FA03B733D8}" srcId="{2059AF96-A190-446B-A371-C11A62B08C79}" destId="{CB8C7BAD-78AD-4119-9867-ADDC5E6269E7}" srcOrd="1" destOrd="0" parTransId="{06E95888-5C08-4134-8D2A-503A3812E6B6}" sibTransId="{47AD5328-92F9-46B1-9668-4486F65AA820}"/>
    <dgm:cxn modelId="{9126579B-005F-4C93-86A9-3CBB2D8E1DE2}" type="presOf" srcId="{2059AF96-A190-446B-A371-C11A62B08C79}" destId="{8CB976F3-963B-4F57-8015-29BBB34EC2D3}" srcOrd="0" destOrd="0" presId="urn:microsoft.com/office/officeart/2005/8/layout/hProcess9"/>
    <dgm:cxn modelId="{F2D6FAA6-C4EB-42B1-B5F5-6845E8466918}" type="presOf" srcId="{5DCC0116-525C-462B-A144-697C5BE4BC84}" destId="{D00B7EB4-BAC6-4F89-B631-5EE735A17768}" srcOrd="0" destOrd="0" presId="urn:microsoft.com/office/officeart/2005/8/layout/hProcess9"/>
    <dgm:cxn modelId="{974FF4B7-8640-4B6B-930C-5A521A46F99D}" type="presOf" srcId="{0F790992-81A4-4B08-B9CD-C0644A2B1E51}" destId="{8D44FE8C-D01F-4438-AD44-063157DAD5AE}" srcOrd="0" destOrd="0" presId="urn:microsoft.com/office/officeart/2005/8/layout/hProcess9"/>
    <dgm:cxn modelId="{C0C571DB-8B35-47C8-B2F8-A05AB0A9F690}" srcId="{2059AF96-A190-446B-A371-C11A62B08C79}" destId="{5DCC0116-525C-462B-A144-697C5BE4BC84}" srcOrd="5" destOrd="0" parTransId="{64F48EEC-053E-4864-B1DA-CFB5825AA8DA}" sibTransId="{0DAD47E4-F4AE-4C28-BBC0-2EFDA7DBBA59}"/>
    <dgm:cxn modelId="{CA3561DE-CB33-4082-88EA-88673AC21D4E}" srcId="{2059AF96-A190-446B-A371-C11A62B08C79}" destId="{DB9A3F5D-0D21-4FB8-B891-786B328FE595}" srcOrd="2" destOrd="0" parTransId="{9FEC57EE-1E2D-4B79-9A50-E95EE4912B98}" sibTransId="{A025AA70-9A65-4C67-94D2-6F6E6C64F82F}"/>
    <dgm:cxn modelId="{99FB62E4-84EB-434A-81A3-677D6CE53E7A}" type="presOf" srcId="{EADFB864-536B-4D04-AED0-264A648A5A78}" destId="{3DCCD66D-6CB3-433A-A7EE-AC451A7B27AB}" srcOrd="0" destOrd="0" presId="urn:microsoft.com/office/officeart/2005/8/layout/hProcess9"/>
    <dgm:cxn modelId="{187C91C1-0A30-41FD-901A-088B3228A9F2}" type="presParOf" srcId="{8CB976F3-963B-4F57-8015-29BBB34EC2D3}" destId="{97E6F385-A8F6-4FDE-B066-34EFFB7C3BE5}" srcOrd="0" destOrd="0" presId="urn:microsoft.com/office/officeart/2005/8/layout/hProcess9"/>
    <dgm:cxn modelId="{7EDE27BC-C071-4379-A5E7-B7AEAFFEE35C}" type="presParOf" srcId="{8CB976F3-963B-4F57-8015-29BBB34EC2D3}" destId="{071DDBF8-4446-46FC-8EC3-4254DC389FD2}" srcOrd="1" destOrd="0" presId="urn:microsoft.com/office/officeart/2005/8/layout/hProcess9"/>
    <dgm:cxn modelId="{0372B528-5AA9-473A-86E1-506B0299C5E7}" type="presParOf" srcId="{071DDBF8-4446-46FC-8EC3-4254DC389FD2}" destId="{C0ED938D-9142-44D3-A7DC-6F7B23111035}" srcOrd="0" destOrd="0" presId="urn:microsoft.com/office/officeart/2005/8/layout/hProcess9"/>
    <dgm:cxn modelId="{97C89F96-2CC7-4AF1-B54A-DE9493537CAA}" type="presParOf" srcId="{071DDBF8-4446-46FC-8EC3-4254DC389FD2}" destId="{3A96DD9B-33E4-40D1-8A8B-09E0EE712741}" srcOrd="1" destOrd="0" presId="urn:microsoft.com/office/officeart/2005/8/layout/hProcess9"/>
    <dgm:cxn modelId="{3EEF3AFD-F17D-4261-B326-B9427230ADEC}" type="presParOf" srcId="{071DDBF8-4446-46FC-8EC3-4254DC389FD2}" destId="{AF77C298-F673-42C2-821B-19C3D1C68B7A}" srcOrd="2" destOrd="0" presId="urn:microsoft.com/office/officeart/2005/8/layout/hProcess9"/>
    <dgm:cxn modelId="{BF85EFFB-17E8-484E-A9BA-0997DBCF0EDC}" type="presParOf" srcId="{071DDBF8-4446-46FC-8EC3-4254DC389FD2}" destId="{A15359E6-8C2C-46CE-8BA1-DABEC715C2C5}" srcOrd="3" destOrd="0" presId="urn:microsoft.com/office/officeart/2005/8/layout/hProcess9"/>
    <dgm:cxn modelId="{79B0B44E-FD34-43F8-9366-8D23587BF23C}" type="presParOf" srcId="{071DDBF8-4446-46FC-8EC3-4254DC389FD2}" destId="{B468FFCA-E7D7-48AE-B892-BE1FF7E9F376}" srcOrd="4" destOrd="0" presId="urn:microsoft.com/office/officeart/2005/8/layout/hProcess9"/>
    <dgm:cxn modelId="{2AB8B1B1-ED10-4015-BCAD-7085F1F1F57D}" type="presParOf" srcId="{071DDBF8-4446-46FC-8EC3-4254DC389FD2}" destId="{53300188-89A8-4EA7-AD40-80031AE3EAAD}" srcOrd="5" destOrd="0" presId="urn:microsoft.com/office/officeart/2005/8/layout/hProcess9"/>
    <dgm:cxn modelId="{6D47A766-3B39-44E8-9D04-0AF7C2D21BF4}" type="presParOf" srcId="{071DDBF8-4446-46FC-8EC3-4254DC389FD2}" destId="{3DCCD66D-6CB3-433A-A7EE-AC451A7B27AB}" srcOrd="6" destOrd="0" presId="urn:microsoft.com/office/officeart/2005/8/layout/hProcess9"/>
    <dgm:cxn modelId="{37733874-D4CC-4BCD-9103-EF9DE4364C1C}" type="presParOf" srcId="{071DDBF8-4446-46FC-8EC3-4254DC389FD2}" destId="{9DDC00AE-FB1B-4CF7-BE29-63A228CB9300}" srcOrd="7" destOrd="0" presId="urn:microsoft.com/office/officeart/2005/8/layout/hProcess9"/>
    <dgm:cxn modelId="{A8B285BC-2A00-4491-A2C5-44556A2FECAC}" type="presParOf" srcId="{071DDBF8-4446-46FC-8EC3-4254DC389FD2}" destId="{8D44FE8C-D01F-4438-AD44-063157DAD5AE}" srcOrd="8" destOrd="0" presId="urn:microsoft.com/office/officeart/2005/8/layout/hProcess9"/>
    <dgm:cxn modelId="{6E6DA7CB-266B-41DA-97D3-AA6DA58D9017}" type="presParOf" srcId="{071DDBF8-4446-46FC-8EC3-4254DC389FD2}" destId="{FEC7F915-AA71-4CBA-BEF9-AF78E763AB40}" srcOrd="9" destOrd="0" presId="urn:microsoft.com/office/officeart/2005/8/layout/hProcess9"/>
    <dgm:cxn modelId="{0EA3A834-B1DA-4578-BA39-932681E54D91}" type="presParOf" srcId="{071DDBF8-4446-46FC-8EC3-4254DC389FD2}" destId="{D00B7EB4-BAC6-4F89-B631-5EE735A17768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D1275-9ED3-41CB-BE32-27DF20886EF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EC69215-E2D1-417B-9E2B-BAFE1FD90D2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 latinLnBrk="1"/>
          <a:r>
            <a:rPr lang="ko-KR" sz="2400" dirty="0" err="1">
              <a:latin typeface="배스킨라빈스 B" panose="02020603020101020101" pitchFamily="18" charset="-127"/>
              <a:ea typeface="배스킨라빈스 B" panose="02020603020101020101" pitchFamily="18" charset="-127"/>
            </a:rPr>
            <a:t>현재시</a:t>
          </a:r>
          <a:r>
            <a:rPr lang="ko-KR" altLang="en-US" sz="2400" dirty="0" err="1">
              <a:latin typeface="배스킨라빈스 B" panose="02020603020101020101" pitchFamily="18" charset="-127"/>
              <a:ea typeface="배스킨라빈스 B" panose="02020603020101020101" pitchFamily="18" charset="-127"/>
            </a:rPr>
            <a:t>간알람시간</a:t>
          </a:r>
          <a:r>
            <a:rPr lang="ko-KR" sz="24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</a:t>
          </a:r>
          <a:r>
            <a:rPr lang="ko-KR" altLang="en-US" sz="24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설정</a:t>
          </a:r>
          <a:endParaRPr lang="en-US" altLang="ko-KR" sz="2400" dirty="0">
            <a:latin typeface="배스킨라빈스 B" panose="02020603020101020101" pitchFamily="18" charset="-127"/>
            <a:ea typeface="배스킨라빈스 B" panose="02020603020101020101" pitchFamily="18" charset="-127"/>
          </a:endParaRPr>
        </a:p>
      </dgm:t>
    </dgm:pt>
    <dgm:pt modelId="{6B2F453D-D414-4D98-829B-AEDADEF8D9F1}" type="parTrans" cxnId="{CE5DE91F-424B-4B78-B78F-07B56D63453D}">
      <dgm:prSet/>
      <dgm:spPr/>
      <dgm:t>
        <a:bodyPr/>
        <a:lstStyle/>
        <a:p>
          <a:pPr latinLnBrk="1"/>
          <a:endParaRPr lang="ko-KR" altLang="en-US"/>
        </a:p>
      </dgm:t>
    </dgm:pt>
    <dgm:pt modelId="{8739BD71-6C01-4664-8B60-7BDD56B4F58C}" type="sibTrans" cxnId="{CE5DE91F-424B-4B78-B78F-07B56D63453D}">
      <dgm:prSet/>
      <dgm:spPr>
        <a:solidFill>
          <a:srgbClr val="FFC000"/>
        </a:solidFill>
      </dgm:spPr>
      <dgm:t>
        <a:bodyPr/>
        <a:lstStyle/>
        <a:p>
          <a:pPr latinLnBrk="1"/>
          <a:endParaRPr lang="ko-KR" altLang="en-US"/>
        </a:p>
      </dgm:t>
    </dgm:pt>
    <dgm:pt modelId="{64432159-3F3E-4170-9B92-B45FB006481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 latinLnBrk="1"/>
          <a:r>
            <a:rPr lang="en-US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LCD</a:t>
          </a:r>
          <a:r>
            <a:rPr 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</a:t>
          </a:r>
          <a:r>
            <a:rPr lang="en-US" alt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  </a:t>
          </a:r>
          <a:r>
            <a:rPr 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현재시</a:t>
          </a:r>
          <a:r>
            <a:rPr lang="ko-KR" altLang="en-US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간</a:t>
          </a:r>
          <a:r>
            <a:rPr 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출력</a:t>
          </a:r>
        </a:p>
      </dgm:t>
    </dgm:pt>
    <dgm:pt modelId="{DCEE4F7D-87CC-4555-B97B-43FEF34772B1}" type="parTrans" cxnId="{611237E1-C777-4D94-A982-8CC01AE2ACD2}">
      <dgm:prSet/>
      <dgm:spPr/>
      <dgm:t>
        <a:bodyPr/>
        <a:lstStyle/>
        <a:p>
          <a:pPr latinLnBrk="1"/>
          <a:endParaRPr lang="ko-KR" altLang="en-US"/>
        </a:p>
      </dgm:t>
    </dgm:pt>
    <dgm:pt modelId="{E5D05362-0E81-4526-8827-CDCF2FDB2F0E}" type="sibTrans" cxnId="{611237E1-C777-4D94-A982-8CC01AE2ACD2}">
      <dgm:prSet/>
      <dgm:spPr>
        <a:solidFill>
          <a:srgbClr val="FFC000"/>
        </a:solidFill>
      </dgm:spPr>
      <dgm:t>
        <a:bodyPr/>
        <a:lstStyle/>
        <a:p>
          <a:pPr latinLnBrk="1"/>
          <a:endParaRPr lang="ko-KR" altLang="en-US" dirty="0"/>
        </a:p>
      </dgm:t>
    </dgm:pt>
    <dgm:pt modelId="{7A4B1957-FB72-42F6-8D13-CC4FA60BC10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 latinLnBrk="1"/>
          <a:r>
            <a:rPr lang="ko-KR" altLang="en-US" dirty="0" err="1">
              <a:latin typeface="배스킨라빈스 B" panose="02020603020101020101" pitchFamily="18" charset="-127"/>
              <a:ea typeface="배스킨라빈스 B" panose="02020603020101020101" pitchFamily="18" charset="-127"/>
            </a:rPr>
            <a:t>알람시간</a:t>
          </a:r>
          <a:endParaRPr lang="en-US" altLang="ko-KR" dirty="0">
            <a:latin typeface="배스킨라빈스 B" panose="02020603020101020101" pitchFamily="18" charset="-127"/>
            <a:ea typeface="배스킨라빈스 B" panose="02020603020101020101" pitchFamily="18" charset="-127"/>
          </a:endParaRPr>
        </a:p>
      </dgm:t>
    </dgm:pt>
    <dgm:pt modelId="{1BEE533F-2978-4DAA-9E3C-91A902180DED}" type="parTrans" cxnId="{B2F1BC0C-14BB-44C4-99AC-066C70949EB7}">
      <dgm:prSet/>
      <dgm:spPr/>
      <dgm:t>
        <a:bodyPr/>
        <a:lstStyle/>
        <a:p>
          <a:pPr latinLnBrk="1"/>
          <a:endParaRPr lang="ko-KR" altLang="en-US"/>
        </a:p>
      </dgm:t>
    </dgm:pt>
    <dgm:pt modelId="{40E3DBAB-FCDE-4990-8FCC-3DCB5C6DB7E0}" type="sibTrans" cxnId="{B2F1BC0C-14BB-44C4-99AC-066C70949EB7}">
      <dgm:prSet/>
      <dgm:spPr>
        <a:solidFill>
          <a:srgbClr val="FFC000"/>
        </a:solidFill>
      </dgm:spPr>
      <dgm:t>
        <a:bodyPr/>
        <a:lstStyle/>
        <a:p>
          <a:pPr latinLnBrk="1"/>
          <a:endParaRPr lang="ko-KR" altLang="en-US"/>
        </a:p>
      </dgm:t>
    </dgm:pt>
    <dgm:pt modelId="{7092973F-0E8E-4943-8C70-2C4C738A03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 latinLnBrk="1"/>
          <a:r>
            <a:rPr lang="ko-KR" dirty="0" err="1">
              <a:latin typeface="배스킨라빈스 B" panose="02020603020101020101" pitchFamily="18" charset="-127"/>
              <a:ea typeface="배스킨라빈스 B" panose="02020603020101020101" pitchFamily="18" charset="-127"/>
            </a:rPr>
            <a:t>부저</a:t>
          </a:r>
          <a:r>
            <a:rPr 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소리 출력</a:t>
          </a:r>
        </a:p>
      </dgm:t>
    </dgm:pt>
    <dgm:pt modelId="{9815429F-1E07-4E96-A4D4-8D5EB21662F8}" type="parTrans" cxnId="{8A2DAE2E-A8AE-4579-B7DF-7471AA01FDFF}">
      <dgm:prSet/>
      <dgm:spPr/>
      <dgm:t>
        <a:bodyPr/>
        <a:lstStyle/>
        <a:p>
          <a:pPr latinLnBrk="1"/>
          <a:endParaRPr lang="ko-KR" altLang="en-US"/>
        </a:p>
      </dgm:t>
    </dgm:pt>
    <dgm:pt modelId="{5FF70B5E-C779-44F3-B78E-6D011A082027}" type="sibTrans" cxnId="{8A2DAE2E-A8AE-4579-B7DF-7471AA01FDFF}">
      <dgm:prSet/>
      <dgm:spPr>
        <a:solidFill>
          <a:srgbClr val="FFC000"/>
        </a:solidFill>
      </dgm:spPr>
      <dgm:t>
        <a:bodyPr/>
        <a:lstStyle/>
        <a:p>
          <a:pPr latinLnBrk="1"/>
          <a:endParaRPr lang="ko-KR" altLang="en-US" dirty="0"/>
        </a:p>
      </dgm:t>
    </dgm:pt>
    <dgm:pt modelId="{70E55752-368C-4C7B-8702-BD898F55F82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 latinLnBrk="1"/>
          <a:r>
            <a:rPr lang="en-US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LED </a:t>
          </a:r>
          <a:r>
            <a:rPr 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출력</a:t>
          </a:r>
        </a:p>
      </dgm:t>
    </dgm:pt>
    <dgm:pt modelId="{208EC22B-7863-4724-9584-5B1C28C0BDE1}" type="parTrans" cxnId="{B3D16C88-C3FF-415A-A069-579BF49F5DB5}">
      <dgm:prSet/>
      <dgm:spPr/>
      <dgm:t>
        <a:bodyPr/>
        <a:lstStyle/>
        <a:p>
          <a:pPr latinLnBrk="1"/>
          <a:endParaRPr lang="ko-KR" altLang="en-US"/>
        </a:p>
      </dgm:t>
    </dgm:pt>
    <dgm:pt modelId="{F631C704-B7EE-4702-8EF2-ABDCBF5709B1}" type="sibTrans" cxnId="{B3D16C88-C3FF-415A-A069-579BF49F5DB5}">
      <dgm:prSet/>
      <dgm:spPr>
        <a:solidFill>
          <a:srgbClr val="FFC000"/>
        </a:solidFill>
      </dgm:spPr>
      <dgm:t>
        <a:bodyPr/>
        <a:lstStyle/>
        <a:p>
          <a:pPr latinLnBrk="1"/>
          <a:endParaRPr lang="ko-KR" altLang="en-US"/>
        </a:p>
      </dgm:t>
    </dgm:pt>
    <dgm:pt modelId="{E0A18A36-13C7-40DF-A76C-7439FB91F3E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 latinLnBrk="1"/>
          <a:r>
            <a:rPr 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스위치 </a:t>
          </a:r>
          <a:r>
            <a:rPr lang="en-US" alt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</a:t>
          </a:r>
          <a:r>
            <a:rPr lang="ko-KR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종료</a:t>
          </a:r>
        </a:p>
      </dgm:t>
    </dgm:pt>
    <dgm:pt modelId="{EAACB773-34BD-4B24-92EE-EDF1384BD056}" type="parTrans" cxnId="{7EC0AAB1-E99C-4090-94CA-DF4EEC9F9B72}">
      <dgm:prSet/>
      <dgm:spPr/>
      <dgm:t>
        <a:bodyPr/>
        <a:lstStyle/>
        <a:p>
          <a:pPr latinLnBrk="1"/>
          <a:endParaRPr lang="ko-KR" altLang="en-US"/>
        </a:p>
      </dgm:t>
    </dgm:pt>
    <dgm:pt modelId="{372E83E5-8564-4B45-B152-5DB623CFB3F4}" type="sibTrans" cxnId="{7EC0AAB1-E99C-4090-94CA-DF4EEC9F9B72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FF7956E8-CD7C-4004-B57B-46329651654E}" type="pres">
      <dgm:prSet presAssocID="{22CD1275-9ED3-41CB-BE32-27DF20886EF6}" presName="cycle" presStyleCnt="0">
        <dgm:presLayoutVars>
          <dgm:dir/>
          <dgm:resizeHandles val="exact"/>
        </dgm:presLayoutVars>
      </dgm:prSet>
      <dgm:spPr/>
    </dgm:pt>
    <dgm:pt modelId="{6D0286EF-4924-4072-A3E0-C3F8F273C6BB}" type="pres">
      <dgm:prSet presAssocID="{AEC69215-E2D1-417B-9E2B-BAFE1FD90D2F}" presName="node" presStyleLbl="node1" presStyleIdx="0" presStyleCnt="6" custScaleX="160360" custScaleY="160360" custRadScaleRad="194545" custRadScaleInc="-230358">
        <dgm:presLayoutVars>
          <dgm:bulletEnabled val="1"/>
        </dgm:presLayoutVars>
      </dgm:prSet>
      <dgm:spPr>
        <a:prstGeom prst="roundRect">
          <a:avLst/>
        </a:prstGeom>
      </dgm:spPr>
    </dgm:pt>
    <dgm:pt modelId="{627649EE-31A1-4D5A-A727-890D10049594}" type="pres">
      <dgm:prSet presAssocID="{8739BD71-6C01-4664-8B60-7BDD56B4F58C}" presName="sibTrans" presStyleLbl="sibTrans2D1" presStyleIdx="0" presStyleCnt="6" custScaleX="78593" custLinFactNeighborX="10704" custLinFactNeighborY="2508"/>
      <dgm:spPr/>
    </dgm:pt>
    <dgm:pt modelId="{269AC5FF-61DC-4C1E-BD02-005771CE639F}" type="pres">
      <dgm:prSet presAssocID="{8739BD71-6C01-4664-8B60-7BDD56B4F58C}" presName="connectorText" presStyleLbl="sibTrans2D1" presStyleIdx="0" presStyleCnt="6"/>
      <dgm:spPr/>
    </dgm:pt>
    <dgm:pt modelId="{AD57FEE9-BD68-4B65-8444-52BE7DC5FC2C}" type="pres">
      <dgm:prSet presAssocID="{64432159-3F3E-4170-9B92-B45FB0064817}" presName="node" presStyleLbl="node1" presStyleIdx="1" presStyleCnt="6" custScaleX="160360" custScaleY="160360" custRadScaleRad="70243" custRadScaleInc="-230011">
        <dgm:presLayoutVars>
          <dgm:bulletEnabled val="1"/>
        </dgm:presLayoutVars>
      </dgm:prSet>
      <dgm:spPr>
        <a:prstGeom prst="roundRect">
          <a:avLst/>
        </a:prstGeom>
      </dgm:spPr>
    </dgm:pt>
    <dgm:pt modelId="{5B488822-ECC4-446B-A97B-CD650B782D5F}" type="pres">
      <dgm:prSet presAssocID="{E5D05362-0E81-4526-8827-CDCF2FDB2F0E}" presName="sibTrans" presStyleLbl="sibTrans2D1" presStyleIdx="1" presStyleCnt="6" custScaleX="94308"/>
      <dgm:spPr/>
    </dgm:pt>
    <dgm:pt modelId="{4749A124-5F55-48C0-98FB-67F2D4CB9DFA}" type="pres">
      <dgm:prSet presAssocID="{E5D05362-0E81-4526-8827-CDCF2FDB2F0E}" presName="connectorText" presStyleLbl="sibTrans2D1" presStyleIdx="1" presStyleCnt="6"/>
      <dgm:spPr/>
    </dgm:pt>
    <dgm:pt modelId="{5DCB3091-1D4D-4FE7-AC3A-591F581D0A57}" type="pres">
      <dgm:prSet presAssocID="{7A4B1957-FB72-42F6-8D13-CC4FA60BC10C}" presName="node" presStyleLbl="node1" presStyleIdx="2" presStyleCnt="6" custScaleX="160360" custScaleY="160360" custRadScaleRad="159625" custRadScaleInc="-185872">
        <dgm:presLayoutVars>
          <dgm:bulletEnabled val="1"/>
        </dgm:presLayoutVars>
      </dgm:prSet>
      <dgm:spPr>
        <a:prstGeom prst="roundRect">
          <a:avLst/>
        </a:prstGeom>
      </dgm:spPr>
    </dgm:pt>
    <dgm:pt modelId="{B38560E0-E65A-4965-BF42-EBEDBB77F8F6}" type="pres">
      <dgm:prSet presAssocID="{40E3DBAB-FCDE-4990-8FCC-3DCB5C6DB7E0}" presName="sibTrans" presStyleLbl="sibTrans2D1" presStyleIdx="2" presStyleCnt="6" custAng="1316566" custFlipHor="1" custScaleX="20139" custLinFactX="82110" custLinFactY="-100000" custLinFactNeighborX="100000" custLinFactNeighborY="-187935"/>
      <dgm:spPr/>
    </dgm:pt>
    <dgm:pt modelId="{9F46439B-1411-4E67-8959-A5178E24C37C}" type="pres">
      <dgm:prSet presAssocID="{40E3DBAB-FCDE-4990-8FCC-3DCB5C6DB7E0}" presName="connectorText" presStyleLbl="sibTrans2D1" presStyleIdx="2" presStyleCnt="6"/>
      <dgm:spPr/>
    </dgm:pt>
    <dgm:pt modelId="{57ACD3C4-FDEE-4423-8CD1-265405E23C2A}" type="pres">
      <dgm:prSet presAssocID="{7092973F-0E8E-4943-8C70-2C4C738A0397}" presName="node" presStyleLbl="node1" presStyleIdx="3" presStyleCnt="6" custScaleX="160360" custScaleY="160360" custRadScaleRad="192702" custRadScaleInc="235311">
        <dgm:presLayoutVars>
          <dgm:bulletEnabled val="1"/>
        </dgm:presLayoutVars>
      </dgm:prSet>
      <dgm:spPr>
        <a:prstGeom prst="roundRect">
          <a:avLst/>
        </a:prstGeom>
      </dgm:spPr>
    </dgm:pt>
    <dgm:pt modelId="{DA226A87-F818-4244-8302-AB96BEE6A33A}" type="pres">
      <dgm:prSet presAssocID="{5FF70B5E-C779-44F3-B78E-6D011A082027}" presName="sibTrans" presStyleLbl="sibTrans2D1" presStyleIdx="3" presStyleCnt="6" custScaleX="78593" custScaleY="147519" custLinFactNeighborX="10703" custLinFactNeighborY="2508"/>
      <dgm:spPr>
        <a:prstGeom prst="mathPlus">
          <a:avLst/>
        </a:prstGeom>
      </dgm:spPr>
    </dgm:pt>
    <dgm:pt modelId="{1CBA917F-7B7A-4AC2-9F33-84C55BED7D43}" type="pres">
      <dgm:prSet presAssocID="{5FF70B5E-C779-44F3-B78E-6D011A082027}" presName="connectorText" presStyleLbl="sibTrans2D1" presStyleIdx="3" presStyleCnt="6"/>
      <dgm:spPr/>
    </dgm:pt>
    <dgm:pt modelId="{1104AB6C-9A88-4FEF-B8FA-816F2613BBDA}" type="pres">
      <dgm:prSet presAssocID="{70E55752-368C-4C7B-8702-BD898F55F829}" presName="node" presStyleLbl="node1" presStyleIdx="4" presStyleCnt="6" custScaleX="160360" custScaleY="160360" custRadScaleRad="64966" custRadScaleInc="-167529">
        <dgm:presLayoutVars>
          <dgm:bulletEnabled val="1"/>
        </dgm:presLayoutVars>
      </dgm:prSet>
      <dgm:spPr>
        <a:prstGeom prst="roundRect">
          <a:avLst/>
        </a:prstGeom>
      </dgm:spPr>
    </dgm:pt>
    <dgm:pt modelId="{DD802685-5407-439A-AB9F-EA2BE4C30F51}" type="pres">
      <dgm:prSet presAssocID="{F631C704-B7EE-4702-8EF2-ABDCBF5709B1}" presName="sibTrans" presStyleLbl="sibTrans2D1" presStyleIdx="4" presStyleCnt="6" custScaleX="104783"/>
      <dgm:spPr/>
    </dgm:pt>
    <dgm:pt modelId="{F37771DF-E270-47FD-8468-6FB30DE4D005}" type="pres">
      <dgm:prSet presAssocID="{F631C704-B7EE-4702-8EF2-ABDCBF5709B1}" presName="connectorText" presStyleLbl="sibTrans2D1" presStyleIdx="4" presStyleCnt="6"/>
      <dgm:spPr/>
    </dgm:pt>
    <dgm:pt modelId="{A4819056-B0D6-4487-82E0-12E5FC4A6C11}" type="pres">
      <dgm:prSet presAssocID="{E0A18A36-13C7-40DF-A76C-7439FB91F3E7}" presName="node" presStyleLbl="node1" presStyleIdx="5" presStyleCnt="6" custScaleX="160360" custScaleY="160360" custRadScaleRad="157375" custRadScaleInc="580026">
        <dgm:presLayoutVars>
          <dgm:bulletEnabled val="1"/>
        </dgm:presLayoutVars>
      </dgm:prSet>
      <dgm:spPr>
        <a:prstGeom prst="roundRect">
          <a:avLst/>
        </a:prstGeom>
      </dgm:spPr>
    </dgm:pt>
    <dgm:pt modelId="{B631A392-E761-4DA6-9F22-980A02F65689}" type="pres">
      <dgm:prSet presAssocID="{372E83E5-8564-4B45-B152-5DB623CFB3F4}" presName="sibTrans" presStyleLbl="sibTrans2D1" presStyleIdx="5" presStyleCnt="6" custScaleX="20539" custLinFactX="88877" custLinFactY="200000" custLinFactNeighborX="100000" custLinFactNeighborY="254643"/>
      <dgm:spPr/>
    </dgm:pt>
    <dgm:pt modelId="{33671AD4-F2D9-49C5-A3C2-0B39A54C13C1}" type="pres">
      <dgm:prSet presAssocID="{372E83E5-8564-4B45-B152-5DB623CFB3F4}" presName="connectorText" presStyleLbl="sibTrans2D1" presStyleIdx="5" presStyleCnt="6"/>
      <dgm:spPr/>
    </dgm:pt>
  </dgm:ptLst>
  <dgm:cxnLst>
    <dgm:cxn modelId="{B2F1BC0C-14BB-44C4-99AC-066C70949EB7}" srcId="{22CD1275-9ED3-41CB-BE32-27DF20886EF6}" destId="{7A4B1957-FB72-42F6-8D13-CC4FA60BC10C}" srcOrd="2" destOrd="0" parTransId="{1BEE533F-2978-4DAA-9E3C-91A902180DED}" sibTransId="{40E3DBAB-FCDE-4990-8FCC-3DCB5C6DB7E0}"/>
    <dgm:cxn modelId="{CFAADA0D-6B9A-456E-8364-E1AB989B8493}" type="presOf" srcId="{5FF70B5E-C779-44F3-B78E-6D011A082027}" destId="{1CBA917F-7B7A-4AC2-9F33-84C55BED7D43}" srcOrd="1" destOrd="0" presId="urn:microsoft.com/office/officeart/2005/8/layout/cycle2"/>
    <dgm:cxn modelId="{D6002912-5E2D-42E5-AB75-F24E3C0CEB51}" type="presOf" srcId="{8739BD71-6C01-4664-8B60-7BDD56B4F58C}" destId="{627649EE-31A1-4D5A-A727-890D10049594}" srcOrd="0" destOrd="0" presId="urn:microsoft.com/office/officeart/2005/8/layout/cycle2"/>
    <dgm:cxn modelId="{599F5F1B-99CD-4A96-ABE3-40164699E005}" type="presOf" srcId="{5FF70B5E-C779-44F3-B78E-6D011A082027}" destId="{DA226A87-F818-4244-8302-AB96BEE6A33A}" srcOrd="0" destOrd="0" presId="urn:microsoft.com/office/officeart/2005/8/layout/cycle2"/>
    <dgm:cxn modelId="{CE5DE91F-424B-4B78-B78F-07B56D63453D}" srcId="{22CD1275-9ED3-41CB-BE32-27DF20886EF6}" destId="{AEC69215-E2D1-417B-9E2B-BAFE1FD90D2F}" srcOrd="0" destOrd="0" parTransId="{6B2F453D-D414-4D98-829B-AEDADEF8D9F1}" sibTransId="{8739BD71-6C01-4664-8B60-7BDD56B4F58C}"/>
    <dgm:cxn modelId="{8A2DAE2E-A8AE-4579-B7DF-7471AA01FDFF}" srcId="{22CD1275-9ED3-41CB-BE32-27DF20886EF6}" destId="{7092973F-0E8E-4943-8C70-2C4C738A0397}" srcOrd="3" destOrd="0" parTransId="{9815429F-1E07-4E96-A4D4-8D5EB21662F8}" sibTransId="{5FF70B5E-C779-44F3-B78E-6D011A082027}"/>
    <dgm:cxn modelId="{8EBAD438-2E75-4D41-9BA7-E1BA2FCFC073}" type="presOf" srcId="{40E3DBAB-FCDE-4990-8FCC-3DCB5C6DB7E0}" destId="{9F46439B-1411-4E67-8959-A5178E24C37C}" srcOrd="1" destOrd="0" presId="urn:microsoft.com/office/officeart/2005/8/layout/cycle2"/>
    <dgm:cxn modelId="{C0710946-03A9-45C9-AD86-58E087D7CD37}" type="presOf" srcId="{E5D05362-0E81-4526-8827-CDCF2FDB2F0E}" destId="{5B488822-ECC4-446B-A97B-CD650B782D5F}" srcOrd="0" destOrd="0" presId="urn:microsoft.com/office/officeart/2005/8/layout/cycle2"/>
    <dgm:cxn modelId="{7E83556C-E21D-4E7A-9813-582C14081EA7}" type="presOf" srcId="{372E83E5-8564-4B45-B152-5DB623CFB3F4}" destId="{B631A392-E761-4DA6-9F22-980A02F65689}" srcOrd="0" destOrd="0" presId="urn:microsoft.com/office/officeart/2005/8/layout/cycle2"/>
    <dgm:cxn modelId="{FA9D0A72-5547-476C-A42A-4A54D1A1AA0B}" type="presOf" srcId="{7092973F-0E8E-4943-8C70-2C4C738A0397}" destId="{57ACD3C4-FDEE-4423-8CD1-265405E23C2A}" srcOrd="0" destOrd="0" presId="urn:microsoft.com/office/officeart/2005/8/layout/cycle2"/>
    <dgm:cxn modelId="{411F8880-4D18-4EEC-8F30-F7617FD37EFB}" type="presOf" srcId="{E5D05362-0E81-4526-8827-CDCF2FDB2F0E}" destId="{4749A124-5F55-48C0-98FB-67F2D4CB9DFA}" srcOrd="1" destOrd="0" presId="urn:microsoft.com/office/officeart/2005/8/layout/cycle2"/>
    <dgm:cxn modelId="{B3D16C88-C3FF-415A-A069-579BF49F5DB5}" srcId="{22CD1275-9ED3-41CB-BE32-27DF20886EF6}" destId="{70E55752-368C-4C7B-8702-BD898F55F829}" srcOrd="4" destOrd="0" parTransId="{208EC22B-7863-4724-9584-5B1C28C0BDE1}" sibTransId="{F631C704-B7EE-4702-8EF2-ABDCBF5709B1}"/>
    <dgm:cxn modelId="{3F470C89-476E-4A13-A682-8CEA62F6FDC7}" type="presOf" srcId="{22CD1275-9ED3-41CB-BE32-27DF20886EF6}" destId="{FF7956E8-CD7C-4004-B57B-46329651654E}" srcOrd="0" destOrd="0" presId="urn:microsoft.com/office/officeart/2005/8/layout/cycle2"/>
    <dgm:cxn modelId="{B98B6B8D-7DF8-4B0C-B24D-B60135488DBA}" type="presOf" srcId="{E0A18A36-13C7-40DF-A76C-7439FB91F3E7}" destId="{A4819056-B0D6-4487-82E0-12E5FC4A6C11}" srcOrd="0" destOrd="0" presId="urn:microsoft.com/office/officeart/2005/8/layout/cycle2"/>
    <dgm:cxn modelId="{7EC0AAB1-E99C-4090-94CA-DF4EEC9F9B72}" srcId="{22CD1275-9ED3-41CB-BE32-27DF20886EF6}" destId="{E0A18A36-13C7-40DF-A76C-7439FB91F3E7}" srcOrd="5" destOrd="0" parTransId="{EAACB773-34BD-4B24-92EE-EDF1384BD056}" sibTransId="{372E83E5-8564-4B45-B152-5DB623CFB3F4}"/>
    <dgm:cxn modelId="{BCF0D5B3-F612-43B2-9300-71E218D6615F}" type="presOf" srcId="{F631C704-B7EE-4702-8EF2-ABDCBF5709B1}" destId="{F37771DF-E270-47FD-8468-6FB30DE4D005}" srcOrd="1" destOrd="0" presId="urn:microsoft.com/office/officeart/2005/8/layout/cycle2"/>
    <dgm:cxn modelId="{5DCE8CB5-2149-4B02-B3B2-C50E29AEF62C}" type="presOf" srcId="{372E83E5-8564-4B45-B152-5DB623CFB3F4}" destId="{33671AD4-F2D9-49C5-A3C2-0B39A54C13C1}" srcOrd="1" destOrd="0" presId="urn:microsoft.com/office/officeart/2005/8/layout/cycle2"/>
    <dgm:cxn modelId="{50BD92B8-6795-488A-B376-F6B6E042443A}" type="presOf" srcId="{40E3DBAB-FCDE-4990-8FCC-3DCB5C6DB7E0}" destId="{B38560E0-E65A-4965-BF42-EBEDBB77F8F6}" srcOrd="0" destOrd="0" presId="urn:microsoft.com/office/officeart/2005/8/layout/cycle2"/>
    <dgm:cxn modelId="{356489CB-120C-47A1-9C3F-2B55830A2CA0}" type="presOf" srcId="{7A4B1957-FB72-42F6-8D13-CC4FA60BC10C}" destId="{5DCB3091-1D4D-4FE7-AC3A-591F581D0A57}" srcOrd="0" destOrd="0" presId="urn:microsoft.com/office/officeart/2005/8/layout/cycle2"/>
    <dgm:cxn modelId="{611237E1-C777-4D94-A982-8CC01AE2ACD2}" srcId="{22CD1275-9ED3-41CB-BE32-27DF20886EF6}" destId="{64432159-3F3E-4170-9B92-B45FB0064817}" srcOrd="1" destOrd="0" parTransId="{DCEE4F7D-87CC-4555-B97B-43FEF34772B1}" sibTransId="{E5D05362-0E81-4526-8827-CDCF2FDB2F0E}"/>
    <dgm:cxn modelId="{85852AEB-D3CB-4A83-B72F-FD3B9C9C8CFF}" type="presOf" srcId="{AEC69215-E2D1-417B-9E2B-BAFE1FD90D2F}" destId="{6D0286EF-4924-4072-A3E0-C3F8F273C6BB}" srcOrd="0" destOrd="0" presId="urn:microsoft.com/office/officeart/2005/8/layout/cycle2"/>
    <dgm:cxn modelId="{02E2CFED-486D-4E60-8F35-D038409AD2A9}" type="presOf" srcId="{8739BD71-6C01-4664-8B60-7BDD56B4F58C}" destId="{269AC5FF-61DC-4C1E-BD02-005771CE639F}" srcOrd="1" destOrd="0" presId="urn:microsoft.com/office/officeart/2005/8/layout/cycle2"/>
    <dgm:cxn modelId="{CCC799F3-CCC5-4531-BB1C-B3319B4BD27F}" type="presOf" srcId="{70E55752-368C-4C7B-8702-BD898F55F829}" destId="{1104AB6C-9A88-4FEF-B8FA-816F2613BBDA}" srcOrd="0" destOrd="0" presId="urn:microsoft.com/office/officeart/2005/8/layout/cycle2"/>
    <dgm:cxn modelId="{F9C6EEF3-9AB3-4D32-B951-111EA12196DC}" type="presOf" srcId="{64432159-3F3E-4170-9B92-B45FB0064817}" destId="{AD57FEE9-BD68-4B65-8444-52BE7DC5FC2C}" srcOrd="0" destOrd="0" presId="urn:microsoft.com/office/officeart/2005/8/layout/cycle2"/>
    <dgm:cxn modelId="{864465F6-57D8-4E5B-BAC4-BF9143E4BDCE}" type="presOf" srcId="{F631C704-B7EE-4702-8EF2-ABDCBF5709B1}" destId="{DD802685-5407-439A-AB9F-EA2BE4C30F51}" srcOrd="0" destOrd="0" presId="urn:microsoft.com/office/officeart/2005/8/layout/cycle2"/>
    <dgm:cxn modelId="{E3BD1DE5-1D7C-4005-B5F5-BF789DE9CA37}" type="presParOf" srcId="{FF7956E8-CD7C-4004-B57B-46329651654E}" destId="{6D0286EF-4924-4072-A3E0-C3F8F273C6BB}" srcOrd="0" destOrd="0" presId="urn:microsoft.com/office/officeart/2005/8/layout/cycle2"/>
    <dgm:cxn modelId="{93F7BCA7-828C-4547-B7B7-5B65706F0B1B}" type="presParOf" srcId="{FF7956E8-CD7C-4004-B57B-46329651654E}" destId="{627649EE-31A1-4D5A-A727-890D10049594}" srcOrd="1" destOrd="0" presId="urn:microsoft.com/office/officeart/2005/8/layout/cycle2"/>
    <dgm:cxn modelId="{32A000D2-D349-4AD4-829B-1ABFC468A26F}" type="presParOf" srcId="{627649EE-31A1-4D5A-A727-890D10049594}" destId="{269AC5FF-61DC-4C1E-BD02-005771CE639F}" srcOrd="0" destOrd="0" presId="urn:microsoft.com/office/officeart/2005/8/layout/cycle2"/>
    <dgm:cxn modelId="{7F54AB11-608E-47EC-8D65-29050D1EA87E}" type="presParOf" srcId="{FF7956E8-CD7C-4004-B57B-46329651654E}" destId="{AD57FEE9-BD68-4B65-8444-52BE7DC5FC2C}" srcOrd="2" destOrd="0" presId="urn:microsoft.com/office/officeart/2005/8/layout/cycle2"/>
    <dgm:cxn modelId="{2B7007C9-3562-4DA2-928D-5FD4D9D1D1A1}" type="presParOf" srcId="{FF7956E8-CD7C-4004-B57B-46329651654E}" destId="{5B488822-ECC4-446B-A97B-CD650B782D5F}" srcOrd="3" destOrd="0" presId="urn:microsoft.com/office/officeart/2005/8/layout/cycle2"/>
    <dgm:cxn modelId="{544D8B98-B904-43EC-8CD5-F2E573464BA7}" type="presParOf" srcId="{5B488822-ECC4-446B-A97B-CD650B782D5F}" destId="{4749A124-5F55-48C0-98FB-67F2D4CB9DFA}" srcOrd="0" destOrd="0" presId="urn:microsoft.com/office/officeart/2005/8/layout/cycle2"/>
    <dgm:cxn modelId="{37685BF2-6A40-44EC-A93A-CF358E1F75A6}" type="presParOf" srcId="{FF7956E8-CD7C-4004-B57B-46329651654E}" destId="{5DCB3091-1D4D-4FE7-AC3A-591F581D0A57}" srcOrd="4" destOrd="0" presId="urn:microsoft.com/office/officeart/2005/8/layout/cycle2"/>
    <dgm:cxn modelId="{EFF10C0C-7B32-4B9F-8273-905A9760F88B}" type="presParOf" srcId="{FF7956E8-CD7C-4004-B57B-46329651654E}" destId="{B38560E0-E65A-4965-BF42-EBEDBB77F8F6}" srcOrd="5" destOrd="0" presId="urn:microsoft.com/office/officeart/2005/8/layout/cycle2"/>
    <dgm:cxn modelId="{E6073793-E2C8-4C68-A7EA-FBA862E3FC8F}" type="presParOf" srcId="{B38560E0-E65A-4965-BF42-EBEDBB77F8F6}" destId="{9F46439B-1411-4E67-8959-A5178E24C37C}" srcOrd="0" destOrd="0" presId="urn:microsoft.com/office/officeart/2005/8/layout/cycle2"/>
    <dgm:cxn modelId="{8311E699-306B-49E1-A6DC-A0F214987DB6}" type="presParOf" srcId="{FF7956E8-CD7C-4004-B57B-46329651654E}" destId="{57ACD3C4-FDEE-4423-8CD1-265405E23C2A}" srcOrd="6" destOrd="0" presId="urn:microsoft.com/office/officeart/2005/8/layout/cycle2"/>
    <dgm:cxn modelId="{8259DD0B-EE7A-4F39-A21C-B985815041DA}" type="presParOf" srcId="{FF7956E8-CD7C-4004-B57B-46329651654E}" destId="{DA226A87-F818-4244-8302-AB96BEE6A33A}" srcOrd="7" destOrd="0" presId="urn:microsoft.com/office/officeart/2005/8/layout/cycle2"/>
    <dgm:cxn modelId="{26BCE029-0802-4991-A208-0DF1CCBC0896}" type="presParOf" srcId="{DA226A87-F818-4244-8302-AB96BEE6A33A}" destId="{1CBA917F-7B7A-4AC2-9F33-84C55BED7D43}" srcOrd="0" destOrd="0" presId="urn:microsoft.com/office/officeart/2005/8/layout/cycle2"/>
    <dgm:cxn modelId="{6F702C77-0098-4355-A712-6B6550E59D39}" type="presParOf" srcId="{FF7956E8-CD7C-4004-B57B-46329651654E}" destId="{1104AB6C-9A88-4FEF-B8FA-816F2613BBDA}" srcOrd="8" destOrd="0" presId="urn:microsoft.com/office/officeart/2005/8/layout/cycle2"/>
    <dgm:cxn modelId="{822ED97D-4AC5-4FC4-A701-0A769AE1C2D7}" type="presParOf" srcId="{FF7956E8-CD7C-4004-B57B-46329651654E}" destId="{DD802685-5407-439A-AB9F-EA2BE4C30F51}" srcOrd="9" destOrd="0" presId="urn:microsoft.com/office/officeart/2005/8/layout/cycle2"/>
    <dgm:cxn modelId="{75DA81B3-9CF8-4A46-A41B-D7F1916CC6C8}" type="presParOf" srcId="{DD802685-5407-439A-AB9F-EA2BE4C30F51}" destId="{F37771DF-E270-47FD-8468-6FB30DE4D005}" srcOrd="0" destOrd="0" presId="urn:microsoft.com/office/officeart/2005/8/layout/cycle2"/>
    <dgm:cxn modelId="{FE69C22F-7451-462B-8486-C2B43CAC3982}" type="presParOf" srcId="{FF7956E8-CD7C-4004-B57B-46329651654E}" destId="{A4819056-B0D6-4487-82E0-12E5FC4A6C11}" srcOrd="10" destOrd="0" presId="urn:microsoft.com/office/officeart/2005/8/layout/cycle2"/>
    <dgm:cxn modelId="{DD916BAC-3C57-42DA-B4A6-F708CAB5ED1A}" type="presParOf" srcId="{FF7956E8-CD7C-4004-B57B-46329651654E}" destId="{B631A392-E761-4DA6-9F22-980A02F65689}" srcOrd="11" destOrd="0" presId="urn:microsoft.com/office/officeart/2005/8/layout/cycle2"/>
    <dgm:cxn modelId="{DDEDA06F-11A7-4524-8DC7-60B5D001602E}" type="presParOf" srcId="{B631A392-E761-4DA6-9F22-980A02F65689}" destId="{33671AD4-F2D9-49C5-A3C2-0B39A54C13C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6F385-A8F6-4FDE-B066-34EFFB7C3BE5}">
      <dsp:nvSpPr>
        <dsp:cNvPr id="0" name=""/>
        <dsp:cNvSpPr/>
      </dsp:nvSpPr>
      <dsp:spPr>
        <a:xfrm>
          <a:off x="581446" y="0"/>
          <a:ext cx="6954666" cy="3444997"/>
        </a:xfrm>
        <a:prstGeom prst="rightArrow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D938D-9142-44D3-A7DC-6F7B23111035}">
      <dsp:nvSpPr>
        <dsp:cNvPr id="0" name=""/>
        <dsp:cNvSpPr/>
      </dsp:nvSpPr>
      <dsp:spPr>
        <a:xfrm>
          <a:off x="94" y="1033499"/>
          <a:ext cx="1138049" cy="1377998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개</a:t>
          </a:r>
          <a:r>
            <a:rPr lang="ko-KR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발</a:t>
          </a:r>
          <a:endParaRPr lang="en-US" altLang="ko-KR" sz="2200" kern="1200" dirty="0">
            <a:solidFill>
              <a:schemeClr val="tx1"/>
            </a:solidFill>
            <a:latin typeface="양진체 " panose="02020503000000000000" pitchFamily="18" charset="-127"/>
            <a:ea typeface="양진체 " panose="02020503000000000000" pitchFamily="18" charset="-127"/>
          </a:endParaRPr>
        </a:p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 동기</a:t>
          </a:r>
        </a:p>
      </dsp:txBody>
      <dsp:txXfrm>
        <a:off x="55649" y="1089054"/>
        <a:ext cx="1026939" cy="1266888"/>
      </dsp:txXfrm>
    </dsp:sp>
    <dsp:sp modelId="{AF77C298-F673-42C2-821B-19C3D1C68B7A}">
      <dsp:nvSpPr>
        <dsp:cNvPr id="0" name=""/>
        <dsp:cNvSpPr/>
      </dsp:nvSpPr>
      <dsp:spPr>
        <a:xfrm>
          <a:off x="1327819" y="1033499"/>
          <a:ext cx="1138049" cy="1377998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준비물</a:t>
          </a:r>
        </a:p>
      </dsp:txBody>
      <dsp:txXfrm>
        <a:off x="1383374" y="1089054"/>
        <a:ext cx="1026939" cy="1266888"/>
      </dsp:txXfrm>
    </dsp:sp>
    <dsp:sp modelId="{B468FFCA-E7D7-48AE-B892-BE1FF7E9F376}">
      <dsp:nvSpPr>
        <dsp:cNvPr id="0" name=""/>
        <dsp:cNvSpPr/>
      </dsp:nvSpPr>
      <dsp:spPr>
        <a:xfrm>
          <a:off x="2655544" y="1033499"/>
          <a:ext cx="1138049" cy="1377998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작품 </a:t>
          </a:r>
          <a:endParaRPr lang="en-US" altLang="ko-KR" sz="2200" kern="1200" dirty="0">
            <a:solidFill>
              <a:schemeClr val="tx1"/>
            </a:solidFill>
            <a:latin typeface="양진체 " panose="02020503000000000000" pitchFamily="18" charset="-127"/>
            <a:ea typeface="양진체 " panose="02020503000000000000" pitchFamily="18" charset="-127"/>
          </a:endParaRPr>
        </a:p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설명</a:t>
          </a:r>
          <a:endParaRPr lang="ko-KR" sz="2200" kern="1200" dirty="0">
            <a:solidFill>
              <a:schemeClr val="tx1"/>
            </a:solidFill>
            <a:latin typeface="양진체 " panose="02020503000000000000" pitchFamily="18" charset="-127"/>
            <a:ea typeface="양진체 " panose="02020503000000000000" pitchFamily="18" charset="-127"/>
          </a:endParaRPr>
        </a:p>
      </dsp:txBody>
      <dsp:txXfrm>
        <a:off x="2711099" y="1089054"/>
        <a:ext cx="1026939" cy="1266888"/>
      </dsp:txXfrm>
    </dsp:sp>
    <dsp:sp modelId="{3DCCD66D-6CB3-433A-A7EE-AC451A7B27AB}">
      <dsp:nvSpPr>
        <dsp:cNvPr id="0" name=""/>
        <dsp:cNvSpPr/>
      </dsp:nvSpPr>
      <dsp:spPr>
        <a:xfrm>
          <a:off x="3983269" y="1033499"/>
          <a:ext cx="1138049" cy="1377998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Fritzing</a:t>
          </a:r>
          <a:r>
            <a:rPr lang="en-US" sz="20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 </a:t>
          </a:r>
          <a:r>
            <a:rPr lang="ko-KR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회로도</a:t>
          </a:r>
        </a:p>
      </dsp:txBody>
      <dsp:txXfrm>
        <a:off x="4038824" y="1089054"/>
        <a:ext cx="1026939" cy="1266888"/>
      </dsp:txXfrm>
    </dsp:sp>
    <dsp:sp modelId="{8D44FE8C-D01F-4438-AD44-063157DAD5AE}">
      <dsp:nvSpPr>
        <dsp:cNvPr id="0" name=""/>
        <dsp:cNvSpPr/>
      </dsp:nvSpPr>
      <dsp:spPr>
        <a:xfrm>
          <a:off x="5310994" y="1033499"/>
          <a:ext cx="1138049" cy="1377998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아두이노</a:t>
          </a:r>
          <a:r>
            <a:rPr lang="ko-KR" altLang="en-US" sz="2200" kern="1200" dirty="0" err="1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코드</a:t>
          </a:r>
          <a:endParaRPr lang="ko-KR" altLang="en-US" sz="2200" kern="1200" dirty="0">
            <a:solidFill>
              <a:schemeClr val="tx1"/>
            </a:solidFill>
            <a:latin typeface="양진체 " panose="02020503000000000000" pitchFamily="18" charset="-127"/>
            <a:ea typeface="양진체 " panose="02020503000000000000" pitchFamily="18" charset="-127"/>
          </a:endParaRPr>
        </a:p>
      </dsp:txBody>
      <dsp:txXfrm>
        <a:off x="5366549" y="1089054"/>
        <a:ext cx="1026939" cy="1266888"/>
      </dsp:txXfrm>
    </dsp:sp>
    <dsp:sp modelId="{D00B7EB4-BAC6-4F89-B631-5EE735A17768}">
      <dsp:nvSpPr>
        <dsp:cNvPr id="0" name=""/>
        <dsp:cNvSpPr/>
      </dsp:nvSpPr>
      <dsp:spPr>
        <a:xfrm>
          <a:off x="6638719" y="1033499"/>
          <a:ext cx="1138049" cy="1377998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시연</a:t>
          </a:r>
          <a:r>
            <a:rPr lang="en-US" altLang="ko-KR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 </a:t>
          </a:r>
        </a:p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rPr>
            <a:t>영상</a:t>
          </a:r>
        </a:p>
      </dsp:txBody>
      <dsp:txXfrm>
        <a:off x="6694274" y="1089054"/>
        <a:ext cx="1026939" cy="1266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286EF-4924-4072-A3E0-C3F8F273C6BB}">
      <dsp:nvSpPr>
        <dsp:cNvPr id="0" name=""/>
        <dsp:cNvSpPr/>
      </dsp:nvSpPr>
      <dsp:spPr>
        <a:xfrm>
          <a:off x="226780" y="144012"/>
          <a:ext cx="1439996" cy="1439996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 err="1">
              <a:latin typeface="배스킨라빈스 B" panose="02020603020101020101" pitchFamily="18" charset="-127"/>
              <a:ea typeface="배스킨라빈스 B" panose="02020603020101020101" pitchFamily="18" charset="-127"/>
            </a:rPr>
            <a:t>현재시</a:t>
          </a:r>
          <a:r>
            <a:rPr lang="ko-KR" altLang="en-US" sz="2400" kern="1200" dirty="0" err="1">
              <a:latin typeface="배스킨라빈스 B" panose="02020603020101020101" pitchFamily="18" charset="-127"/>
              <a:ea typeface="배스킨라빈스 B" panose="02020603020101020101" pitchFamily="18" charset="-127"/>
            </a:rPr>
            <a:t>간알람시간</a:t>
          </a:r>
          <a:r>
            <a:rPr lang="ko-KR" sz="24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</a:t>
          </a:r>
          <a:r>
            <a:rPr lang="ko-KR" altLang="en-US" sz="24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설정</a:t>
          </a:r>
          <a:endParaRPr lang="en-US" altLang="ko-KR" sz="2400" kern="1200" dirty="0">
            <a:latin typeface="배스킨라빈스 B" panose="02020603020101020101" pitchFamily="18" charset="-127"/>
            <a:ea typeface="배스킨라빈스 B" panose="02020603020101020101" pitchFamily="18" charset="-127"/>
          </a:endParaRPr>
        </a:p>
      </dsp:txBody>
      <dsp:txXfrm>
        <a:off x="297075" y="214307"/>
        <a:ext cx="1299406" cy="1299406"/>
      </dsp:txXfrm>
    </dsp:sp>
    <dsp:sp modelId="{627649EE-31A1-4D5A-A727-890D10049594}">
      <dsp:nvSpPr>
        <dsp:cNvPr id="0" name=""/>
        <dsp:cNvSpPr/>
      </dsp:nvSpPr>
      <dsp:spPr>
        <a:xfrm rot="11">
          <a:off x="1954973" y="720081"/>
          <a:ext cx="360001" cy="303067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54973" y="780694"/>
        <a:ext cx="269081" cy="181841"/>
      </dsp:txXfrm>
    </dsp:sp>
    <dsp:sp modelId="{AD57FEE9-BD68-4B65-8444-52BE7DC5FC2C}">
      <dsp:nvSpPr>
        <dsp:cNvPr id="0" name=""/>
        <dsp:cNvSpPr/>
      </dsp:nvSpPr>
      <dsp:spPr>
        <a:xfrm>
          <a:off x="2531037" y="144019"/>
          <a:ext cx="1439996" cy="1439996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LCD</a:t>
          </a:r>
          <a:r>
            <a:rPr 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</a:t>
          </a:r>
          <a:r>
            <a:rPr lang="en-US" alt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  </a:t>
          </a:r>
          <a:r>
            <a:rPr 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현재시</a:t>
          </a:r>
          <a:r>
            <a:rPr lang="ko-KR" altLang="en-US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간</a:t>
          </a:r>
          <a:r>
            <a:rPr 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출력</a:t>
          </a:r>
        </a:p>
      </dsp:txBody>
      <dsp:txXfrm>
        <a:off x="2601332" y="214314"/>
        <a:ext cx="1299406" cy="1299406"/>
      </dsp:txXfrm>
    </dsp:sp>
    <dsp:sp modelId="{5B488822-ECC4-446B-A97B-CD650B782D5F}">
      <dsp:nvSpPr>
        <dsp:cNvPr id="0" name=""/>
        <dsp:cNvSpPr/>
      </dsp:nvSpPr>
      <dsp:spPr>
        <a:xfrm rot="3">
          <a:off x="4123423" y="712485"/>
          <a:ext cx="324008" cy="303067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4123423" y="773098"/>
        <a:ext cx="233088" cy="181841"/>
      </dsp:txXfrm>
    </dsp:sp>
    <dsp:sp modelId="{5DCB3091-1D4D-4FE7-AC3A-591F581D0A57}">
      <dsp:nvSpPr>
        <dsp:cNvPr id="0" name=""/>
        <dsp:cNvSpPr/>
      </dsp:nvSpPr>
      <dsp:spPr>
        <a:xfrm>
          <a:off x="4619267" y="144021"/>
          <a:ext cx="1439996" cy="1439996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 err="1">
              <a:latin typeface="배스킨라빈스 B" panose="02020603020101020101" pitchFamily="18" charset="-127"/>
              <a:ea typeface="배스킨라빈스 B" panose="02020603020101020101" pitchFamily="18" charset="-127"/>
            </a:rPr>
            <a:t>알람시간</a:t>
          </a:r>
          <a:endParaRPr lang="en-US" altLang="ko-KR" sz="2600" kern="1200" dirty="0">
            <a:latin typeface="배스킨라빈스 B" panose="02020603020101020101" pitchFamily="18" charset="-127"/>
            <a:ea typeface="배스킨라빈스 B" panose="02020603020101020101" pitchFamily="18" charset="-127"/>
          </a:endParaRPr>
        </a:p>
      </dsp:txBody>
      <dsp:txXfrm>
        <a:off x="4689562" y="214316"/>
        <a:ext cx="1299406" cy="1299406"/>
      </dsp:txXfrm>
    </dsp:sp>
    <dsp:sp modelId="{B38560E0-E65A-4965-BF42-EBEDBB77F8F6}">
      <dsp:nvSpPr>
        <dsp:cNvPr id="0" name=""/>
        <dsp:cNvSpPr/>
      </dsp:nvSpPr>
      <dsp:spPr>
        <a:xfrm rot="10820567" flipH="1">
          <a:off x="6204356" y="721134"/>
          <a:ext cx="352985" cy="303067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6204357" y="781475"/>
        <a:ext cx="262065" cy="181841"/>
      </dsp:txXfrm>
    </dsp:sp>
    <dsp:sp modelId="{57ACD3C4-FDEE-4423-8CD1-265405E23C2A}">
      <dsp:nvSpPr>
        <dsp:cNvPr id="0" name=""/>
        <dsp:cNvSpPr/>
      </dsp:nvSpPr>
      <dsp:spPr>
        <a:xfrm>
          <a:off x="226785" y="1944215"/>
          <a:ext cx="1439996" cy="1439996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 err="1">
              <a:latin typeface="배스킨라빈스 B" panose="02020603020101020101" pitchFamily="18" charset="-127"/>
              <a:ea typeface="배스킨라빈스 B" panose="02020603020101020101" pitchFamily="18" charset="-127"/>
            </a:rPr>
            <a:t>부저</a:t>
          </a:r>
          <a:r>
            <a:rPr 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소리 출력</a:t>
          </a:r>
        </a:p>
      </dsp:txBody>
      <dsp:txXfrm>
        <a:off x="297080" y="2014510"/>
        <a:ext cx="1299406" cy="1299406"/>
      </dsp:txXfrm>
    </dsp:sp>
    <dsp:sp modelId="{DA226A87-F818-4244-8302-AB96BEE6A33A}">
      <dsp:nvSpPr>
        <dsp:cNvPr id="0" name=""/>
        <dsp:cNvSpPr/>
      </dsp:nvSpPr>
      <dsp:spPr>
        <a:xfrm rot="21599999">
          <a:off x="1954972" y="2448272"/>
          <a:ext cx="360000" cy="447081"/>
        </a:xfrm>
        <a:prstGeom prst="mathPlus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954972" y="2537688"/>
        <a:ext cx="252000" cy="268249"/>
      </dsp:txXfrm>
    </dsp:sp>
    <dsp:sp modelId="{1104AB6C-9A88-4FEF-B8FA-816F2613BBDA}">
      <dsp:nvSpPr>
        <dsp:cNvPr id="0" name=""/>
        <dsp:cNvSpPr/>
      </dsp:nvSpPr>
      <dsp:spPr>
        <a:xfrm>
          <a:off x="2531039" y="1944214"/>
          <a:ext cx="1439996" cy="1439996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LED </a:t>
          </a:r>
          <a:r>
            <a:rPr 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출력</a:t>
          </a:r>
        </a:p>
      </dsp:txBody>
      <dsp:txXfrm>
        <a:off x="2601334" y="2014509"/>
        <a:ext cx="1299406" cy="1299406"/>
      </dsp:txXfrm>
    </dsp:sp>
    <dsp:sp modelId="{DD802685-5407-439A-AB9F-EA2BE4C30F51}">
      <dsp:nvSpPr>
        <dsp:cNvPr id="0" name=""/>
        <dsp:cNvSpPr/>
      </dsp:nvSpPr>
      <dsp:spPr>
        <a:xfrm rot="10">
          <a:off x="4105432" y="2512681"/>
          <a:ext cx="359999" cy="303067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4105432" y="2573294"/>
        <a:ext cx="269079" cy="181841"/>
      </dsp:txXfrm>
    </dsp:sp>
    <dsp:sp modelId="{A4819056-B0D6-4487-82E0-12E5FC4A6C11}">
      <dsp:nvSpPr>
        <dsp:cNvPr id="0" name=""/>
        <dsp:cNvSpPr/>
      </dsp:nvSpPr>
      <dsp:spPr>
        <a:xfrm>
          <a:off x="4619275" y="1944220"/>
          <a:ext cx="1439996" cy="1439996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스위치 </a:t>
          </a:r>
          <a:r>
            <a:rPr lang="en-US" alt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 </a:t>
          </a:r>
          <a:r>
            <a:rPr lang="ko-KR" sz="2600" kern="1200" dirty="0">
              <a:latin typeface="배스킨라빈스 B" panose="02020603020101020101" pitchFamily="18" charset="-127"/>
              <a:ea typeface="배스킨라빈스 B" panose="02020603020101020101" pitchFamily="18" charset="-127"/>
            </a:rPr>
            <a:t>종료</a:t>
          </a:r>
        </a:p>
      </dsp:txBody>
      <dsp:txXfrm>
        <a:off x="4689570" y="2014515"/>
        <a:ext cx="1299406" cy="1299406"/>
      </dsp:txXfrm>
    </dsp:sp>
    <dsp:sp modelId="{B631A392-E761-4DA6-9F22-980A02F65689}">
      <dsp:nvSpPr>
        <dsp:cNvPr id="0" name=""/>
        <dsp:cNvSpPr/>
      </dsp:nvSpPr>
      <dsp:spPr>
        <a:xfrm rot="12137139">
          <a:off x="6319477" y="3009267"/>
          <a:ext cx="359998" cy="30306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6407001" y="3087120"/>
        <a:ext cx="269078" cy="181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596203C1-616A-4651-A577-7BA09B384D13}" type="datetimeFigureOut">
              <a:pPr/>
              <a:t>2019-12-12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07B8B279-4079-43B3-8013-D8D81AB870A7}" type="slidenum"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33EFA78-DE0E-433D-8CFA-D9FBF0D95DCD}" type="datetime1">
              <a:rPr lang="en-US" altLang="ko-KR" smtClean="0"/>
              <a:pPr/>
              <a:t>12/12/2019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7F13AF2-DCC4-4842-96BC-1B9869901C37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9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2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1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6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56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8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altLang="ko-KR" smtClean="0"/>
              <a:pPr/>
              <a:t>12/12/2019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8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altLang="ko-KR" smtClean="0"/>
              <a:pPr/>
              <a:t>12/12/2019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altLang="ko-KR" smtClean="0"/>
              <a:pPr/>
              <a:t>12/12/2019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7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altLang="ko-KR" smtClean="0"/>
              <a:pPr/>
              <a:t>12/12/2019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1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altLang="ko-KR" smtClean="0"/>
              <a:pPr/>
              <a:t>12/12/2019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1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1BC102A9-C1B1-4354-89E4-F43472216A4F}" type="datetime1">
              <a:rPr lang="en-US" altLang="ko-KR" smtClean="0"/>
              <a:pPr algn="r"/>
              <a:t>12/12/2019</a:t>
            </a:fld>
            <a:endParaRPr lang="ko-KR" alt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F13AF2-DCC4-4842-96BC-1B9869901C37}" type="slidenum">
              <a:rPr lang="ko-KR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ko-KR" sz="1000">
              <a:solidFill>
                <a:schemeClr val="bg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2376" y="1700808"/>
            <a:ext cx="7772400" cy="182880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양진체 " panose="02020503000000000000" pitchFamily="18" charset="-127"/>
                <a:ea typeface="양진체 " panose="02020503000000000000" pitchFamily="18" charset="-127"/>
              </a:rPr>
              <a:t>알 람 시 계</a:t>
            </a:r>
            <a:endParaRPr lang="ko-KR" sz="66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AR02 </a:t>
            </a:r>
            <a:r>
              <a:rPr lang="ko-KR" altLang="en-US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강민수</a:t>
            </a:r>
            <a:endParaRPr lang="en-US" altLang="ko-KR" sz="2800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  <a:p>
            <a:r>
              <a:rPr lang="en-US" altLang="ko-KR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AR03 </a:t>
            </a:r>
            <a:r>
              <a:rPr lang="ko-KR" altLang="en-US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구병준</a:t>
            </a:r>
            <a:endParaRPr lang="ko-KR" sz="2800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366704" y="4723950"/>
            <a:ext cx="864096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8</a:t>
            </a:r>
            <a:r>
              <a:rPr lang="ko-KR" altLang="en-US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조</a:t>
            </a:r>
            <a:endParaRPr lang="ko-KR" sz="2800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5796EE-5046-41EA-820C-D40096A73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2BFEE-C3E2-417C-9D63-9D2671E5C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458" y="350556"/>
            <a:ext cx="8657084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E7761A-6338-4EC1-8FF4-F6CD2B655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7" y="350556"/>
            <a:ext cx="4854489" cy="61568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3FAF6E-B063-44DA-8FD0-DAEA89AA8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46" y="908720"/>
            <a:ext cx="3788853" cy="44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7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43608" y="2780928"/>
            <a:ext cx="6799262" cy="1303337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양진체 " panose="02020503000000000000" pitchFamily="18" charset="-127"/>
                <a:ea typeface="양진체 " panose="02020503000000000000" pitchFamily="18" charset="-127"/>
              </a:rPr>
              <a:t>시 연 영 상</a:t>
            </a:r>
          </a:p>
        </p:txBody>
      </p:sp>
    </p:spTree>
    <p:extLst>
      <p:ext uri="{BB962C8B-B14F-4D97-AF65-F5344CB8AC3E}">
        <p14:creationId xmlns:p14="http://schemas.microsoft.com/office/powerpoint/2010/main" val="7772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43608" y="2780928"/>
            <a:ext cx="6799262" cy="1303337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양진체 " panose="02020503000000000000" pitchFamily="18" charset="-127"/>
                <a:ea typeface="양진체 " panose="02020503000000000000" pitchFamily="18" charset="-127"/>
              </a:rPr>
              <a:t>감 사 합 </a:t>
            </a:r>
            <a:r>
              <a:rPr lang="ko-KR" altLang="en-US" sz="60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니</a:t>
            </a:r>
            <a:r>
              <a:rPr lang="ko-KR" altLang="en-US" sz="6000" dirty="0">
                <a:latin typeface="양진체 " panose="02020503000000000000" pitchFamily="18" charset="-127"/>
                <a:ea typeface="양진체 " panose="02020503000000000000" pitchFamily="18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376898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양진체 " panose="02020503000000000000" pitchFamily="18" charset="-127"/>
                <a:ea typeface="양진체 " panose="02020503000000000000" pitchFamily="18" charset="-127"/>
              </a:rPr>
              <a:t>목 차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57535"/>
              </p:ext>
            </p:extLst>
          </p:nvPr>
        </p:nvGraphicFramePr>
        <p:xfrm>
          <a:off x="683568" y="2490135"/>
          <a:ext cx="7776864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5868144" y="2490135"/>
            <a:ext cx="0" cy="3171113"/>
          </a:xfrm>
          <a:prstGeom prst="line">
            <a:avLst/>
          </a:prstGeom>
          <a:ln w="571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내용 개체 틀 4"/>
          <p:cNvSpPr txBox="1">
            <a:spLocks/>
          </p:cNvSpPr>
          <p:nvPr/>
        </p:nvSpPr>
        <p:spPr>
          <a:xfrm>
            <a:off x="4746641" y="5629999"/>
            <a:ext cx="224300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발표 준비</a:t>
            </a:r>
          </a:p>
        </p:txBody>
      </p:sp>
    </p:spTree>
    <p:extLst>
      <p:ext uri="{BB962C8B-B14F-4D97-AF65-F5344CB8AC3E}">
        <p14:creationId xmlns:p14="http://schemas.microsoft.com/office/powerpoint/2010/main" val="283917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양진체 " panose="02020503000000000000" pitchFamily="18" charset="-127"/>
                <a:ea typeface="양진체 " panose="02020503000000000000" pitchFamily="18" charset="-127"/>
              </a:rPr>
              <a:t>개 발 동 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76866" y="3284984"/>
            <a:ext cx="6798735" cy="1080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</a:t>
            </a:r>
            <a:r>
              <a:rPr lang="ko-KR" altLang="en-US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교시 수업시간 늦잠으로 지각을 하였고</a:t>
            </a:r>
            <a:r>
              <a:rPr lang="en-US" altLang="ko-KR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,</a:t>
            </a:r>
          </a:p>
          <a:p>
            <a:pPr marL="0" indent="0" algn="ctr">
              <a:buNone/>
            </a:pPr>
            <a:r>
              <a:rPr lang="ko-KR" altLang="en-US" sz="2800" dirty="0" err="1">
                <a:solidFill>
                  <a:srgbClr val="C00000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알람</a:t>
            </a:r>
            <a:r>
              <a:rPr lang="ko-KR" altLang="en-US" sz="2800" dirty="0" err="1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의</a:t>
            </a:r>
            <a:r>
              <a:rPr lang="ko-KR" altLang="en-US" sz="28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중요성을 깨달음</a:t>
            </a:r>
          </a:p>
        </p:txBody>
      </p:sp>
    </p:spTree>
    <p:extLst>
      <p:ext uri="{BB962C8B-B14F-4D97-AF65-F5344CB8AC3E}">
        <p14:creationId xmlns:p14="http://schemas.microsoft.com/office/powerpoint/2010/main" val="342840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042450" y="4555863"/>
            <a:ext cx="3086473" cy="362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브레드</a:t>
            </a:r>
            <a:r>
              <a:rPr lang="ko-KR" altLang="en-US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보드 </a:t>
            </a:r>
            <a:r>
              <a:rPr lang="en-US" altLang="ko-KR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43235" y="4560942"/>
            <a:ext cx="3145763" cy="362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아두이노</a:t>
            </a:r>
            <a:r>
              <a:rPr lang="ko-KR" altLang="en-US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UNO </a:t>
            </a:r>
            <a:r>
              <a:rPr lang="ko-KR" altLang="en-US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보드 </a:t>
            </a:r>
            <a:r>
              <a:rPr lang="en-US" altLang="ko-KR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79" y="1397143"/>
            <a:ext cx="2880000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" y="1413156"/>
            <a:ext cx="3145763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양쪽 모서리가 둥근 사각형 25"/>
          <p:cNvSpPr/>
          <p:nvPr/>
        </p:nvSpPr>
        <p:spPr>
          <a:xfrm>
            <a:off x="1821059" y="1364387"/>
            <a:ext cx="5530041" cy="3697536"/>
          </a:xfrm>
          <a:prstGeom prst="round2SameRect">
            <a:avLst>
              <a:gd name="adj1" fmla="val 8000"/>
              <a:gd name="adj2" fmla="val 0"/>
            </a:avLst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altLang="ko-KR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WK03 LCD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ko-KR" sz="3200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WK04 LED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ko-KR" sz="3200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WK11 </a:t>
            </a:r>
            <a:r>
              <a:rPr lang="ko-KR" altLang="en-US" sz="3200" dirty="0" err="1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택트</a:t>
            </a: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스위치</a:t>
            </a:r>
            <a:endParaRPr lang="en-US" altLang="ko-KR" sz="3200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ko-KR" sz="3200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WK14 </a:t>
            </a:r>
            <a:r>
              <a:rPr lang="ko-KR" altLang="en-US" sz="3200" dirty="0" err="1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부저</a:t>
            </a:r>
            <a:endParaRPr lang="ko-KR" altLang="en-US" sz="3200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150161" y="2981359"/>
            <a:ext cx="2664296" cy="1303337"/>
          </a:xfrm>
        </p:spPr>
        <p:txBody>
          <a:bodyPr>
            <a:noAutofit/>
          </a:bodyPr>
          <a:lstStyle/>
          <a:p>
            <a:r>
              <a:rPr lang="ko-KR" altLang="en-US" sz="6000" dirty="0">
                <a:latin typeface="양진체 " panose="02020503000000000000" pitchFamily="18" charset="-127"/>
                <a:ea typeface="양진체 " panose="02020503000000000000" pitchFamily="18" charset="-127"/>
              </a:rPr>
              <a:t>준 비 물</a:t>
            </a:r>
          </a:p>
        </p:txBody>
      </p:sp>
      <p:sp>
        <p:nvSpPr>
          <p:cNvPr id="7" name="타원 6"/>
          <p:cNvSpPr/>
          <p:nvPr/>
        </p:nvSpPr>
        <p:spPr>
          <a:xfrm>
            <a:off x="1037389" y="654263"/>
            <a:ext cx="1800000" cy="1800000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00" r="-26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타원 7"/>
          <p:cNvSpPr/>
          <p:nvPr/>
        </p:nvSpPr>
        <p:spPr>
          <a:xfrm>
            <a:off x="2212491" y="3936571"/>
            <a:ext cx="1800000" cy="1800000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타원 8"/>
          <p:cNvSpPr/>
          <p:nvPr/>
        </p:nvSpPr>
        <p:spPr>
          <a:xfrm>
            <a:off x="3611528" y="654263"/>
            <a:ext cx="1800000" cy="180000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타원 10"/>
          <p:cNvSpPr/>
          <p:nvPr/>
        </p:nvSpPr>
        <p:spPr>
          <a:xfrm>
            <a:off x="6191880" y="654263"/>
            <a:ext cx="1800000" cy="1800000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000" b="-6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직사각형 12"/>
          <p:cNvSpPr/>
          <p:nvPr/>
        </p:nvSpPr>
        <p:spPr>
          <a:xfrm>
            <a:off x="1037389" y="2619054"/>
            <a:ext cx="1800000" cy="362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330 Ω </a:t>
            </a:r>
            <a:r>
              <a:rPr lang="ko-KR" altLang="en-US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저항 </a:t>
            </a:r>
            <a:r>
              <a:rPr lang="en-US" altLang="ko-KR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개</a:t>
            </a:r>
          </a:p>
        </p:txBody>
      </p:sp>
      <p:sp>
        <p:nvSpPr>
          <p:cNvPr id="21" name="타원 20"/>
          <p:cNvSpPr/>
          <p:nvPr/>
        </p:nvSpPr>
        <p:spPr>
          <a:xfrm>
            <a:off x="5040012" y="4003254"/>
            <a:ext cx="1800000" cy="1800000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직사각형 21"/>
          <p:cNvSpPr/>
          <p:nvPr/>
        </p:nvSpPr>
        <p:spPr>
          <a:xfrm>
            <a:off x="5040012" y="5899897"/>
            <a:ext cx="1800000" cy="362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5mm LED 1</a:t>
            </a:r>
            <a:r>
              <a:rPr lang="ko-KR" altLang="en-US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12491" y="5897758"/>
            <a:ext cx="1800000" cy="362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1602 I2C LCD 1</a:t>
            </a:r>
            <a:r>
              <a:rPr lang="ko-KR" altLang="en-US" sz="1600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611529" y="2598479"/>
            <a:ext cx="1800000" cy="362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택트</a:t>
            </a:r>
            <a:r>
              <a:rPr lang="ko-KR" altLang="en-US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스위치 </a:t>
            </a:r>
            <a:r>
              <a:rPr lang="en-US" altLang="ko-KR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17385" y="2619054"/>
            <a:ext cx="1774496" cy="362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부저</a:t>
            </a:r>
            <a:r>
              <a:rPr lang="ko-KR" altLang="en-US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586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26" grpId="0" animBg="1"/>
      <p:bldP spid="2" grpId="0"/>
      <p:bldP spid="13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양진체 " panose="02020503000000000000" pitchFamily="18" charset="-127"/>
                <a:ea typeface="양진체 " panose="02020503000000000000" pitchFamily="18" charset="-127"/>
              </a:rPr>
              <a:t>작 품 설 명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552446"/>
              </p:ext>
            </p:extLst>
          </p:nvPr>
        </p:nvGraphicFramePr>
        <p:xfrm>
          <a:off x="1176866" y="2564904"/>
          <a:ext cx="6798735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70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43608" y="2780928"/>
            <a:ext cx="6799262" cy="130333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sz="6000" dirty="0">
                <a:solidFill>
                  <a:schemeClr val="tx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Fritzing</a:t>
            </a:r>
            <a:r>
              <a:rPr lang="en-US" altLang="ko-KR" sz="7200" dirty="0">
                <a:solidFill>
                  <a:schemeClr val="tx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ko-KR" sz="8000" dirty="0">
                <a:solidFill>
                  <a:schemeClr val="tx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회로도</a:t>
            </a:r>
          </a:p>
        </p:txBody>
      </p:sp>
    </p:spTree>
    <p:extLst>
      <p:ext uri="{BB962C8B-B14F-4D97-AF65-F5344CB8AC3E}">
        <p14:creationId xmlns:p14="http://schemas.microsoft.com/office/powerpoint/2010/main" val="11181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43608" y="2780928"/>
            <a:ext cx="6799262" cy="1303337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sz="8000" dirty="0" err="1">
                <a:solidFill>
                  <a:schemeClr val="tx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아두이노</a:t>
            </a:r>
            <a:r>
              <a:rPr lang="ko-KR" altLang="en-US" sz="8000" dirty="0">
                <a:solidFill>
                  <a:schemeClr val="tx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코드</a:t>
            </a:r>
            <a:endParaRPr lang="ko-KR" altLang="ko-KR" sz="8000" dirty="0">
              <a:solidFill>
                <a:schemeClr val="tx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31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D27F1DF9-E10B-4970-96A2-1D8EBA48F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DA863-3DD0-4429-9C9D-E627FBD1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458" y="350556"/>
            <a:ext cx="8657084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0A396-82D6-4DA3-BA6A-BB4012AA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" y="357074"/>
            <a:ext cx="4500816" cy="6143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F8695-57FC-4B9C-9B7C-CF74454A2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62" y="358500"/>
            <a:ext cx="3975507" cy="61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785E24-EA9D-4EC2-AACC-EC13BFF5DB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112</Words>
  <Application>Microsoft Office PowerPoint</Application>
  <PresentationFormat>화면 슬라이드 쇼(4:3)</PresentationFormat>
  <Paragraphs>45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배스킨라빈스 B</vt:lpstr>
      <vt:lpstr>양진체 </vt:lpstr>
      <vt:lpstr>Arial</vt:lpstr>
      <vt:lpstr>Calibri</vt:lpstr>
      <vt:lpstr>Garamond</vt:lpstr>
      <vt:lpstr>자연주의</vt:lpstr>
      <vt:lpstr>알 람 시 계</vt:lpstr>
      <vt:lpstr>목 차</vt:lpstr>
      <vt:lpstr>개 발 동 기</vt:lpstr>
      <vt:lpstr>준 비 물</vt:lpstr>
      <vt:lpstr>작 품 설 명</vt:lpstr>
      <vt:lpstr>Fritzing 회로도</vt:lpstr>
      <vt:lpstr>PowerPoint 프레젠테이션</vt:lpstr>
      <vt:lpstr>아두이노 코드</vt:lpstr>
      <vt:lpstr>PowerPoint 프레젠테이션</vt:lpstr>
      <vt:lpstr>PowerPoint 프레젠테이션</vt:lpstr>
      <vt:lpstr>시 연 영 상</vt:lpstr>
      <vt:lpstr>감 사 합 니 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2019-12-09T09:33:20Z</dcterms:created>
  <dcterms:modified xsi:type="dcterms:W3CDTF">2019-12-11T19:19:22Z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