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15-12-10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15-12-10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15-12-10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15-12-10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15-12-10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15-12-10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15-12-10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15-12-10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15-12-10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8080/index.htm" TargetMode="External"/><Relationship Id="rId3" Type="http://schemas.openxmlformats.org/officeDocument/2006/relationships/hyperlink" Target="https://github.com/kangning1206/seajsDem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Seajs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基础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2015-12-10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78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err="1" smtClean="0"/>
              <a:t>Seajs</a:t>
            </a:r>
            <a:r>
              <a:rPr kumimoji="1" lang="zh-CN" altLang="en-US" dirty="0" smtClean="0"/>
              <a:t>是什么？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组成部分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开发原则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模块定义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模块使用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14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Seajs</a:t>
            </a:r>
            <a:r>
              <a:rPr kumimoji="1" lang="zh-CN" altLang="en-US" dirty="0" smtClean="0"/>
              <a:t>是什么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是一个遵循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CommonJS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规范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javascript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模块加载</a:t>
            </a:r>
            <a:r>
              <a:rPr kumimoji="1" lang="zh-CN" altLang="en-US" dirty="0" smtClean="0"/>
              <a:t>框架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解决文件依赖，关注模块代码本身实现，提供简单、极致的模块化开发体验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模块真正的可复用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职责仅模块加载，</a:t>
            </a:r>
            <a:r>
              <a:rPr kumimoji="1" lang="zh-CN" altLang="en-US" dirty="0"/>
              <a:t>可运</a:t>
            </a:r>
            <a:r>
              <a:rPr kumimoji="1" lang="zh-CN" altLang="en-US" dirty="0" smtClean="0"/>
              <a:t>行在任何浏览器引擎上，比如移动端</a:t>
            </a:r>
            <a:endParaRPr kumimoji="1" lang="en-US" altLang="zh-CN" dirty="0" smtClean="0"/>
          </a:p>
          <a:p>
            <a:r>
              <a:rPr kumimoji="1" lang="zh-CN" altLang="en-US" dirty="0"/>
              <a:t>遵循</a:t>
            </a:r>
            <a:r>
              <a:rPr kumimoji="1" lang="en-US" altLang="zh-CN" dirty="0"/>
              <a:t>MIT </a:t>
            </a:r>
            <a:r>
              <a:rPr kumimoji="1" lang="zh-CN" altLang="en-US" dirty="0"/>
              <a:t>协议，无论个人还是公司，都可以免费自由使用</a:t>
            </a:r>
          </a:p>
        </p:txBody>
      </p:sp>
    </p:spTree>
    <p:extLst>
      <p:ext uri="{BB962C8B-B14F-4D97-AF65-F5344CB8AC3E}">
        <p14:creationId xmlns:p14="http://schemas.microsoft.com/office/powerpoint/2010/main" val="361640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组成部分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库文件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运行环境配置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模块定义</a:t>
            </a:r>
            <a:endParaRPr kumimoji="1" lang="en-US" altLang="zh-CN" dirty="0" smtClean="0"/>
          </a:p>
          <a:p>
            <a:r>
              <a:rPr kumimoji="1" lang="zh-CN" altLang="en-US" dirty="0" smtClean="0"/>
              <a:t>加载运行模块</a:t>
            </a:r>
            <a:endParaRPr kumimoji="1" lang="en-US" altLang="zh-CN" dirty="0" smtClean="0"/>
          </a:p>
          <a:p>
            <a:r>
              <a:rPr kumimoji="1" lang="zh-CN" altLang="en-US" dirty="0" smtClean="0">
                <a:hlinkClick r:id="rId2"/>
              </a:rPr>
              <a:t>实例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>
                <a:hlinkClick r:id="rId3"/>
              </a:rPr>
              <a:t>githubDemo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89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开发原则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都是模块化，没有过程性js</a:t>
            </a:r>
            <a:endParaRPr kumimoji="1" lang="en-US" altLang="en-US" dirty="0" smtClean="0"/>
          </a:p>
          <a:p>
            <a:r>
              <a:rPr kumimoji="1" lang="zh-CN" altLang="en-US" dirty="0" smtClean="0"/>
              <a:t>一个模块一个文件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第三方组件或插件被引用，需转换为</a:t>
            </a:r>
            <a:r>
              <a:rPr kumimoji="1" lang="en-US" altLang="zh-CN" dirty="0" err="1" smtClean="0"/>
              <a:t>cmd</a:t>
            </a:r>
            <a:r>
              <a:rPr kumimoji="1" lang="zh-CN" altLang="en-US" dirty="0" smtClean="0"/>
              <a:t>规范模块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10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模块标识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模块标识是一个字符串，</a:t>
            </a:r>
            <a:r>
              <a:rPr kumimoji="1" lang="zh-CN" altLang="en-US" dirty="0" smtClean="0"/>
              <a:t>用来标识模块唯一性；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打包后标识由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部分组成，比如 </a:t>
            </a:r>
            <a:r>
              <a:rPr kumimoji="1" lang="en-US" altLang="zh-CN" dirty="0"/>
              <a:t>platform/</a:t>
            </a:r>
            <a:r>
              <a:rPr kumimoji="1" lang="en-US" altLang="zh-CN" dirty="0" err="1"/>
              <a:t>seajsDemo</a:t>
            </a:r>
            <a:r>
              <a:rPr kumimoji="1" lang="en-US" altLang="zh-CN" dirty="0"/>
              <a:t>/0.0.1/</a:t>
            </a:r>
            <a:r>
              <a:rPr kumimoji="1" lang="en-US" altLang="zh-CN" dirty="0" smtClean="0"/>
              <a:t>demo4</a:t>
            </a:r>
            <a:r>
              <a:rPr kumimoji="1" lang="zh-CN" altLang="en-US" dirty="0" smtClean="0"/>
              <a:t>，分别是组名称</a:t>
            </a:r>
            <a:r>
              <a:rPr kumimoji="1" lang="en-US" altLang="zh-CN" dirty="0" smtClean="0"/>
              <a:t>platform,</a:t>
            </a:r>
            <a:r>
              <a:rPr kumimoji="1" lang="zh-CN" altLang="en-US" dirty="0" smtClean="0"/>
              <a:t>项目名称</a:t>
            </a:r>
            <a:r>
              <a:rPr kumimoji="1" lang="en-US" altLang="zh-CN" dirty="0" err="1" smtClean="0"/>
              <a:t>seajsDemo</a:t>
            </a:r>
            <a:r>
              <a:rPr kumimoji="1" lang="zh-CN" altLang="en-US" dirty="0" smtClean="0"/>
              <a:t>，版本</a:t>
            </a:r>
            <a:r>
              <a:rPr kumimoji="1" lang="en-US" altLang="zh-CN" dirty="0" smtClean="0"/>
              <a:t>0.0.1</a:t>
            </a:r>
            <a:r>
              <a:rPr kumimoji="1" lang="zh-CN" altLang="en-US" dirty="0" smtClean="0"/>
              <a:t>，模块</a:t>
            </a:r>
            <a:r>
              <a:rPr kumimoji="1" lang="en-US" altLang="zh-CN" smtClean="0"/>
              <a:t>demo4;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9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3818" r="38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7657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1091</TotalTime>
  <Words>126</Words>
  <Application>Microsoft Macintosh PowerPoint</Application>
  <PresentationFormat>全屏显示(4:3)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起源</vt:lpstr>
      <vt:lpstr>Seajs-基础</vt:lpstr>
      <vt:lpstr>目录</vt:lpstr>
      <vt:lpstr>Seajs是什么?</vt:lpstr>
      <vt:lpstr>组成部分</vt:lpstr>
      <vt:lpstr>开发原则</vt:lpstr>
      <vt:lpstr>模块标识</vt:lpstr>
      <vt:lpstr>PowerPoint 演示文稿</vt:lpstr>
    </vt:vector>
  </TitlesOfParts>
  <Company>阿里巴巴(中国)有限公司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宁波 康</dc:creator>
  <cp:lastModifiedBy>宁波 康</cp:lastModifiedBy>
  <cp:revision>43</cp:revision>
  <dcterms:created xsi:type="dcterms:W3CDTF">2015-12-09T09:20:47Z</dcterms:created>
  <dcterms:modified xsi:type="dcterms:W3CDTF">2015-12-10T03:33:28Z</dcterms:modified>
</cp:coreProperties>
</file>