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B57"/>
    <a:srgbClr val="FFC0CB"/>
    <a:srgbClr val="87CEED"/>
    <a:srgbClr val="F1CECF"/>
    <a:srgbClr val="C8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1C6CF-0419-8B48-A759-88B4EBFFCA77}" v="3" dt="2024-08-15T04:28:4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713"/>
  </p:normalViewPr>
  <p:slideViewPr>
    <p:cSldViewPr snapToGrid="0">
      <p:cViewPr varScale="1">
        <p:scale>
          <a:sx n="203" d="100"/>
          <a:sy n="203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 Edwards" userId="00f4226a-1697-4716-8928-b43d7726cc59" providerId="ADAL" clId="{8811C6CF-0419-8B48-A759-88B4EBFFCA77}"/>
    <pc:docChg chg="undo custSel modSld">
      <pc:chgData name="Rich Edwards" userId="00f4226a-1697-4716-8928-b43d7726cc59" providerId="ADAL" clId="{8811C6CF-0419-8B48-A759-88B4EBFFCA77}" dt="2024-08-15T04:29:39.779" v="17" actId="164"/>
      <pc:docMkLst>
        <pc:docMk/>
      </pc:docMkLst>
      <pc:sldChg chg="addSp delSp modSp mod">
        <pc:chgData name="Rich Edwards" userId="00f4226a-1697-4716-8928-b43d7726cc59" providerId="ADAL" clId="{8811C6CF-0419-8B48-A759-88B4EBFFCA77}" dt="2024-08-15T04:29:39.779" v="17" actId="164"/>
        <pc:sldMkLst>
          <pc:docMk/>
          <pc:sldMk cId="1681145084" sldId="256"/>
        </pc:sldMkLst>
        <pc:spChg chg="mod">
          <ac:chgData name="Rich Edwards" userId="00f4226a-1697-4716-8928-b43d7726cc59" providerId="ADAL" clId="{8811C6CF-0419-8B48-A759-88B4EBFFCA77}" dt="2024-08-15T04:28:18.865" v="4" actId="1582"/>
          <ac:spMkLst>
            <pc:docMk/>
            <pc:sldMk cId="1681145084" sldId="256"/>
            <ac:spMk id="3" creationId="{A7945DFF-BBFC-D16D-DCBE-51BB27275C3C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2" creationId="{C4BC2816-A6D4-3852-F31B-01D94E3322B8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3" creationId="{5A89660F-FFF0-F4AC-1829-3ED212E100F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24" creationId="{04FD1FAC-A75F-3A7E-E6A2-FFF8BCF12A1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34" creationId="{845B5015-2F8A-54DE-E5BA-A450E817546A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38" creationId="{F5090EE3-AD35-9C73-97FC-D5E21B380B5D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1" creationId="{3CCD1F7B-4C1C-704A-9FE2-E9C20DF61A8F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6" creationId="{DF8A44B8-70FB-3017-8DBC-F8AAC010A0FE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8" creationId="{9F35DF7E-AF4F-91C2-D9D4-7EBCDEE59723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59" creationId="{09137423-222B-EDB6-39F7-8BB431B7CA82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0" creationId="{54DCD9CC-47C2-25FA-D40C-91BBD0110F47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2" creationId="{FFD8949A-5FDF-8528-7F57-4BF67885DAF4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4" creationId="{A8F92D9C-E2E1-A771-7AED-FBEB1B4076A9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68" creationId="{E46A0C46-DE91-9F52-4375-5299B4910590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98" creationId="{F63532A2-3D20-671E-7FDB-0B347B521D1D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99" creationId="{96B09FD4-7862-EB7F-D229-05ECC032491E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0" creationId="{E3E7CA45-122B-5B76-BEA7-4AA6E4D1072C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1" creationId="{BE5D3E0A-ABC4-A333-B6A0-208E3F4D6597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2" creationId="{A4B43929-4250-4E0B-30B9-AA84143B1C9F}"/>
          </ac:spMkLst>
        </pc:spChg>
        <pc:spChg chg="mod">
          <ac:chgData name="Rich Edwards" userId="00f4226a-1697-4716-8928-b43d7726cc59" providerId="ADAL" clId="{8811C6CF-0419-8B48-A759-88B4EBFFCA77}" dt="2024-08-15T04:27:54.039" v="2" actId="255"/>
          <ac:spMkLst>
            <pc:docMk/>
            <pc:sldMk cId="1681145084" sldId="256"/>
            <ac:spMk id="103" creationId="{BED63854-BCC9-BEFD-0251-27FDDCE976BF}"/>
          </ac:spMkLst>
        </pc:spChg>
        <pc:spChg chg="mod topLvl">
          <ac:chgData name="Rich Edwards" userId="00f4226a-1697-4716-8928-b43d7726cc59" providerId="ADAL" clId="{8811C6CF-0419-8B48-A759-88B4EBFFCA77}" dt="2024-08-15T04:29:28.868" v="15" actId="14100"/>
          <ac:spMkLst>
            <pc:docMk/>
            <pc:sldMk cId="1681145084" sldId="256"/>
            <ac:spMk id="105" creationId="{71A70E85-9571-85D2-B3B0-6165B8D9B78F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4" creationId="{AAC798CD-525F-5663-B122-36A6255E577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5" creationId="{F68EFDFF-FE6C-0BCD-455C-45B593BCE6A9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6" creationId="{4D2F3897-B460-7F31-021F-CCAEE62166D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7" creationId="{9947B655-0B3E-E906-B3A6-340D4FB8FC11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8" creationId="{5CF89BF8-5BCE-4B38-FDC3-CB4FCE4F320E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19" creationId="{E20C9FC4-D624-26C0-88CC-9F94EFEC8228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0" creationId="{2E8EE305-3D02-FE04-2375-DE4F46F4A5A1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1" creationId="{01B5E8DA-4DBF-5AB3-DF3D-226536B429FE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2" creationId="{4C970739-7011-C9DD-FE82-220C9590BA26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3" creationId="{CAE0C146-5BF3-0013-FC41-569FEFF2EB2F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4" creationId="{68ECE522-C9BC-028B-A90F-D539A2768D76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5" creationId="{492949D5-576B-D3A9-F1FF-FE2A2109A068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6" creationId="{18207E3A-A025-15CA-7505-D9FCC126FCA5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7" creationId="{B25BA60D-FE3B-AD62-6300-3E1404342F29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8" creationId="{06525AE9-8AD7-5B47-B55E-A127E4311F0B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29" creationId="{278D2773-F098-48DA-4964-44829D049453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0" creationId="{6119CCCB-E3E1-D11C-AADB-9912C8332AE4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1" creationId="{C06B0A81-21E3-54B3-A794-6666A748DCE3}"/>
          </ac:spMkLst>
        </pc:spChg>
        <pc:spChg chg="mod">
          <ac:chgData name="Rich Edwards" userId="00f4226a-1697-4716-8928-b43d7726cc59" providerId="ADAL" clId="{8811C6CF-0419-8B48-A759-88B4EBFFCA77}" dt="2024-08-15T04:28:32.233" v="6" actId="571"/>
          <ac:spMkLst>
            <pc:docMk/>
            <pc:sldMk cId="1681145084" sldId="256"/>
            <ac:spMk id="132" creationId="{8A31358D-B2F6-AD0E-64DD-115FB993D034}"/>
          </ac:spMkLst>
        </pc:spChg>
        <pc:spChg chg="del mod topLvl">
          <ac:chgData name="Rich Edwards" userId="00f4226a-1697-4716-8928-b43d7726cc59" providerId="ADAL" clId="{8811C6CF-0419-8B48-A759-88B4EBFFCA77}" dt="2024-08-15T04:29:14.242" v="13" actId="478"/>
          <ac:spMkLst>
            <pc:docMk/>
            <pc:sldMk cId="1681145084" sldId="256"/>
            <ac:spMk id="134" creationId="{31FCEEBD-0FAF-5AF7-73F1-2CFC86CB7E5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3" creationId="{E3975311-BD64-3FDD-977D-DB10934B7690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4" creationId="{23FD25BB-EAD4-40FC-5927-294717A6DD46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5" creationId="{A5441298-572D-2389-D31A-CE24E1A3C592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6" creationId="{9644F19E-ED8E-8056-28BB-DE41496C3DC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7" creationId="{B6CBA031-C634-6892-655E-8D07D446ED6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8" creationId="{05114174-CCFE-CF0C-2A70-721EC4FE4E05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49" creationId="{1771D492-7B0C-909C-3A8E-1FB4FA5B732A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0" creationId="{E37E467F-6B06-B74C-B5DE-AFB7C9E8C09E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1" creationId="{A8FB36AC-F98B-6855-CF29-85094DB174E1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2" creationId="{A1FF0F59-F08F-76C2-1BC6-A8050A18E9A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3" creationId="{ED6AE2D9-C3AC-305F-BB61-36937E833C6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4" creationId="{2ED1D442-5800-1F90-FD16-D6813195925B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5" creationId="{D545898F-4829-6CD5-67BF-A8E17BE3924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6" creationId="{3BB8E048-A970-0DD3-EAB6-11EAE6D4C0CF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7" creationId="{1800E475-FF0B-E787-AD9F-5110F473FFF2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8" creationId="{CF129758-8A24-F80A-F337-FB4EA09A8D7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59" creationId="{7339E414-DD6D-CD1E-3A6C-EEB6B7AEE1B4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60" creationId="{279849D2-D976-7A48-7CED-66C8B190CB27}"/>
          </ac:spMkLst>
        </pc:spChg>
        <pc:spChg chg="mod">
          <ac:chgData name="Rich Edwards" userId="00f4226a-1697-4716-8928-b43d7726cc59" providerId="ADAL" clId="{8811C6CF-0419-8B48-A759-88B4EBFFCA77}" dt="2024-08-15T04:28:40.054" v="7" actId="571"/>
          <ac:spMkLst>
            <pc:docMk/>
            <pc:sldMk cId="1681145084" sldId="256"/>
            <ac:spMk id="161" creationId="{EE642D83-2934-8E02-6932-564C5A774714}"/>
          </ac:spMkLst>
        </pc:spChg>
        <pc:grpChg chg="add mod">
          <ac:chgData name="Rich Edwards" userId="00f4226a-1697-4716-8928-b43d7726cc59" providerId="ADAL" clId="{8811C6CF-0419-8B48-A759-88B4EBFFCA77}" dt="2024-08-15T04:28:29.884" v="5" actId="14100"/>
          <ac:grpSpMkLst>
            <pc:docMk/>
            <pc:sldMk cId="1681145084" sldId="256"/>
            <ac:grpSpMk id="2" creationId="{92C89A18-AAB7-C71A-11A1-00E78FEE58F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4" creationId="{58AFE4F2-F708-11FE-236E-7A2558E62102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5" creationId="{95BA1810-1DAB-9852-7CD3-88FE5B7F7F72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6" creationId="{4531B675-FAF8-D7EA-460E-618FF942EEA0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7" creationId="{0D42A7B9-E6E2-C112-2958-B4DE8BEAB233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8" creationId="{B3DE2DBD-0BA2-9B7C-FC2B-7A8BF2AF426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9" creationId="{9B4E11E6-7248-53C3-50B4-62C3EAFE5EAC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10" creationId="{D9F6D53D-3B43-EF6C-8239-A800F07938EB}"/>
          </ac:grpSpMkLst>
        </pc:grpChg>
        <pc:grpChg chg="mod">
          <ac:chgData name="Rich Edwards" userId="00f4226a-1697-4716-8928-b43d7726cc59" providerId="ADAL" clId="{8811C6CF-0419-8B48-A759-88B4EBFFCA77}" dt="2024-08-15T04:27:34.318" v="0" actId="571"/>
          <ac:grpSpMkLst>
            <pc:docMk/>
            <pc:sldMk cId="1681145084" sldId="256"/>
            <ac:grpSpMk id="11" creationId="{98A46392-D060-D512-5C1F-137651A9ABAE}"/>
          </ac:grpSpMkLst>
        </pc:grpChg>
        <pc:grpChg chg="add del mod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4" creationId="{7F0B0E8C-F4B6-D5F9-692E-624895CA71BE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6" creationId="{4C3B949F-EB40-5FE6-7C6C-8B0156DA1B80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7" creationId="{CF1FAFB2-74DA-ED04-7691-EDB9B62D3126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8" creationId="{5C4C36F4-2AD2-715D-BBF2-5F91880CB2B6}"/>
          </ac:grpSpMkLst>
        </pc:grpChg>
        <pc:grpChg chg="mod topLvl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09" creationId="{EF1ED84C-EF85-6B72-7204-5F6950955D26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0" creationId="{734F6DD6-DE7F-BC4C-7776-7B7E83EE2EA1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1" creationId="{91D75AE8-AC43-E301-9541-D786A9A83A2A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2" creationId="{8EA60073-F01F-5352-FC50-2D0CF9B21C88}"/>
          </ac:grpSpMkLst>
        </pc:grpChg>
        <pc:grpChg chg="del mod topLvl">
          <ac:chgData name="Rich Edwards" userId="00f4226a-1697-4716-8928-b43d7726cc59" providerId="ADAL" clId="{8811C6CF-0419-8B48-A759-88B4EBFFCA77}" dt="2024-08-15T04:29:31.356" v="16" actId="478"/>
          <ac:grpSpMkLst>
            <pc:docMk/>
            <pc:sldMk cId="1681145084" sldId="256"/>
            <ac:grpSpMk id="113" creationId="{B752D5DD-ED85-E89D-F36C-D2E9786BE803}"/>
          </ac:grpSpMkLst>
        </pc:grpChg>
        <pc:grpChg chg="add del mod">
          <ac:chgData name="Rich Edwards" userId="00f4226a-1697-4716-8928-b43d7726cc59" providerId="ADAL" clId="{8811C6CF-0419-8B48-A759-88B4EBFFCA77}" dt="2024-08-15T04:28:43.896" v="8" actId="165"/>
          <ac:grpSpMkLst>
            <pc:docMk/>
            <pc:sldMk cId="1681145084" sldId="256"/>
            <ac:grpSpMk id="133" creationId="{38FEFCB3-671C-A8D7-704E-E2BFF3BA4EEE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5" creationId="{D8DD0311-C17A-2B33-6409-909C2A9E8560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6" creationId="{83344AB1-5505-E54A-935F-540F8270CA4D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7" creationId="{17DC612B-A038-B0DE-3CFD-D005A63454F6}"/>
          </ac:grpSpMkLst>
        </pc:grpChg>
        <pc:grpChg chg="del mod topLvl">
          <ac:chgData name="Rich Edwards" userId="00f4226a-1697-4716-8928-b43d7726cc59" providerId="ADAL" clId="{8811C6CF-0419-8B48-A759-88B4EBFFCA77}" dt="2024-08-15T04:28:55.695" v="9" actId="478"/>
          <ac:grpSpMkLst>
            <pc:docMk/>
            <pc:sldMk cId="1681145084" sldId="256"/>
            <ac:grpSpMk id="138" creationId="{97333D73-F5EC-9276-2501-8C3BEAC4BFCE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39" creationId="{045FC6BD-922A-D3C2-EDF2-06FC7B6D8736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0" creationId="{896BD373-F119-EF05-9216-2C4B7814D7A0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1" creationId="{F0BE1911-631C-26A6-EC37-49A175F4F052}"/>
          </ac:grpSpMkLst>
        </pc:grpChg>
        <pc:grpChg chg="mod topLvl">
          <ac:chgData name="Rich Edwards" userId="00f4226a-1697-4716-8928-b43d7726cc59" providerId="ADAL" clId="{8811C6CF-0419-8B48-A759-88B4EBFFCA77}" dt="2024-08-15T04:29:21.300" v="14" actId="1076"/>
          <ac:grpSpMkLst>
            <pc:docMk/>
            <pc:sldMk cId="1681145084" sldId="256"/>
            <ac:grpSpMk id="142" creationId="{76E4828A-590C-3C2B-AAE6-67EE0F2823F4}"/>
          </ac:grpSpMkLst>
        </pc:grpChg>
        <pc:grpChg chg="add">
          <ac:chgData name="Rich Edwards" userId="00f4226a-1697-4716-8928-b43d7726cc59" providerId="ADAL" clId="{8811C6CF-0419-8B48-A759-88B4EBFFCA77}" dt="2024-08-15T04:29:39.779" v="17" actId="164"/>
          <ac:grpSpMkLst>
            <pc:docMk/>
            <pc:sldMk cId="1681145084" sldId="256"/>
            <ac:grpSpMk id="162" creationId="{0BD4FE16-BA15-39CE-7837-40AAB1BFAFD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64F-51EF-C1D4-6D4A-51013C62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70CC-E145-C662-C157-C6EB4651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F49B-8AEE-6B40-D7BF-C3957022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09A1-57C3-2759-8521-C8ACB427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85A3-094E-D664-A401-75510DC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05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1FD1-AA8A-10AB-7062-94BC01AF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152C-ABD1-6508-2F9A-AEB385C5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3D9B-3284-673C-B653-C2A11E8B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50D4-9E4D-AE79-FF8B-7DD0F399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2A24-E115-B070-61E7-AF196846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5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B640-6296-B3DA-744F-A8EC8050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053D-B6AB-5307-5853-1F1D4698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16FA-BF31-96E0-BE91-8F8BE75D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BFDA-A8E4-ADBF-3BB9-BBB5A82C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EB4E-F7C7-3C22-A6C4-7FF122B6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5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A9A7-9F8B-D5D4-2D40-4E0D66F9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57F1-29B8-F49E-919A-C7418F4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F6BE-0947-8EE8-85F0-894D1A9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C24E-2946-6C27-6DA6-AA165206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F4F3-B389-9559-5B63-C907DAA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9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A3B-BFC5-8E95-0EBD-DBB2AF8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16F48-F975-E5D6-FECD-5864B63C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4377-F887-8B23-3506-D638E43B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251-A8BE-3445-8A7F-975E07A3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E4F7-F226-2638-9DB4-B6B34A2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8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EEAF-92D8-8F67-ACC6-A995FAA2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0CAC-14E3-E495-750B-E7124AA0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2F82-5073-E58D-E813-5C1E5EB3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48F7B-4F3D-7D4B-4D18-4B9D6523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E8E29-E135-8DB9-A36A-993B500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A2CD-0262-FA06-881E-608A18C6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4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9CB1-8ED3-550F-3337-E7955D7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77A1-601B-E417-A0D8-A14FBEF5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70ACE-1F30-6B17-885F-177B573C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A577D-CF0F-CF3B-60B2-D67DB25F0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AF9F-D69C-CA15-929B-1015141B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69B83-11F8-B0B7-2595-40E1997C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ADCC0-9BF6-0909-C9F8-D8F7FF5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C3BE9-F76B-B895-FF8C-D51E3C3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8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E81A-4B50-8524-3731-C2839AEE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37EB2-9D6F-4720-92D3-F6A558AA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9C26-52BD-9262-10D3-AE636553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8CE6-E018-2F55-EB0F-7C597224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0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95FD5-8A9E-28C5-29D2-55C6D5B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F6391-DF68-26F3-D668-25435FF2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2A38B-5FDD-C6F0-474E-8DB373D0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8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8BF9-24BE-5065-2A93-82461D3F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87F0-A18D-2723-6F06-944309BE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E43EA-2795-6932-2405-C60A79AC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F617-240C-EAB4-06CF-34026FC4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2A92-9CE7-018C-94EB-D502DA4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0DED-0F35-625A-13A9-724E6AB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50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1C5D-07EB-B929-50B4-E352370A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A8DE7-3F18-A4D0-1E3F-1684503BF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80111-CED6-EE13-DCDD-EC36FDB4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5A51-E00F-203F-119F-0F24C240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A7D6-23E5-F6B3-B7A9-3B0939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15CA-1DFF-0707-8211-FD49BB09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2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463C4-7C80-E467-6087-DE9D2CD4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1A3C9-A998-8355-CB4D-5FB9F5AB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3B90B-38C5-6D0C-7094-9C89FF905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FA78F-BF5D-AF4E-806D-83B291B0B8BA}" type="datetimeFigureOut">
              <a:rPr lang="en-AU" smtClean="0"/>
              <a:t>15/8/2024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6018-4B9F-739A-7A5C-2785A6111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EE8-B312-163C-753F-5199772A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1174C-C52D-8D4E-B459-FB3B18A9CF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13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6204FA2-8615-03F0-DFFA-1C9CEC8AE747}"/>
              </a:ext>
            </a:extLst>
          </p:cNvPr>
          <p:cNvGrpSpPr/>
          <p:nvPr/>
        </p:nvGrpSpPr>
        <p:grpSpPr>
          <a:xfrm>
            <a:off x="116394" y="67358"/>
            <a:ext cx="2159213" cy="841417"/>
            <a:chOff x="7884206" y="67358"/>
            <a:chExt cx="2159213" cy="8414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44A0EE-765F-3D04-7D18-F96922EC01D6}"/>
                </a:ext>
              </a:extLst>
            </p:cNvPr>
            <p:cNvSpPr/>
            <p:nvPr/>
          </p:nvSpPr>
          <p:spPr bwMode="auto">
            <a:xfrm>
              <a:off x="7884206" y="67358"/>
              <a:ext cx="2159213" cy="841417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F87837-CE87-9059-970C-E532CDE55DAC}"/>
                </a:ext>
              </a:extLst>
            </p:cNvPr>
            <p:cNvSpPr/>
            <p:nvPr/>
          </p:nvSpPr>
          <p:spPr bwMode="auto">
            <a:xfrm>
              <a:off x="8146669" y="182226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91FFED1-9F2B-A707-41A7-C15E2D48E433}"/>
                </a:ext>
              </a:extLst>
            </p:cNvPr>
            <p:cNvSpPr/>
            <p:nvPr/>
          </p:nvSpPr>
          <p:spPr bwMode="auto">
            <a:xfrm>
              <a:off x="8007616" y="184879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95B48D-1D90-59C2-E6BA-F54988DBC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117366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AE56FE3-F646-3B58-C5CB-2B18D4B7FD42}"/>
                </a:ext>
              </a:extLst>
            </p:cNvPr>
            <p:cNvSpPr/>
            <p:nvPr/>
          </p:nvSpPr>
          <p:spPr bwMode="auto">
            <a:xfrm>
              <a:off x="7989065" y="407329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3B44D45-6259-8195-F16A-BF70336426B0}"/>
                </a:ext>
              </a:extLst>
            </p:cNvPr>
            <p:cNvSpPr/>
            <p:nvPr/>
          </p:nvSpPr>
          <p:spPr bwMode="auto">
            <a:xfrm flipV="1">
              <a:off x="8129984" y="407329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C294B4-E6AC-439A-E704-0A7C744C3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345966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296D14-BBAA-0114-9E29-67FE2505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449" y="595997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CBA4D0-CB41-7193-E9F2-990DF29C2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062" y="595997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CEBB616-411B-F7DF-5BA3-931B1713C956}"/>
              </a:ext>
            </a:extLst>
          </p:cNvPr>
          <p:cNvGrpSpPr/>
          <p:nvPr/>
        </p:nvGrpSpPr>
        <p:grpSpPr>
          <a:xfrm>
            <a:off x="116394" y="1090049"/>
            <a:ext cx="2159213" cy="1076219"/>
            <a:chOff x="116394" y="1090049"/>
            <a:chExt cx="2159213" cy="107621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21BAB4-FB87-B626-78FE-9A7529562A98}"/>
                </a:ext>
              </a:extLst>
            </p:cNvPr>
            <p:cNvSpPr/>
            <p:nvPr/>
          </p:nvSpPr>
          <p:spPr bwMode="auto">
            <a:xfrm>
              <a:off x="116394" y="1090049"/>
              <a:ext cx="2159213" cy="1076219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D37BB5-5550-6BAA-7FA9-6B0ED469A098}"/>
                </a:ext>
              </a:extLst>
            </p:cNvPr>
            <p:cNvSpPr/>
            <p:nvPr/>
          </p:nvSpPr>
          <p:spPr bwMode="auto">
            <a:xfrm>
              <a:off x="378857" y="1439719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6A04FC-4FD9-CBC8-34D5-9BEF06F50F4F}"/>
                </a:ext>
              </a:extLst>
            </p:cNvPr>
            <p:cNvSpPr/>
            <p:nvPr/>
          </p:nvSpPr>
          <p:spPr bwMode="auto">
            <a:xfrm>
              <a:off x="239804" y="1442372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29A31E-E44E-7AF6-96F6-4821B108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374859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8635C929-C733-A7DD-FEFD-DA9CBAF2150B}"/>
                </a:ext>
              </a:extLst>
            </p:cNvPr>
            <p:cNvSpPr/>
            <p:nvPr/>
          </p:nvSpPr>
          <p:spPr bwMode="auto">
            <a:xfrm>
              <a:off x="221253" y="1664822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8D421F0-E841-17AC-238B-97CE78F21125}"/>
                </a:ext>
              </a:extLst>
            </p:cNvPr>
            <p:cNvSpPr/>
            <p:nvPr/>
          </p:nvSpPr>
          <p:spPr bwMode="auto">
            <a:xfrm flipV="1">
              <a:off x="362172" y="1664822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14C83D2-C230-95B7-CD45-BFDF0F39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603459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470B29-2E82-38FA-E769-A7747246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832059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E7F818-0B22-BE17-F39D-25C75D58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50" y="1818903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770313-A1DB-59DD-7FFE-7E9020B4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1146259"/>
              <a:ext cx="631583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Synteny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A75F7F-2EAA-4B71-BC29-9D70994B3DDC}"/>
                </a:ext>
              </a:extLst>
            </p:cNvPr>
            <p:cNvSpPr/>
            <p:nvPr/>
          </p:nvSpPr>
          <p:spPr>
            <a:xfrm>
              <a:off x="239804" y="1179228"/>
              <a:ext cx="85725" cy="165810"/>
            </a:xfrm>
            <a:prstGeom prst="rect">
              <a:avLst/>
            </a:prstGeom>
            <a:solidFill>
              <a:srgbClr val="C8DB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A9F71B-DED0-43A4-2AB0-CC0AC3A90370}"/>
                </a:ext>
              </a:extLst>
            </p:cNvPr>
            <p:cNvSpPr/>
            <p:nvPr/>
          </p:nvSpPr>
          <p:spPr>
            <a:xfrm>
              <a:off x="378857" y="1179228"/>
              <a:ext cx="85725" cy="165810"/>
            </a:xfrm>
            <a:prstGeom prst="rect">
              <a:avLst/>
            </a:prstGeom>
            <a:solidFill>
              <a:srgbClr val="F1CE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133DEE-DA3D-227C-6599-116F7717D47C}"/>
              </a:ext>
            </a:extLst>
          </p:cNvPr>
          <p:cNvGrpSpPr/>
          <p:nvPr/>
        </p:nvGrpSpPr>
        <p:grpSpPr>
          <a:xfrm>
            <a:off x="116394" y="2342261"/>
            <a:ext cx="3880821" cy="1076219"/>
            <a:chOff x="116394" y="2342261"/>
            <a:chExt cx="3880821" cy="10762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731B69-2366-185D-CE8C-11136AAAFE8C}"/>
                </a:ext>
              </a:extLst>
            </p:cNvPr>
            <p:cNvSpPr/>
            <p:nvPr/>
          </p:nvSpPr>
          <p:spPr bwMode="auto">
            <a:xfrm>
              <a:off x="116394" y="2342261"/>
              <a:ext cx="3880821" cy="1076219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58488E2-32FA-4C51-6A6E-480E6852DE73}"/>
                </a:ext>
              </a:extLst>
            </p:cNvPr>
            <p:cNvSpPr/>
            <p:nvPr/>
          </p:nvSpPr>
          <p:spPr bwMode="auto">
            <a:xfrm>
              <a:off x="378857" y="2691931"/>
              <a:ext cx="85725" cy="85725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C0E6E4-6C3D-DF49-CCE3-B600D37016FF}"/>
                </a:ext>
              </a:extLst>
            </p:cNvPr>
            <p:cNvSpPr/>
            <p:nvPr/>
          </p:nvSpPr>
          <p:spPr bwMode="auto">
            <a:xfrm>
              <a:off x="239804" y="2694584"/>
              <a:ext cx="85725" cy="85725"/>
            </a:xfrm>
            <a:prstGeom prst="ellipse">
              <a:avLst/>
            </a:prstGeom>
            <a:solidFill>
              <a:srgbClr val="0D01FF"/>
            </a:solidFill>
            <a:ln w="12700" cap="flat" cmpd="sng" algn="ctr">
              <a:solidFill>
                <a:srgbClr val="0D01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AEFCA7-6FC3-759E-1573-ECA28CE89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627071"/>
              <a:ext cx="1558825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Telomere prediction</a:t>
              </a: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17232024-1A9A-5A06-AF62-35891F4EA5DD}"/>
                </a:ext>
              </a:extLst>
            </p:cNvPr>
            <p:cNvSpPr/>
            <p:nvPr/>
          </p:nvSpPr>
          <p:spPr bwMode="auto">
            <a:xfrm>
              <a:off x="221253" y="2917034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CFF748DC-D03B-FF75-FCDC-E8010452A452}"/>
                </a:ext>
              </a:extLst>
            </p:cNvPr>
            <p:cNvSpPr/>
            <p:nvPr/>
          </p:nvSpPr>
          <p:spPr bwMode="auto">
            <a:xfrm flipV="1">
              <a:off x="362172" y="2917034"/>
              <a:ext cx="119093" cy="102666"/>
            </a:xfrm>
            <a:prstGeom prst="triangle">
              <a:avLst/>
            </a:prstGeom>
            <a:solidFill>
              <a:srgbClr val="FFE313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07220E-DD93-8D01-047B-1C83E7B2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855671"/>
              <a:ext cx="144770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Duplicated BUSCO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4F10EE-CE8A-92B9-5395-DD447F2C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3084271"/>
              <a:ext cx="10932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Assembly gap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47C3D7-4B75-FCBC-DF73-C0412C0F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50" y="3071115"/>
              <a:ext cx="12984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B93022">
                      <a:lumMod val="75000"/>
                    </a:srgbClr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+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354834-493C-130C-51EB-06157F80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637" y="2398471"/>
              <a:ext cx="631583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Synteny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5C6DCD-E620-DD52-D54F-2E70C0D8288D}"/>
                </a:ext>
              </a:extLst>
            </p:cNvPr>
            <p:cNvSpPr/>
            <p:nvPr/>
          </p:nvSpPr>
          <p:spPr>
            <a:xfrm>
              <a:off x="239804" y="2431440"/>
              <a:ext cx="85725" cy="165810"/>
            </a:xfrm>
            <a:prstGeom prst="rect">
              <a:avLst/>
            </a:prstGeom>
            <a:solidFill>
              <a:srgbClr val="C8DB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7688C57-AB8B-E3E1-2E57-3CBDD90F005F}"/>
                </a:ext>
              </a:extLst>
            </p:cNvPr>
            <p:cNvSpPr/>
            <p:nvPr/>
          </p:nvSpPr>
          <p:spPr>
            <a:xfrm>
              <a:off x="378857" y="2431440"/>
              <a:ext cx="85725" cy="165810"/>
            </a:xfrm>
            <a:prstGeom prst="rect">
              <a:avLst/>
            </a:prstGeom>
            <a:solidFill>
              <a:srgbClr val="F1CE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35629A-D896-8C92-89C3-95F22F82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627071"/>
              <a:ext cx="1253548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5.8S rRNA gene</a:t>
              </a: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01517946-5F96-E597-E585-EBDD4CF8C3CE}"/>
                </a:ext>
              </a:extLst>
            </p:cNvPr>
            <p:cNvSpPr/>
            <p:nvPr/>
          </p:nvSpPr>
          <p:spPr bwMode="auto">
            <a:xfrm flipV="1">
              <a:off x="2369648" y="2917034"/>
              <a:ext cx="119093" cy="102666"/>
            </a:xfrm>
            <a:prstGeom prst="triangle">
              <a:avLst/>
            </a:prstGeom>
            <a:solidFill>
              <a:srgbClr val="318B57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8B9870-D722-A4BA-EF06-57F902D79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855671"/>
              <a:ext cx="1199046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28S rRNA gene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A5C1DF-C806-6480-161A-485166795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3084271"/>
              <a:ext cx="1101264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5S rRNA gene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5EBEF39-E117-6632-F86B-F7249EB8A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113" y="2398471"/>
              <a:ext cx="1199046" cy="21544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ＭＳ Ｐゴシック" pitchFamily="34" charset="-128"/>
                </a:rPr>
                <a:t>18S rRNA gene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07DB840F-3653-DECF-63FF-11F18472A035}"/>
                </a:ext>
              </a:extLst>
            </p:cNvPr>
            <p:cNvSpPr/>
            <p:nvPr/>
          </p:nvSpPr>
          <p:spPr>
            <a:xfrm>
              <a:off x="2377861" y="3138768"/>
              <a:ext cx="102666" cy="102666"/>
            </a:xfrm>
            <a:prstGeom prst="diamon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EE88FAA-E047-E680-EC7B-FFC4948B6CE8}"/>
                </a:ext>
              </a:extLst>
            </p:cNvPr>
            <p:cNvSpPr/>
            <p:nvPr/>
          </p:nvSpPr>
          <p:spPr bwMode="auto">
            <a:xfrm rot="10800000" flipV="1">
              <a:off x="2369648" y="2460382"/>
              <a:ext cx="119093" cy="102666"/>
            </a:xfrm>
            <a:prstGeom prst="triangle">
              <a:avLst/>
            </a:prstGeom>
            <a:solidFill>
              <a:srgbClr val="87CEED"/>
            </a:solidFill>
            <a:ln w="1270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A7DD710-63DD-9D24-CCFC-47F067CD34CF}"/>
                </a:ext>
              </a:extLst>
            </p:cNvPr>
            <p:cNvSpPr/>
            <p:nvPr/>
          </p:nvSpPr>
          <p:spPr>
            <a:xfrm>
              <a:off x="2375333" y="2685207"/>
              <a:ext cx="107722" cy="107722"/>
            </a:xfrm>
            <a:prstGeom prst="rect">
              <a:avLst/>
            </a:prstGeom>
            <a:solidFill>
              <a:srgbClr val="FFC0C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22C6B4A-B0E9-F91E-293F-2E416EBF8615}"/>
              </a:ext>
            </a:extLst>
          </p:cNvPr>
          <p:cNvGrpSpPr/>
          <p:nvPr/>
        </p:nvGrpSpPr>
        <p:grpSpPr>
          <a:xfrm>
            <a:off x="116394" y="3797351"/>
            <a:ext cx="12075606" cy="400000"/>
            <a:chOff x="116394" y="3797351"/>
            <a:chExt cx="12075606" cy="400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2E9B715-30F8-7B81-7176-BBB52609ACC6}"/>
                </a:ext>
              </a:extLst>
            </p:cNvPr>
            <p:cNvSpPr/>
            <p:nvPr/>
          </p:nvSpPr>
          <p:spPr bwMode="auto">
            <a:xfrm>
              <a:off x="116394" y="3797351"/>
              <a:ext cx="12075606" cy="400000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67956DF-706E-F44C-ACAC-6832080365D4}"/>
                </a:ext>
              </a:extLst>
            </p:cNvPr>
            <p:cNvGrpSpPr/>
            <p:nvPr/>
          </p:nvGrpSpPr>
          <p:grpSpPr>
            <a:xfrm>
              <a:off x="1242032" y="3856044"/>
              <a:ext cx="1848898" cy="215444"/>
              <a:chOff x="313564" y="4082160"/>
              <a:chExt cx="1848898" cy="2154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DE048-0F20-00F3-DA7B-DCE6F7FEBB66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AFCF158-B00C-EA80-AB61-DF021C942B4A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6EB6752-3BB7-520C-51E4-D6CBC4A4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082160"/>
                <a:ext cx="1558825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C99D23-F6E1-80F5-573E-89D208D05A0B}"/>
                </a:ext>
              </a:extLst>
            </p:cNvPr>
            <p:cNvGrpSpPr/>
            <p:nvPr/>
          </p:nvGrpSpPr>
          <p:grpSpPr>
            <a:xfrm>
              <a:off x="3182701" y="3856044"/>
              <a:ext cx="1772058" cy="215444"/>
              <a:chOff x="279283" y="4310760"/>
              <a:chExt cx="1772058" cy="215444"/>
            </a:xfrm>
          </p:grpSpPr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521094B6-E823-70EC-8C2B-6DAE770A8761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4EB3121C-98C8-ED64-18ED-8628DA27E8FC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941F479-95B6-5381-3D61-6946FD58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10760"/>
                <a:ext cx="144770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1832222-DA5D-E359-0694-2A7F73B90C05}"/>
                </a:ext>
              </a:extLst>
            </p:cNvPr>
            <p:cNvGrpSpPr/>
            <p:nvPr/>
          </p:nvGrpSpPr>
          <p:grpSpPr>
            <a:xfrm>
              <a:off x="5046530" y="3849466"/>
              <a:ext cx="1288756" cy="228600"/>
              <a:chOff x="408129" y="4526204"/>
              <a:chExt cx="1288756" cy="2286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1B02E6-7B78-1AC4-6C83-1EFA471BA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39360"/>
                <a:ext cx="1093248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1E06F2-98DC-B0AD-638A-3943B7CAA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26204"/>
                <a:ext cx="12984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3E61CAE-7FEB-36B8-CB19-61A2C9843634}"/>
                </a:ext>
              </a:extLst>
            </p:cNvPr>
            <p:cNvGrpSpPr/>
            <p:nvPr/>
          </p:nvGrpSpPr>
          <p:grpSpPr>
            <a:xfrm>
              <a:off x="225181" y="3856044"/>
              <a:ext cx="925080" cy="215444"/>
              <a:chOff x="310140" y="3853560"/>
              <a:chExt cx="925080" cy="21544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665CF39-B671-E99F-7B0A-12386C8B1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53560"/>
                <a:ext cx="631583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6966F93-6A10-D10B-F09C-01A52A58CECA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26077F1-22E6-EB48-D262-7FF50884D3D7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728A63A-B8AE-A0D5-DA12-D03DEF99607E}"/>
                </a:ext>
              </a:extLst>
            </p:cNvPr>
            <p:cNvGrpSpPr/>
            <p:nvPr/>
          </p:nvGrpSpPr>
          <p:grpSpPr>
            <a:xfrm>
              <a:off x="9409330" y="3856044"/>
              <a:ext cx="1363833" cy="215444"/>
              <a:chOff x="2446326" y="4310760"/>
              <a:chExt cx="1363833" cy="215444"/>
            </a:xfrm>
          </p:grpSpPr>
          <p:sp>
            <p:nvSpPr>
              <p:cNvPr id="82" name="Triangle 81">
                <a:extLst>
                  <a:ext uri="{FF2B5EF4-FFF2-40B4-BE49-F238E27FC236}">
                    <a16:creationId xmlns:a16="http://schemas.microsoft.com/office/drawing/2014/main" id="{8D0D392D-155F-DA19-F7F8-49886F556D8A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08B75F3-EF74-B21C-D5A5-00BE97615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10760"/>
                <a:ext cx="1199046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C1DC07-AC55-DD72-14A0-AF331FB21F0D}"/>
                </a:ext>
              </a:extLst>
            </p:cNvPr>
            <p:cNvGrpSpPr/>
            <p:nvPr/>
          </p:nvGrpSpPr>
          <p:grpSpPr>
            <a:xfrm>
              <a:off x="10864931" y="3856044"/>
              <a:ext cx="1250599" cy="215444"/>
              <a:chOff x="2461778" y="4539360"/>
              <a:chExt cx="1250599" cy="2154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C48900F-16A3-457B-3E37-71FD94F9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39360"/>
                <a:ext cx="1101264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86" name="Diamond 85">
                <a:extLst>
                  <a:ext uri="{FF2B5EF4-FFF2-40B4-BE49-F238E27FC236}">
                    <a16:creationId xmlns:a16="http://schemas.microsoft.com/office/drawing/2014/main" id="{0F6644D0-27E7-846D-0078-E07068434445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91C4947-AFF1-CDBA-4067-D08CDAE0A428}"/>
                </a:ext>
              </a:extLst>
            </p:cNvPr>
            <p:cNvGrpSpPr/>
            <p:nvPr/>
          </p:nvGrpSpPr>
          <p:grpSpPr>
            <a:xfrm>
              <a:off x="6427057" y="3856044"/>
              <a:ext cx="1368950" cy="215444"/>
              <a:chOff x="2441209" y="3853560"/>
              <a:chExt cx="1368950" cy="21544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8996117-F2A6-8D75-58D2-5BF8372CC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53560"/>
                <a:ext cx="1199046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D2E508C3-FEEF-269B-4F8A-FC03EE5D07CC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C225D2C-FA90-5179-D88B-F11C5DBDD755}"/>
                </a:ext>
              </a:extLst>
            </p:cNvPr>
            <p:cNvGrpSpPr/>
            <p:nvPr/>
          </p:nvGrpSpPr>
          <p:grpSpPr>
            <a:xfrm>
              <a:off x="7887778" y="3856044"/>
              <a:ext cx="1429781" cy="215444"/>
              <a:chOff x="2434880" y="4082160"/>
              <a:chExt cx="1429781" cy="21544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615ABB-2D16-E705-FE4E-4FDCB3AD4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082160"/>
                <a:ext cx="1253548" cy="21544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4DEC112-B490-AB26-CE38-F9F72512D951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C89A18-AAB7-C71A-11A1-00E78FEE58FC}"/>
              </a:ext>
            </a:extLst>
          </p:cNvPr>
          <p:cNvGrpSpPr/>
          <p:nvPr/>
        </p:nvGrpSpPr>
        <p:grpSpPr>
          <a:xfrm>
            <a:off x="116394" y="4467494"/>
            <a:ext cx="8996291" cy="317448"/>
            <a:chOff x="116394" y="3797351"/>
            <a:chExt cx="12075606" cy="40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945DFF-BBFC-D16D-DCBE-51BB27275C3C}"/>
                </a:ext>
              </a:extLst>
            </p:cNvPr>
            <p:cNvSpPr/>
            <p:nvPr/>
          </p:nvSpPr>
          <p:spPr bwMode="auto">
            <a:xfrm>
              <a:off x="116394" y="3797351"/>
              <a:ext cx="12075606" cy="4000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AFE4F2-F708-11FE-236E-7A2558E62102}"/>
                </a:ext>
              </a:extLst>
            </p:cNvPr>
            <p:cNvGrpSpPr/>
            <p:nvPr/>
          </p:nvGrpSpPr>
          <p:grpSpPr>
            <a:xfrm>
              <a:off x="1242032" y="3886822"/>
              <a:ext cx="1415381" cy="153888"/>
              <a:chOff x="313564" y="4112938"/>
              <a:chExt cx="1415381" cy="15388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E5D3E0A-ABC4-A333-B6A0-208E3F4D6597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4B43929-4250-4E0B-30B9-AA84143B1C9F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D63854-BCC9-BEFD-0251-27FDDCE97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112938"/>
                <a:ext cx="1125308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BA1810-1DAB-9852-7CD3-88FE5B7F7F72}"/>
                </a:ext>
              </a:extLst>
            </p:cNvPr>
            <p:cNvGrpSpPr/>
            <p:nvPr/>
          </p:nvGrpSpPr>
          <p:grpSpPr>
            <a:xfrm>
              <a:off x="3182701" y="3886822"/>
              <a:ext cx="1358291" cy="153888"/>
              <a:chOff x="279283" y="4341538"/>
              <a:chExt cx="1358291" cy="153888"/>
            </a:xfrm>
          </p:grpSpPr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F63532A2-3D20-671E-7FDB-0B347B521D1D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96B09FD4-7862-EB7F-D229-05ECC032491E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3E7CA45-122B-5B76-BEA7-4AA6E4D1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41538"/>
                <a:ext cx="103393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31B675-FAF8-D7EA-460E-618FF942EEA0}"/>
                </a:ext>
              </a:extLst>
            </p:cNvPr>
            <p:cNvGrpSpPr/>
            <p:nvPr/>
          </p:nvGrpSpPr>
          <p:grpSpPr>
            <a:xfrm>
              <a:off x="5046530" y="3880244"/>
              <a:ext cx="974567" cy="167044"/>
              <a:chOff x="408129" y="4556982"/>
              <a:chExt cx="974567" cy="16704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8F92D9C-E2E1-A771-7AED-FBEB1B407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70138"/>
                <a:ext cx="779059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46A0C46-DE91-9F52-4375-5299B4910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56982"/>
                <a:ext cx="92974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42A7B9-E6E2-C112-2958-B4DE8BEAB233}"/>
                </a:ext>
              </a:extLst>
            </p:cNvPr>
            <p:cNvGrpSpPr/>
            <p:nvPr/>
          </p:nvGrpSpPr>
          <p:grpSpPr>
            <a:xfrm>
              <a:off x="225181" y="3886822"/>
              <a:ext cx="748750" cy="168001"/>
              <a:chOff x="310140" y="3884338"/>
              <a:chExt cx="748750" cy="16800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137423-222B-EDB6-39F7-8BB431B7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84338"/>
                <a:ext cx="455253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DCD9CC-47C2-25FA-D40C-91BBD0110F47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FD8949A-5FDF-8528-7F57-4BF67885DAF4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DE2DBD-0BA2-9B7C-FC2B-7A8BF2AF426C}"/>
                </a:ext>
              </a:extLst>
            </p:cNvPr>
            <p:cNvGrpSpPr/>
            <p:nvPr/>
          </p:nvGrpSpPr>
          <p:grpSpPr>
            <a:xfrm>
              <a:off x="9409330" y="3886822"/>
              <a:ext cx="1023997" cy="153888"/>
              <a:chOff x="2446326" y="4341538"/>
              <a:chExt cx="1023997" cy="153888"/>
            </a:xfrm>
          </p:grpSpPr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DF8A44B8-70FB-3017-8DBC-F8AAC010A0FE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35DF7E-AF4F-91C2-D9D4-7EBCDEE59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415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4E11E6-7248-53C3-50B4-62C3EAFE5EAC}"/>
                </a:ext>
              </a:extLst>
            </p:cNvPr>
            <p:cNvGrpSpPr/>
            <p:nvPr/>
          </p:nvGrpSpPr>
          <p:grpSpPr>
            <a:xfrm>
              <a:off x="10864931" y="3886822"/>
              <a:ext cx="938012" cy="153888"/>
              <a:chOff x="2461778" y="4570138"/>
              <a:chExt cx="938012" cy="1538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090EE3-AD35-9C73-97FC-D5E21B380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70138"/>
                <a:ext cx="78867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51" name="Diamond 50">
                <a:extLst>
                  <a:ext uri="{FF2B5EF4-FFF2-40B4-BE49-F238E27FC236}">
                    <a16:creationId xmlns:a16="http://schemas.microsoft.com/office/drawing/2014/main" id="{3CCD1F7B-4C1C-704A-9FE2-E9C20DF61A8F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F6D53D-3B43-EF6C-8239-A800F07938EB}"/>
                </a:ext>
              </a:extLst>
            </p:cNvPr>
            <p:cNvGrpSpPr/>
            <p:nvPr/>
          </p:nvGrpSpPr>
          <p:grpSpPr>
            <a:xfrm>
              <a:off x="6427057" y="3886822"/>
              <a:ext cx="1029114" cy="153888"/>
              <a:chOff x="2441209" y="3884338"/>
              <a:chExt cx="1029114" cy="1538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FD1FAC-A75F-3A7E-E6A2-FFF8BCF12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843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845B5015-2F8A-54DE-E5BA-A450E817546A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A46392-D060-D512-5C1F-137651A9ABAE}"/>
                </a:ext>
              </a:extLst>
            </p:cNvPr>
            <p:cNvGrpSpPr/>
            <p:nvPr/>
          </p:nvGrpSpPr>
          <p:grpSpPr>
            <a:xfrm>
              <a:off x="7887778" y="3886822"/>
              <a:ext cx="1073915" cy="153888"/>
              <a:chOff x="2434880" y="4112938"/>
              <a:chExt cx="1073915" cy="15388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BC2816-A6D4-3852-F31B-01D94E332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112938"/>
                <a:ext cx="897682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89660F-FFF0-F4AC-1829-3ED212E100F0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D4FE16-BA15-39CE-7837-40AAB1BFAFD3}"/>
              </a:ext>
            </a:extLst>
          </p:cNvPr>
          <p:cNvGrpSpPr/>
          <p:nvPr/>
        </p:nvGrpSpPr>
        <p:grpSpPr>
          <a:xfrm>
            <a:off x="116395" y="4974799"/>
            <a:ext cx="4663570" cy="567968"/>
            <a:chOff x="116395" y="4974799"/>
            <a:chExt cx="4663570" cy="56796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1A70E85-9571-85D2-B3B0-6165B8D9B78F}"/>
                </a:ext>
              </a:extLst>
            </p:cNvPr>
            <p:cNvSpPr/>
            <p:nvPr/>
          </p:nvSpPr>
          <p:spPr bwMode="auto">
            <a:xfrm>
              <a:off x="116395" y="4974799"/>
              <a:ext cx="4663570" cy="567968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323D4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40000"/>
                </a:spcBef>
                <a:spcAft>
                  <a:spcPct val="20000"/>
                </a:spcAft>
                <a:buClr>
                  <a:srgbClr val="0D01FF"/>
                </a:buClr>
                <a:buSzTx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23D43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C3B949F-EB40-5FE6-7C6C-8B0156DA1B80}"/>
                </a:ext>
              </a:extLst>
            </p:cNvPr>
            <p:cNvGrpSpPr/>
            <p:nvPr/>
          </p:nvGrpSpPr>
          <p:grpSpPr>
            <a:xfrm>
              <a:off x="954991" y="5045805"/>
              <a:ext cx="1054455" cy="122129"/>
              <a:chOff x="313564" y="4112938"/>
              <a:chExt cx="1415381" cy="15388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119CCCB-E3E1-D11C-AADB-9912C8332AE4}"/>
                  </a:ext>
                </a:extLst>
              </p:cNvPr>
              <p:cNvSpPr/>
              <p:nvPr/>
            </p:nvSpPr>
            <p:spPr bwMode="auto">
              <a:xfrm>
                <a:off x="452617" y="4147020"/>
                <a:ext cx="85725" cy="85725"/>
              </a:xfrm>
              <a:prstGeom prst="ellipse">
                <a:avLst/>
              </a:prstGeom>
              <a:solidFill>
                <a:srgbClr val="000000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06B0A81-21E3-54B3-A794-6666A748DCE3}"/>
                  </a:ext>
                </a:extLst>
              </p:cNvPr>
              <p:cNvSpPr/>
              <p:nvPr/>
            </p:nvSpPr>
            <p:spPr bwMode="auto">
              <a:xfrm>
                <a:off x="313564" y="4149673"/>
                <a:ext cx="85725" cy="85725"/>
              </a:xfrm>
              <a:prstGeom prst="ellipse">
                <a:avLst/>
              </a:prstGeom>
              <a:solidFill>
                <a:srgbClr val="0D01FF"/>
              </a:solidFill>
              <a:ln w="12700" cap="flat" cmpd="sng" algn="ctr">
                <a:solidFill>
                  <a:srgbClr val="0D01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A31358D-B2F6-AD0E-64DD-115FB993D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112938"/>
                <a:ext cx="1125308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Telomere prediction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1FAFB2-74DA-ED04-7691-EDB9B62D3126}"/>
                </a:ext>
              </a:extLst>
            </p:cNvPr>
            <p:cNvGrpSpPr/>
            <p:nvPr/>
          </p:nvGrpSpPr>
          <p:grpSpPr>
            <a:xfrm>
              <a:off x="2400784" y="5045805"/>
              <a:ext cx="1011923" cy="122129"/>
              <a:chOff x="279283" y="4341538"/>
              <a:chExt cx="1358291" cy="153888"/>
            </a:xfrm>
          </p:grpSpPr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B25BA60D-FE3B-AD62-6300-3E1404342F29}"/>
                  </a:ext>
                </a:extLst>
              </p:cNvPr>
              <p:cNvSpPr/>
              <p:nvPr/>
            </p:nvSpPr>
            <p:spPr bwMode="auto">
              <a:xfrm>
                <a:off x="279283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06525AE9-8AD7-5B47-B55E-A127E4311F0B}"/>
                  </a:ext>
                </a:extLst>
              </p:cNvPr>
              <p:cNvSpPr/>
              <p:nvPr/>
            </p:nvSpPr>
            <p:spPr bwMode="auto">
              <a:xfrm flipV="1">
                <a:off x="420202" y="4372123"/>
                <a:ext cx="119093" cy="102666"/>
              </a:xfrm>
              <a:prstGeom prst="triangle">
                <a:avLst/>
              </a:prstGeom>
              <a:solidFill>
                <a:srgbClr val="FFE313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78D2773-F098-48DA-4964-44829D049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341538"/>
                <a:ext cx="103393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Duplicated BUSCO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C4C36F4-2AD2-715D-BBF2-5F91880CB2B6}"/>
                </a:ext>
              </a:extLst>
            </p:cNvPr>
            <p:cNvGrpSpPr/>
            <p:nvPr/>
          </p:nvGrpSpPr>
          <p:grpSpPr>
            <a:xfrm>
              <a:off x="3789331" y="5040585"/>
              <a:ext cx="726050" cy="132569"/>
              <a:chOff x="408129" y="4556982"/>
              <a:chExt cx="974567" cy="16704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92949D5-576B-D3A9-F1FF-FE2A2109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4570138"/>
                <a:ext cx="779059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Assembly gap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8207E3A-A025-15CA-7505-D9FCC126F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29" y="4556982"/>
                <a:ext cx="92974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B93022">
                        <a:lumMod val="75000"/>
                      </a:srgbClr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+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1ED84C-EF85-6B72-7204-5F6950955D26}"/>
                </a:ext>
              </a:extLst>
            </p:cNvPr>
            <p:cNvGrpSpPr/>
            <p:nvPr/>
          </p:nvGrpSpPr>
          <p:grpSpPr>
            <a:xfrm>
              <a:off x="197440" y="5045805"/>
              <a:ext cx="557817" cy="133329"/>
              <a:chOff x="310140" y="3884338"/>
              <a:chExt cx="748750" cy="16800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C970739-7011-C9DD-FE82-220C9590B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37" y="3884338"/>
                <a:ext cx="455253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Synteny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AE0C146-5BF3-0013-FC41-569FEFF2EB2F}"/>
                  </a:ext>
                </a:extLst>
              </p:cNvPr>
              <p:cNvSpPr/>
              <p:nvPr/>
            </p:nvSpPr>
            <p:spPr>
              <a:xfrm>
                <a:off x="310140" y="3886529"/>
                <a:ext cx="85725" cy="165810"/>
              </a:xfrm>
              <a:prstGeom prst="rect">
                <a:avLst/>
              </a:prstGeom>
              <a:solidFill>
                <a:srgbClr val="C8DBE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8ECE522-C9BC-028B-A90F-D539A2768D76}"/>
                  </a:ext>
                </a:extLst>
              </p:cNvPr>
              <p:cNvSpPr/>
              <p:nvPr/>
            </p:nvSpPr>
            <p:spPr>
              <a:xfrm>
                <a:off x="449193" y="3886529"/>
                <a:ext cx="85725" cy="165810"/>
              </a:xfrm>
              <a:prstGeom prst="rect">
                <a:avLst/>
              </a:prstGeom>
              <a:solidFill>
                <a:srgbClr val="F1CE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45FC6BD-922A-D3C2-EDF2-06FC7B6D8736}"/>
                </a:ext>
              </a:extLst>
            </p:cNvPr>
            <p:cNvGrpSpPr/>
            <p:nvPr/>
          </p:nvGrpSpPr>
          <p:grpSpPr>
            <a:xfrm>
              <a:off x="2419225" y="5305810"/>
              <a:ext cx="762875" cy="122129"/>
              <a:chOff x="2446326" y="4341538"/>
              <a:chExt cx="1023997" cy="153888"/>
            </a:xfrm>
          </p:grpSpPr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1771D492-7B0C-909C-3A8E-1FB4FA5B732A}"/>
                  </a:ext>
                </a:extLst>
              </p:cNvPr>
              <p:cNvSpPr/>
              <p:nvPr/>
            </p:nvSpPr>
            <p:spPr bwMode="auto">
              <a:xfrm flipV="1">
                <a:off x="2446326" y="4372123"/>
                <a:ext cx="119093" cy="102666"/>
              </a:xfrm>
              <a:prstGeom prst="triangle">
                <a:avLst/>
              </a:prstGeom>
              <a:solidFill>
                <a:srgbClr val="318B57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37E467F-6B06-B74C-B5DE-AFB7C9E8C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3415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28S rRNA gene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96BD373-F119-EF05-9216-2C4B7814D7A0}"/>
                </a:ext>
              </a:extLst>
            </p:cNvPr>
            <p:cNvGrpSpPr/>
            <p:nvPr/>
          </p:nvGrpSpPr>
          <p:grpSpPr>
            <a:xfrm>
              <a:off x="3503643" y="5305810"/>
              <a:ext cx="698816" cy="122129"/>
              <a:chOff x="2461778" y="4570138"/>
              <a:chExt cx="938012" cy="15388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6CBA031-C634-6892-655E-8D07D446E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570138"/>
                <a:ext cx="788677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5S rRNA gene</a:t>
                </a:r>
              </a:p>
            </p:txBody>
          </p:sp>
          <p:sp>
            <p:nvSpPr>
              <p:cNvPr id="148" name="Diamond 147">
                <a:extLst>
                  <a:ext uri="{FF2B5EF4-FFF2-40B4-BE49-F238E27FC236}">
                    <a16:creationId xmlns:a16="http://schemas.microsoft.com/office/drawing/2014/main" id="{05114174-CCFE-CF0C-2A70-721EC4FE4E05}"/>
                  </a:ext>
                </a:extLst>
              </p:cNvPr>
              <p:cNvSpPr/>
              <p:nvPr/>
            </p:nvSpPr>
            <p:spPr>
              <a:xfrm>
                <a:off x="2461778" y="4593857"/>
                <a:ext cx="102666" cy="102666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0BE1911-631C-26A6-EC37-49A175F4F052}"/>
                </a:ext>
              </a:extLst>
            </p:cNvPr>
            <p:cNvGrpSpPr/>
            <p:nvPr/>
          </p:nvGrpSpPr>
          <p:grpSpPr>
            <a:xfrm>
              <a:off x="197440" y="5305810"/>
              <a:ext cx="766687" cy="122129"/>
              <a:chOff x="2441209" y="3884338"/>
              <a:chExt cx="1029114" cy="153888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5441298-572D-2389-D31A-CE24E1A3C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3884338"/>
                <a:ext cx="859210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18S rRNA gene</a:t>
                </a:r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9644F19E-ED8E-8056-28BB-DE41496C3DCF}"/>
                  </a:ext>
                </a:extLst>
              </p:cNvPr>
              <p:cNvSpPr/>
              <p:nvPr/>
            </p:nvSpPr>
            <p:spPr bwMode="auto">
              <a:xfrm rot="10800000" flipV="1">
                <a:off x="2441209" y="3915471"/>
                <a:ext cx="119093" cy="102666"/>
              </a:xfrm>
              <a:prstGeom prst="triangle">
                <a:avLst/>
              </a:prstGeom>
              <a:solidFill>
                <a:srgbClr val="87CEED"/>
              </a:solidFill>
              <a:ln w="12700" cap="flat" cmpd="sng" algn="ctr">
                <a:solidFill>
                  <a:srgbClr val="323D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eaLnBrk="1" fontAlgn="base" latinLnBrk="0" hangingPunct="1">
                  <a:lnSpc>
                    <a:spcPct val="100000"/>
                  </a:lnSpc>
                  <a:spcBef>
                    <a:spcPct val="40000"/>
                  </a:spcBef>
                  <a:spcAft>
                    <a:spcPct val="20000"/>
                  </a:spcAft>
                  <a:buClr>
                    <a:srgbClr val="0D01FF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23D43"/>
                  </a:solidFill>
                  <a:effectLst/>
                  <a:uLnTx/>
                  <a:uFillTx/>
                  <a:latin typeface="Georgia" pitchFamily="18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6E4828A-590C-3C2B-AAE6-67EE0F2823F4}"/>
                </a:ext>
              </a:extLst>
            </p:cNvPr>
            <p:cNvGrpSpPr/>
            <p:nvPr/>
          </p:nvGrpSpPr>
          <p:grpSpPr>
            <a:xfrm>
              <a:off x="1285673" y="5305810"/>
              <a:ext cx="800064" cy="122129"/>
              <a:chOff x="2434880" y="4112938"/>
              <a:chExt cx="1073915" cy="153888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3975311-BD64-3FDD-977D-DB10934B7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113" y="4112938"/>
                <a:ext cx="897682" cy="1538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ＭＳ Ｐゴシック" pitchFamily="34" charset="-128"/>
                  </a:rPr>
                  <a:t>5.8S rRNA gene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3FD25BB-EAD4-40FC-5927-294717A6DD46}"/>
                  </a:ext>
                </a:extLst>
              </p:cNvPr>
              <p:cNvSpPr/>
              <p:nvPr/>
            </p:nvSpPr>
            <p:spPr>
              <a:xfrm>
                <a:off x="2434880" y="4140296"/>
                <a:ext cx="107722" cy="107722"/>
              </a:xfrm>
              <a:prstGeom prst="rect">
                <a:avLst/>
              </a:prstGeom>
              <a:solidFill>
                <a:srgbClr val="FFC0C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14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95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Georgia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Edwards</dc:creator>
  <cp:lastModifiedBy>Rich Edwards</cp:lastModifiedBy>
  <cp:revision>1</cp:revision>
  <dcterms:created xsi:type="dcterms:W3CDTF">2024-04-30T03:33:46Z</dcterms:created>
  <dcterms:modified xsi:type="dcterms:W3CDTF">2024-08-15T04:29:44Z</dcterms:modified>
</cp:coreProperties>
</file>