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9A7"/>
    <a:srgbClr val="D55E00"/>
    <a:srgbClr val="0072B2"/>
    <a:srgbClr val="F1E441"/>
    <a:srgbClr val="009F73"/>
    <a:srgbClr val="57B4E9"/>
    <a:srgbClr val="E79F00"/>
    <a:srgbClr val="999999"/>
    <a:srgbClr val="318B57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B4F9A4-6EB3-124C-B89A-CB514B224EF6}" v="8" dt="2024-09-12T13:23:08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94694"/>
  </p:normalViewPr>
  <p:slideViewPr>
    <p:cSldViewPr snapToGrid="0">
      <p:cViewPr>
        <p:scale>
          <a:sx n="225" d="100"/>
          <a:sy n="225" d="100"/>
        </p:scale>
        <p:origin x="144" y="-4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 Edwards" userId="00f4226a-1697-4716-8928-b43d7726cc59" providerId="ADAL" clId="{FAB4F9A4-6EB3-124C-B89A-CB514B224EF6}"/>
    <pc:docChg chg="undo custSel modSld">
      <pc:chgData name="Rich Edwards" userId="00f4226a-1697-4716-8928-b43d7726cc59" providerId="ADAL" clId="{FAB4F9A4-6EB3-124C-B89A-CB514B224EF6}" dt="2024-09-12T13:29:33.228" v="72" actId="164"/>
      <pc:docMkLst>
        <pc:docMk/>
      </pc:docMkLst>
      <pc:sldChg chg="addSp delSp modSp mod">
        <pc:chgData name="Rich Edwards" userId="00f4226a-1697-4716-8928-b43d7726cc59" providerId="ADAL" clId="{FAB4F9A4-6EB3-124C-B89A-CB514B224EF6}" dt="2024-09-12T13:29:33.228" v="72" actId="164"/>
        <pc:sldMkLst>
          <pc:docMk/>
          <pc:sldMk cId="1681145084" sldId="256"/>
        </pc:sldMkLst>
        <pc:spChg chg="mod topLvl">
          <ac:chgData name="Rich Edwards" userId="00f4226a-1697-4716-8928-b43d7726cc59" providerId="ADAL" clId="{FAB4F9A4-6EB3-124C-B89A-CB514B224EF6}" dt="2024-09-12T13:22:56.845" v="54" actId="14100"/>
          <ac:spMkLst>
            <pc:docMk/>
            <pc:sldMk cId="1681145084" sldId="256"/>
            <ac:spMk id="110" creationId="{DF414DC1-8B28-C7C5-0747-117E3BF58795}"/>
          </ac:spMkLst>
        </pc:spChg>
        <pc:spChg chg="del mod topLvl">
          <ac:chgData name="Rich Edwards" userId="00f4226a-1697-4716-8928-b43d7726cc59" providerId="ADAL" clId="{FAB4F9A4-6EB3-124C-B89A-CB514B224EF6}" dt="2024-09-12T13:16:07.359" v="29" actId="478"/>
          <ac:spMkLst>
            <pc:docMk/>
            <pc:sldMk cId="1681145084" sldId="256"/>
            <ac:spMk id="119" creationId="{594A98AE-534D-DC18-6B7A-23CC73B3A58C}"/>
          </ac:spMkLst>
        </pc:spChg>
        <pc:spChg chg="mod topLvl">
          <ac:chgData name="Rich Edwards" userId="00f4226a-1697-4716-8928-b43d7726cc59" providerId="ADAL" clId="{FAB4F9A4-6EB3-124C-B89A-CB514B224EF6}" dt="2024-09-12T13:23:41.415" v="56" actId="207"/>
          <ac:spMkLst>
            <pc:docMk/>
            <pc:sldMk cId="1681145084" sldId="256"/>
            <ac:spMk id="120" creationId="{A47A1BE6-64FF-5B9C-FF1A-48C0499B1308}"/>
          </ac:spMkLst>
        </pc:spChg>
        <pc:spChg chg="mod topLvl">
          <ac:chgData name="Rich Edwards" userId="00f4226a-1697-4716-8928-b43d7726cc59" providerId="ADAL" clId="{FAB4F9A4-6EB3-124C-B89A-CB514B224EF6}" dt="2024-09-12T13:16:01.771" v="28" actId="1076"/>
          <ac:spMkLst>
            <pc:docMk/>
            <pc:sldMk cId="1681145084" sldId="256"/>
            <ac:spMk id="121" creationId="{DA9F22BA-A222-2DFD-81ED-C69BB92A0C8F}"/>
          </ac:spMkLst>
        </pc:spChg>
        <pc:spChg chg="mod topLvl">
          <ac:chgData name="Rich Edwards" userId="00f4226a-1697-4716-8928-b43d7726cc59" providerId="ADAL" clId="{FAB4F9A4-6EB3-124C-B89A-CB514B224EF6}" dt="2024-09-12T13:23:41.415" v="56" actId="207"/>
          <ac:spMkLst>
            <pc:docMk/>
            <pc:sldMk cId="1681145084" sldId="256"/>
            <ac:spMk id="133" creationId="{57B327B5-B669-B776-16C0-304B2512B565}"/>
          </ac:spMkLst>
        </pc:spChg>
        <pc:spChg chg="mod">
          <ac:chgData name="Rich Edwards" userId="00f4226a-1697-4716-8928-b43d7726cc59" providerId="ADAL" clId="{FAB4F9A4-6EB3-124C-B89A-CB514B224EF6}" dt="2024-09-12T13:13:44.962" v="0" actId="571"/>
          <ac:spMkLst>
            <pc:docMk/>
            <pc:sldMk cId="1681145084" sldId="256"/>
            <ac:spMk id="134" creationId="{BCD17391-D3EF-07D4-A8A7-B9176D4D4055}"/>
          </ac:spMkLst>
        </pc:spChg>
        <pc:spChg chg="mod">
          <ac:chgData name="Rich Edwards" userId="00f4226a-1697-4716-8928-b43d7726cc59" providerId="ADAL" clId="{FAB4F9A4-6EB3-124C-B89A-CB514B224EF6}" dt="2024-09-12T13:13:44.962" v="0" actId="571"/>
          <ac:spMkLst>
            <pc:docMk/>
            <pc:sldMk cId="1681145084" sldId="256"/>
            <ac:spMk id="135" creationId="{ED370652-1D87-BAB3-AA15-1C6D8FCB0D65}"/>
          </ac:spMkLst>
        </pc:spChg>
        <pc:spChg chg="mod">
          <ac:chgData name="Rich Edwards" userId="00f4226a-1697-4716-8928-b43d7726cc59" providerId="ADAL" clId="{FAB4F9A4-6EB3-124C-B89A-CB514B224EF6}" dt="2024-09-12T13:13:44.962" v="0" actId="571"/>
          <ac:spMkLst>
            <pc:docMk/>
            <pc:sldMk cId="1681145084" sldId="256"/>
            <ac:spMk id="136" creationId="{6F0663D5-55AF-57D1-103A-22D04FD49ACB}"/>
          </ac:spMkLst>
        </pc:spChg>
        <pc:spChg chg="mod">
          <ac:chgData name="Rich Edwards" userId="00f4226a-1697-4716-8928-b43d7726cc59" providerId="ADAL" clId="{FAB4F9A4-6EB3-124C-B89A-CB514B224EF6}" dt="2024-09-12T13:13:44.962" v="0" actId="571"/>
          <ac:spMkLst>
            <pc:docMk/>
            <pc:sldMk cId="1681145084" sldId="256"/>
            <ac:spMk id="137" creationId="{545DEEB4-9BC1-74D4-D46B-63EB093AF954}"/>
          </ac:spMkLst>
        </pc:spChg>
        <pc:spChg chg="mod topLvl">
          <ac:chgData name="Rich Edwards" userId="00f4226a-1697-4716-8928-b43d7726cc59" providerId="ADAL" clId="{FAB4F9A4-6EB3-124C-B89A-CB514B224EF6}" dt="2024-09-12T13:14:24.884" v="17" actId="20577"/>
          <ac:spMkLst>
            <pc:docMk/>
            <pc:sldMk cId="1681145084" sldId="256"/>
            <ac:spMk id="138" creationId="{E9316DFF-8F25-22B5-3918-BB20EC99979D}"/>
          </ac:spMkLst>
        </pc:spChg>
        <pc:spChg chg="del mod topLvl">
          <ac:chgData name="Rich Edwards" userId="00f4226a-1697-4716-8928-b43d7726cc59" providerId="ADAL" clId="{FAB4F9A4-6EB3-124C-B89A-CB514B224EF6}" dt="2024-09-12T13:14:02.359" v="2" actId="478"/>
          <ac:spMkLst>
            <pc:docMk/>
            <pc:sldMk cId="1681145084" sldId="256"/>
            <ac:spMk id="151" creationId="{58EFB27C-45FE-054A-E58B-4C2305F0F2A5}"/>
          </ac:spMkLst>
        </pc:spChg>
        <pc:spChg chg="del mod">
          <ac:chgData name="Rich Edwards" userId="00f4226a-1697-4716-8928-b43d7726cc59" providerId="ADAL" clId="{FAB4F9A4-6EB3-124C-B89A-CB514B224EF6}" dt="2024-09-12T13:14:02.359" v="2" actId="478"/>
          <ac:spMkLst>
            <pc:docMk/>
            <pc:sldMk cId="1681145084" sldId="256"/>
            <ac:spMk id="152" creationId="{930B131B-5BB6-6121-BF55-CD03EBBF4CC9}"/>
          </ac:spMkLst>
        </pc:spChg>
        <pc:spChg chg="mod">
          <ac:chgData name="Rich Edwards" userId="00f4226a-1697-4716-8928-b43d7726cc59" providerId="ADAL" clId="{FAB4F9A4-6EB3-124C-B89A-CB514B224EF6}" dt="2024-09-12T13:13:44.962" v="0" actId="571"/>
          <ac:spMkLst>
            <pc:docMk/>
            <pc:sldMk cId="1681145084" sldId="256"/>
            <ac:spMk id="153" creationId="{125A7EA6-47CD-B8B4-A838-B15917F62BF5}"/>
          </ac:spMkLst>
        </pc:spChg>
        <pc:spChg chg="mod">
          <ac:chgData name="Rich Edwards" userId="00f4226a-1697-4716-8928-b43d7726cc59" providerId="ADAL" clId="{FAB4F9A4-6EB3-124C-B89A-CB514B224EF6}" dt="2024-09-12T13:13:44.962" v="0" actId="571"/>
          <ac:spMkLst>
            <pc:docMk/>
            <pc:sldMk cId="1681145084" sldId="256"/>
            <ac:spMk id="154" creationId="{F2A82402-3B60-7A73-A3C6-5F8A93BE6428}"/>
          </ac:spMkLst>
        </pc:spChg>
        <pc:spChg chg="mod">
          <ac:chgData name="Rich Edwards" userId="00f4226a-1697-4716-8928-b43d7726cc59" providerId="ADAL" clId="{FAB4F9A4-6EB3-124C-B89A-CB514B224EF6}" dt="2024-09-12T13:13:44.962" v="0" actId="571"/>
          <ac:spMkLst>
            <pc:docMk/>
            <pc:sldMk cId="1681145084" sldId="256"/>
            <ac:spMk id="155" creationId="{97071CBF-E464-AD84-9D34-7082B8FEB818}"/>
          </ac:spMkLst>
        </pc:spChg>
        <pc:spChg chg="mod">
          <ac:chgData name="Rich Edwards" userId="00f4226a-1697-4716-8928-b43d7726cc59" providerId="ADAL" clId="{FAB4F9A4-6EB3-124C-B89A-CB514B224EF6}" dt="2024-09-12T13:13:44.962" v="0" actId="571"/>
          <ac:spMkLst>
            <pc:docMk/>
            <pc:sldMk cId="1681145084" sldId="256"/>
            <ac:spMk id="156" creationId="{63CB0EC5-E075-8EBE-5C0C-A1BD78157560}"/>
          </ac:spMkLst>
        </pc:spChg>
        <pc:spChg chg="mod">
          <ac:chgData name="Rich Edwards" userId="00f4226a-1697-4716-8928-b43d7726cc59" providerId="ADAL" clId="{FAB4F9A4-6EB3-124C-B89A-CB514B224EF6}" dt="2024-09-12T13:13:44.962" v="0" actId="571"/>
          <ac:spMkLst>
            <pc:docMk/>
            <pc:sldMk cId="1681145084" sldId="256"/>
            <ac:spMk id="157" creationId="{9A5FF60E-B297-44A7-324E-E2DDB0E2C8F4}"/>
          </ac:spMkLst>
        </pc:spChg>
        <pc:spChg chg="mod">
          <ac:chgData name="Rich Edwards" userId="00f4226a-1697-4716-8928-b43d7726cc59" providerId="ADAL" clId="{FAB4F9A4-6EB3-124C-B89A-CB514B224EF6}" dt="2024-09-12T13:13:44.962" v="0" actId="571"/>
          <ac:spMkLst>
            <pc:docMk/>
            <pc:sldMk cId="1681145084" sldId="256"/>
            <ac:spMk id="158" creationId="{8D2FB7E9-7A46-A1A4-6DF8-1F71661F0A9F}"/>
          </ac:spMkLst>
        </pc:spChg>
        <pc:spChg chg="mod">
          <ac:chgData name="Rich Edwards" userId="00f4226a-1697-4716-8928-b43d7726cc59" providerId="ADAL" clId="{FAB4F9A4-6EB3-124C-B89A-CB514B224EF6}" dt="2024-09-12T13:13:44.962" v="0" actId="571"/>
          <ac:spMkLst>
            <pc:docMk/>
            <pc:sldMk cId="1681145084" sldId="256"/>
            <ac:spMk id="159" creationId="{B8605ECC-CF9A-AAA4-584F-5EB81560D862}"/>
          </ac:spMkLst>
        </pc:spChg>
        <pc:spChg chg="mod">
          <ac:chgData name="Rich Edwards" userId="00f4226a-1697-4716-8928-b43d7726cc59" providerId="ADAL" clId="{FAB4F9A4-6EB3-124C-B89A-CB514B224EF6}" dt="2024-09-12T13:13:44.962" v="0" actId="571"/>
          <ac:spMkLst>
            <pc:docMk/>
            <pc:sldMk cId="1681145084" sldId="256"/>
            <ac:spMk id="160" creationId="{368D1606-08DF-5F40-970E-C6181EDBFB80}"/>
          </ac:spMkLst>
        </pc:spChg>
        <pc:spChg chg="add mod">
          <ac:chgData name="Rich Edwards" userId="00f4226a-1697-4716-8928-b43d7726cc59" providerId="ADAL" clId="{FAB4F9A4-6EB3-124C-B89A-CB514B224EF6}" dt="2024-09-12T13:21:09.193" v="36" actId="20577"/>
          <ac:spMkLst>
            <pc:docMk/>
            <pc:sldMk cId="1681145084" sldId="256"/>
            <ac:spMk id="163" creationId="{0783BC3F-7607-92AD-6133-A67D30A00254}"/>
          </ac:spMkLst>
        </pc:spChg>
        <pc:spChg chg="add mod">
          <ac:chgData name="Rich Edwards" userId="00f4226a-1697-4716-8928-b43d7726cc59" providerId="ADAL" clId="{FAB4F9A4-6EB3-124C-B89A-CB514B224EF6}" dt="2024-09-12T13:25:37.413" v="60" actId="207"/>
          <ac:spMkLst>
            <pc:docMk/>
            <pc:sldMk cId="1681145084" sldId="256"/>
            <ac:spMk id="164" creationId="{23CD59D5-F658-E35F-AC14-40C88ED30C34}"/>
          </ac:spMkLst>
        </pc:spChg>
        <pc:spChg chg="add mod">
          <ac:chgData name="Rich Edwards" userId="00f4226a-1697-4716-8928-b43d7726cc59" providerId="ADAL" clId="{FAB4F9A4-6EB3-124C-B89A-CB514B224EF6}" dt="2024-09-12T13:25:37.413" v="60" actId="207"/>
          <ac:spMkLst>
            <pc:docMk/>
            <pc:sldMk cId="1681145084" sldId="256"/>
            <ac:spMk id="165" creationId="{D977FF98-3DED-C1B6-C3EF-4EE68048D282}"/>
          </ac:spMkLst>
        </pc:spChg>
        <pc:spChg chg="add mod">
          <ac:chgData name="Rich Edwards" userId="00f4226a-1697-4716-8928-b43d7726cc59" providerId="ADAL" clId="{FAB4F9A4-6EB3-124C-B89A-CB514B224EF6}" dt="2024-09-12T13:22:21.765" v="41" actId="20577"/>
          <ac:spMkLst>
            <pc:docMk/>
            <pc:sldMk cId="1681145084" sldId="256"/>
            <ac:spMk id="166" creationId="{4DF970F3-49D9-1308-3197-99252941CF83}"/>
          </ac:spMkLst>
        </pc:spChg>
        <pc:spChg chg="add mod">
          <ac:chgData name="Rich Edwards" userId="00f4226a-1697-4716-8928-b43d7726cc59" providerId="ADAL" clId="{FAB4F9A4-6EB3-124C-B89A-CB514B224EF6}" dt="2024-09-12T13:24:42.334" v="58" actId="207"/>
          <ac:spMkLst>
            <pc:docMk/>
            <pc:sldMk cId="1681145084" sldId="256"/>
            <ac:spMk id="167" creationId="{634A423E-EEE0-7075-2A0C-5AA82CBA8DEC}"/>
          </ac:spMkLst>
        </pc:spChg>
        <pc:spChg chg="add mod">
          <ac:chgData name="Rich Edwards" userId="00f4226a-1697-4716-8928-b43d7726cc59" providerId="ADAL" clId="{FAB4F9A4-6EB3-124C-B89A-CB514B224EF6}" dt="2024-09-12T13:24:42.334" v="58" actId="207"/>
          <ac:spMkLst>
            <pc:docMk/>
            <pc:sldMk cId="1681145084" sldId="256"/>
            <ac:spMk id="168" creationId="{7ADF4DE7-9D37-285B-A557-D0AE98A8A9F9}"/>
          </ac:spMkLst>
        </pc:spChg>
        <pc:spChg chg="add mod">
          <ac:chgData name="Rich Edwards" userId="00f4226a-1697-4716-8928-b43d7726cc59" providerId="ADAL" clId="{FAB4F9A4-6EB3-124C-B89A-CB514B224EF6}" dt="2024-09-12T13:22:24.151" v="44" actId="20577"/>
          <ac:spMkLst>
            <pc:docMk/>
            <pc:sldMk cId="1681145084" sldId="256"/>
            <ac:spMk id="169" creationId="{68B899A6-321D-FDEC-7A41-F386AD4AFAF3}"/>
          </ac:spMkLst>
        </pc:spChg>
        <pc:spChg chg="add mod">
          <ac:chgData name="Rich Edwards" userId="00f4226a-1697-4716-8928-b43d7726cc59" providerId="ADAL" clId="{FAB4F9A4-6EB3-124C-B89A-CB514B224EF6}" dt="2024-09-12T13:26:02.845" v="61" actId="207"/>
          <ac:spMkLst>
            <pc:docMk/>
            <pc:sldMk cId="1681145084" sldId="256"/>
            <ac:spMk id="170" creationId="{B9F960FD-DCA2-B08F-4F85-5DE47976AAC1}"/>
          </ac:spMkLst>
        </pc:spChg>
        <pc:spChg chg="add mod">
          <ac:chgData name="Rich Edwards" userId="00f4226a-1697-4716-8928-b43d7726cc59" providerId="ADAL" clId="{FAB4F9A4-6EB3-124C-B89A-CB514B224EF6}" dt="2024-09-12T13:26:02.845" v="61" actId="207"/>
          <ac:spMkLst>
            <pc:docMk/>
            <pc:sldMk cId="1681145084" sldId="256"/>
            <ac:spMk id="171" creationId="{ED39BCB1-618A-8545-68E0-1232AFBF654D}"/>
          </ac:spMkLst>
        </pc:spChg>
        <pc:spChg chg="add mod">
          <ac:chgData name="Rich Edwards" userId="00f4226a-1697-4716-8928-b43d7726cc59" providerId="ADAL" clId="{FAB4F9A4-6EB3-124C-B89A-CB514B224EF6}" dt="2024-09-12T13:22:29.723" v="47" actId="20577"/>
          <ac:spMkLst>
            <pc:docMk/>
            <pc:sldMk cId="1681145084" sldId="256"/>
            <ac:spMk id="172" creationId="{C8CC2D4E-E01D-8DF4-4548-B8B96D481F32}"/>
          </ac:spMkLst>
        </pc:spChg>
        <pc:spChg chg="add mod">
          <ac:chgData name="Rich Edwards" userId="00f4226a-1697-4716-8928-b43d7726cc59" providerId="ADAL" clId="{FAB4F9A4-6EB3-124C-B89A-CB514B224EF6}" dt="2024-09-12T13:26:47.926" v="63" actId="207"/>
          <ac:spMkLst>
            <pc:docMk/>
            <pc:sldMk cId="1681145084" sldId="256"/>
            <ac:spMk id="173" creationId="{5687903D-C697-5199-C7AD-6AF31453DAA3}"/>
          </ac:spMkLst>
        </pc:spChg>
        <pc:spChg chg="add mod">
          <ac:chgData name="Rich Edwards" userId="00f4226a-1697-4716-8928-b43d7726cc59" providerId="ADAL" clId="{FAB4F9A4-6EB3-124C-B89A-CB514B224EF6}" dt="2024-09-12T13:26:47.926" v="63" actId="207"/>
          <ac:spMkLst>
            <pc:docMk/>
            <pc:sldMk cId="1681145084" sldId="256"/>
            <ac:spMk id="174" creationId="{96DA8784-A44B-E155-F72F-E05E09F5E736}"/>
          </ac:spMkLst>
        </pc:spChg>
        <pc:spChg chg="add mod">
          <ac:chgData name="Rich Edwards" userId="00f4226a-1697-4716-8928-b43d7726cc59" providerId="ADAL" clId="{FAB4F9A4-6EB3-124C-B89A-CB514B224EF6}" dt="2024-09-12T13:22:37.253" v="52" actId="114"/>
          <ac:spMkLst>
            <pc:docMk/>
            <pc:sldMk cId="1681145084" sldId="256"/>
            <ac:spMk id="175" creationId="{D8C1459C-34B6-8EA3-E18A-A4CC9FD75B38}"/>
          </ac:spMkLst>
        </pc:spChg>
        <pc:spChg chg="add mod">
          <ac:chgData name="Rich Edwards" userId="00f4226a-1697-4716-8928-b43d7726cc59" providerId="ADAL" clId="{FAB4F9A4-6EB3-124C-B89A-CB514B224EF6}" dt="2024-09-12T13:26:34.003" v="62" actId="207"/>
          <ac:spMkLst>
            <pc:docMk/>
            <pc:sldMk cId="1681145084" sldId="256"/>
            <ac:spMk id="176" creationId="{FF37512F-17B1-662C-E4DE-466C7C01255E}"/>
          </ac:spMkLst>
        </pc:spChg>
        <pc:spChg chg="add mod">
          <ac:chgData name="Rich Edwards" userId="00f4226a-1697-4716-8928-b43d7726cc59" providerId="ADAL" clId="{FAB4F9A4-6EB3-124C-B89A-CB514B224EF6}" dt="2024-09-12T13:26:34.003" v="62" actId="207"/>
          <ac:spMkLst>
            <pc:docMk/>
            <pc:sldMk cId="1681145084" sldId="256"/>
            <ac:spMk id="177" creationId="{A862712D-5C97-1BB9-8BFF-29906210428F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78" creationId="{10B3C133-63D7-75C1-A5F6-F17CC249CC9C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79" creationId="{8D076E8B-84F6-B8CA-DC1E-1A9245514630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80" creationId="{D5D94E72-04FF-0A96-4747-AF3F1FE29DEB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81" creationId="{5B321051-81DF-53C3-AB20-A9DEFC74AD49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82" creationId="{9AC5F700-E9A1-118E-1664-E8FA95F17711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83" creationId="{3EC90501-2548-8F53-F3C2-B5079143BC52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84" creationId="{6221CCF1-29DC-4B66-75BE-2233E89F399A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85" creationId="{9B488D6C-74E5-EF73-21E0-D14F4DEFA143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86" creationId="{D7C543FB-2608-F762-6E0B-5DAE2D697241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87" creationId="{33BEDB1A-3BF2-0D4E-8A5B-72A7BD8D7D59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88" creationId="{B68CA921-9196-9C0F-71FC-06D983798DBA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89" creationId="{B01BE5DD-4C7E-0801-9F96-70625A17155B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90" creationId="{0E4EE726-854E-2A35-F9C2-5C02D021EA31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91" creationId="{8EFBAE84-72B6-AF0B-BEAD-36135E8AD835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92" creationId="{047255DB-E3C7-19C5-2AFB-B62F4D7F2518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93" creationId="{BD726096-AAF9-04E2-B41A-6B842A438BA4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94" creationId="{30A4347C-E854-F0BF-2C63-74D9D0DC7E9E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95" creationId="{BD63EF48-B38B-D5F0-DBA1-E6492E78D6BD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96" creationId="{DD835522-4FFD-82CB-4A15-41CE99B66CDE}"/>
          </ac:spMkLst>
        </pc:spChg>
        <pc:spChg chg="add del mod">
          <ac:chgData name="Rich Edwards" userId="00f4226a-1697-4716-8928-b43d7726cc59" providerId="ADAL" clId="{FAB4F9A4-6EB3-124C-B89A-CB514B224EF6}" dt="2024-09-12T13:27:06.588" v="66" actId="478"/>
          <ac:spMkLst>
            <pc:docMk/>
            <pc:sldMk cId="1681145084" sldId="256"/>
            <ac:spMk id="197" creationId="{686954BE-2D4E-7707-320C-722ED3E15554}"/>
          </ac:spMkLst>
        </pc:spChg>
        <pc:grpChg chg="add del mod">
          <ac:chgData name="Rich Edwards" userId="00f4226a-1697-4716-8928-b43d7726cc59" providerId="ADAL" clId="{FAB4F9A4-6EB3-124C-B89A-CB514B224EF6}" dt="2024-09-12T13:13:55.299" v="1" actId="165"/>
          <ac:grpSpMkLst>
            <pc:docMk/>
            <pc:sldMk cId="1681145084" sldId="256"/>
            <ac:grpSpMk id="104" creationId="{C841F26D-64D5-919E-C27A-56FFCAD276D5}"/>
          </ac:grpSpMkLst>
        </pc:grpChg>
        <pc:grpChg chg="del mod topLvl">
          <ac:chgData name="Rich Edwards" userId="00f4226a-1697-4716-8928-b43d7726cc59" providerId="ADAL" clId="{FAB4F9A4-6EB3-124C-B89A-CB514B224EF6}" dt="2024-09-12T13:14:29.890" v="18" actId="478"/>
          <ac:grpSpMkLst>
            <pc:docMk/>
            <pc:sldMk cId="1681145084" sldId="256"/>
            <ac:grpSpMk id="111" creationId="{18433949-D0B5-8968-9DAC-05407D548E56}"/>
          </ac:grpSpMkLst>
        </pc:grpChg>
        <pc:grpChg chg="del mod topLvl">
          <ac:chgData name="Rich Edwards" userId="00f4226a-1697-4716-8928-b43d7726cc59" providerId="ADAL" clId="{FAB4F9A4-6EB3-124C-B89A-CB514B224EF6}" dt="2024-09-12T13:16:07.359" v="29" actId="478"/>
          <ac:grpSpMkLst>
            <pc:docMk/>
            <pc:sldMk cId="1681145084" sldId="256"/>
            <ac:grpSpMk id="112" creationId="{CCE9215B-DBC7-002E-701B-D8038FBE41AA}"/>
          </ac:grpSpMkLst>
        </pc:grpChg>
        <pc:grpChg chg="del mod topLvl">
          <ac:chgData name="Rich Edwards" userId="00f4226a-1697-4716-8928-b43d7726cc59" providerId="ADAL" clId="{FAB4F9A4-6EB3-124C-B89A-CB514B224EF6}" dt="2024-09-12T13:16:07.359" v="29" actId="478"/>
          <ac:grpSpMkLst>
            <pc:docMk/>
            <pc:sldMk cId="1681145084" sldId="256"/>
            <ac:grpSpMk id="113" creationId="{B10A594D-639E-5269-E518-29850638CECA}"/>
          </ac:grpSpMkLst>
        </pc:grpChg>
        <pc:grpChg chg="del mod topLvl">
          <ac:chgData name="Rich Edwards" userId="00f4226a-1697-4716-8928-b43d7726cc59" providerId="ADAL" clId="{FAB4F9A4-6EB3-124C-B89A-CB514B224EF6}" dt="2024-09-12T13:14:02.359" v="2" actId="478"/>
          <ac:grpSpMkLst>
            <pc:docMk/>
            <pc:sldMk cId="1681145084" sldId="256"/>
            <ac:grpSpMk id="114" creationId="{647854E6-78B5-7D11-3902-3DDFD3733070}"/>
          </ac:grpSpMkLst>
        </pc:grpChg>
        <pc:grpChg chg="del mod topLvl">
          <ac:chgData name="Rich Edwards" userId="00f4226a-1697-4716-8928-b43d7726cc59" providerId="ADAL" clId="{FAB4F9A4-6EB3-124C-B89A-CB514B224EF6}" dt="2024-09-12T13:16:07.359" v="29" actId="478"/>
          <ac:grpSpMkLst>
            <pc:docMk/>
            <pc:sldMk cId="1681145084" sldId="256"/>
            <ac:grpSpMk id="115" creationId="{B7FFB537-8109-2FD0-32AF-CBA13D00DF7C}"/>
          </ac:grpSpMkLst>
        </pc:grpChg>
        <pc:grpChg chg="del mod topLvl">
          <ac:chgData name="Rich Edwards" userId="00f4226a-1697-4716-8928-b43d7726cc59" providerId="ADAL" clId="{FAB4F9A4-6EB3-124C-B89A-CB514B224EF6}" dt="2024-09-12T13:16:11.526" v="30" actId="478"/>
          <ac:grpSpMkLst>
            <pc:docMk/>
            <pc:sldMk cId="1681145084" sldId="256"/>
            <ac:grpSpMk id="116" creationId="{AAFCAA8F-669A-9D9A-96F7-CB0A872E33F5}"/>
          </ac:grpSpMkLst>
        </pc:grpChg>
        <pc:grpChg chg="del mod topLvl">
          <ac:chgData name="Rich Edwards" userId="00f4226a-1697-4716-8928-b43d7726cc59" providerId="ADAL" clId="{FAB4F9A4-6EB3-124C-B89A-CB514B224EF6}" dt="2024-09-12T13:14:36.594" v="19" actId="165"/>
          <ac:grpSpMkLst>
            <pc:docMk/>
            <pc:sldMk cId="1681145084" sldId="256"/>
            <ac:grpSpMk id="117" creationId="{359CF176-6434-AD5A-2605-DC0605B34396}"/>
          </ac:grpSpMkLst>
        </pc:grpChg>
        <pc:grpChg chg="del mod topLvl">
          <ac:chgData name="Rich Edwards" userId="00f4226a-1697-4716-8928-b43d7726cc59" providerId="ADAL" clId="{FAB4F9A4-6EB3-124C-B89A-CB514B224EF6}" dt="2024-09-12T13:14:41.185" v="20" actId="165"/>
          <ac:grpSpMkLst>
            <pc:docMk/>
            <pc:sldMk cId="1681145084" sldId="256"/>
            <ac:grpSpMk id="118" creationId="{D3ACC98B-747F-D6C7-3646-E45E49592197}"/>
          </ac:grpSpMkLst>
        </pc:grpChg>
        <pc:grpChg chg="add">
          <ac:chgData name="Rich Edwards" userId="00f4226a-1697-4716-8928-b43d7726cc59" providerId="ADAL" clId="{FAB4F9A4-6EB3-124C-B89A-CB514B224EF6}" dt="2024-09-12T13:29:08.074" v="67" actId="164"/>
          <ac:grpSpMkLst>
            <pc:docMk/>
            <pc:sldMk cId="1681145084" sldId="256"/>
            <ac:grpSpMk id="198" creationId="{071584CF-BE45-3522-92A1-71CCAFE22DC1}"/>
          </ac:grpSpMkLst>
        </pc:grpChg>
        <pc:grpChg chg="add">
          <ac:chgData name="Rich Edwards" userId="00f4226a-1697-4716-8928-b43d7726cc59" providerId="ADAL" clId="{FAB4F9A4-6EB3-124C-B89A-CB514B224EF6}" dt="2024-09-12T13:29:12.469" v="68" actId="164"/>
          <ac:grpSpMkLst>
            <pc:docMk/>
            <pc:sldMk cId="1681145084" sldId="256"/>
            <ac:grpSpMk id="199" creationId="{D5FAD84E-15F3-D2FF-11DE-93052BB5F8FE}"/>
          </ac:grpSpMkLst>
        </pc:grpChg>
        <pc:grpChg chg="add">
          <ac:chgData name="Rich Edwards" userId="00f4226a-1697-4716-8928-b43d7726cc59" providerId="ADAL" clId="{FAB4F9A4-6EB3-124C-B89A-CB514B224EF6}" dt="2024-09-12T13:29:20.860" v="69" actId="164"/>
          <ac:grpSpMkLst>
            <pc:docMk/>
            <pc:sldMk cId="1681145084" sldId="256"/>
            <ac:grpSpMk id="200" creationId="{A65BD506-DD03-C974-A7C8-0D78176CC35E}"/>
          </ac:grpSpMkLst>
        </pc:grpChg>
        <pc:grpChg chg="add">
          <ac:chgData name="Rich Edwards" userId="00f4226a-1697-4716-8928-b43d7726cc59" providerId="ADAL" clId="{FAB4F9A4-6EB3-124C-B89A-CB514B224EF6}" dt="2024-09-12T13:29:25.876" v="70" actId="164"/>
          <ac:grpSpMkLst>
            <pc:docMk/>
            <pc:sldMk cId="1681145084" sldId="256"/>
            <ac:grpSpMk id="201" creationId="{4974F89C-7346-8438-1518-7964B4343EBC}"/>
          </ac:grpSpMkLst>
        </pc:grpChg>
        <pc:grpChg chg="add">
          <ac:chgData name="Rich Edwards" userId="00f4226a-1697-4716-8928-b43d7726cc59" providerId="ADAL" clId="{FAB4F9A4-6EB3-124C-B89A-CB514B224EF6}" dt="2024-09-12T13:29:29.435" v="71" actId="164"/>
          <ac:grpSpMkLst>
            <pc:docMk/>
            <pc:sldMk cId="1681145084" sldId="256"/>
            <ac:grpSpMk id="202" creationId="{712D0CF4-8537-3FBB-CC2E-B6E31FD7194E}"/>
          </ac:grpSpMkLst>
        </pc:grpChg>
        <pc:grpChg chg="add">
          <ac:chgData name="Rich Edwards" userId="00f4226a-1697-4716-8928-b43d7726cc59" providerId="ADAL" clId="{FAB4F9A4-6EB3-124C-B89A-CB514B224EF6}" dt="2024-09-12T13:29:33.228" v="72" actId="164"/>
          <ac:grpSpMkLst>
            <pc:docMk/>
            <pc:sldMk cId="1681145084" sldId="256"/>
            <ac:grpSpMk id="203" creationId="{EF99E5EA-B796-B4A1-8E87-07D7834F5594}"/>
          </ac:grpSpMkLst>
        </pc:grpChg>
        <pc:picChg chg="add del mod">
          <ac:chgData name="Rich Edwards" userId="00f4226a-1697-4716-8928-b43d7726cc59" providerId="ADAL" clId="{FAB4F9A4-6EB3-124C-B89A-CB514B224EF6}" dt="2024-09-12T13:26:55.369" v="64" actId="478"/>
          <ac:picMkLst>
            <pc:docMk/>
            <pc:sldMk cId="1681145084" sldId="256"/>
            <ac:picMk id="161" creationId="{DBEA1A4E-C1A1-D432-B724-4E8D0ECC6C3C}"/>
          </ac:picMkLst>
        </pc:picChg>
      </pc:sldChg>
    </pc:docChg>
  </pc:docChgLst>
  <pc:docChgLst>
    <pc:chgData name="Rich Edwards" userId="00f4226a-1697-4716-8928-b43d7726cc59" providerId="ADAL" clId="{8811C6CF-0419-8B48-A759-88B4EBFFCA77}"/>
    <pc:docChg chg="undo custSel modSld">
      <pc:chgData name="Rich Edwards" userId="00f4226a-1697-4716-8928-b43d7726cc59" providerId="ADAL" clId="{8811C6CF-0419-8B48-A759-88B4EBFFCA77}" dt="2024-08-15T04:29:39.779" v="17" actId="164"/>
      <pc:docMkLst>
        <pc:docMk/>
      </pc:docMkLst>
      <pc:sldChg chg="addSp delSp modSp mod">
        <pc:chgData name="Rich Edwards" userId="00f4226a-1697-4716-8928-b43d7726cc59" providerId="ADAL" clId="{8811C6CF-0419-8B48-A759-88B4EBFFCA77}" dt="2024-08-15T04:29:39.779" v="17" actId="164"/>
        <pc:sldMkLst>
          <pc:docMk/>
          <pc:sldMk cId="1681145084" sldId="256"/>
        </pc:sldMkLst>
        <pc:spChg chg="mod">
          <ac:chgData name="Rich Edwards" userId="00f4226a-1697-4716-8928-b43d7726cc59" providerId="ADAL" clId="{8811C6CF-0419-8B48-A759-88B4EBFFCA77}" dt="2024-08-15T04:28:18.865" v="4" actId="1582"/>
          <ac:spMkLst>
            <pc:docMk/>
            <pc:sldMk cId="1681145084" sldId="256"/>
            <ac:spMk id="3" creationId="{A7945DFF-BBFC-D16D-DCBE-51BB27275C3C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12" creationId="{C4BC2816-A6D4-3852-F31B-01D94E3322B8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13" creationId="{5A89660F-FFF0-F4AC-1829-3ED212E100F0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24" creationId="{04FD1FAC-A75F-3A7E-E6A2-FFF8BCF12A10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34" creationId="{845B5015-2F8A-54DE-E5BA-A450E817546A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38" creationId="{F5090EE3-AD35-9C73-97FC-D5E21B380B5D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51" creationId="{3CCD1F7B-4C1C-704A-9FE2-E9C20DF61A8F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56" creationId="{DF8A44B8-70FB-3017-8DBC-F8AAC010A0FE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58" creationId="{9F35DF7E-AF4F-91C2-D9D4-7EBCDEE59723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59" creationId="{09137423-222B-EDB6-39F7-8BB431B7CA82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60" creationId="{54DCD9CC-47C2-25FA-D40C-91BBD0110F47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62" creationId="{FFD8949A-5FDF-8528-7F57-4BF67885DAF4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64" creationId="{A8F92D9C-E2E1-A771-7AED-FBEB1B4076A9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68" creationId="{E46A0C46-DE91-9F52-4375-5299B4910590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98" creationId="{F63532A2-3D20-671E-7FDB-0B347B521D1D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99" creationId="{96B09FD4-7862-EB7F-D229-05ECC032491E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100" creationId="{E3E7CA45-122B-5B76-BEA7-4AA6E4D1072C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101" creationId="{BE5D3E0A-ABC4-A333-B6A0-208E3F4D6597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102" creationId="{A4B43929-4250-4E0B-30B9-AA84143B1C9F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103" creationId="{BED63854-BCC9-BEFD-0251-27FDDCE976BF}"/>
          </ac:spMkLst>
        </pc:spChg>
        <pc:spChg chg="mod topLvl">
          <ac:chgData name="Rich Edwards" userId="00f4226a-1697-4716-8928-b43d7726cc59" providerId="ADAL" clId="{8811C6CF-0419-8B48-A759-88B4EBFFCA77}" dt="2024-08-15T04:29:28.868" v="15" actId="14100"/>
          <ac:spMkLst>
            <pc:docMk/>
            <pc:sldMk cId="1681145084" sldId="256"/>
            <ac:spMk id="105" creationId="{71A70E85-9571-85D2-B3B0-6165B8D9B78F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14" creationId="{AAC798CD-525F-5663-B122-36A6255E5774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15" creationId="{F68EFDFF-FE6C-0BCD-455C-45B593BCE6A9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16" creationId="{4D2F3897-B460-7F31-021F-CCAEE62166D4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17" creationId="{9947B655-0B3E-E906-B3A6-340D4FB8FC11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18" creationId="{5CF89BF8-5BCE-4B38-FDC3-CB4FCE4F320E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19" creationId="{E20C9FC4-D624-26C0-88CC-9F94EFEC8228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0" creationId="{2E8EE305-3D02-FE04-2375-DE4F46F4A5A1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1" creationId="{01B5E8DA-4DBF-5AB3-DF3D-226536B429FE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2" creationId="{4C970739-7011-C9DD-FE82-220C9590BA26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3" creationId="{CAE0C146-5BF3-0013-FC41-569FEFF2EB2F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4" creationId="{68ECE522-C9BC-028B-A90F-D539A2768D76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5" creationId="{492949D5-576B-D3A9-F1FF-FE2A2109A068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6" creationId="{18207E3A-A025-15CA-7505-D9FCC126FCA5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7" creationId="{B25BA60D-FE3B-AD62-6300-3E1404342F29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8" creationId="{06525AE9-8AD7-5B47-B55E-A127E4311F0B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9" creationId="{278D2773-F098-48DA-4964-44829D049453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30" creationId="{6119CCCB-E3E1-D11C-AADB-9912C8332AE4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31" creationId="{C06B0A81-21E3-54B3-A794-6666A748DCE3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32" creationId="{8A31358D-B2F6-AD0E-64DD-115FB993D034}"/>
          </ac:spMkLst>
        </pc:spChg>
        <pc:spChg chg="del mod topLvl">
          <ac:chgData name="Rich Edwards" userId="00f4226a-1697-4716-8928-b43d7726cc59" providerId="ADAL" clId="{8811C6CF-0419-8B48-A759-88B4EBFFCA77}" dt="2024-08-15T04:29:14.242" v="13" actId="478"/>
          <ac:spMkLst>
            <pc:docMk/>
            <pc:sldMk cId="1681145084" sldId="256"/>
            <ac:spMk id="134" creationId="{31FCEEBD-0FAF-5AF7-73F1-2CFC86CB7E54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43" creationId="{E3975311-BD64-3FDD-977D-DB10934B7690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44" creationId="{23FD25BB-EAD4-40FC-5927-294717A6DD46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45" creationId="{A5441298-572D-2389-D31A-CE24E1A3C592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46" creationId="{9644F19E-ED8E-8056-28BB-DE41496C3DCF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47" creationId="{B6CBA031-C634-6892-655E-8D07D446ED6B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48" creationId="{05114174-CCFE-CF0C-2A70-721EC4FE4E05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49" creationId="{1771D492-7B0C-909C-3A8E-1FB4FA5B732A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0" creationId="{E37E467F-6B06-B74C-B5DE-AFB7C9E8C09E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1" creationId="{A8FB36AC-F98B-6855-CF29-85094DB174E1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2" creationId="{A1FF0F59-F08F-76C2-1BC6-A8050A18E9A4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3" creationId="{ED6AE2D9-C3AC-305F-BB61-36937E833C6B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4" creationId="{2ED1D442-5800-1F90-FD16-D6813195925B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5" creationId="{D545898F-4829-6CD5-67BF-A8E17BE3924F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6" creationId="{3BB8E048-A970-0DD3-EAB6-11EAE6D4C0CF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7" creationId="{1800E475-FF0B-E787-AD9F-5110F473FFF2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8" creationId="{CF129758-8A24-F80A-F337-FB4EA09A8D74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9" creationId="{7339E414-DD6D-CD1E-3A6C-EEB6B7AEE1B4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60" creationId="{279849D2-D976-7A48-7CED-66C8B190CB27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61" creationId="{EE642D83-2934-8E02-6932-564C5A774714}"/>
          </ac:spMkLst>
        </pc:spChg>
        <pc:grpChg chg="add mod">
          <ac:chgData name="Rich Edwards" userId="00f4226a-1697-4716-8928-b43d7726cc59" providerId="ADAL" clId="{8811C6CF-0419-8B48-A759-88B4EBFFCA77}" dt="2024-08-15T04:28:29.884" v="5" actId="14100"/>
          <ac:grpSpMkLst>
            <pc:docMk/>
            <pc:sldMk cId="1681145084" sldId="256"/>
            <ac:grpSpMk id="2" creationId="{92C89A18-AAB7-C71A-11A1-00E78FEE58FC}"/>
          </ac:grpSpMkLst>
        </pc:grpChg>
        <pc:grpChg chg="mod">
          <ac:chgData name="Rich Edwards" userId="00f4226a-1697-4716-8928-b43d7726cc59" providerId="ADAL" clId="{8811C6CF-0419-8B48-A759-88B4EBFFCA77}" dt="2024-08-15T04:27:34.318" v="0" actId="571"/>
          <ac:grpSpMkLst>
            <pc:docMk/>
            <pc:sldMk cId="1681145084" sldId="256"/>
            <ac:grpSpMk id="4" creationId="{58AFE4F2-F708-11FE-236E-7A2558E62102}"/>
          </ac:grpSpMkLst>
        </pc:grpChg>
        <pc:grpChg chg="mod">
          <ac:chgData name="Rich Edwards" userId="00f4226a-1697-4716-8928-b43d7726cc59" providerId="ADAL" clId="{8811C6CF-0419-8B48-A759-88B4EBFFCA77}" dt="2024-08-15T04:27:34.318" v="0" actId="571"/>
          <ac:grpSpMkLst>
            <pc:docMk/>
            <pc:sldMk cId="1681145084" sldId="256"/>
            <ac:grpSpMk id="5" creationId="{95BA1810-1DAB-9852-7CD3-88FE5B7F7F72}"/>
          </ac:grpSpMkLst>
        </pc:grpChg>
        <pc:grpChg chg="mod">
          <ac:chgData name="Rich Edwards" userId="00f4226a-1697-4716-8928-b43d7726cc59" providerId="ADAL" clId="{8811C6CF-0419-8B48-A759-88B4EBFFCA77}" dt="2024-08-15T04:27:34.318" v="0" actId="571"/>
          <ac:grpSpMkLst>
            <pc:docMk/>
            <pc:sldMk cId="1681145084" sldId="256"/>
            <ac:grpSpMk id="6" creationId="{4531B675-FAF8-D7EA-460E-618FF942EEA0}"/>
          </ac:grpSpMkLst>
        </pc:grpChg>
        <pc:grpChg chg="mod">
          <ac:chgData name="Rich Edwards" userId="00f4226a-1697-4716-8928-b43d7726cc59" providerId="ADAL" clId="{8811C6CF-0419-8B48-A759-88B4EBFFCA77}" dt="2024-08-15T04:27:34.318" v="0" actId="571"/>
          <ac:grpSpMkLst>
            <pc:docMk/>
            <pc:sldMk cId="1681145084" sldId="256"/>
            <ac:grpSpMk id="7" creationId="{0D42A7B9-E6E2-C112-2958-B4DE8BEAB233}"/>
          </ac:grpSpMkLst>
        </pc:grpChg>
        <pc:grpChg chg="mod">
          <ac:chgData name="Rich Edwards" userId="00f4226a-1697-4716-8928-b43d7726cc59" providerId="ADAL" clId="{8811C6CF-0419-8B48-A759-88B4EBFFCA77}" dt="2024-08-15T04:27:34.318" v="0" actId="571"/>
          <ac:grpSpMkLst>
            <pc:docMk/>
            <pc:sldMk cId="1681145084" sldId="256"/>
            <ac:grpSpMk id="8" creationId="{B3DE2DBD-0BA2-9B7C-FC2B-7A8BF2AF426C}"/>
          </ac:grpSpMkLst>
        </pc:grpChg>
        <pc:grpChg chg="mod">
          <ac:chgData name="Rich Edwards" userId="00f4226a-1697-4716-8928-b43d7726cc59" providerId="ADAL" clId="{8811C6CF-0419-8B48-A759-88B4EBFFCA77}" dt="2024-08-15T04:27:34.318" v="0" actId="571"/>
          <ac:grpSpMkLst>
            <pc:docMk/>
            <pc:sldMk cId="1681145084" sldId="256"/>
            <ac:grpSpMk id="9" creationId="{9B4E11E6-7248-53C3-50B4-62C3EAFE5EAC}"/>
          </ac:grpSpMkLst>
        </pc:grpChg>
        <pc:grpChg chg="mod">
          <ac:chgData name="Rich Edwards" userId="00f4226a-1697-4716-8928-b43d7726cc59" providerId="ADAL" clId="{8811C6CF-0419-8B48-A759-88B4EBFFCA77}" dt="2024-08-15T04:27:34.318" v="0" actId="571"/>
          <ac:grpSpMkLst>
            <pc:docMk/>
            <pc:sldMk cId="1681145084" sldId="256"/>
            <ac:grpSpMk id="10" creationId="{D9F6D53D-3B43-EF6C-8239-A800F07938EB}"/>
          </ac:grpSpMkLst>
        </pc:grpChg>
        <pc:grpChg chg="mod">
          <ac:chgData name="Rich Edwards" userId="00f4226a-1697-4716-8928-b43d7726cc59" providerId="ADAL" clId="{8811C6CF-0419-8B48-A759-88B4EBFFCA77}" dt="2024-08-15T04:27:34.318" v="0" actId="571"/>
          <ac:grpSpMkLst>
            <pc:docMk/>
            <pc:sldMk cId="1681145084" sldId="256"/>
            <ac:grpSpMk id="11" creationId="{98A46392-D060-D512-5C1F-137651A9ABAE}"/>
          </ac:grpSpMkLst>
        </pc:grpChg>
        <pc:grpChg chg="add del mod">
          <ac:chgData name="Rich Edwards" userId="00f4226a-1697-4716-8928-b43d7726cc59" providerId="ADAL" clId="{8811C6CF-0419-8B48-A759-88B4EBFFCA77}" dt="2024-08-15T04:28:43.896" v="8" actId="165"/>
          <ac:grpSpMkLst>
            <pc:docMk/>
            <pc:sldMk cId="1681145084" sldId="256"/>
            <ac:grpSpMk id="104" creationId="{7F0B0E8C-F4B6-D5F9-692E-624895CA71BE}"/>
          </ac:grpSpMkLst>
        </pc:grpChg>
        <pc:grpChg chg="mod topLvl">
          <ac:chgData name="Rich Edwards" userId="00f4226a-1697-4716-8928-b43d7726cc59" providerId="ADAL" clId="{8811C6CF-0419-8B48-A759-88B4EBFFCA77}" dt="2024-08-15T04:28:43.896" v="8" actId="165"/>
          <ac:grpSpMkLst>
            <pc:docMk/>
            <pc:sldMk cId="1681145084" sldId="256"/>
            <ac:grpSpMk id="106" creationId="{4C3B949F-EB40-5FE6-7C6C-8B0156DA1B80}"/>
          </ac:grpSpMkLst>
        </pc:grpChg>
        <pc:grpChg chg="mod topLvl">
          <ac:chgData name="Rich Edwards" userId="00f4226a-1697-4716-8928-b43d7726cc59" providerId="ADAL" clId="{8811C6CF-0419-8B48-A759-88B4EBFFCA77}" dt="2024-08-15T04:28:43.896" v="8" actId="165"/>
          <ac:grpSpMkLst>
            <pc:docMk/>
            <pc:sldMk cId="1681145084" sldId="256"/>
            <ac:grpSpMk id="107" creationId="{CF1FAFB2-74DA-ED04-7691-EDB9B62D3126}"/>
          </ac:grpSpMkLst>
        </pc:grpChg>
        <pc:grpChg chg="mod topLvl">
          <ac:chgData name="Rich Edwards" userId="00f4226a-1697-4716-8928-b43d7726cc59" providerId="ADAL" clId="{8811C6CF-0419-8B48-A759-88B4EBFFCA77}" dt="2024-08-15T04:28:43.896" v="8" actId="165"/>
          <ac:grpSpMkLst>
            <pc:docMk/>
            <pc:sldMk cId="1681145084" sldId="256"/>
            <ac:grpSpMk id="108" creationId="{5C4C36F4-2AD2-715D-BBF2-5F91880CB2B6}"/>
          </ac:grpSpMkLst>
        </pc:grpChg>
        <pc:grpChg chg="mod topLvl">
          <ac:chgData name="Rich Edwards" userId="00f4226a-1697-4716-8928-b43d7726cc59" providerId="ADAL" clId="{8811C6CF-0419-8B48-A759-88B4EBFFCA77}" dt="2024-08-15T04:28:43.896" v="8" actId="165"/>
          <ac:grpSpMkLst>
            <pc:docMk/>
            <pc:sldMk cId="1681145084" sldId="256"/>
            <ac:grpSpMk id="109" creationId="{EF1ED84C-EF85-6B72-7204-5F6950955D26}"/>
          </ac:grpSpMkLst>
        </pc:grpChg>
        <pc:grpChg chg="del mod topLvl">
          <ac:chgData name="Rich Edwards" userId="00f4226a-1697-4716-8928-b43d7726cc59" providerId="ADAL" clId="{8811C6CF-0419-8B48-A759-88B4EBFFCA77}" dt="2024-08-15T04:29:31.356" v="16" actId="478"/>
          <ac:grpSpMkLst>
            <pc:docMk/>
            <pc:sldMk cId="1681145084" sldId="256"/>
            <ac:grpSpMk id="110" creationId="{734F6DD6-DE7F-BC4C-7776-7B7E83EE2EA1}"/>
          </ac:grpSpMkLst>
        </pc:grpChg>
        <pc:grpChg chg="del mod topLvl">
          <ac:chgData name="Rich Edwards" userId="00f4226a-1697-4716-8928-b43d7726cc59" providerId="ADAL" clId="{8811C6CF-0419-8B48-A759-88B4EBFFCA77}" dt="2024-08-15T04:29:31.356" v="16" actId="478"/>
          <ac:grpSpMkLst>
            <pc:docMk/>
            <pc:sldMk cId="1681145084" sldId="256"/>
            <ac:grpSpMk id="111" creationId="{91D75AE8-AC43-E301-9541-D786A9A83A2A}"/>
          </ac:grpSpMkLst>
        </pc:grpChg>
        <pc:grpChg chg="del mod topLvl">
          <ac:chgData name="Rich Edwards" userId="00f4226a-1697-4716-8928-b43d7726cc59" providerId="ADAL" clId="{8811C6CF-0419-8B48-A759-88B4EBFFCA77}" dt="2024-08-15T04:29:31.356" v="16" actId="478"/>
          <ac:grpSpMkLst>
            <pc:docMk/>
            <pc:sldMk cId="1681145084" sldId="256"/>
            <ac:grpSpMk id="112" creationId="{8EA60073-F01F-5352-FC50-2D0CF9B21C88}"/>
          </ac:grpSpMkLst>
        </pc:grpChg>
        <pc:grpChg chg="del mod topLvl">
          <ac:chgData name="Rich Edwards" userId="00f4226a-1697-4716-8928-b43d7726cc59" providerId="ADAL" clId="{8811C6CF-0419-8B48-A759-88B4EBFFCA77}" dt="2024-08-15T04:29:31.356" v="16" actId="478"/>
          <ac:grpSpMkLst>
            <pc:docMk/>
            <pc:sldMk cId="1681145084" sldId="256"/>
            <ac:grpSpMk id="113" creationId="{B752D5DD-ED85-E89D-F36C-D2E9786BE803}"/>
          </ac:grpSpMkLst>
        </pc:grpChg>
        <pc:grpChg chg="add del mod">
          <ac:chgData name="Rich Edwards" userId="00f4226a-1697-4716-8928-b43d7726cc59" providerId="ADAL" clId="{8811C6CF-0419-8B48-A759-88B4EBFFCA77}" dt="2024-08-15T04:28:43.896" v="8" actId="165"/>
          <ac:grpSpMkLst>
            <pc:docMk/>
            <pc:sldMk cId="1681145084" sldId="256"/>
            <ac:grpSpMk id="133" creationId="{38FEFCB3-671C-A8D7-704E-E2BFF3BA4EEE}"/>
          </ac:grpSpMkLst>
        </pc:grpChg>
        <pc:grpChg chg="del mod topLvl">
          <ac:chgData name="Rich Edwards" userId="00f4226a-1697-4716-8928-b43d7726cc59" providerId="ADAL" clId="{8811C6CF-0419-8B48-A759-88B4EBFFCA77}" dt="2024-08-15T04:28:55.695" v="9" actId="478"/>
          <ac:grpSpMkLst>
            <pc:docMk/>
            <pc:sldMk cId="1681145084" sldId="256"/>
            <ac:grpSpMk id="135" creationId="{D8DD0311-C17A-2B33-6409-909C2A9E8560}"/>
          </ac:grpSpMkLst>
        </pc:grpChg>
        <pc:grpChg chg="del mod topLvl">
          <ac:chgData name="Rich Edwards" userId="00f4226a-1697-4716-8928-b43d7726cc59" providerId="ADAL" clId="{8811C6CF-0419-8B48-A759-88B4EBFFCA77}" dt="2024-08-15T04:28:55.695" v="9" actId="478"/>
          <ac:grpSpMkLst>
            <pc:docMk/>
            <pc:sldMk cId="1681145084" sldId="256"/>
            <ac:grpSpMk id="136" creationId="{83344AB1-5505-E54A-935F-540F8270CA4D}"/>
          </ac:grpSpMkLst>
        </pc:grpChg>
        <pc:grpChg chg="del mod topLvl">
          <ac:chgData name="Rich Edwards" userId="00f4226a-1697-4716-8928-b43d7726cc59" providerId="ADAL" clId="{8811C6CF-0419-8B48-A759-88B4EBFFCA77}" dt="2024-08-15T04:28:55.695" v="9" actId="478"/>
          <ac:grpSpMkLst>
            <pc:docMk/>
            <pc:sldMk cId="1681145084" sldId="256"/>
            <ac:grpSpMk id="137" creationId="{17DC612B-A038-B0DE-3CFD-D005A63454F6}"/>
          </ac:grpSpMkLst>
        </pc:grpChg>
        <pc:grpChg chg="del mod topLvl">
          <ac:chgData name="Rich Edwards" userId="00f4226a-1697-4716-8928-b43d7726cc59" providerId="ADAL" clId="{8811C6CF-0419-8B48-A759-88B4EBFFCA77}" dt="2024-08-15T04:28:55.695" v="9" actId="478"/>
          <ac:grpSpMkLst>
            <pc:docMk/>
            <pc:sldMk cId="1681145084" sldId="256"/>
            <ac:grpSpMk id="138" creationId="{97333D73-F5EC-9276-2501-8C3BEAC4BFCE}"/>
          </ac:grpSpMkLst>
        </pc:grpChg>
        <pc:grpChg chg="mod topLvl">
          <ac:chgData name="Rich Edwards" userId="00f4226a-1697-4716-8928-b43d7726cc59" providerId="ADAL" clId="{8811C6CF-0419-8B48-A759-88B4EBFFCA77}" dt="2024-08-15T04:29:21.300" v="14" actId="1076"/>
          <ac:grpSpMkLst>
            <pc:docMk/>
            <pc:sldMk cId="1681145084" sldId="256"/>
            <ac:grpSpMk id="139" creationId="{045FC6BD-922A-D3C2-EDF2-06FC7B6D8736}"/>
          </ac:grpSpMkLst>
        </pc:grpChg>
        <pc:grpChg chg="mod topLvl">
          <ac:chgData name="Rich Edwards" userId="00f4226a-1697-4716-8928-b43d7726cc59" providerId="ADAL" clId="{8811C6CF-0419-8B48-A759-88B4EBFFCA77}" dt="2024-08-15T04:29:21.300" v="14" actId="1076"/>
          <ac:grpSpMkLst>
            <pc:docMk/>
            <pc:sldMk cId="1681145084" sldId="256"/>
            <ac:grpSpMk id="140" creationId="{896BD373-F119-EF05-9216-2C4B7814D7A0}"/>
          </ac:grpSpMkLst>
        </pc:grpChg>
        <pc:grpChg chg="mod topLvl">
          <ac:chgData name="Rich Edwards" userId="00f4226a-1697-4716-8928-b43d7726cc59" providerId="ADAL" clId="{8811C6CF-0419-8B48-A759-88B4EBFFCA77}" dt="2024-08-15T04:29:21.300" v="14" actId="1076"/>
          <ac:grpSpMkLst>
            <pc:docMk/>
            <pc:sldMk cId="1681145084" sldId="256"/>
            <ac:grpSpMk id="141" creationId="{F0BE1911-631C-26A6-EC37-49A175F4F052}"/>
          </ac:grpSpMkLst>
        </pc:grpChg>
        <pc:grpChg chg="mod topLvl">
          <ac:chgData name="Rich Edwards" userId="00f4226a-1697-4716-8928-b43d7726cc59" providerId="ADAL" clId="{8811C6CF-0419-8B48-A759-88B4EBFFCA77}" dt="2024-08-15T04:29:21.300" v="14" actId="1076"/>
          <ac:grpSpMkLst>
            <pc:docMk/>
            <pc:sldMk cId="1681145084" sldId="256"/>
            <ac:grpSpMk id="142" creationId="{76E4828A-590C-3C2B-AAE6-67EE0F2823F4}"/>
          </ac:grpSpMkLst>
        </pc:grpChg>
        <pc:grpChg chg="add">
          <ac:chgData name="Rich Edwards" userId="00f4226a-1697-4716-8928-b43d7726cc59" providerId="ADAL" clId="{8811C6CF-0419-8B48-A759-88B4EBFFCA77}" dt="2024-08-15T04:29:39.779" v="17" actId="164"/>
          <ac:grpSpMkLst>
            <pc:docMk/>
            <pc:sldMk cId="1681145084" sldId="256"/>
            <ac:grpSpMk id="162" creationId="{0BD4FE16-BA15-39CE-7837-40AAB1BFAFD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064F-51EF-C1D4-6D4A-51013C62F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870CC-E145-C662-C157-C6EB46518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F49B-8AEE-6B40-D7BF-C3957022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12/9/2024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09A1-57C3-2759-8521-C8ACB427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85A3-094E-D664-A401-75510DCC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05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FD1-AA8A-10AB-7062-94BC01AF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C152C-ABD1-6508-2F9A-AEB385C5C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13D9B-3284-673C-B653-C2A11E8B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12/9/2024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950D4-9E4D-AE79-FF8B-7DD0F399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32A24-E115-B070-61E7-AF196846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5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6B640-6296-B3DA-744F-A8EC80509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9053D-B6AB-5307-5853-1F1D4698A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16FA-BF31-96E0-BE91-8F8BE75D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12/9/2024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6BFDA-A8E4-ADBF-3BB9-BBB5A82C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EB4E-F7C7-3C22-A6C4-7FF122B6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55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A9A7-9F8B-D5D4-2D40-4E0D66F9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57F1-29B8-F49E-919A-C7418F43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F6BE-0947-8EE8-85F0-894D1A9D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12/9/2024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C24E-2946-6C27-6DA6-AA165206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F4F3-B389-9559-5B63-C907DAA8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9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3A3B-BFC5-8E95-0EBD-DBB2AF8C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16F48-F975-E5D6-FECD-5864B63C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4377-F887-8B23-3506-D638E43B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12/9/2024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F251-A8BE-3445-8A7F-975E07A3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BE4F7-F226-2638-9DB4-B6B34A26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08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EEAF-92D8-8F67-ACC6-A995FAA2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0CAC-14E3-E495-750B-E7124AA04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E2F82-5073-E58D-E813-5C1E5EB3E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48F7B-4F3D-7D4B-4D18-4B9D6523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12/9/2024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E8E29-E135-8DB9-A36A-993B5000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5A2CD-0262-FA06-881E-608A18C6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47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9CB1-8ED3-550F-3337-E7955D7E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377A1-601B-E417-A0D8-A14FBEF54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70ACE-1F30-6B17-885F-177B573C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A577D-CF0F-CF3B-60B2-D67DB25F0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CAF9F-D69C-CA15-929B-1015141BC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69B83-11F8-B0B7-2595-40E1997C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12/9/2024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ADCC0-9BF6-0909-C9F8-D8F7FF54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C3BE9-F76B-B895-FF8C-D51E3C31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88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E81A-4B50-8524-3731-C2839AEE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37EB2-9D6F-4720-92D3-F6A558AA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12/9/2024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59C26-52BD-9262-10D3-AE636553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08CE6-E018-2F55-EB0F-7C597224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09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95FD5-8A9E-28C5-29D2-55C6D5B3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12/9/2024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F6391-DF68-26F3-D668-25435FF2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2A38B-5FDD-C6F0-474E-8DB373D0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8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8BF9-24BE-5065-2A93-82461D3F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87F0-A18D-2723-6F06-944309BE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E43EA-2795-6932-2405-C60A79AC0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BF617-240C-EAB4-06CF-34026FC4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12/9/2024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2A92-9CE7-018C-94EB-D502DA43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0DED-0F35-625A-13A9-724E6AB3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50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1C5D-07EB-B929-50B4-E352370A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A8DE7-3F18-A4D0-1E3F-1684503BF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80111-CED6-EE13-DCDD-EC36FDB46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5A51-E00F-203F-119F-0F24C240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12/9/2024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AA7D6-23E5-F6B3-B7A9-3B0939B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C15CA-1DFF-0707-8211-FD49BB09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27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463C4-7C80-E467-6087-DE9D2CD4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1A3C9-A998-8355-CB4D-5FB9F5AB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3B90B-38C5-6D0C-7094-9C89FF905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1FA78F-BF5D-AF4E-806D-83B291B0B8BA}" type="datetimeFigureOut">
              <a:rPr lang="en-AU" smtClean="0"/>
              <a:t>12/9/2024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46018-4B9F-739A-7A5C-2785A6111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A3EE8-B312-163C-753F-5199772A9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713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6204FA2-8615-03F0-DFFA-1C9CEC8AE747}"/>
              </a:ext>
            </a:extLst>
          </p:cNvPr>
          <p:cNvGrpSpPr/>
          <p:nvPr/>
        </p:nvGrpSpPr>
        <p:grpSpPr>
          <a:xfrm>
            <a:off x="116394" y="67358"/>
            <a:ext cx="2159213" cy="841417"/>
            <a:chOff x="7884206" y="67358"/>
            <a:chExt cx="2159213" cy="84141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44A0EE-765F-3D04-7D18-F96922EC01D6}"/>
                </a:ext>
              </a:extLst>
            </p:cNvPr>
            <p:cNvSpPr/>
            <p:nvPr/>
          </p:nvSpPr>
          <p:spPr bwMode="auto">
            <a:xfrm>
              <a:off x="7884206" y="67358"/>
              <a:ext cx="2159213" cy="841417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F87837-CE87-9059-970C-E532CDE55DAC}"/>
                </a:ext>
              </a:extLst>
            </p:cNvPr>
            <p:cNvSpPr/>
            <p:nvPr/>
          </p:nvSpPr>
          <p:spPr bwMode="auto">
            <a:xfrm>
              <a:off x="8146669" y="182226"/>
              <a:ext cx="85725" cy="85725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91FFED1-9F2B-A707-41A7-C15E2D48E433}"/>
                </a:ext>
              </a:extLst>
            </p:cNvPr>
            <p:cNvSpPr/>
            <p:nvPr/>
          </p:nvSpPr>
          <p:spPr bwMode="auto">
            <a:xfrm>
              <a:off x="8007616" y="184879"/>
              <a:ext cx="85725" cy="85725"/>
            </a:xfrm>
            <a:prstGeom prst="ellipse">
              <a:avLst/>
            </a:prstGeom>
            <a:solidFill>
              <a:srgbClr val="0D01FF"/>
            </a:solidFill>
            <a:ln w="12700" cap="flat" cmpd="sng" algn="ctr">
              <a:solidFill>
                <a:srgbClr val="0D01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95B48D-1D90-59C2-E6BA-F54988DBC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449" y="117366"/>
              <a:ext cx="1558825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Telomere prediction</a:t>
              </a: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FAE56FE3-F646-3B58-C5CB-2B18D4B7FD42}"/>
                </a:ext>
              </a:extLst>
            </p:cNvPr>
            <p:cNvSpPr/>
            <p:nvPr/>
          </p:nvSpPr>
          <p:spPr bwMode="auto">
            <a:xfrm>
              <a:off x="7989065" y="407329"/>
              <a:ext cx="119093" cy="102666"/>
            </a:xfrm>
            <a:prstGeom prst="triangle">
              <a:avLst/>
            </a:prstGeom>
            <a:solidFill>
              <a:srgbClr val="FFE313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63B44D45-6259-8195-F16A-BF70336426B0}"/>
                </a:ext>
              </a:extLst>
            </p:cNvPr>
            <p:cNvSpPr/>
            <p:nvPr/>
          </p:nvSpPr>
          <p:spPr bwMode="auto">
            <a:xfrm flipV="1">
              <a:off x="8129984" y="407329"/>
              <a:ext cx="119093" cy="102666"/>
            </a:xfrm>
            <a:prstGeom prst="triangle">
              <a:avLst/>
            </a:prstGeom>
            <a:solidFill>
              <a:srgbClr val="FFE313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C294B4-E6AC-439A-E704-0A7C744C3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449" y="345966"/>
              <a:ext cx="1447704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Duplicated BUSCO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296D14-BBAA-0114-9E29-67FE2505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449" y="595997"/>
              <a:ext cx="1093248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Assembly gap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CBA4D0-CB41-7193-E9F2-990DF29C2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062" y="595997"/>
              <a:ext cx="129844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B93022">
                      <a:lumMod val="75000"/>
                    </a:srgbClr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+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CEBB616-411B-F7DF-5BA3-931B1713C956}"/>
              </a:ext>
            </a:extLst>
          </p:cNvPr>
          <p:cNvGrpSpPr/>
          <p:nvPr/>
        </p:nvGrpSpPr>
        <p:grpSpPr>
          <a:xfrm>
            <a:off x="116394" y="1090049"/>
            <a:ext cx="2159213" cy="1076219"/>
            <a:chOff x="116394" y="1090049"/>
            <a:chExt cx="2159213" cy="107621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21BAB4-FB87-B626-78FE-9A7529562A98}"/>
                </a:ext>
              </a:extLst>
            </p:cNvPr>
            <p:cNvSpPr/>
            <p:nvPr/>
          </p:nvSpPr>
          <p:spPr bwMode="auto">
            <a:xfrm>
              <a:off x="116394" y="1090049"/>
              <a:ext cx="2159213" cy="1076219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9D37BB5-5550-6BAA-7FA9-6B0ED469A098}"/>
                </a:ext>
              </a:extLst>
            </p:cNvPr>
            <p:cNvSpPr/>
            <p:nvPr/>
          </p:nvSpPr>
          <p:spPr bwMode="auto">
            <a:xfrm>
              <a:off x="378857" y="1439719"/>
              <a:ext cx="85725" cy="85725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66A04FC-4FD9-CBC8-34D5-9BEF06F50F4F}"/>
                </a:ext>
              </a:extLst>
            </p:cNvPr>
            <p:cNvSpPr/>
            <p:nvPr/>
          </p:nvSpPr>
          <p:spPr bwMode="auto">
            <a:xfrm>
              <a:off x="239804" y="1442372"/>
              <a:ext cx="85725" cy="85725"/>
            </a:xfrm>
            <a:prstGeom prst="ellipse">
              <a:avLst/>
            </a:prstGeom>
            <a:solidFill>
              <a:srgbClr val="0D01FF"/>
            </a:solidFill>
            <a:ln w="12700" cap="flat" cmpd="sng" algn="ctr">
              <a:solidFill>
                <a:srgbClr val="0D01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129A31E-E44E-7AF6-96F6-4821B108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37" y="1374859"/>
              <a:ext cx="1558825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Telomere prediction</a:t>
              </a: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8635C929-C733-A7DD-FEFD-DA9CBAF2150B}"/>
                </a:ext>
              </a:extLst>
            </p:cNvPr>
            <p:cNvSpPr/>
            <p:nvPr/>
          </p:nvSpPr>
          <p:spPr bwMode="auto">
            <a:xfrm>
              <a:off x="221253" y="1664822"/>
              <a:ext cx="119093" cy="102666"/>
            </a:xfrm>
            <a:prstGeom prst="triangle">
              <a:avLst/>
            </a:prstGeom>
            <a:solidFill>
              <a:srgbClr val="FFE313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78D421F0-E841-17AC-238B-97CE78F21125}"/>
                </a:ext>
              </a:extLst>
            </p:cNvPr>
            <p:cNvSpPr/>
            <p:nvPr/>
          </p:nvSpPr>
          <p:spPr bwMode="auto">
            <a:xfrm flipV="1">
              <a:off x="362172" y="1664822"/>
              <a:ext cx="119093" cy="102666"/>
            </a:xfrm>
            <a:prstGeom prst="triangle">
              <a:avLst/>
            </a:prstGeom>
            <a:solidFill>
              <a:srgbClr val="FFE313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14C83D2-C230-95B7-CD45-BFDF0F39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37" y="1603459"/>
              <a:ext cx="1447704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Duplicated BUSCO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C470B29-2E82-38FA-E769-A77472460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37" y="1832059"/>
              <a:ext cx="1093248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Assembly gap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E7F818-0B22-BE17-F39D-25C75D58F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50" y="1818903"/>
              <a:ext cx="129844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B93022">
                      <a:lumMod val="75000"/>
                    </a:srgbClr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+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770313-A1DB-59DD-7FFE-7E9020B42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37" y="1146259"/>
              <a:ext cx="631583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Synteny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A75F7F-2EAA-4B71-BC29-9D70994B3DDC}"/>
                </a:ext>
              </a:extLst>
            </p:cNvPr>
            <p:cNvSpPr/>
            <p:nvPr/>
          </p:nvSpPr>
          <p:spPr>
            <a:xfrm>
              <a:off x="239804" y="1179228"/>
              <a:ext cx="85725" cy="165810"/>
            </a:xfrm>
            <a:prstGeom prst="rect">
              <a:avLst/>
            </a:prstGeom>
            <a:solidFill>
              <a:srgbClr val="C8DB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A9F71B-DED0-43A4-2AB0-CC0AC3A90370}"/>
                </a:ext>
              </a:extLst>
            </p:cNvPr>
            <p:cNvSpPr/>
            <p:nvPr/>
          </p:nvSpPr>
          <p:spPr>
            <a:xfrm>
              <a:off x="378857" y="1179228"/>
              <a:ext cx="85725" cy="165810"/>
            </a:xfrm>
            <a:prstGeom prst="rect">
              <a:avLst/>
            </a:prstGeom>
            <a:solidFill>
              <a:srgbClr val="F1CE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6133DEE-DA3D-227C-6599-116F7717D47C}"/>
              </a:ext>
            </a:extLst>
          </p:cNvPr>
          <p:cNvGrpSpPr/>
          <p:nvPr/>
        </p:nvGrpSpPr>
        <p:grpSpPr>
          <a:xfrm>
            <a:off x="116394" y="2342261"/>
            <a:ext cx="3880821" cy="1076219"/>
            <a:chOff x="116394" y="2342261"/>
            <a:chExt cx="3880821" cy="107621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731B69-2366-185D-CE8C-11136AAAFE8C}"/>
                </a:ext>
              </a:extLst>
            </p:cNvPr>
            <p:cNvSpPr/>
            <p:nvPr/>
          </p:nvSpPr>
          <p:spPr bwMode="auto">
            <a:xfrm>
              <a:off x="116394" y="2342261"/>
              <a:ext cx="3880821" cy="1076219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58488E2-32FA-4C51-6A6E-480E6852DE73}"/>
                </a:ext>
              </a:extLst>
            </p:cNvPr>
            <p:cNvSpPr/>
            <p:nvPr/>
          </p:nvSpPr>
          <p:spPr bwMode="auto">
            <a:xfrm>
              <a:off x="378857" y="2691931"/>
              <a:ext cx="85725" cy="85725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8C0E6E4-6C3D-DF49-CCE3-B600D37016FF}"/>
                </a:ext>
              </a:extLst>
            </p:cNvPr>
            <p:cNvSpPr/>
            <p:nvPr/>
          </p:nvSpPr>
          <p:spPr bwMode="auto">
            <a:xfrm>
              <a:off x="239804" y="2694584"/>
              <a:ext cx="85725" cy="85725"/>
            </a:xfrm>
            <a:prstGeom prst="ellipse">
              <a:avLst/>
            </a:prstGeom>
            <a:solidFill>
              <a:srgbClr val="0D01FF"/>
            </a:solidFill>
            <a:ln w="12700" cap="flat" cmpd="sng" algn="ctr">
              <a:solidFill>
                <a:srgbClr val="0D01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8AEFCA7-6FC3-759E-1573-ECA28CE89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37" y="2627071"/>
              <a:ext cx="1558825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Telomere prediction</a:t>
              </a: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17232024-1A9A-5A06-AF62-35891F4EA5DD}"/>
                </a:ext>
              </a:extLst>
            </p:cNvPr>
            <p:cNvSpPr/>
            <p:nvPr/>
          </p:nvSpPr>
          <p:spPr bwMode="auto">
            <a:xfrm>
              <a:off x="221253" y="2917034"/>
              <a:ext cx="119093" cy="102666"/>
            </a:xfrm>
            <a:prstGeom prst="triangle">
              <a:avLst/>
            </a:prstGeom>
            <a:solidFill>
              <a:srgbClr val="FFE313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CFF748DC-D03B-FF75-FCDC-E8010452A452}"/>
                </a:ext>
              </a:extLst>
            </p:cNvPr>
            <p:cNvSpPr/>
            <p:nvPr/>
          </p:nvSpPr>
          <p:spPr bwMode="auto">
            <a:xfrm flipV="1">
              <a:off x="362172" y="2917034"/>
              <a:ext cx="119093" cy="102666"/>
            </a:xfrm>
            <a:prstGeom prst="triangle">
              <a:avLst/>
            </a:prstGeom>
            <a:solidFill>
              <a:srgbClr val="FFE313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07220E-DD93-8D01-047B-1C83E7B2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37" y="2855671"/>
              <a:ext cx="1447704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Duplicated BUSCO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4F10EE-CE8A-92B9-5395-DD447F2C4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37" y="3084271"/>
              <a:ext cx="1093248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Assembly gap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47C3D7-4B75-FCBC-DF73-C0412C0F2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50" y="3071115"/>
              <a:ext cx="129844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B93022">
                      <a:lumMod val="75000"/>
                    </a:srgbClr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+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7354834-493C-130C-51EB-06157F808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37" y="2398471"/>
              <a:ext cx="631583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Synteny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5C6DCD-E620-DD52-D54F-2E70C0D8288D}"/>
                </a:ext>
              </a:extLst>
            </p:cNvPr>
            <p:cNvSpPr/>
            <p:nvPr/>
          </p:nvSpPr>
          <p:spPr>
            <a:xfrm>
              <a:off x="239804" y="2431440"/>
              <a:ext cx="85725" cy="165810"/>
            </a:xfrm>
            <a:prstGeom prst="rect">
              <a:avLst/>
            </a:prstGeom>
            <a:solidFill>
              <a:srgbClr val="C8DB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7688C57-AB8B-E3E1-2E57-3CBDD90F005F}"/>
                </a:ext>
              </a:extLst>
            </p:cNvPr>
            <p:cNvSpPr/>
            <p:nvPr/>
          </p:nvSpPr>
          <p:spPr>
            <a:xfrm>
              <a:off x="378857" y="2431440"/>
              <a:ext cx="85725" cy="165810"/>
            </a:xfrm>
            <a:prstGeom prst="rect">
              <a:avLst/>
            </a:prstGeom>
            <a:solidFill>
              <a:srgbClr val="F1CE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A35629A-D896-8C92-89C3-95F22F82B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113" y="2627071"/>
              <a:ext cx="1253548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5.8S rRNA gene</a:t>
              </a:r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01517946-5F96-E597-E585-EBDD4CF8C3CE}"/>
                </a:ext>
              </a:extLst>
            </p:cNvPr>
            <p:cNvSpPr/>
            <p:nvPr/>
          </p:nvSpPr>
          <p:spPr bwMode="auto">
            <a:xfrm flipV="1">
              <a:off x="2369648" y="2917034"/>
              <a:ext cx="119093" cy="102666"/>
            </a:xfrm>
            <a:prstGeom prst="triangle">
              <a:avLst/>
            </a:prstGeom>
            <a:solidFill>
              <a:srgbClr val="318B57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8B9870-D722-A4BA-EF06-57F902D79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113" y="2855671"/>
              <a:ext cx="1199046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28S rRNA gene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2A5C1DF-C806-6480-161A-485166795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113" y="3084271"/>
              <a:ext cx="1101264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5S rRNA gene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5EBEF39-E117-6632-F86B-F7249EB8A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113" y="2398471"/>
              <a:ext cx="1199046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18S rRNA gene</a:t>
              </a:r>
            </a:p>
          </p:txBody>
        </p: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07DB840F-3653-DECF-63FF-11F18472A035}"/>
                </a:ext>
              </a:extLst>
            </p:cNvPr>
            <p:cNvSpPr/>
            <p:nvPr/>
          </p:nvSpPr>
          <p:spPr>
            <a:xfrm>
              <a:off x="2377861" y="3138768"/>
              <a:ext cx="102666" cy="102666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1EE88FAA-E047-E680-EC7B-FFC4948B6CE8}"/>
                </a:ext>
              </a:extLst>
            </p:cNvPr>
            <p:cNvSpPr/>
            <p:nvPr/>
          </p:nvSpPr>
          <p:spPr bwMode="auto">
            <a:xfrm rot="10800000" flipV="1">
              <a:off x="2369648" y="2460382"/>
              <a:ext cx="119093" cy="102666"/>
            </a:xfrm>
            <a:prstGeom prst="triangle">
              <a:avLst/>
            </a:prstGeom>
            <a:solidFill>
              <a:srgbClr val="87CEED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A7DD710-63DD-9D24-CCFC-47F067CD34CF}"/>
                </a:ext>
              </a:extLst>
            </p:cNvPr>
            <p:cNvSpPr/>
            <p:nvPr/>
          </p:nvSpPr>
          <p:spPr>
            <a:xfrm>
              <a:off x="2375333" y="2685207"/>
              <a:ext cx="107722" cy="107722"/>
            </a:xfrm>
            <a:prstGeom prst="rect">
              <a:avLst/>
            </a:prstGeom>
            <a:solidFill>
              <a:srgbClr val="FFC0C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22C6B4A-B0E9-F91E-293F-2E416EBF8615}"/>
              </a:ext>
            </a:extLst>
          </p:cNvPr>
          <p:cNvGrpSpPr/>
          <p:nvPr/>
        </p:nvGrpSpPr>
        <p:grpSpPr>
          <a:xfrm>
            <a:off x="116394" y="3797351"/>
            <a:ext cx="12075606" cy="400000"/>
            <a:chOff x="116394" y="3797351"/>
            <a:chExt cx="12075606" cy="400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2E9B715-30F8-7B81-7176-BBB52609ACC6}"/>
                </a:ext>
              </a:extLst>
            </p:cNvPr>
            <p:cNvSpPr/>
            <p:nvPr/>
          </p:nvSpPr>
          <p:spPr bwMode="auto">
            <a:xfrm>
              <a:off x="116394" y="3797351"/>
              <a:ext cx="12075606" cy="4000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67956DF-706E-F44C-ACAC-6832080365D4}"/>
                </a:ext>
              </a:extLst>
            </p:cNvPr>
            <p:cNvGrpSpPr/>
            <p:nvPr/>
          </p:nvGrpSpPr>
          <p:grpSpPr>
            <a:xfrm>
              <a:off x="1242032" y="3856044"/>
              <a:ext cx="1848898" cy="215444"/>
              <a:chOff x="313564" y="4082160"/>
              <a:chExt cx="1848898" cy="215444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68DE048-0F20-00F3-DA7B-DCE6F7FEBB66}"/>
                  </a:ext>
                </a:extLst>
              </p:cNvPr>
              <p:cNvSpPr/>
              <p:nvPr/>
            </p:nvSpPr>
            <p:spPr bwMode="auto">
              <a:xfrm>
                <a:off x="452617" y="4147020"/>
                <a:ext cx="85725" cy="85725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AFCF158-B00C-EA80-AB61-DF021C942B4A}"/>
                  </a:ext>
                </a:extLst>
              </p:cNvPr>
              <p:cNvSpPr/>
              <p:nvPr/>
            </p:nvSpPr>
            <p:spPr bwMode="auto">
              <a:xfrm>
                <a:off x="313564" y="4149673"/>
                <a:ext cx="85725" cy="85725"/>
              </a:xfrm>
              <a:prstGeom prst="ellipse">
                <a:avLst/>
              </a:prstGeom>
              <a:solidFill>
                <a:srgbClr val="0D01FF"/>
              </a:solidFill>
              <a:ln w="12700" cap="flat" cmpd="sng" algn="ctr">
                <a:solidFill>
                  <a:srgbClr val="0D01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6EB6752-3BB7-520C-51E4-D6CBC4A46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082160"/>
                <a:ext cx="1558825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Telomere prediction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CC99D23-F6E1-80F5-573E-89D208D05A0B}"/>
                </a:ext>
              </a:extLst>
            </p:cNvPr>
            <p:cNvGrpSpPr/>
            <p:nvPr/>
          </p:nvGrpSpPr>
          <p:grpSpPr>
            <a:xfrm>
              <a:off x="3182701" y="3856044"/>
              <a:ext cx="1772058" cy="215444"/>
              <a:chOff x="279283" y="4310760"/>
              <a:chExt cx="1772058" cy="215444"/>
            </a:xfrm>
          </p:grpSpPr>
          <p:sp>
            <p:nvSpPr>
              <p:cNvPr id="73" name="Triangle 72">
                <a:extLst>
                  <a:ext uri="{FF2B5EF4-FFF2-40B4-BE49-F238E27FC236}">
                    <a16:creationId xmlns:a16="http://schemas.microsoft.com/office/drawing/2014/main" id="{521094B6-E823-70EC-8C2B-6DAE770A8761}"/>
                  </a:ext>
                </a:extLst>
              </p:cNvPr>
              <p:cNvSpPr/>
              <p:nvPr/>
            </p:nvSpPr>
            <p:spPr bwMode="auto">
              <a:xfrm>
                <a:off x="279283" y="4372123"/>
                <a:ext cx="119093" cy="102666"/>
              </a:xfrm>
              <a:prstGeom prst="triangle">
                <a:avLst/>
              </a:prstGeom>
              <a:solidFill>
                <a:srgbClr val="FFE313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74" name="Triangle 73">
                <a:extLst>
                  <a:ext uri="{FF2B5EF4-FFF2-40B4-BE49-F238E27FC236}">
                    <a16:creationId xmlns:a16="http://schemas.microsoft.com/office/drawing/2014/main" id="{4EB3121C-98C8-ED64-18ED-8628DA27E8FC}"/>
                  </a:ext>
                </a:extLst>
              </p:cNvPr>
              <p:cNvSpPr/>
              <p:nvPr/>
            </p:nvSpPr>
            <p:spPr bwMode="auto">
              <a:xfrm flipV="1">
                <a:off x="420202" y="4372123"/>
                <a:ext cx="119093" cy="102666"/>
              </a:xfrm>
              <a:prstGeom prst="triangle">
                <a:avLst/>
              </a:prstGeom>
              <a:solidFill>
                <a:srgbClr val="FFE313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941F479-95B6-5381-3D61-6946FD582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310760"/>
                <a:ext cx="1447704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Duplicated BUSCO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1832222-DA5D-E359-0694-2A7F73B90C05}"/>
                </a:ext>
              </a:extLst>
            </p:cNvPr>
            <p:cNvGrpSpPr/>
            <p:nvPr/>
          </p:nvGrpSpPr>
          <p:grpSpPr>
            <a:xfrm>
              <a:off x="5046530" y="3849466"/>
              <a:ext cx="1288756" cy="228600"/>
              <a:chOff x="408129" y="4526204"/>
              <a:chExt cx="1288756" cy="22860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61B02E6-7B78-1AC4-6C83-1EFA471BA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539360"/>
                <a:ext cx="1093248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Assembly gap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91E06F2-98DC-B0AD-638A-3943B7CAA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29" y="4526204"/>
                <a:ext cx="129844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B93022">
                        <a:lumMod val="75000"/>
                      </a:srgbClr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+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3E61CAE-7FEB-36B8-CB19-61A2C9843634}"/>
                </a:ext>
              </a:extLst>
            </p:cNvPr>
            <p:cNvGrpSpPr/>
            <p:nvPr/>
          </p:nvGrpSpPr>
          <p:grpSpPr>
            <a:xfrm>
              <a:off x="225181" y="3856044"/>
              <a:ext cx="925080" cy="215444"/>
              <a:chOff x="310140" y="3853560"/>
              <a:chExt cx="925080" cy="215444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665CF39-B671-E99F-7B0A-12386C8B1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3853560"/>
                <a:ext cx="631583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Synteny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6966F93-6A10-D10B-F09C-01A52A58CECA}"/>
                  </a:ext>
                </a:extLst>
              </p:cNvPr>
              <p:cNvSpPr/>
              <p:nvPr/>
            </p:nvSpPr>
            <p:spPr>
              <a:xfrm>
                <a:off x="310140" y="3886529"/>
                <a:ext cx="85725" cy="165810"/>
              </a:xfrm>
              <a:prstGeom prst="rect">
                <a:avLst/>
              </a:prstGeom>
              <a:solidFill>
                <a:srgbClr val="C8DBE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26077F1-22E6-EB48-D262-7FF50884D3D7}"/>
                  </a:ext>
                </a:extLst>
              </p:cNvPr>
              <p:cNvSpPr/>
              <p:nvPr/>
            </p:nvSpPr>
            <p:spPr>
              <a:xfrm>
                <a:off x="449193" y="3886529"/>
                <a:ext cx="85725" cy="165810"/>
              </a:xfrm>
              <a:prstGeom prst="rect">
                <a:avLst/>
              </a:prstGeom>
              <a:solidFill>
                <a:srgbClr val="F1CEC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728A63A-B8AE-A0D5-DA12-D03DEF99607E}"/>
                </a:ext>
              </a:extLst>
            </p:cNvPr>
            <p:cNvGrpSpPr/>
            <p:nvPr/>
          </p:nvGrpSpPr>
          <p:grpSpPr>
            <a:xfrm>
              <a:off x="9409330" y="3856044"/>
              <a:ext cx="1363833" cy="215444"/>
              <a:chOff x="2446326" y="4310760"/>
              <a:chExt cx="1363833" cy="215444"/>
            </a:xfrm>
          </p:grpSpPr>
          <p:sp>
            <p:nvSpPr>
              <p:cNvPr id="82" name="Triangle 81">
                <a:extLst>
                  <a:ext uri="{FF2B5EF4-FFF2-40B4-BE49-F238E27FC236}">
                    <a16:creationId xmlns:a16="http://schemas.microsoft.com/office/drawing/2014/main" id="{8D0D392D-155F-DA19-F7F8-49886F556D8A}"/>
                  </a:ext>
                </a:extLst>
              </p:cNvPr>
              <p:cNvSpPr/>
              <p:nvPr/>
            </p:nvSpPr>
            <p:spPr bwMode="auto">
              <a:xfrm flipV="1">
                <a:off x="2446326" y="4372123"/>
                <a:ext cx="119093" cy="102666"/>
              </a:xfrm>
              <a:prstGeom prst="triangle">
                <a:avLst/>
              </a:prstGeom>
              <a:solidFill>
                <a:srgbClr val="318B57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08B75F3-EF74-B21C-D5A5-00BE97615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310760"/>
                <a:ext cx="1199046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28S rRNA gene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C1DC07-AC55-DD72-14A0-AF331FB21F0D}"/>
                </a:ext>
              </a:extLst>
            </p:cNvPr>
            <p:cNvGrpSpPr/>
            <p:nvPr/>
          </p:nvGrpSpPr>
          <p:grpSpPr>
            <a:xfrm>
              <a:off x="10864931" y="3856044"/>
              <a:ext cx="1250599" cy="215444"/>
              <a:chOff x="2461778" y="4539360"/>
              <a:chExt cx="1250599" cy="215444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C48900F-16A3-457B-3E37-71FD94F95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539360"/>
                <a:ext cx="1101264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5S rRNA gene</a:t>
                </a:r>
              </a:p>
            </p:txBody>
          </p:sp>
          <p:sp>
            <p:nvSpPr>
              <p:cNvPr id="86" name="Diamond 85">
                <a:extLst>
                  <a:ext uri="{FF2B5EF4-FFF2-40B4-BE49-F238E27FC236}">
                    <a16:creationId xmlns:a16="http://schemas.microsoft.com/office/drawing/2014/main" id="{0F6644D0-27E7-846D-0078-E07068434445}"/>
                  </a:ext>
                </a:extLst>
              </p:cNvPr>
              <p:cNvSpPr/>
              <p:nvPr/>
            </p:nvSpPr>
            <p:spPr>
              <a:xfrm>
                <a:off x="2461778" y="4593857"/>
                <a:ext cx="102666" cy="102666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91C4947-AFF1-CDBA-4067-D08CDAE0A428}"/>
                </a:ext>
              </a:extLst>
            </p:cNvPr>
            <p:cNvGrpSpPr/>
            <p:nvPr/>
          </p:nvGrpSpPr>
          <p:grpSpPr>
            <a:xfrm>
              <a:off x="6427057" y="3856044"/>
              <a:ext cx="1368950" cy="215444"/>
              <a:chOff x="2441209" y="3853560"/>
              <a:chExt cx="1368950" cy="21544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8996117-F2A6-8D75-58D2-5BF8372CC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3853560"/>
                <a:ext cx="1199046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18S rRNA gene</a:t>
                </a:r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D2E508C3-FEEF-269B-4F8A-FC03EE5D07CC}"/>
                  </a:ext>
                </a:extLst>
              </p:cNvPr>
              <p:cNvSpPr/>
              <p:nvPr/>
            </p:nvSpPr>
            <p:spPr bwMode="auto">
              <a:xfrm rot="10800000" flipV="1">
                <a:off x="2441209" y="3915471"/>
                <a:ext cx="119093" cy="102666"/>
              </a:xfrm>
              <a:prstGeom prst="triangle">
                <a:avLst/>
              </a:prstGeom>
              <a:solidFill>
                <a:srgbClr val="87CEED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C225D2C-FA90-5179-D88B-F11C5DBDD755}"/>
                </a:ext>
              </a:extLst>
            </p:cNvPr>
            <p:cNvGrpSpPr/>
            <p:nvPr/>
          </p:nvGrpSpPr>
          <p:grpSpPr>
            <a:xfrm>
              <a:off x="7887778" y="3856044"/>
              <a:ext cx="1429781" cy="215444"/>
              <a:chOff x="2434880" y="4082160"/>
              <a:chExt cx="1429781" cy="21544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A615ABB-2D16-E705-FE4E-4FDCB3AD4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082160"/>
                <a:ext cx="1253548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5.8S rRNA gene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4DEC112-B490-AB26-CE38-F9F72512D951}"/>
                  </a:ext>
                </a:extLst>
              </p:cNvPr>
              <p:cNvSpPr/>
              <p:nvPr/>
            </p:nvSpPr>
            <p:spPr>
              <a:xfrm>
                <a:off x="2434880" y="4140296"/>
                <a:ext cx="107722" cy="107722"/>
              </a:xfrm>
              <a:prstGeom prst="rect">
                <a:avLst/>
              </a:prstGeom>
              <a:solidFill>
                <a:srgbClr val="FFC0C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2C89A18-AAB7-C71A-11A1-00E78FEE58FC}"/>
              </a:ext>
            </a:extLst>
          </p:cNvPr>
          <p:cNvGrpSpPr/>
          <p:nvPr/>
        </p:nvGrpSpPr>
        <p:grpSpPr>
          <a:xfrm>
            <a:off x="116394" y="4467494"/>
            <a:ext cx="8996291" cy="317448"/>
            <a:chOff x="116394" y="3797351"/>
            <a:chExt cx="12075606" cy="40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945DFF-BBFC-D16D-DCBE-51BB27275C3C}"/>
                </a:ext>
              </a:extLst>
            </p:cNvPr>
            <p:cNvSpPr/>
            <p:nvPr/>
          </p:nvSpPr>
          <p:spPr bwMode="auto">
            <a:xfrm>
              <a:off x="116394" y="3797351"/>
              <a:ext cx="12075606" cy="4000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AFE4F2-F708-11FE-236E-7A2558E62102}"/>
                </a:ext>
              </a:extLst>
            </p:cNvPr>
            <p:cNvGrpSpPr/>
            <p:nvPr/>
          </p:nvGrpSpPr>
          <p:grpSpPr>
            <a:xfrm>
              <a:off x="1242032" y="3886822"/>
              <a:ext cx="1415381" cy="153888"/>
              <a:chOff x="313564" y="4112938"/>
              <a:chExt cx="1415381" cy="153888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E5D3E0A-ABC4-A333-B6A0-208E3F4D6597}"/>
                  </a:ext>
                </a:extLst>
              </p:cNvPr>
              <p:cNvSpPr/>
              <p:nvPr/>
            </p:nvSpPr>
            <p:spPr bwMode="auto">
              <a:xfrm>
                <a:off x="452617" y="4147020"/>
                <a:ext cx="85725" cy="85725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4B43929-4250-4E0B-30B9-AA84143B1C9F}"/>
                  </a:ext>
                </a:extLst>
              </p:cNvPr>
              <p:cNvSpPr/>
              <p:nvPr/>
            </p:nvSpPr>
            <p:spPr bwMode="auto">
              <a:xfrm>
                <a:off x="313564" y="4149673"/>
                <a:ext cx="85725" cy="85725"/>
              </a:xfrm>
              <a:prstGeom prst="ellipse">
                <a:avLst/>
              </a:prstGeom>
              <a:solidFill>
                <a:srgbClr val="0D01FF"/>
              </a:solidFill>
              <a:ln w="12700" cap="flat" cmpd="sng" algn="ctr">
                <a:solidFill>
                  <a:srgbClr val="0D01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ED63854-BCC9-BEFD-0251-27FDDCE97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112938"/>
                <a:ext cx="1125308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Telomere prediction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BA1810-1DAB-9852-7CD3-88FE5B7F7F72}"/>
                </a:ext>
              </a:extLst>
            </p:cNvPr>
            <p:cNvGrpSpPr/>
            <p:nvPr/>
          </p:nvGrpSpPr>
          <p:grpSpPr>
            <a:xfrm>
              <a:off x="3182701" y="3886822"/>
              <a:ext cx="1358291" cy="153888"/>
              <a:chOff x="279283" y="4341538"/>
              <a:chExt cx="1358291" cy="153888"/>
            </a:xfrm>
          </p:grpSpPr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F63532A2-3D20-671E-7FDB-0B347B521D1D}"/>
                  </a:ext>
                </a:extLst>
              </p:cNvPr>
              <p:cNvSpPr/>
              <p:nvPr/>
            </p:nvSpPr>
            <p:spPr bwMode="auto">
              <a:xfrm>
                <a:off x="279283" y="4372123"/>
                <a:ext cx="119093" cy="102666"/>
              </a:xfrm>
              <a:prstGeom prst="triangle">
                <a:avLst/>
              </a:prstGeom>
              <a:solidFill>
                <a:srgbClr val="FFE313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99" name="Triangle 98">
                <a:extLst>
                  <a:ext uri="{FF2B5EF4-FFF2-40B4-BE49-F238E27FC236}">
                    <a16:creationId xmlns:a16="http://schemas.microsoft.com/office/drawing/2014/main" id="{96B09FD4-7862-EB7F-D229-05ECC032491E}"/>
                  </a:ext>
                </a:extLst>
              </p:cNvPr>
              <p:cNvSpPr/>
              <p:nvPr/>
            </p:nvSpPr>
            <p:spPr bwMode="auto">
              <a:xfrm flipV="1">
                <a:off x="420202" y="4372123"/>
                <a:ext cx="119093" cy="102666"/>
              </a:xfrm>
              <a:prstGeom prst="triangle">
                <a:avLst/>
              </a:prstGeom>
              <a:solidFill>
                <a:srgbClr val="FFE313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3E7CA45-122B-5B76-BEA7-4AA6E4D10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341538"/>
                <a:ext cx="1033937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Duplicated BUSCO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31B675-FAF8-D7EA-460E-618FF942EEA0}"/>
                </a:ext>
              </a:extLst>
            </p:cNvPr>
            <p:cNvGrpSpPr/>
            <p:nvPr/>
          </p:nvGrpSpPr>
          <p:grpSpPr>
            <a:xfrm>
              <a:off x="5046530" y="3880244"/>
              <a:ext cx="974567" cy="167044"/>
              <a:chOff x="408129" y="4556982"/>
              <a:chExt cx="974567" cy="16704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8F92D9C-E2E1-A771-7AED-FBEB1B407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570138"/>
                <a:ext cx="779059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Assembly gap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6A0C46-DE91-9F52-4375-5299B4910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29" y="4556982"/>
                <a:ext cx="92974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B93022">
                        <a:lumMod val="75000"/>
                      </a:srgbClr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+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42A7B9-E6E2-C112-2958-B4DE8BEAB233}"/>
                </a:ext>
              </a:extLst>
            </p:cNvPr>
            <p:cNvGrpSpPr/>
            <p:nvPr/>
          </p:nvGrpSpPr>
          <p:grpSpPr>
            <a:xfrm>
              <a:off x="225181" y="3886822"/>
              <a:ext cx="748750" cy="168001"/>
              <a:chOff x="310140" y="3884338"/>
              <a:chExt cx="748750" cy="168001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137423-222B-EDB6-39F7-8BB431B7C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3884338"/>
                <a:ext cx="455253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Synteny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DCD9CC-47C2-25FA-D40C-91BBD0110F47}"/>
                  </a:ext>
                </a:extLst>
              </p:cNvPr>
              <p:cNvSpPr/>
              <p:nvPr/>
            </p:nvSpPr>
            <p:spPr>
              <a:xfrm>
                <a:off x="310140" y="3886529"/>
                <a:ext cx="85725" cy="165810"/>
              </a:xfrm>
              <a:prstGeom prst="rect">
                <a:avLst/>
              </a:prstGeom>
              <a:solidFill>
                <a:srgbClr val="C8DBE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FD8949A-5FDF-8528-7F57-4BF67885DAF4}"/>
                  </a:ext>
                </a:extLst>
              </p:cNvPr>
              <p:cNvSpPr/>
              <p:nvPr/>
            </p:nvSpPr>
            <p:spPr>
              <a:xfrm>
                <a:off x="449193" y="3886529"/>
                <a:ext cx="85725" cy="165810"/>
              </a:xfrm>
              <a:prstGeom prst="rect">
                <a:avLst/>
              </a:prstGeom>
              <a:solidFill>
                <a:srgbClr val="F1CEC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3DE2DBD-0BA2-9B7C-FC2B-7A8BF2AF426C}"/>
                </a:ext>
              </a:extLst>
            </p:cNvPr>
            <p:cNvGrpSpPr/>
            <p:nvPr/>
          </p:nvGrpSpPr>
          <p:grpSpPr>
            <a:xfrm>
              <a:off x="9409330" y="3886822"/>
              <a:ext cx="1023997" cy="153888"/>
              <a:chOff x="2446326" y="4341538"/>
              <a:chExt cx="1023997" cy="153888"/>
            </a:xfrm>
          </p:grpSpPr>
          <p:sp>
            <p:nvSpPr>
              <p:cNvPr id="56" name="Triangle 55">
                <a:extLst>
                  <a:ext uri="{FF2B5EF4-FFF2-40B4-BE49-F238E27FC236}">
                    <a16:creationId xmlns:a16="http://schemas.microsoft.com/office/drawing/2014/main" id="{DF8A44B8-70FB-3017-8DBC-F8AAC010A0FE}"/>
                  </a:ext>
                </a:extLst>
              </p:cNvPr>
              <p:cNvSpPr/>
              <p:nvPr/>
            </p:nvSpPr>
            <p:spPr bwMode="auto">
              <a:xfrm flipV="1">
                <a:off x="2446326" y="4372123"/>
                <a:ext cx="119093" cy="102666"/>
              </a:xfrm>
              <a:prstGeom prst="triangle">
                <a:avLst/>
              </a:prstGeom>
              <a:solidFill>
                <a:srgbClr val="318B57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F35DF7E-AF4F-91C2-D9D4-7EBCDEE59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341538"/>
                <a:ext cx="859210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28S rRNA gene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4E11E6-7248-53C3-50B4-62C3EAFE5EAC}"/>
                </a:ext>
              </a:extLst>
            </p:cNvPr>
            <p:cNvGrpSpPr/>
            <p:nvPr/>
          </p:nvGrpSpPr>
          <p:grpSpPr>
            <a:xfrm>
              <a:off x="10864931" y="3886822"/>
              <a:ext cx="938012" cy="153888"/>
              <a:chOff x="2461778" y="4570138"/>
              <a:chExt cx="938012" cy="15388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5090EE3-AD35-9C73-97FC-D5E21B380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570138"/>
                <a:ext cx="788677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5S rRNA gene</a:t>
                </a:r>
              </a:p>
            </p:txBody>
          </p:sp>
          <p:sp>
            <p:nvSpPr>
              <p:cNvPr id="51" name="Diamond 50">
                <a:extLst>
                  <a:ext uri="{FF2B5EF4-FFF2-40B4-BE49-F238E27FC236}">
                    <a16:creationId xmlns:a16="http://schemas.microsoft.com/office/drawing/2014/main" id="{3CCD1F7B-4C1C-704A-9FE2-E9C20DF61A8F}"/>
                  </a:ext>
                </a:extLst>
              </p:cNvPr>
              <p:cNvSpPr/>
              <p:nvPr/>
            </p:nvSpPr>
            <p:spPr>
              <a:xfrm>
                <a:off x="2461778" y="4593857"/>
                <a:ext cx="102666" cy="102666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F6D53D-3B43-EF6C-8239-A800F07938EB}"/>
                </a:ext>
              </a:extLst>
            </p:cNvPr>
            <p:cNvGrpSpPr/>
            <p:nvPr/>
          </p:nvGrpSpPr>
          <p:grpSpPr>
            <a:xfrm>
              <a:off x="6427057" y="3886822"/>
              <a:ext cx="1029114" cy="153888"/>
              <a:chOff x="2441209" y="3884338"/>
              <a:chExt cx="1029114" cy="1538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4FD1FAC-A75F-3A7E-E6A2-FFF8BCF12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3884338"/>
                <a:ext cx="859210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18S rRNA gene</a:t>
                </a:r>
              </a:p>
            </p:txBody>
          </p:sp>
          <p:sp>
            <p:nvSpPr>
              <p:cNvPr id="34" name="Triangle 33">
                <a:extLst>
                  <a:ext uri="{FF2B5EF4-FFF2-40B4-BE49-F238E27FC236}">
                    <a16:creationId xmlns:a16="http://schemas.microsoft.com/office/drawing/2014/main" id="{845B5015-2F8A-54DE-E5BA-A450E817546A}"/>
                  </a:ext>
                </a:extLst>
              </p:cNvPr>
              <p:cNvSpPr/>
              <p:nvPr/>
            </p:nvSpPr>
            <p:spPr bwMode="auto">
              <a:xfrm rot="10800000" flipV="1">
                <a:off x="2441209" y="3915471"/>
                <a:ext cx="119093" cy="102666"/>
              </a:xfrm>
              <a:prstGeom prst="triangle">
                <a:avLst/>
              </a:prstGeom>
              <a:solidFill>
                <a:srgbClr val="87CEED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A46392-D060-D512-5C1F-137651A9ABAE}"/>
                </a:ext>
              </a:extLst>
            </p:cNvPr>
            <p:cNvGrpSpPr/>
            <p:nvPr/>
          </p:nvGrpSpPr>
          <p:grpSpPr>
            <a:xfrm>
              <a:off x="7887778" y="3886822"/>
              <a:ext cx="1073915" cy="153888"/>
              <a:chOff x="2434880" y="4112938"/>
              <a:chExt cx="1073915" cy="15388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BC2816-A6D4-3852-F31B-01D94E332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112938"/>
                <a:ext cx="897682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5.8S rRNA gene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A89660F-FFF0-F4AC-1829-3ED212E100F0}"/>
                  </a:ext>
                </a:extLst>
              </p:cNvPr>
              <p:cNvSpPr/>
              <p:nvPr/>
            </p:nvSpPr>
            <p:spPr>
              <a:xfrm>
                <a:off x="2434880" y="4140296"/>
                <a:ext cx="107722" cy="107722"/>
              </a:xfrm>
              <a:prstGeom prst="rect">
                <a:avLst/>
              </a:prstGeom>
              <a:solidFill>
                <a:srgbClr val="FFC0C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BD4FE16-BA15-39CE-7837-40AAB1BFAFD3}"/>
              </a:ext>
            </a:extLst>
          </p:cNvPr>
          <p:cNvGrpSpPr/>
          <p:nvPr/>
        </p:nvGrpSpPr>
        <p:grpSpPr>
          <a:xfrm>
            <a:off x="116395" y="4974799"/>
            <a:ext cx="4663570" cy="567968"/>
            <a:chOff x="116395" y="4974799"/>
            <a:chExt cx="4663570" cy="56796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1A70E85-9571-85D2-B3B0-6165B8D9B78F}"/>
                </a:ext>
              </a:extLst>
            </p:cNvPr>
            <p:cNvSpPr/>
            <p:nvPr/>
          </p:nvSpPr>
          <p:spPr bwMode="auto">
            <a:xfrm>
              <a:off x="116395" y="4974799"/>
              <a:ext cx="4663570" cy="567968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C3B949F-EB40-5FE6-7C6C-8B0156DA1B80}"/>
                </a:ext>
              </a:extLst>
            </p:cNvPr>
            <p:cNvGrpSpPr/>
            <p:nvPr/>
          </p:nvGrpSpPr>
          <p:grpSpPr>
            <a:xfrm>
              <a:off x="954991" y="5045805"/>
              <a:ext cx="1054455" cy="122129"/>
              <a:chOff x="313564" y="4112938"/>
              <a:chExt cx="1415381" cy="153888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6119CCCB-E3E1-D11C-AADB-9912C8332AE4}"/>
                  </a:ext>
                </a:extLst>
              </p:cNvPr>
              <p:cNvSpPr/>
              <p:nvPr/>
            </p:nvSpPr>
            <p:spPr bwMode="auto">
              <a:xfrm>
                <a:off x="452617" y="4147020"/>
                <a:ext cx="85725" cy="85725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C06B0A81-21E3-54B3-A794-6666A748DCE3}"/>
                  </a:ext>
                </a:extLst>
              </p:cNvPr>
              <p:cNvSpPr/>
              <p:nvPr/>
            </p:nvSpPr>
            <p:spPr bwMode="auto">
              <a:xfrm>
                <a:off x="313564" y="4149673"/>
                <a:ext cx="85725" cy="85725"/>
              </a:xfrm>
              <a:prstGeom prst="ellipse">
                <a:avLst/>
              </a:prstGeom>
              <a:solidFill>
                <a:srgbClr val="0D01FF"/>
              </a:solidFill>
              <a:ln w="12700" cap="flat" cmpd="sng" algn="ctr">
                <a:solidFill>
                  <a:srgbClr val="0D01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A31358D-B2F6-AD0E-64DD-115FB993D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112938"/>
                <a:ext cx="1125308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Telomere prediction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1FAFB2-74DA-ED04-7691-EDB9B62D3126}"/>
                </a:ext>
              </a:extLst>
            </p:cNvPr>
            <p:cNvGrpSpPr/>
            <p:nvPr/>
          </p:nvGrpSpPr>
          <p:grpSpPr>
            <a:xfrm>
              <a:off x="2400784" y="5045805"/>
              <a:ext cx="1011923" cy="122129"/>
              <a:chOff x="279283" y="4341538"/>
              <a:chExt cx="1358291" cy="153888"/>
            </a:xfrm>
          </p:grpSpPr>
          <p:sp>
            <p:nvSpPr>
              <p:cNvPr id="127" name="Triangle 126">
                <a:extLst>
                  <a:ext uri="{FF2B5EF4-FFF2-40B4-BE49-F238E27FC236}">
                    <a16:creationId xmlns:a16="http://schemas.microsoft.com/office/drawing/2014/main" id="{B25BA60D-FE3B-AD62-6300-3E1404342F29}"/>
                  </a:ext>
                </a:extLst>
              </p:cNvPr>
              <p:cNvSpPr/>
              <p:nvPr/>
            </p:nvSpPr>
            <p:spPr bwMode="auto">
              <a:xfrm>
                <a:off x="279283" y="4372123"/>
                <a:ext cx="119093" cy="102666"/>
              </a:xfrm>
              <a:prstGeom prst="triangle">
                <a:avLst/>
              </a:prstGeom>
              <a:solidFill>
                <a:srgbClr val="FFE313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28" name="Triangle 127">
                <a:extLst>
                  <a:ext uri="{FF2B5EF4-FFF2-40B4-BE49-F238E27FC236}">
                    <a16:creationId xmlns:a16="http://schemas.microsoft.com/office/drawing/2014/main" id="{06525AE9-8AD7-5B47-B55E-A127E4311F0B}"/>
                  </a:ext>
                </a:extLst>
              </p:cNvPr>
              <p:cNvSpPr/>
              <p:nvPr/>
            </p:nvSpPr>
            <p:spPr bwMode="auto">
              <a:xfrm flipV="1">
                <a:off x="420202" y="4372123"/>
                <a:ext cx="119093" cy="102666"/>
              </a:xfrm>
              <a:prstGeom prst="triangle">
                <a:avLst/>
              </a:prstGeom>
              <a:solidFill>
                <a:srgbClr val="FFE313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78D2773-F098-48DA-4964-44829D049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341538"/>
                <a:ext cx="1033937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Duplicated BUSCO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C4C36F4-2AD2-715D-BBF2-5F91880CB2B6}"/>
                </a:ext>
              </a:extLst>
            </p:cNvPr>
            <p:cNvGrpSpPr/>
            <p:nvPr/>
          </p:nvGrpSpPr>
          <p:grpSpPr>
            <a:xfrm>
              <a:off x="3789331" y="5040585"/>
              <a:ext cx="726050" cy="132569"/>
              <a:chOff x="408129" y="4556982"/>
              <a:chExt cx="974567" cy="167044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92949D5-576B-D3A9-F1FF-FE2A2109A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570138"/>
                <a:ext cx="779059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Assembly gap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8207E3A-A025-15CA-7505-D9FCC126F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29" y="4556982"/>
                <a:ext cx="92974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B93022">
                        <a:lumMod val="75000"/>
                      </a:srgbClr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+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F1ED84C-EF85-6B72-7204-5F6950955D26}"/>
                </a:ext>
              </a:extLst>
            </p:cNvPr>
            <p:cNvGrpSpPr/>
            <p:nvPr/>
          </p:nvGrpSpPr>
          <p:grpSpPr>
            <a:xfrm>
              <a:off x="197440" y="5045805"/>
              <a:ext cx="557817" cy="133329"/>
              <a:chOff x="310140" y="3884338"/>
              <a:chExt cx="748750" cy="168001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C970739-7011-C9DD-FE82-220C9590B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3884338"/>
                <a:ext cx="455253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Synteny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AE0C146-5BF3-0013-FC41-569FEFF2EB2F}"/>
                  </a:ext>
                </a:extLst>
              </p:cNvPr>
              <p:cNvSpPr/>
              <p:nvPr/>
            </p:nvSpPr>
            <p:spPr>
              <a:xfrm>
                <a:off x="310140" y="3886529"/>
                <a:ext cx="85725" cy="165810"/>
              </a:xfrm>
              <a:prstGeom prst="rect">
                <a:avLst/>
              </a:prstGeom>
              <a:solidFill>
                <a:srgbClr val="C8DBE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8ECE522-C9BC-028B-A90F-D539A2768D76}"/>
                  </a:ext>
                </a:extLst>
              </p:cNvPr>
              <p:cNvSpPr/>
              <p:nvPr/>
            </p:nvSpPr>
            <p:spPr>
              <a:xfrm>
                <a:off x="449193" y="3886529"/>
                <a:ext cx="85725" cy="165810"/>
              </a:xfrm>
              <a:prstGeom prst="rect">
                <a:avLst/>
              </a:prstGeom>
              <a:solidFill>
                <a:srgbClr val="F1CEC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45FC6BD-922A-D3C2-EDF2-06FC7B6D8736}"/>
                </a:ext>
              </a:extLst>
            </p:cNvPr>
            <p:cNvGrpSpPr/>
            <p:nvPr/>
          </p:nvGrpSpPr>
          <p:grpSpPr>
            <a:xfrm>
              <a:off x="2419225" y="5305810"/>
              <a:ext cx="762875" cy="122129"/>
              <a:chOff x="2446326" y="4341538"/>
              <a:chExt cx="1023997" cy="153888"/>
            </a:xfrm>
          </p:grpSpPr>
          <p:sp>
            <p:nvSpPr>
              <p:cNvPr id="149" name="Triangle 148">
                <a:extLst>
                  <a:ext uri="{FF2B5EF4-FFF2-40B4-BE49-F238E27FC236}">
                    <a16:creationId xmlns:a16="http://schemas.microsoft.com/office/drawing/2014/main" id="{1771D492-7B0C-909C-3A8E-1FB4FA5B732A}"/>
                  </a:ext>
                </a:extLst>
              </p:cNvPr>
              <p:cNvSpPr/>
              <p:nvPr/>
            </p:nvSpPr>
            <p:spPr bwMode="auto">
              <a:xfrm flipV="1">
                <a:off x="2446326" y="4372123"/>
                <a:ext cx="119093" cy="102666"/>
              </a:xfrm>
              <a:prstGeom prst="triangle">
                <a:avLst/>
              </a:prstGeom>
              <a:solidFill>
                <a:srgbClr val="318B57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37E467F-6B06-B74C-B5DE-AFB7C9E8C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341538"/>
                <a:ext cx="859210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28S rRNA gene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96BD373-F119-EF05-9216-2C4B7814D7A0}"/>
                </a:ext>
              </a:extLst>
            </p:cNvPr>
            <p:cNvGrpSpPr/>
            <p:nvPr/>
          </p:nvGrpSpPr>
          <p:grpSpPr>
            <a:xfrm>
              <a:off x="3503643" y="5305810"/>
              <a:ext cx="698816" cy="122129"/>
              <a:chOff x="2461778" y="4570138"/>
              <a:chExt cx="938012" cy="153888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6CBA031-C634-6892-655E-8D07D446E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570138"/>
                <a:ext cx="788677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5S rRNA gene</a:t>
                </a:r>
              </a:p>
            </p:txBody>
          </p:sp>
          <p:sp>
            <p:nvSpPr>
              <p:cNvPr id="148" name="Diamond 147">
                <a:extLst>
                  <a:ext uri="{FF2B5EF4-FFF2-40B4-BE49-F238E27FC236}">
                    <a16:creationId xmlns:a16="http://schemas.microsoft.com/office/drawing/2014/main" id="{05114174-CCFE-CF0C-2A70-721EC4FE4E05}"/>
                  </a:ext>
                </a:extLst>
              </p:cNvPr>
              <p:cNvSpPr/>
              <p:nvPr/>
            </p:nvSpPr>
            <p:spPr>
              <a:xfrm>
                <a:off x="2461778" y="4593857"/>
                <a:ext cx="102666" cy="102666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0BE1911-631C-26A6-EC37-49A175F4F052}"/>
                </a:ext>
              </a:extLst>
            </p:cNvPr>
            <p:cNvGrpSpPr/>
            <p:nvPr/>
          </p:nvGrpSpPr>
          <p:grpSpPr>
            <a:xfrm>
              <a:off x="197440" y="5305810"/>
              <a:ext cx="766687" cy="122129"/>
              <a:chOff x="2441209" y="3884338"/>
              <a:chExt cx="1029114" cy="153888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5441298-572D-2389-D31A-CE24E1A3C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3884338"/>
                <a:ext cx="859210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18S rRNA gene</a:t>
                </a:r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9644F19E-ED8E-8056-28BB-DE41496C3DCF}"/>
                  </a:ext>
                </a:extLst>
              </p:cNvPr>
              <p:cNvSpPr/>
              <p:nvPr/>
            </p:nvSpPr>
            <p:spPr bwMode="auto">
              <a:xfrm rot="10800000" flipV="1">
                <a:off x="2441209" y="3915471"/>
                <a:ext cx="119093" cy="102666"/>
              </a:xfrm>
              <a:prstGeom prst="triangle">
                <a:avLst/>
              </a:prstGeom>
              <a:solidFill>
                <a:srgbClr val="87CEED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6E4828A-590C-3C2B-AAE6-67EE0F2823F4}"/>
                </a:ext>
              </a:extLst>
            </p:cNvPr>
            <p:cNvGrpSpPr/>
            <p:nvPr/>
          </p:nvGrpSpPr>
          <p:grpSpPr>
            <a:xfrm>
              <a:off x="1285673" y="5305810"/>
              <a:ext cx="800064" cy="122129"/>
              <a:chOff x="2434880" y="4112938"/>
              <a:chExt cx="1073915" cy="153888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3975311-BD64-3FDD-977D-DB10934B7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112938"/>
                <a:ext cx="897682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5.8S rRNA gene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3FD25BB-EAD4-40FC-5927-294717A6DD46}"/>
                  </a:ext>
                </a:extLst>
              </p:cNvPr>
              <p:cNvSpPr/>
              <p:nvPr/>
            </p:nvSpPr>
            <p:spPr>
              <a:xfrm>
                <a:off x="2434880" y="4140296"/>
                <a:ext cx="107722" cy="107722"/>
              </a:xfrm>
              <a:prstGeom prst="rect">
                <a:avLst/>
              </a:prstGeom>
              <a:solidFill>
                <a:srgbClr val="FFC0C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F414DC1-8B28-C7C5-0747-117E3BF58795}"/>
              </a:ext>
            </a:extLst>
          </p:cNvPr>
          <p:cNvSpPr/>
          <p:nvPr/>
        </p:nvSpPr>
        <p:spPr bwMode="auto">
          <a:xfrm>
            <a:off x="116394" y="5896244"/>
            <a:ext cx="5686095" cy="28585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323D4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20000"/>
              </a:spcAft>
              <a:buClr>
                <a:srgbClr val="0D01FF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323D43"/>
              </a:solidFill>
              <a:effectLst/>
              <a:uLnTx/>
              <a:uFillTx/>
              <a:latin typeface="Georgia" pitchFamily="18" charset="0"/>
              <a:ea typeface="ＭＳ Ｐゴシック" pitchFamily="34" charset="-128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9316DFF-8F25-22B5-3918-BB20EC999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55" y="5951371"/>
            <a:ext cx="814325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</a:rPr>
              <a:t>Copy Number: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71584CF-BE45-3522-92A1-71CCAFE22DC1}"/>
              </a:ext>
            </a:extLst>
          </p:cNvPr>
          <p:cNvGrpSpPr/>
          <p:nvPr/>
        </p:nvGrpSpPr>
        <p:grpSpPr>
          <a:xfrm>
            <a:off x="1127204" y="5951371"/>
            <a:ext cx="422213" cy="153888"/>
            <a:chOff x="1127204" y="5951371"/>
            <a:chExt cx="422213" cy="15388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A9F22BA-A222-2DFD-81ED-C69BB92A0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749" y="5951371"/>
              <a:ext cx="142668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0</a:t>
              </a:r>
              <a:r>
                <a:rPr kumimoji="0" lang="en-GB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n</a:t>
              </a:r>
            </a:p>
          </p:txBody>
        </p:sp>
        <p:sp>
          <p:nvSpPr>
            <p:cNvPr id="133" name="Triangle 132">
              <a:extLst>
                <a:ext uri="{FF2B5EF4-FFF2-40B4-BE49-F238E27FC236}">
                  <a16:creationId xmlns:a16="http://schemas.microsoft.com/office/drawing/2014/main" id="{57B327B5-B669-B776-16C0-304B2512B565}"/>
                </a:ext>
              </a:extLst>
            </p:cNvPr>
            <p:cNvSpPr/>
            <p:nvPr/>
          </p:nvSpPr>
          <p:spPr bwMode="auto">
            <a:xfrm rot="10800000" flipV="1">
              <a:off x="1127204" y="5991958"/>
              <a:ext cx="88724" cy="81478"/>
            </a:xfrm>
            <a:prstGeom prst="triangle">
              <a:avLst/>
            </a:prstGeom>
            <a:solidFill>
              <a:srgbClr val="999999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7A1BE6-64FF-5B9C-FF1A-48C0499B1308}"/>
                </a:ext>
              </a:extLst>
            </p:cNvPr>
            <p:cNvSpPr/>
            <p:nvPr/>
          </p:nvSpPr>
          <p:spPr>
            <a:xfrm>
              <a:off x="1263712" y="5988962"/>
              <a:ext cx="80253" cy="85491"/>
            </a:xfrm>
            <a:prstGeom prst="rect">
              <a:avLst/>
            </a:prstGeom>
            <a:solidFill>
              <a:srgbClr val="9999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5FAD84E-15F3-D2FF-11DE-93052BB5F8FE}"/>
              </a:ext>
            </a:extLst>
          </p:cNvPr>
          <p:cNvGrpSpPr/>
          <p:nvPr/>
        </p:nvGrpSpPr>
        <p:grpSpPr>
          <a:xfrm>
            <a:off x="1864871" y="5951371"/>
            <a:ext cx="515187" cy="153888"/>
            <a:chOff x="1864871" y="5951371"/>
            <a:chExt cx="515187" cy="153888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783BC3F-7607-92AD-6133-A67D30A0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416" y="5951371"/>
              <a:ext cx="235642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&lt;1</a:t>
              </a:r>
              <a:r>
                <a:rPr kumimoji="0" lang="en-GB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n</a:t>
              </a:r>
            </a:p>
          </p:txBody>
        </p:sp>
        <p:sp>
          <p:nvSpPr>
            <p:cNvPr id="164" name="Triangle 163">
              <a:extLst>
                <a:ext uri="{FF2B5EF4-FFF2-40B4-BE49-F238E27FC236}">
                  <a16:creationId xmlns:a16="http://schemas.microsoft.com/office/drawing/2014/main" id="{23CD59D5-F658-E35F-AC14-40C88ED30C34}"/>
                </a:ext>
              </a:extLst>
            </p:cNvPr>
            <p:cNvSpPr/>
            <p:nvPr/>
          </p:nvSpPr>
          <p:spPr bwMode="auto">
            <a:xfrm rot="10800000" flipV="1">
              <a:off x="1864871" y="5991958"/>
              <a:ext cx="88724" cy="81478"/>
            </a:xfrm>
            <a:prstGeom prst="triangle">
              <a:avLst/>
            </a:prstGeom>
            <a:solidFill>
              <a:srgbClr val="F1E441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977FF98-3DED-C1B6-C3EF-4EE68048D282}"/>
                </a:ext>
              </a:extLst>
            </p:cNvPr>
            <p:cNvSpPr/>
            <p:nvPr/>
          </p:nvSpPr>
          <p:spPr>
            <a:xfrm>
              <a:off x="2001379" y="5988962"/>
              <a:ext cx="80253" cy="85491"/>
            </a:xfrm>
            <a:prstGeom prst="rect">
              <a:avLst/>
            </a:prstGeom>
            <a:solidFill>
              <a:srgbClr val="F1E44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65BD506-DD03-C974-A7C8-0D78176CC35E}"/>
              </a:ext>
            </a:extLst>
          </p:cNvPr>
          <p:cNvGrpSpPr/>
          <p:nvPr/>
        </p:nvGrpSpPr>
        <p:grpSpPr>
          <a:xfrm>
            <a:off x="2694747" y="5951371"/>
            <a:ext cx="422213" cy="153888"/>
            <a:chOff x="2694747" y="5951371"/>
            <a:chExt cx="422213" cy="153888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DF970F3-49D9-1308-3197-99252941C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292" y="5951371"/>
              <a:ext cx="142668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1</a:t>
              </a:r>
              <a:r>
                <a:rPr kumimoji="0" lang="en-GB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n</a:t>
              </a:r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634A423E-EEE0-7075-2A0C-5AA82CBA8DEC}"/>
                </a:ext>
              </a:extLst>
            </p:cNvPr>
            <p:cNvSpPr/>
            <p:nvPr/>
          </p:nvSpPr>
          <p:spPr bwMode="auto">
            <a:xfrm rot="10800000" flipV="1">
              <a:off x="2694747" y="5991958"/>
              <a:ext cx="88724" cy="81478"/>
            </a:xfrm>
            <a:prstGeom prst="triangle">
              <a:avLst/>
            </a:prstGeom>
            <a:solidFill>
              <a:srgbClr val="57B4E9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ADF4DE7-9D37-285B-A557-D0AE98A8A9F9}"/>
                </a:ext>
              </a:extLst>
            </p:cNvPr>
            <p:cNvSpPr/>
            <p:nvPr/>
          </p:nvSpPr>
          <p:spPr>
            <a:xfrm>
              <a:off x="2831255" y="5988962"/>
              <a:ext cx="80253" cy="85491"/>
            </a:xfrm>
            <a:prstGeom prst="rect">
              <a:avLst/>
            </a:prstGeom>
            <a:solidFill>
              <a:srgbClr val="57B4E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974F89C-7346-8438-1518-7964B4343EBC}"/>
              </a:ext>
            </a:extLst>
          </p:cNvPr>
          <p:cNvGrpSpPr/>
          <p:nvPr/>
        </p:nvGrpSpPr>
        <p:grpSpPr>
          <a:xfrm>
            <a:off x="3520781" y="5951371"/>
            <a:ext cx="422213" cy="153888"/>
            <a:chOff x="3520781" y="5951371"/>
            <a:chExt cx="422213" cy="15388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68B899A6-321D-FDEC-7A41-F386AD4AF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326" y="5951371"/>
              <a:ext cx="142668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Tahoma" pitchFamily="34" charset="0"/>
                  <a:ea typeface="ＭＳ Ｐゴシック" pitchFamily="34" charset="-128"/>
                </a:rPr>
                <a:t>2</a:t>
              </a:r>
              <a:r>
                <a:rPr kumimoji="0" lang="en-GB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n</a:t>
              </a:r>
            </a:p>
          </p:txBody>
        </p:sp>
        <p:sp>
          <p:nvSpPr>
            <p:cNvPr id="170" name="Triangle 169">
              <a:extLst>
                <a:ext uri="{FF2B5EF4-FFF2-40B4-BE49-F238E27FC236}">
                  <a16:creationId xmlns:a16="http://schemas.microsoft.com/office/drawing/2014/main" id="{B9F960FD-DCA2-B08F-4F85-5DE47976AAC1}"/>
                </a:ext>
              </a:extLst>
            </p:cNvPr>
            <p:cNvSpPr/>
            <p:nvPr/>
          </p:nvSpPr>
          <p:spPr bwMode="auto">
            <a:xfrm rot="10800000" flipV="1">
              <a:off x="3520781" y="5991958"/>
              <a:ext cx="88724" cy="81478"/>
            </a:xfrm>
            <a:prstGeom prst="triangle">
              <a:avLst/>
            </a:prstGeom>
            <a:solidFill>
              <a:srgbClr val="0072B2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D39BCB1-618A-8545-68E0-1232AFBF654D}"/>
                </a:ext>
              </a:extLst>
            </p:cNvPr>
            <p:cNvSpPr/>
            <p:nvPr/>
          </p:nvSpPr>
          <p:spPr>
            <a:xfrm>
              <a:off x="3657289" y="5988962"/>
              <a:ext cx="80253" cy="85491"/>
            </a:xfrm>
            <a:prstGeom prst="rect">
              <a:avLst/>
            </a:prstGeom>
            <a:solidFill>
              <a:srgbClr val="0072B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12D0CF4-8537-3FBB-CC2E-B6E31FD7194E}"/>
              </a:ext>
            </a:extLst>
          </p:cNvPr>
          <p:cNvGrpSpPr/>
          <p:nvPr/>
        </p:nvGrpSpPr>
        <p:grpSpPr>
          <a:xfrm>
            <a:off x="4346815" y="5951371"/>
            <a:ext cx="422213" cy="153888"/>
            <a:chOff x="4346815" y="5951371"/>
            <a:chExt cx="422213" cy="153888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8CC2D4E-E01D-8DF4-4548-B8B96D481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360" y="5951371"/>
              <a:ext cx="142668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Tahoma" pitchFamily="34" charset="0"/>
                  <a:ea typeface="ＭＳ Ｐゴシック" pitchFamily="34" charset="-128"/>
                </a:rPr>
                <a:t>4</a:t>
              </a:r>
              <a:r>
                <a:rPr kumimoji="0" lang="en-GB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n</a:t>
              </a:r>
            </a:p>
          </p:txBody>
        </p:sp>
        <p:sp>
          <p:nvSpPr>
            <p:cNvPr id="173" name="Triangle 172">
              <a:extLst>
                <a:ext uri="{FF2B5EF4-FFF2-40B4-BE49-F238E27FC236}">
                  <a16:creationId xmlns:a16="http://schemas.microsoft.com/office/drawing/2014/main" id="{5687903D-C697-5199-C7AD-6AF31453DAA3}"/>
                </a:ext>
              </a:extLst>
            </p:cNvPr>
            <p:cNvSpPr/>
            <p:nvPr/>
          </p:nvSpPr>
          <p:spPr bwMode="auto">
            <a:xfrm rot="10800000" flipV="1">
              <a:off x="4346815" y="5991958"/>
              <a:ext cx="88724" cy="81478"/>
            </a:xfrm>
            <a:prstGeom prst="triangle">
              <a:avLst/>
            </a:prstGeom>
            <a:solidFill>
              <a:srgbClr val="CC79A7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6DA8784-A44B-E155-F72F-E05E09F5E736}"/>
                </a:ext>
              </a:extLst>
            </p:cNvPr>
            <p:cNvSpPr/>
            <p:nvPr/>
          </p:nvSpPr>
          <p:spPr>
            <a:xfrm>
              <a:off x="4483323" y="5988962"/>
              <a:ext cx="80253" cy="85491"/>
            </a:xfrm>
            <a:prstGeom prst="rect">
              <a:avLst/>
            </a:prstGeom>
            <a:solidFill>
              <a:srgbClr val="CC79A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F99E5EA-B796-B4A1-8E87-07D7834F5594}"/>
              </a:ext>
            </a:extLst>
          </p:cNvPr>
          <p:cNvGrpSpPr/>
          <p:nvPr/>
        </p:nvGrpSpPr>
        <p:grpSpPr>
          <a:xfrm>
            <a:off x="5172849" y="5951371"/>
            <a:ext cx="515187" cy="153888"/>
            <a:chOff x="5172849" y="5951371"/>
            <a:chExt cx="515187" cy="15388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D8C1459C-34B6-8EA3-E18A-A4CC9FD75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2394" y="5951371"/>
              <a:ext cx="235642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Tahoma" pitchFamily="34" charset="0"/>
                  <a:ea typeface="ＭＳ Ｐゴシック" pitchFamily="34" charset="-128"/>
                </a:rPr>
                <a:t>6</a:t>
              </a:r>
              <a:r>
                <a:rPr kumimoji="0" lang="en-GB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n</a:t>
              </a:r>
              <a:r>
                <a:rPr kumimoji="0" lang="en-GB" sz="10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+</a:t>
              </a:r>
            </a:p>
          </p:txBody>
        </p:sp>
        <p:sp>
          <p:nvSpPr>
            <p:cNvPr id="176" name="Triangle 175">
              <a:extLst>
                <a:ext uri="{FF2B5EF4-FFF2-40B4-BE49-F238E27FC236}">
                  <a16:creationId xmlns:a16="http://schemas.microsoft.com/office/drawing/2014/main" id="{FF37512F-17B1-662C-E4DE-466C7C01255E}"/>
                </a:ext>
              </a:extLst>
            </p:cNvPr>
            <p:cNvSpPr/>
            <p:nvPr/>
          </p:nvSpPr>
          <p:spPr bwMode="auto">
            <a:xfrm rot="10800000" flipV="1">
              <a:off x="5172849" y="5991958"/>
              <a:ext cx="88724" cy="81478"/>
            </a:xfrm>
            <a:prstGeom prst="triangle">
              <a:avLst/>
            </a:prstGeom>
            <a:solidFill>
              <a:srgbClr val="D55E00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862712D-5C97-1BB9-8BFF-29906210428F}"/>
                </a:ext>
              </a:extLst>
            </p:cNvPr>
            <p:cNvSpPr/>
            <p:nvPr/>
          </p:nvSpPr>
          <p:spPr>
            <a:xfrm>
              <a:off x="5309357" y="5988962"/>
              <a:ext cx="80253" cy="85491"/>
            </a:xfrm>
            <a:prstGeom prst="rect">
              <a:avLst/>
            </a:prstGeom>
            <a:solidFill>
              <a:srgbClr val="D55E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/>
            </a:p>
          </p:txBody>
        </p:sp>
      </p:grpSp>
    </p:spTree>
    <p:extLst>
      <p:ext uri="{BB962C8B-B14F-4D97-AF65-F5344CB8AC3E}">
        <p14:creationId xmlns:p14="http://schemas.microsoft.com/office/powerpoint/2010/main" val="168114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106</Words>
  <Application>Microsoft Macintosh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Georgia</vt:lpstr>
      <vt:lpstr>Tahoma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Edwards</dc:creator>
  <cp:lastModifiedBy>Rich Edwards</cp:lastModifiedBy>
  <cp:revision>1</cp:revision>
  <dcterms:created xsi:type="dcterms:W3CDTF">2024-04-30T03:33:46Z</dcterms:created>
  <dcterms:modified xsi:type="dcterms:W3CDTF">2024-09-12T13:29:38Z</dcterms:modified>
</cp:coreProperties>
</file>