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19"/>
  </p:notesMasterIdLst>
  <p:sldIdLst>
    <p:sldId id="264" r:id="rId5"/>
    <p:sldId id="278" r:id="rId6"/>
    <p:sldId id="274" r:id="rId7"/>
    <p:sldId id="275" r:id="rId8"/>
    <p:sldId id="276" r:id="rId9"/>
    <p:sldId id="282" r:id="rId10"/>
    <p:sldId id="277" r:id="rId11"/>
    <p:sldId id="281" r:id="rId12"/>
    <p:sldId id="280" r:id="rId13"/>
    <p:sldId id="283" r:id="rId14"/>
    <p:sldId id="284" r:id="rId15"/>
    <p:sldId id="286" r:id="rId16"/>
    <p:sldId id="285"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vin Angotti" initials="KA" lastIdx="3" clrIdx="0">
    <p:extLst>
      <p:ext uri="{19B8F6BF-5375-455C-9EA6-DF929625EA0E}">
        <p15:presenceInfo xmlns:p15="http://schemas.microsoft.com/office/powerpoint/2012/main" userId="135bf231c30e52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6AC18-6B87-47BE-BC8F-32276ADCDA63}" v="136" dt="2021-02-07T04:30:00.5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845" autoAdjust="0"/>
  </p:normalViewPr>
  <p:slideViewPr>
    <p:cSldViewPr snapToGrid="0" snapToObjects="1">
      <p:cViewPr>
        <p:scale>
          <a:sx n="115" d="100"/>
          <a:sy n="115" d="100"/>
        </p:scale>
        <p:origin x="372" y="102"/>
      </p:cViewPr>
      <p:guideLst>
        <p:guide orient="horz" pos="1008"/>
        <p:guide pos="38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Angotti" userId="135bf231c30e5232" providerId="LiveId" clId="{0C76AC18-6B87-47BE-BC8F-32276ADCDA63}"/>
    <pc:docChg chg="undo redo custSel addSld delSld modSld sldOrd">
      <pc:chgData name="Kevin Angotti" userId="135bf231c30e5232" providerId="LiveId" clId="{0C76AC18-6B87-47BE-BC8F-32276ADCDA63}" dt="2021-02-08T00:55:58.291" v="2708" actId="6549"/>
      <pc:docMkLst>
        <pc:docMk/>
      </pc:docMkLst>
      <pc:sldChg chg="addSp delSp modSp mod setBg addAnim setClrOvrMap delDesignElem addCm delCm">
        <pc:chgData name="Kevin Angotti" userId="135bf231c30e5232" providerId="LiveId" clId="{0C76AC18-6B87-47BE-BC8F-32276ADCDA63}" dt="2021-02-07T04:45:20.321" v="2602" actId="26606"/>
        <pc:sldMkLst>
          <pc:docMk/>
          <pc:sldMk cId="4285223149" sldId="264"/>
        </pc:sldMkLst>
        <pc:spChg chg="mod ord">
          <ac:chgData name="Kevin Angotti" userId="135bf231c30e5232" providerId="LiveId" clId="{0C76AC18-6B87-47BE-BC8F-32276ADCDA63}" dt="2021-02-07T04:45:20.321" v="2602" actId="26606"/>
          <ac:spMkLst>
            <pc:docMk/>
            <pc:sldMk cId="4285223149" sldId="264"/>
            <ac:spMk id="2" creationId="{9D5858C9-A2AF-6246-BFA1-0DEC0CE7D806}"/>
          </ac:spMkLst>
        </pc:spChg>
        <pc:spChg chg="mod ord">
          <ac:chgData name="Kevin Angotti" userId="135bf231c30e5232" providerId="LiveId" clId="{0C76AC18-6B87-47BE-BC8F-32276ADCDA63}" dt="2021-02-07T04:45:20.321" v="2602" actId="26606"/>
          <ac:spMkLst>
            <pc:docMk/>
            <pc:sldMk cId="4285223149" sldId="264"/>
            <ac:spMk id="3" creationId="{50715725-51B0-6342-8566-4460CFF194F1}"/>
          </ac:spMkLst>
        </pc:spChg>
        <pc:spChg chg="add del mod">
          <ac:chgData name="Kevin Angotti" userId="135bf231c30e5232" providerId="LiveId" clId="{0C76AC18-6B87-47BE-BC8F-32276ADCDA63}" dt="2021-02-07T02:40:01.985" v="124" actId="931"/>
          <ac:spMkLst>
            <pc:docMk/>
            <pc:sldMk cId="4285223149" sldId="264"/>
            <ac:spMk id="5" creationId="{50803C6D-B6C2-4594-B63B-4A03440FFC5B}"/>
          </ac:spMkLst>
        </pc:spChg>
        <pc:spChg chg="add">
          <ac:chgData name="Kevin Angotti" userId="135bf231c30e5232" providerId="LiveId" clId="{0C76AC18-6B87-47BE-BC8F-32276ADCDA63}" dt="2021-02-07T04:45:20.321" v="2602" actId="26606"/>
          <ac:spMkLst>
            <pc:docMk/>
            <pc:sldMk cId="4285223149" sldId="264"/>
            <ac:spMk id="12" creationId="{07322A9E-F1EC-405E-8971-BA906EFFCCB8}"/>
          </ac:spMkLst>
        </pc:spChg>
        <pc:spChg chg="add del mod">
          <ac:chgData name="Kevin Angotti" userId="135bf231c30e5232" providerId="LiveId" clId="{0C76AC18-6B87-47BE-BC8F-32276ADCDA63}" dt="2021-02-07T02:36:55.700" v="11" actId="931"/>
          <ac:spMkLst>
            <pc:docMk/>
            <pc:sldMk cId="4285223149" sldId="264"/>
            <ac:spMk id="13" creationId="{BD193662-EE4B-46A3-BA28-4C11B7A4405A}"/>
          </ac:spMkLst>
        </pc:spChg>
        <pc:spChg chg="add">
          <ac:chgData name="Kevin Angotti" userId="135bf231c30e5232" providerId="LiveId" clId="{0C76AC18-6B87-47BE-BC8F-32276ADCDA63}" dt="2021-02-07T04:45:20.321" v="2602" actId="26606"/>
          <ac:spMkLst>
            <pc:docMk/>
            <pc:sldMk cId="4285223149" sldId="264"/>
            <ac:spMk id="14" creationId="{A5704422-1118-4FD1-95AD-29A064EB80D9}"/>
          </ac:spMkLst>
        </pc:spChg>
        <pc:spChg chg="add">
          <ac:chgData name="Kevin Angotti" userId="135bf231c30e5232" providerId="LiveId" clId="{0C76AC18-6B87-47BE-BC8F-32276ADCDA63}" dt="2021-02-07T04:45:20.321" v="2602" actId="26606"/>
          <ac:spMkLst>
            <pc:docMk/>
            <pc:sldMk cId="4285223149" sldId="264"/>
            <ac:spMk id="16" creationId="{A88B2AAA-B805-498E-A9E6-98B885855498}"/>
          </ac:spMkLst>
        </pc:spChg>
        <pc:spChg chg="add">
          <ac:chgData name="Kevin Angotti" userId="135bf231c30e5232" providerId="LiveId" clId="{0C76AC18-6B87-47BE-BC8F-32276ADCDA63}" dt="2021-02-07T04:45:20.321" v="2602" actId="26606"/>
          <ac:spMkLst>
            <pc:docMk/>
            <pc:sldMk cId="4285223149" sldId="264"/>
            <ac:spMk id="18" creationId="{9B8051E0-19D7-43E1-BFD9-E6DBFEB3A3F1}"/>
          </ac:spMkLst>
        </pc:spChg>
        <pc:spChg chg="add">
          <ac:chgData name="Kevin Angotti" userId="135bf231c30e5232" providerId="LiveId" clId="{0C76AC18-6B87-47BE-BC8F-32276ADCDA63}" dt="2021-02-07T04:45:20.321" v="2602" actId="26606"/>
          <ac:spMkLst>
            <pc:docMk/>
            <pc:sldMk cId="4285223149" sldId="264"/>
            <ac:spMk id="20" creationId="{4EDB2B02-86A2-46F5-A4BE-B7D9B10411D6}"/>
          </ac:spMkLst>
        </pc:spChg>
        <pc:spChg chg="add">
          <ac:chgData name="Kevin Angotti" userId="135bf231c30e5232" providerId="LiveId" clId="{0C76AC18-6B87-47BE-BC8F-32276ADCDA63}" dt="2021-02-07T04:45:20.321" v="2602" actId="26606"/>
          <ac:spMkLst>
            <pc:docMk/>
            <pc:sldMk cId="4285223149" sldId="264"/>
            <ac:spMk id="22" creationId="{43954639-FB5D-41F4-9560-6F6DFE778425}"/>
          </ac:spMkLst>
        </pc:spChg>
        <pc:spChg chg="add">
          <ac:chgData name="Kevin Angotti" userId="135bf231c30e5232" providerId="LiveId" clId="{0C76AC18-6B87-47BE-BC8F-32276ADCDA63}" dt="2021-02-07T04:45:20.321" v="2602" actId="26606"/>
          <ac:spMkLst>
            <pc:docMk/>
            <pc:sldMk cId="4285223149" sldId="264"/>
            <ac:spMk id="24" creationId="{E898931C-0323-41FA-A036-20F818B1FF81}"/>
          </ac:spMkLst>
        </pc:spChg>
        <pc:spChg chg="add">
          <ac:chgData name="Kevin Angotti" userId="135bf231c30e5232" providerId="LiveId" clId="{0C76AC18-6B87-47BE-BC8F-32276ADCDA63}" dt="2021-02-07T04:45:20.321" v="2602" actId="26606"/>
          <ac:spMkLst>
            <pc:docMk/>
            <pc:sldMk cId="4285223149" sldId="264"/>
            <ac:spMk id="26" creationId="{89AFE9DD-0792-4B98-B4EB-97ACA17E6AA8}"/>
          </ac:spMkLst>
        </pc:spChg>
        <pc:spChg chg="add">
          <ac:chgData name="Kevin Angotti" userId="135bf231c30e5232" providerId="LiveId" clId="{0C76AC18-6B87-47BE-BC8F-32276ADCDA63}" dt="2021-02-07T04:45:20.321" v="2602" actId="26606"/>
          <ac:spMkLst>
            <pc:docMk/>
            <pc:sldMk cId="4285223149" sldId="264"/>
            <ac:spMk id="28" creationId="{3981F5C4-9AE1-404E-AF44-A4E6DB374F9D}"/>
          </ac:spMkLst>
        </pc:spChg>
        <pc:spChg chg="add">
          <ac:chgData name="Kevin Angotti" userId="135bf231c30e5232" providerId="LiveId" clId="{0C76AC18-6B87-47BE-BC8F-32276ADCDA63}" dt="2021-02-07T04:45:20.321" v="2602" actId="26606"/>
          <ac:spMkLst>
            <pc:docMk/>
            <pc:sldMk cId="4285223149" sldId="264"/>
            <ac:spMk id="30" creationId="{763C1781-8726-4FAC-8C45-FF40376BE409}"/>
          </ac:spMkLst>
        </pc:spChg>
        <pc:spChg chg="add">
          <ac:chgData name="Kevin Angotti" userId="135bf231c30e5232" providerId="LiveId" clId="{0C76AC18-6B87-47BE-BC8F-32276ADCDA63}" dt="2021-02-07T04:45:20.321" v="2602" actId="26606"/>
          <ac:spMkLst>
            <pc:docMk/>
            <pc:sldMk cId="4285223149" sldId="264"/>
            <ac:spMk id="32" creationId="{301491B5-56C7-43DC-A3D9-861EECCA056A}"/>
          </ac:spMkLst>
        </pc:spChg>
        <pc:spChg chg="add">
          <ac:chgData name="Kevin Angotti" userId="135bf231c30e5232" providerId="LiveId" clId="{0C76AC18-6B87-47BE-BC8F-32276ADCDA63}" dt="2021-02-07T04:45:20.321" v="2602" actId="26606"/>
          <ac:spMkLst>
            <pc:docMk/>
            <pc:sldMk cId="4285223149" sldId="264"/>
            <ac:spMk id="34" creationId="{237E2353-22DF-46E0-A200-FB30F8F394E2}"/>
          </ac:spMkLst>
        </pc:spChg>
        <pc:spChg chg="add">
          <ac:chgData name="Kevin Angotti" userId="135bf231c30e5232" providerId="LiveId" clId="{0C76AC18-6B87-47BE-BC8F-32276ADCDA63}" dt="2021-02-07T04:45:20.321" v="2602" actId="26606"/>
          <ac:spMkLst>
            <pc:docMk/>
            <pc:sldMk cId="4285223149" sldId="264"/>
            <ac:spMk id="36" creationId="{DD6138DB-057B-45F7-A5F4-E7BFDA20D02C}"/>
          </ac:spMkLst>
        </pc:spChg>
        <pc:spChg chg="add">
          <ac:chgData name="Kevin Angotti" userId="135bf231c30e5232" providerId="LiveId" clId="{0C76AC18-6B87-47BE-BC8F-32276ADCDA63}" dt="2021-02-07T04:45:20.321" v="2602" actId="26606"/>
          <ac:spMkLst>
            <pc:docMk/>
            <pc:sldMk cId="4285223149" sldId="264"/>
            <ac:spMk id="38" creationId="{79A54AB1-B64F-4843-BFAB-81CB74E66B65}"/>
          </ac:spMkLst>
        </pc:spChg>
        <pc:spChg chg="add del">
          <ac:chgData name="Kevin Angotti" userId="135bf231c30e5232" providerId="LiveId" clId="{0C76AC18-6B87-47BE-BC8F-32276ADCDA63}" dt="2021-02-07T02:42:26.718" v="163" actId="26606"/>
          <ac:spMkLst>
            <pc:docMk/>
            <pc:sldMk cId="4285223149" sldId="264"/>
            <ac:spMk id="75" creationId="{489B7BFD-8F45-4093-AD9C-91B15B0503D9}"/>
          </ac:spMkLst>
        </pc:spChg>
        <pc:spChg chg="add del">
          <ac:chgData name="Kevin Angotti" userId="135bf231c30e5232" providerId="LiveId" clId="{0C76AC18-6B87-47BE-BC8F-32276ADCDA63}" dt="2021-02-07T02:42:26.718" v="163" actId="26606"/>
          <ac:spMkLst>
            <pc:docMk/>
            <pc:sldMk cId="4285223149" sldId="264"/>
            <ac:spMk id="77" creationId="{7FC918AD-C067-46DF-8F98-83352CB94660}"/>
          </ac:spMkLst>
        </pc:spChg>
        <pc:spChg chg="add del">
          <ac:chgData name="Kevin Angotti" userId="135bf231c30e5232" providerId="LiveId" clId="{0C76AC18-6B87-47BE-BC8F-32276ADCDA63}" dt="2021-02-07T02:42:26.718" v="163" actId="26606"/>
          <ac:spMkLst>
            <pc:docMk/>
            <pc:sldMk cId="4285223149" sldId="264"/>
            <ac:spMk id="79" creationId="{3C1473DD-4042-44F9-A962-71F52BAE3232}"/>
          </ac:spMkLst>
        </pc:spChg>
        <pc:spChg chg="add del">
          <ac:chgData name="Kevin Angotti" userId="135bf231c30e5232" providerId="LiveId" clId="{0C76AC18-6B87-47BE-BC8F-32276ADCDA63}" dt="2021-02-07T02:37:15.645" v="16" actId="26606"/>
          <ac:spMkLst>
            <pc:docMk/>
            <pc:sldMk cId="4285223149" sldId="264"/>
            <ac:spMk id="104" creationId="{0A597D97-203B-498B-95D3-E90DC961039F}"/>
          </ac:spMkLst>
        </pc:spChg>
        <pc:spChg chg="add del">
          <ac:chgData name="Kevin Angotti" userId="135bf231c30e5232" providerId="LiveId" clId="{0C76AC18-6B87-47BE-BC8F-32276ADCDA63}" dt="2021-02-07T02:37:15.645" v="16" actId="26606"/>
          <ac:spMkLst>
            <pc:docMk/>
            <pc:sldMk cId="4285223149" sldId="264"/>
            <ac:spMk id="106" creationId="{6A6EF10E-DF41-4BD3-8EB4-6F646531DC26}"/>
          </ac:spMkLst>
        </pc:spChg>
        <pc:spChg chg="add del">
          <ac:chgData name="Kevin Angotti" userId="135bf231c30e5232" providerId="LiveId" clId="{0C76AC18-6B87-47BE-BC8F-32276ADCDA63}" dt="2021-02-07T02:40:16.326" v="131" actId="26606"/>
          <ac:spMkLst>
            <pc:docMk/>
            <pc:sldMk cId="4285223149" sldId="264"/>
            <ac:spMk id="108" creationId="{0A597D97-203B-498B-95D3-E90DC961039F}"/>
          </ac:spMkLst>
        </pc:spChg>
        <pc:spChg chg="add del">
          <ac:chgData name="Kevin Angotti" userId="135bf231c30e5232" providerId="LiveId" clId="{0C76AC18-6B87-47BE-BC8F-32276ADCDA63}" dt="2021-02-07T02:40:16.326" v="131" actId="26606"/>
          <ac:spMkLst>
            <pc:docMk/>
            <pc:sldMk cId="4285223149" sldId="264"/>
            <ac:spMk id="109" creationId="{6A6EF10E-DF41-4BD3-8EB4-6F646531DC26}"/>
          </ac:spMkLst>
        </pc:spChg>
        <pc:spChg chg="add del">
          <ac:chgData name="Kevin Angotti" userId="135bf231c30e5232" providerId="LiveId" clId="{0C76AC18-6B87-47BE-BC8F-32276ADCDA63}" dt="2021-02-07T02:40:16.318" v="130" actId="26606"/>
          <ac:spMkLst>
            <pc:docMk/>
            <pc:sldMk cId="4285223149" sldId="264"/>
            <ac:spMk id="114" creationId="{A4E37431-20F0-4DD6-84A9-ED2B644943A2}"/>
          </ac:spMkLst>
        </pc:spChg>
        <pc:spChg chg="add del">
          <ac:chgData name="Kevin Angotti" userId="135bf231c30e5232" providerId="LiveId" clId="{0C76AC18-6B87-47BE-BC8F-32276ADCDA63}" dt="2021-02-07T02:40:16.318" v="130" actId="26606"/>
          <ac:spMkLst>
            <pc:docMk/>
            <pc:sldMk cId="4285223149" sldId="264"/>
            <ac:spMk id="116" creationId="{0AE98B72-66C6-4AB4-AF0D-BA830DE86393}"/>
          </ac:spMkLst>
        </pc:spChg>
        <pc:spChg chg="add del">
          <ac:chgData name="Kevin Angotti" userId="135bf231c30e5232" providerId="LiveId" clId="{0C76AC18-6B87-47BE-BC8F-32276ADCDA63}" dt="2021-02-07T02:40:16.318" v="130" actId="26606"/>
          <ac:spMkLst>
            <pc:docMk/>
            <pc:sldMk cId="4285223149" sldId="264"/>
            <ac:spMk id="118" creationId="{407EAFC6-733F-403D-BB4D-05A3A28742F1}"/>
          </ac:spMkLst>
        </pc:spChg>
        <pc:spChg chg="add del">
          <ac:chgData name="Kevin Angotti" userId="135bf231c30e5232" providerId="LiveId" clId="{0C76AC18-6B87-47BE-BC8F-32276ADCDA63}" dt="2021-02-07T02:36:36.719" v="8" actId="26606"/>
          <ac:spMkLst>
            <pc:docMk/>
            <pc:sldMk cId="4285223149" sldId="264"/>
            <ac:spMk id="119" creationId="{4EDB2B02-86A2-46F5-A4BE-B7D9B10411D6}"/>
          </ac:spMkLst>
        </pc:spChg>
        <pc:spChg chg="add del">
          <ac:chgData name="Kevin Angotti" userId="135bf231c30e5232" providerId="LiveId" clId="{0C76AC18-6B87-47BE-BC8F-32276ADCDA63}" dt="2021-02-07T02:40:16.318" v="130" actId="26606"/>
          <ac:spMkLst>
            <pc:docMk/>
            <pc:sldMk cId="4285223149" sldId="264"/>
            <ac:spMk id="120" creationId="{17A36730-4CB0-4F61-AD11-A44C9765833F}"/>
          </ac:spMkLst>
        </pc:spChg>
        <pc:spChg chg="add del">
          <ac:chgData name="Kevin Angotti" userId="135bf231c30e5232" providerId="LiveId" clId="{0C76AC18-6B87-47BE-BC8F-32276ADCDA63}" dt="2021-02-07T02:36:36.719" v="8" actId="26606"/>
          <ac:spMkLst>
            <pc:docMk/>
            <pc:sldMk cId="4285223149" sldId="264"/>
            <ac:spMk id="121" creationId="{43954639-FB5D-41F4-9560-6F6DFE778425}"/>
          </ac:spMkLst>
        </pc:spChg>
        <pc:spChg chg="add del">
          <ac:chgData name="Kevin Angotti" userId="135bf231c30e5232" providerId="LiveId" clId="{0C76AC18-6B87-47BE-BC8F-32276ADCDA63}" dt="2021-02-07T02:40:16.318" v="130" actId="26606"/>
          <ac:spMkLst>
            <pc:docMk/>
            <pc:sldMk cId="4285223149" sldId="264"/>
            <ac:spMk id="122" creationId="{C69C79E1-F916-4929-A4F3-DE763D4BFA57}"/>
          </ac:spMkLst>
        </pc:spChg>
        <pc:spChg chg="add del">
          <ac:chgData name="Kevin Angotti" userId="135bf231c30e5232" providerId="LiveId" clId="{0C76AC18-6B87-47BE-BC8F-32276ADCDA63}" dt="2021-02-07T02:40:16.318" v="130" actId="26606"/>
          <ac:spMkLst>
            <pc:docMk/>
            <pc:sldMk cId="4285223149" sldId="264"/>
            <ac:spMk id="124" creationId="{767334AB-16BD-4EC7-8C6B-4B5171600933}"/>
          </ac:spMkLst>
        </pc:spChg>
        <pc:spChg chg="add del">
          <ac:chgData name="Kevin Angotti" userId="135bf231c30e5232" providerId="LiveId" clId="{0C76AC18-6B87-47BE-BC8F-32276ADCDA63}" dt="2021-02-07T02:41:06.757" v="159" actId="26606"/>
          <ac:spMkLst>
            <pc:docMk/>
            <pc:sldMk cId="4285223149" sldId="264"/>
            <ac:spMk id="126" creationId="{E49CC64F-7275-4E33-961B-0C5CDC439875}"/>
          </ac:spMkLst>
        </pc:spChg>
        <pc:spChg chg="add del">
          <ac:chgData name="Kevin Angotti" userId="135bf231c30e5232" providerId="LiveId" clId="{0C76AC18-6B87-47BE-BC8F-32276ADCDA63}" dt="2021-02-07T02:40:41.165" v="134" actId="26606"/>
          <ac:spMkLst>
            <pc:docMk/>
            <pc:sldMk cId="4285223149" sldId="264"/>
            <ac:spMk id="131" creationId="{FB5B0058-AF13-4859-B429-4EDDE2A26F7F}"/>
          </ac:spMkLst>
        </pc:spChg>
        <pc:spChg chg="add del">
          <ac:chgData name="Kevin Angotti" userId="135bf231c30e5232" providerId="LiveId" clId="{0C76AC18-6B87-47BE-BC8F-32276ADCDA63}" dt="2021-02-07T02:40:41.165" v="134" actId="26606"/>
          <ac:spMkLst>
            <pc:docMk/>
            <pc:sldMk cId="4285223149" sldId="264"/>
            <ac:spMk id="133" creationId="{D84C2E9E-0B5D-4B5F-9A1F-70EBDCE39034}"/>
          </ac:spMkLst>
        </pc:spChg>
        <pc:spChg chg="add del">
          <ac:chgData name="Kevin Angotti" userId="135bf231c30e5232" providerId="LiveId" clId="{0C76AC18-6B87-47BE-BC8F-32276ADCDA63}" dt="2021-02-07T02:40:41.165" v="134" actId="26606"/>
          <ac:spMkLst>
            <pc:docMk/>
            <pc:sldMk cId="4285223149" sldId="264"/>
            <ac:spMk id="135" creationId="{EF36B2BE-65F4-46E3-AFDD-A9AE9E885071}"/>
          </ac:spMkLst>
        </pc:spChg>
        <pc:spChg chg="add del">
          <ac:chgData name="Kevin Angotti" userId="135bf231c30e5232" providerId="LiveId" clId="{0C76AC18-6B87-47BE-BC8F-32276ADCDA63}" dt="2021-02-07T02:36:36.719" v="8" actId="26606"/>
          <ac:spMkLst>
            <pc:docMk/>
            <pc:sldMk cId="4285223149" sldId="264"/>
            <ac:spMk id="137" creationId="{79A54AB1-B64F-4843-BFAB-81CB74E66B65}"/>
          </ac:spMkLst>
        </pc:spChg>
        <pc:spChg chg="add del">
          <ac:chgData name="Kevin Angotti" userId="135bf231c30e5232" providerId="LiveId" clId="{0C76AC18-6B87-47BE-BC8F-32276ADCDA63}" dt="2021-02-07T02:40:43.553" v="136" actId="26606"/>
          <ac:spMkLst>
            <pc:docMk/>
            <pc:sldMk cId="4285223149" sldId="264"/>
            <ac:spMk id="138" creationId="{C1DD1A8A-57D5-4A81-AD04-532B043C5611}"/>
          </ac:spMkLst>
        </pc:spChg>
        <pc:spChg chg="add del">
          <ac:chgData name="Kevin Angotti" userId="135bf231c30e5232" providerId="LiveId" clId="{0C76AC18-6B87-47BE-BC8F-32276ADCDA63}" dt="2021-02-07T02:40:43.553" v="136" actId="26606"/>
          <ac:spMkLst>
            <pc:docMk/>
            <pc:sldMk cId="4285223149" sldId="264"/>
            <ac:spMk id="139" creationId="{007891EC-4501-44ED-A8C8-B11B6DB767AB}"/>
          </ac:spMkLst>
        </pc:spChg>
        <pc:spChg chg="add del">
          <ac:chgData name="Kevin Angotti" userId="135bf231c30e5232" providerId="LiveId" clId="{0C76AC18-6B87-47BE-BC8F-32276ADCDA63}" dt="2021-02-07T02:40:46.198" v="138" actId="26606"/>
          <ac:spMkLst>
            <pc:docMk/>
            <pc:sldMk cId="4285223149" sldId="264"/>
            <ac:spMk id="141" creationId="{87CC2527-562A-4F69-B487-4371E5B243E7}"/>
          </ac:spMkLst>
        </pc:spChg>
        <pc:spChg chg="add del">
          <ac:chgData name="Kevin Angotti" userId="135bf231c30e5232" providerId="LiveId" clId="{0C76AC18-6B87-47BE-BC8F-32276ADCDA63}" dt="2021-02-07T02:40:48.609" v="142" actId="26606"/>
          <ac:spMkLst>
            <pc:docMk/>
            <pc:sldMk cId="4285223149" sldId="264"/>
            <ac:spMk id="143" creationId="{82347B6D-A7CC-48EB-861F-917D0D61E3EA}"/>
          </ac:spMkLst>
        </pc:spChg>
        <pc:spChg chg="add del">
          <ac:chgData name="Kevin Angotti" userId="135bf231c30e5232" providerId="LiveId" clId="{0C76AC18-6B87-47BE-BC8F-32276ADCDA63}" dt="2021-02-07T02:40:47.841" v="140" actId="26606"/>
          <ac:spMkLst>
            <pc:docMk/>
            <pc:sldMk cId="4285223149" sldId="264"/>
            <ac:spMk id="144" creationId="{FB5B0058-AF13-4859-B429-4EDDE2A26F7F}"/>
          </ac:spMkLst>
        </pc:spChg>
        <pc:spChg chg="add del">
          <ac:chgData name="Kevin Angotti" userId="135bf231c30e5232" providerId="LiveId" clId="{0C76AC18-6B87-47BE-BC8F-32276ADCDA63}" dt="2021-02-07T02:40:47.841" v="140" actId="26606"/>
          <ac:spMkLst>
            <pc:docMk/>
            <pc:sldMk cId="4285223149" sldId="264"/>
            <ac:spMk id="145" creationId="{D84C2E9E-0B5D-4B5F-9A1F-70EBDCE39034}"/>
          </ac:spMkLst>
        </pc:spChg>
        <pc:spChg chg="add del">
          <ac:chgData name="Kevin Angotti" userId="135bf231c30e5232" providerId="LiveId" clId="{0C76AC18-6B87-47BE-BC8F-32276ADCDA63}" dt="2021-02-07T02:40:47.841" v="140" actId="26606"/>
          <ac:spMkLst>
            <pc:docMk/>
            <pc:sldMk cId="4285223149" sldId="264"/>
            <ac:spMk id="146" creationId="{EF36B2BE-65F4-46E3-AFDD-A9AE9E885071}"/>
          </ac:spMkLst>
        </pc:spChg>
        <pc:spChg chg="add del">
          <ac:chgData name="Kevin Angotti" userId="135bf231c30e5232" providerId="LiveId" clId="{0C76AC18-6B87-47BE-BC8F-32276ADCDA63}" dt="2021-02-07T02:40:48.609" v="142" actId="26606"/>
          <ac:spMkLst>
            <pc:docMk/>
            <pc:sldMk cId="4285223149" sldId="264"/>
            <ac:spMk id="147" creationId="{9178722E-1BD0-427E-BAAE-4F206DAB5818}"/>
          </ac:spMkLst>
        </pc:spChg>
        <pc:spChg chg="add del">
          <ac:chgData name="Kevin Angotti" userId="135bf231c30e5232" providerId="LiveId" clId="{0C76AC18-6B87-47BE-BC8F-32276ADCDA63}" dt="2021-02-07T02:40:48.609" v="142" actId="26606"/>
          <ac:spMkLst>
            <pc:docMk/>
            <pc:sldMk cId="4285223149" sldId="264"/>
            <ac:spMk id="148" creationId="{51F77B6A-7F53-4B28-B73D-C8CC899AB221}"/>
          </ac:spMkLst>
        </pc:spChg>
        <pc:spChg chg="add del">
          <ac:chgData name="Kevin Angotti" userId="135bf231c30e5232" providerId="LiveId" clId="{0C76AC18-6B87-47BE-BC8F-32276ADCDA63}" dt="2021-02-07T02:40:48.609" v="142" actId="26606"/>
          <ac:spMkLst>
            <pc:docMk/>
            <pc:sldMk cId="4285223149" sldId="264"/>
            <ac:spMk id="149" creationId="{A753B935-E3DD-466D-BFAC-68E0BE02D092}"/>
          </ac:spMkLst>
        </pc:spChg>
        <pc:spChg chg="add del">
          <ac:chgData name="Kevin Angotti" userId="135bf231c30e5232" providerId="LiveId" clId="{0C76AC18-6B87-47BE-BC8F-32276ADCDA63}" dt="2021-02-07T02:40:48.609" v="142" actId="26606"/>
          <ac:spMkLst>
            <pc:docMk/>
            <pc:sldMk cId="4285223149" sldId="264"/>
            <ac:spMk id="151" creationId="{FB034F26-4148-4B59-B493-14D7A9A8BAA9}"/>
          </ac:spMkLst>
        </pc:spChg>
        <pc:spChg chg="add del">
          <ac:chgData name="Kevin Angotti" userId="135bf231c30e5232" providerId="LiveId" clId="{0C76AC18-6B87-47BE-BC8F-32276ADCDA63}" dt="2021-02-07T02:36:36.719" v="8" actId="26606"/>
          <ac:spMkLst>
            <pc:docMk/>
            <pc:sldMk cId="4285223149" sldId="264"/>
            <ac:spMk id="156" creationId="{07322A9E-F1EC-405E-8971-BA906EFFCCB8}"/>
          </ac:spMkLst>
        </pc:spChg>
        <pc:spChg chg="add del">
          <ac:chgData name="Kevin Angotti" userId="135bf231c30e5232" providerId="LiveId" clId="{0C76AC18-6B87-47BE-BC8F-32276ADCDA63}" dt="2021-02-07T02:36:36.719" v="8" actId="26606"/>
          <ac:spMkLst>
            <pc:docMk/>
            <pc:sldMk cId="4285223149" sldId="264"/>
            <ac:spMk id="157" creationId="{A5704422-1118-4FD1-95AD-29A064EB80D9}"/>
          </ac:spMkLst>
        </pc:spChg>
        <pc:spChg chg="add del">
          <ac:chgData name="Kevin Angotti" userId="135bf231c30e5232" providerId="LiveId" clId="{0C76AC18-6B87-47BE-BC8F-32276ADCDA63}" dt="2021-02-07T02:36:36.719" v="8" actId="26606"/>
          <ac:spMkLst>
            <pc:docMk/>
            <pc:sldMk cId="4285223149" sldId="264"/>
            <ac:spMk id="158" creationId="{A88B2AAA-B805-498E-A9E6-98B885855498}"/>
          </ac:spMkLst>
        </pc:spChg>
        <pc:spChg chg="add del">
          <ac:chgData name="Kevin Angotti" userId="135bf231c30e5232" providerId="LiveId" clId="{0C76AC18-6B87-47BE-BC8F-32276ADCDA63}" dt="2021-02-07T02:36:36.719" v="8" actId="26606"/>
          <ac:spMkLst>
            <pc:docMk/>
            <pc:sldMk cId="4285223149" sldId="264"/>
            <ac:spMk id="159" creationId="{9B8051E0-19D7-43E1-BFD9-E6DBFEB3A3F1}"/>
          </ac:spMkLst>
        </pc:spChg>
        <pc:spChg chg="add del">
          <ac:chgData name="Kevin Angotti" userId="135bf231c30e5232" providerId="LiveId" clId="{0C76AC18-6B87-47BE-BC8F-32276ADCDA63}" dt="2021-02-07T02:36:36.719" v="8" actId="26606"/>
          <ac:spMkLst>
            <pc:docMk/>
            <pc:sldMk cId="4285223149" sldId="264"/>
            <ac:spMk id="160" creationId="{E898931C-0323-41FA-A036-20F818B1FF81}"/>
          </ac:spMkLst>
        </pc:spChg>
        <pc:spChg chg="add del">
          <ac:chgData name="Kevin Angotti" userId="135bf231c30e5232" providerId="LiveId" clId="{0C76AC18-6B87-47BE-BC8F-32276ADCDA63}" dt="2021-02-07T02:36:36.719" v="8" actId="26606"/>
          <ac:spMkLst>
            <pc:docMk/>
            <pc:sldMk cId="4285223149" sldId="264"/>
            <ac:spMk id="161" creationId="{89AFE9DD-0792-4B98-B4EB-97ACA17E6AA8}"/>
          </ac:spMkLst>
        </pc:spChg>
        <pc:spChg chg="add del">
          <ac:chgData name="Kevin Angotti" userId="135bf231c30e5232" providerId="LiveId" clId="{0C76AC18-6B87-47BE-BC8F-32276ADCDA63}" dt="2021-02-07T02:36:36.719" v="8" actId="26606"/>
          <ac:spMkLst>
            <pc:docMk/>
            <pc:sldMk cId="4285223149" sldId="264"/>
            <ac:spMk id="162" creationId="{3981F5C4-9AE1-404E-AF44-A4E6DB374F9D}"/>
          </ac:spMkLst>
        </pc:spChg>
        <pc:spChg chg="add del">
          <ac:chgData name="Kevin Angotti" userId="135bf231c30e5232" providerId="LiveId" clId="{0C76AC18-6B87-47BE-BC8F-32276ADCDA63}" dt="2021-02-07T02:36:36.719" v="8" actId="26606"/>
          <ac:spMkLst>
            <pc:docMk/>
            <pc:sldMk cId="4285223149" sldId="264"/>
            <ac:spMk id="163" creationId="{763C1781-8726-4FAC-8C45-FF40376BE409}"/>
          </ac:spMkLst>
        </pc:spChg>
        <pc:spChg chg="add del">
          <ac:chgData name="Kevin Angotti" userId="135bf231c30e5232" providerId="LiveId" clId="{0C76AC18-6B87-47BE-BC8F-32276ADCDA63}" dt="2021-02-07T02:36:36.719" v="8" actId="26606"/>
          <ac:spMkLst>
            <pc:docMk/>
            <pc:sldMk cId="4285223149" sldId="264"/>
            <ac:spMk id="164" creationId="{301491B5-56C7-43DC-A3D9-861EECCA056A}"/>
          </ac:spMkLst>
        </pc:spChg>
        <pc:spChg chg="add del">
          <ac:chgData name="Kevin Angotti" userId="135bf231c30e5232" providerId="LiveId" clId="{0C76AC18-6B87-47BE-BC8F-32276ADCDA63}" dt="2021-02-07T02:36:36.719" v="8" actId="26606"/>
          <ac:spMkLst>
            <pc:docMk/>
            <pc:sldMk cId="4285223149" sldId="264"/>
            <ac:spMk id="165" creationId="{237E2353-22DF-46E0-A200-FB30F8F394E2}"/>
          </ac:spMkLst>
        </pc:spChg>
        <pc:spChg chg="add del">
          <ac:chgData name="Kevin Angotti" userId="135bf231c30e5232" providerId="LiveId" clId="{0C76AC18-6B87-47BE-BC8F-32276ADCDA63}" dt="2021-02-07T02:36:36.719" v="8" actId="26606"/>
          <ac:spMkLst>
            <pc:docMk/>
            <pc:sldMk cId="4285223149" sldId="264"/>
            <ac:spMk id="166" creationId="{DD6138DB-057B-45F7-A5F4-E7BFDA20D02C}"/>
          </ac:spMkLst>
        </pc:spChg>
        <pc:spChg chg="add del">
          <ac:chgData name="Kevin Angotti" userId="135bf231c30e5232" providerId="LiveId" clId="{0C76AC18-6B87-47BE-BC8F-32276ADCDA63}" dt="2021-02-07T02:40:48.609" v="142" actId="26606"/>
          <ac:spMkLst>
            <pc:docMk/>
            <pc:sldMk cId="4285223149" sldId="264"/>
            <ac:spMk id="167" creationId="{F6E412EF-CF39-4C25-85B0-DB30B1B0A8C4}"/>
          </ac:spMkLst>
        </pc:spChg>
        <pc:spChg chg="add del">
          <ac:chgData name="Kevin Angotti" userId="135bf231c30e5232" providerId="LiveId" clId="{0C76AC18-6B87-47BE-BC8F-32276ADCDA63}" dt="2021-02-07T02:40:48.609" v="142" actId="26606"/>
          <ac:spMkLst>
            <pc:docMk/>
            <pc:sldMk cId="4285223149" sldId="264"/>
            <ac:spMk id="168" creationId="{E8DA6235-17F2-4C9E-88C6-C5D38D8D3C03}"/>
          </ac:spMkLst>
        </pc:spChg>
        <pc:spChg chg="add del">
          <ac:chgData name="Kevin Angotti" userId="135bf231c30e5232" providerId="LiveId" clId="{0C76AC18-6B87-47BE-BC8F-32276ADCDA63}" dt="2021-02-07T02:40:48.609" v="142" actId="26606"/>
          <ac:spMkLst>
            <pc:docMk/>
            <pc:sldMk cId="4285223149" sldId="264"/>
            <ac:spMk id="169" creationId="{B55DEF71-1741-4489-8E77-46FC5BAA66E2}"/>
          </ac:spMkLst>
        </pc:spChg>
        <pc:spChg chg="add del">
          <ac:chgData name="Kevin Angotti" userId="135bf231c30e5232" providerId="LiveId" clId="{0C76AC18-6B87-47BE-BC8F-32276ADCDA63}" dt="2021-02-07T02:40:48.609" v="142" actId="26606"/>
          <ac:spMkLst>
            <pc:docMk/>
            <pc:sldMk cId="4285223149" sldId="264"/>
            <ac:spMk id="170" creationId="{A7A0A46D-CC9B-4E32-870A-7BC2DF940144}"/>
          </ac:spMkLst>
        </pc:spChg>
        <pc:spChg chg="add del">
          <ac:chgData name="Kevin Angotti" userId="135bf231c30e5232" providerId="LiveId" clId="{0C76AC18-6B87-47BE-BC8F-32276ADCDA63}" dt="2021-02-07T02:40:52.874" v="144" actId="26606"/>
          <ac:spMkLst>
            <pc:docMk/>
            <pc:sldMk cId="4285223149" sldId="264"/>
            <ac:spMk id="175" creationId="{D47766EE-4192-4B2D-A5A0-F60F9A5F743F}"/>
          </ac:spMkLst>
        </pc:spChg>
        <pc:spChg chg="add del">
          <ac:chgData name="Kevin Angotti" userId="135bf231c30e5232" providerId="LiveId" clId="{0C76AC18-6B87-47BE-BC8F-32276ADCDA63}" dt="2021-02-07T02:40:52.874" v="144" actId="26606"/>
          <ac:spMkLst>
            <pc:docMk/>
            <pc:sldMk cId="4285223149" sldId="264"/>
            <ac:spMk id="176" creationId="{D6705569-F545-4F47-A260-A9202826EA20}"/>
          </ac:spMkLst>
        </pc:spChg>
        <pc:spChg chg="add del">
          <ac:chgData name="Kevin Angotti" userId="135bf231c30e5232" providerId="LiveId" clId="{0C76AC18-6B87-47BE-BC8F-32276ADCDA63}" dt="2021-02-07T02:40:53.843" v="146" actId="26606"/>
          <ac:spMkLst>
            <pc:docMk/>
            <pc:sldMk cId="4285223149" sldId="264"/>
            <ac:spMk id="178" creationId="{489B7BFD-8F45-4093-AD9C-91B15B0503D9}"/>
          </ac:spMkLst>
        </pc:spChg>
        <pc:spChg chg="add del">
          <ac:chgData name="Kevin Angotti" userId="135bf231c30e5232" providerId="LiveId" clId="{0C76AC18-6B87-47BE-BC8F-32276ADCDA63}" dt="2021-02-07T02:40:53.843" v="146" actId="26606"/>
          <ac:spMkLst>
            <pc:docMk/>
            <pc:sldMk cId="4285223149" sldId="264"/>
            <ac:spMk id="179" creationId="{D9DFE8A5-DCEC-4A43-B613-D62AC8C5734F}"/>
          </ac:spMkLst>
        </pc:spChg>
        <pc:spChg chg="add del">
          <ac:chgData name="Kevin Angotti" userId="135bf231c30e5232" providerId="LiveId" clId="{0C76AC18-6B87-47BE-BC8F-32276ADCDA63}" dt="2021-02-07T02:40:53.843" v="146" actId="26606"/>
          <ac:spMkLst>
            <pc:docMk/>
            <pc:sldMk cId="4285223149" sldId="264"/>
            <ac:spMk id="180" creationId="{2B369A2E-99B1-4A2B-9343-957A6C165FD9}"/>
          </ac:spMkLst>
        </pc:spChg>
        <pc:spChg chg="add del">
          <ac:chgData name="Kevin Angotti" userId="135bf231c30e5232" providerId="LiveId" clId="{0C76AC18-6B87-47BE-BC8F-32276ADCDA63}" dt="2021-02-07T02:40:53.843" v="146" actId="26606"/>
          <ac:spMkLst>
            <pc:docMk/>
            <pc:sldMk cId="4285223149" sldId="264"/>
            <ac:spMk id="181" creationId="{26B7664A-BE61-4A65-B937-A31E08B8B9AD}"/>
          </ac:spMkLst>
        </pc:spChg>
        <pc:spChg chg="add del">
          <ac:chgData name="Kevin Angotti" userId="135bf231c30e5232" providerId="LiveId" clId="{0C76AC18-6B87-47BE-BC8F-32276ADCDA63}" dt="2021-02-07T02:40:53.843" v="146" actId="26606"/>
          <ac:spMkLst>
            <pc:docMk/>
            <pc:sldMk cId="4285223149" sldId="264"/>
            <ac:spMk id="182" creationId="{279CAF82-0ECF-42BE-8F37-F71941E5D410}"/>
          </ac:spMkLst>
        </pc:spChg>
        <pc:spChg chg="add del">
          <ac:chgData name="Kevin Angotti" userId="135bf231c30e5232" providerId="LiveId" clId="{0C76AC18-6B87-47BE-BC8F-32276ADCDA63}" dt="2021-02-07T02:40:53.843" v="146" actId="26606"/>
          <ac:spMkLst>
            <pc:docMk/>
            <pc:sldMk cId="4285223149" sldId="264"/>
            <ac:spMk id="183" creationId="{B3D7D008-0B6D-4161-BEDA-6AF6A03BCB67}"/>
          </ac:spMkLst>
        </pc:spChg>
        <pc:spChg chg="add del">
          <ac:chgData name="Kevin Angotti" userId="135bf231c30e5232" providerId="LiveId" clId="{0C76AC18-6B87-47BE-BC8F-32276ADCDA63}" dt="2021-02-07T02:40:53.843" v="146" actId="26606"/>
          <ac:spMkLst>
            <pc:docMk/>
            <pc:sldMk cId="4285223149" sldId="264"/>
            <ac:spMk id="193" creationId="{033BC44A-0661-43B4-9C14-FD5963C226AE}"/>
          </ac:spMkLst>
        </pc:spChg>
        <pc:spChg chg="add del">
          <ac:chgData name="Kevin Angotti" userId="135bf231c30e5232" providerId="LiveId" clId="{0C76AC18-6B87-47BE-BC8F-32276ADCDA63}" dt="2021-02-07T02:40:53.843" v="146" actId="26606"/>
          <ac:spMkLst>
            <pc:docMk/>
            <pc:sldMk cId="4285223149" sldId="264"/>
            <ac:spMk id="194" creationId="{6AA707BA-98B0-47C5-B34A-63D60A0108EF}"/>
          </ac:spMkLst>
        </pc:spChg>
        <pc:spChg chg="add del">
          <ac:chgData name="Kevin Angotti" userId="135bf231c30e5232" providerId="LiveId" clId="{0C76AC18-6B87-47BE-BC8F-32276ADCDA63}" dt="2021-02-07T02:40:58.815" v="148" actId="26606"/>
          <ac:spMkLst>
            <pc:docMk/>
            <pc:sldMk cId="4285223149" sldId="264"/>
            <ac:spMk id="196" creationId="{51F77B6A-7F53-4B28-B73D-C8CC899AB221}"/>
          </ac:spMkLst>
        </pc:spChg>
        <pc:spChg chg="add del">
          <ac:chgData name="Kevin Angotti" userId="135bf231c30e5232" providerId="LiveId" clId="{0C76AC18-6B87-47BE-BC8F-32276ADCDA63}" dt="2021-02-07T02:40:58.815" v="148" actId="26606"/>
          <ac:spMkLst>
            <pc:docMk/>
            <pc:sldMk cId="4285223149" sldId="264"/>
            <ac:spMk id="199" creationId="{F6E412EF-CF39-4C25-85B0-DB30B1B0A8C4}"/>
          </ac:spMkLst>
        </pc:spChg>
        <pc:spChg chg="add del">
          <ac:chgData name="Kevin Angotti" userId="135bf231c30e5232" providerId="LiveId" clId="{0C76AC18-6B87-47BE-BC8F-32276ADCDA63}" dt="2021-02-07T02:40:58.815" v="148" actId="26606"/>
          <ac:spMkLst>
            <pc:docMk/>
            <pc:sldMk cId="4285223149" sldId="264"/>
            <ac:spMk id="200" creationId="{E8DA6235-17F2-4C9E-88C6-C5D38D8D3C03}"/>
          </ac:spMkLst>
        </pc:spChg>
        <pc:spChg chg="add del">
          <ac:chgData name="Kevin Angotti" userId="135bf231c30e5232" providerId="LiveId" clId="{0C76AC18-6B87-47BE-BC8F-32276ADCDA63}" dt="2021-02-07T02:40:58.815" v="148" actId="26606"/>
          <ac:spMkLst>
            <pc:docMk/>
            <pc:sldMk cId="4285223149" sldId="264"/>
            <ac:spMk id="201" creationId="{B55DEF71-1741-4489-8E77-46FC5BAA66E2}"/>
          </ac:spMkLst>
        </pc:spChg>
        <pc:spChg chg="add del">
          <ac:chgData name="Kevin Angotti" userId="135bf231c30e5232" providerId="LiveId" clId="{0C76AC18-6B87-47BE-BC8F-32276ADCDA63}" dt="2021-02-07T02:40:58.815" v="148" actId="26606"/>
          <ac:spMkLst>
            <pc:docMk/>
            <pc:sldMk cId="4285223149" sldId="264"/>
            <ac:spMk id="202" creationId="{82347B6D-A7CC-48EB-861F-917D0D61E3EA}"/>
          </ac:spMkLst>
        </pc:spChg>
        <pc:spChg chg="add del">
          <ac:chgData name="Kevin Angotti" userId="135bf231c30e5232" providerId="LiveId" clId="{0C76AC18-6B87-47BE-BC8F-32276ADCDA63}" dt="2021-02-07T02:40:58.815" v="148" actId="26606"/>
          <ac:spMkLst>
            <pc:docMk/>
            <pc:sldMk cId="4285223149" sldId="264"/>
            <ac:spMk id="203" creationId="{A753B935-E3DD-466D-BFAC-68E0BE02D092}"/>
          </ac:spMkLst>
        </pc:spChg>
        <pc:spChg chg="add del">
          <ac:chgData name="Kevin Angotti" userId="135bf231c30e5232" providerId="LiveId" clId="{0C76AC18-6B87-47BE-BC8F-32276ADCDA63}" dt="2021-02-07T02:40:58.815" v="148" actId="26606"/>
          <ac:spMkLst>
            <pc:docMk/>
            <pc:sldMk cId="4285223149" sldId="264"/>
            <ac:spMk id="204" creationId="{FB034F26-4148-4B59-B493-14D7A9A8BAA9}"/>
          </ac:spMkLst>
        </pc:spChg>
        <pc:spChg chg="add del">
          <ac:chgData name="Kevin Angotti" userId="135bf231c30e5232" providerId="LiveId" clId="{0C76AC18-6B87-47BE-BC8F-32276ADCDA63}" dt="2021-02-07T02:40:58.815" v="148" actId="26606"/>
          <ac:spMkLst>
            <pc:docMk/>
            <pc:sldMk cId="4285223149" sldId="264"/>
            <ac:spMk id="205" creationId="{A7A0A46D-CC9B-4E32-870A-7BC2DF940144}"/>
          </ac:spMkLst>
        </pc:spChg>
        <pc:spChg chg="add del">
          <ac:chgData name="Kevin Angotti" userId="135bf231c30e5232" providerId="LiveId" clId="{0C76AC18-6B87-47BE-BC8F-32276ADCDA63}" dt="2021-02-07T02:40:58.815" v="148" actId="26606"/>
          <ac:spMkLst>
            <pc:docMk/>
            <pc:sldMk cId="4285223149" sldId="264"/>
            <ac:spMk id="206" creationId="{9178722E-1BD0-427E-BAAE-4F206DAB5818}"/>
          </ac:spMkLst>
        </pc:spChg>
        <pc:spChg chg="add del">
          <ac:chgData name="Kevin Angotti" userId="135bf231c30e5232" providerId="LiveId" clId="{0C76AC18-6B87-47BE-BC8F-32276ADCDA63}" dt="2021-02-07T02:40:59.822" v="150" actId="26606"/>
          <ac:spMkLst>
            <pc:docMk/>
            <pc:sldMk cId="4285223149" sldId="264"/>
            <ac:spMk id="214" creationId="{6B3BAD04-E614-4C16-8360-019FCF0045AC}"/>
          </ac:spMkLst>
        </pc:spChg>
        <pc:spChg chg="add del">
          <ac:chgData name="Kevin Angotti" userId="135bf231c30e5232" providerId="LiveId" clId="{0C76AC18-6B87-47BE-BC8F-32276ADCDA63}" dt="2021-02-07T02:41:02.165" v="152" actId="26606"/>
          <ac:spMkLst>
            <pc:docMk/>
            <pc:sldMk cId="4285223149" sldId="264"/>
            <ac:spMk id="486" creationId="{489B7BFD-8F45-4093-AD9C-91B15B0503D9}"/>
          </ac:spMkLst>
        </pc:spChg>
        <pc:spChg chg="add del">
          <ac:chgData name="Kevin Angotti" userId="135bf231c30e5232" providerId="LiveId" clId="{0C76AC18-6B87-47BE-BC8F-32276ADCDA63}" dt="2021-02-07T02:41:02.165" v="152" actId="26606"/>
          <ac:spMkLst>
            <pc:docMk/>
            <pc:sldMk cId="4285223149" sldId="264"/>
            <ac:spMk id="487" creationId="{7FC918AD-C067-46DF-8F98-83352CB94660}"/>
          </ac:spMkLst>
        </pc:spChg>
        <pc:spChg chg="add del">
          <ac:chgData name="Kevin Angotti" userId="135bf231c30e5232" providerId="LiveId" clId="{0C76AC18-6B87-47BE-BC8F-32276ADCDA63}" dt="2021-02-07T02:41:02.165" v="152" actId="26606"/>
          <ac:spMkLst>
            <pc:docMk/>
            <pc:sldMk cId="4285223149" sldId="264"/>
            <ac:spMk id="488" creationId="{3C1473DD-4042-44F9-A962-71F52BAE3232}"/>
          </ac:spMkLst>
        </pc:spChg>
        <pc:spChg chg="add del">
          <ac:chgData name="Kevin Angotti" userId="135bf231c30e5232" providerId="LiveId" clId="{0C76AC18-6B87-47BE-BC8F-32276ADCDA63}" dt="2021-02-07T04:26:53.567" v="1550"/>
          <ac:spMkLst>
            <pc:docMk/>
            <pc:sldMk cId="4285223149" sldId="264"/>
            <ac:spMk id="499" creationId="{854DEE1C-7FD6-4FA0-A96A-BDF952F199AB}"/>
          </ac:spMkLst>
        </pc:spChg>
        <pc:spChg chg="add del">
          <ac:chgData name="Kevin Angotti" userId="135bf231c30e5232" providerId="LiveId" clId="{0C76AC18-6B87-47BE-BC8F-32276ADCDA63}" dt="2021-02-07T02:41:02.786" v="154" actId="26606"/>
          <ac:spMkLst>
            <pc:docMk/>
            <pc:sldMk cId="4285223149" sldId="264"/>
            <ac:spMk id="544" creationId="{3A397E3E-B90C-4D82-BAAA-36F7AC6A4565}"/>
          </ac:spMkLst>
        </pc:spChg>
        <pc:spChg chg="add del">
          <ac:chgData name="Kevin Angotti" userId="135bf231c30e5232" providerId="LiveId" clId="{0C76AC18-6B87-47BE-BC8F-32276ADCDA63}" dt="2021-02-07T02:41:02.786" v="154" actId="26606"/>
          <ac:spMkLst>
            <pc:docMk/>
            <pc:sldMk cId="4285223149" sldId="264"/>
            <ac:spMk id="553" creationId="{90A7F83A-9728-4030-8E45-9ECF1ABCCC12}"/>
          </ac:spMkLst>
        </pc:spChg>
        <pc:spChg chg="add del">
          <ac:chgData name="Kevin Angotti" userId="135bf231c30e5232" providerId="LiveId" clId="{0C76AC18-6B87-47BE-BC8F-32276ADCDA63}" dt="2021-02-07T02:41:02.786" v="154" actId="26606"/>
          <ac:spMkLst>
            <pc:docMk/>
            <pc:sldMk cId="4285223149" sldId="264"/>
            <ac:spMk id="554" creationId="{A2B5CBEA-F125-49B6-8335-227C325B112B}"/>
          </ac:spMkLst>
        </pc:spChg>
        <pc:spChg chg="add del">
          <ac:chgData name="Kevin Angotti" userId="135bf231c30e5232" providerId="LiveId" clId="{0C76AC18-6B87-47BE-BC8F-32276ADCDA63}" dt="2021-02-07T02:41:02.786" v="154" actId="26606"/>
          <ac:spMkLst>
            <pc:docMk/>
            <pc:sldMk cId="4285223149" sldId="264"/>
            <ac:spMk id="555" creationId="{FEA9761C-7BB2-45E5-A5DB-A0B35362454A}"/>
          </ac:spMkLst>
        </pc:spChg>
        <pc:spChg chg="add del">
          <ac:chgData name="Kevin Angotti" userId="135bf231c30e5232" providerId="LiveId" clId="{0C76AC18-6B87-47BE-BC8F-32276ADCDA63}" dt="2021-02-07T02:41:02.786" v="154" actId="26606"/>
          <ac:spMkLst>
            <pc:docMk/>
            <pc:sldMk cId="4285223149" sldId="264"/>
            <ac:spMk id="556" creationId="{4D1A5E71-B6B6-486A-8CDC-C7ABD9B903F6}"/>
          </ac:spMkLst>
        </pc:spChg>
        <pc:spChg chg="add del">
          <ac:chgData name="Kevin Angotti" userId="135bf231c30e5232" providerId="LiveId" clId="{0C76AC18-6B87-47BE-BC8F-32276ADCDA63}" dt="2021-02-07T02:41:02.786" v="154" actId="26606"/>
          <ac:spMkLst>
            <pc:docMk/>
            <pc:sldMk cId="4285223149" sldId="264"/>
            <ac:spMk id="557" creationId="{8E44D629-6B8E-4D88-A77E-149C0ED03498}"/>
          </ac:spMkLst>
        </pc:spChg>
        <pc:spChg chg="add del">
          <ac:chgData name="Kevin Angotti" userId="135bf231c30e5232" providerId="LiveId" clId="{0C76AC18-6B87-47BE-BC8F-32276ADCDA63}" dt="2021-02-07T02:41:03.404" v="156" actId="26606"/>
          <ac:spMkLst>
            <pc:docMk/>
            <pc:sldMk cId="4285223149" sldId="264"/>
            <ac:spMk id="571" creationId="{5964CBE2-084A-47DF-A704-CF5F6217B569}"/>
          </ac:spMkLst>
        </pc:spChg>
        <pc:spChg chg="add del">
          <ac:chgData name="Kevin Angotti" userId="135bf231c30e5232" providerId="LiveId" clId="{0C76AC18-6B87-47BE-BC8F-32276ADCDA63}" dt="2021-02-07T02:41:03.404" v="156" actId="26606"/>
          <ac:spMkLst>
            <pc:docMk/>
            <pc:sldMk cId="4285223149" sldId="264"/>
            <ac:spMk id="572" creationId="{686A5CBB-E03B-4019-8BCD-78975D39E48C}"/>
          </ac:spMkLst>
        </pc:spChg>
        <pc:spChg chg="add del">
          <ac:chgData name="Kevin Angotti" userId="135bf231c30e5232" providerId="LiveId" clId="{0C76AC18-6B87-47BE-BC8F-32276ADCDA63}" dt="2021-02-07T02:41:03.404" v="156" actId="26606"/>
          <ac:spMkLst>
            <pc:docMk/>
            <pc:sldMk cId="4285223149" sldId="264"/>
            <ac:spMk id="573" creationId="{94993204-9792-4E61-A83C-73D4379E2B1C}"/>
          </ac:spMkLst>
        </pc:spChg>
        <pc:spChg chg="add del">
          <ac:chgData name="Kevin Angotti" userId="135bf231c30e5232" providerId="LiveId" clId="{0C76AC18-6B87-47BE-BC8F-32276ADCDA63}" dt="2021-02-07T02:41:06.748" v="158" actId="26606"/>
          <ac:spMkLst>
            <pc:docMk/>
            <pc:sldMk cId="4285223149" sldId="264"/>
            <ac:spMk id="575" creationId="{04A130CA-991E-4C92-A494-EB7D8666EFED}"/>
          </ac:spMkLst>
        </pc:spChg>
        <pc:spChg chg="add del">
          <ac:chgData name="Kevin Angotti" userId="135bf231c30e5232" providerId="LiveId" clId="{0C76AC18-6B87-47BE-BC8F-32276ADCDA63}" dt="2021-02-07T02:41:06.748" v="158" actId="26606"/>
          <ac:spMkLst>
            <pc:docMk/>
            <pc:sldMk cId="4285223149" sldId="264"/>
            <ac:spMk id="576" creationId="{FC3C749F-9A26-4B1E-BC2E-572D03DF9593}"/>
          </ac:spMkLst>
        </pc:spChg>
        <pc:spChg chg="add del">
          <ac:chgData name="Kevin Angotti" userId="135bf231c30e5232" providerId="LiveId" clId="{0C76AC18-6B87-47BE-BC8F-32276ADCDA63}" dt="2021-02-07T02:41:06.748" v="158" actId="26606"/>
          <ac:spMkLst>
            <pc:docMk/>
            <pc:sldMk cId="4285223149" sldId="264"/>
            <ac:spMk id="577" creationId="{F98D51C6-1188-49B8-B829-31D2C2813F10}"/>
          </ac:spMkLst>
        </pc:spChg>
        <pc:spChg chg="add del">
          <ac:chgData name="Kevin Angotti" userId="135bf231c30e5232" providerId="LiveId" clId="{0C76AC18-6B87-47BE-BC8F-32276ADCDA63}" dt="2021-02-07T02:41:06.748" v="158" actId="26606"/>
          <ac:spMkLst>
            <pc:docMk/>
            <pc:sldMk cId="4285223149" sldId="264"/>
            <ac:spMk id="578" creationId="{456BA586-8922-4113-BD35-BBF1EB1A1F42}"/>
          </ac:spMkLst>
        </pc:spChg>
        <pc:spChg chg="add del">
          <ac:chgData name="Kevin Angotti" userId="135bf231c30e5232" providerId="LiveId" clId="{0C76AC18-6B87-47BE-BC8F-32276ADCDA63}" dt="2021-02-07T02:41:06.748" v="158" actId="26606"/>
          <ac:spMkLst>
            <pc:docMk/>
            <pc:sldMk cId="4285223149" sldId="264"/>
            <ac:spMk id="579" creationId="{B497CCB5-5FC2-473C-AFCC-2430CEF1DF71}"/>
          </ac:spMkLst>
        </pc:spChg>
        <pc:spChg chg="add del">
          <ac:chgData name="Kevin Angotti" userId="135bf231c30e5232" providerId="LiveId" clId="{0C76AC18-6B87-47BE-BC8F-32276ADCDA63}" dt="2021-02-07T02:41:06.748" v="158" actId="26606"/>
          <ac:spMkLst>
            <pc:docMk/>
            <pc:sldMk cId="4285223149" sldId="264"/>
            <ac:spMk id="580" creationId="{599C8C75-BFDF-44E7-A028-EEB5EDD58817}"/>
          </ac:spMkLst>
        </pc:spChg>
        <pc:spChg chg="add del">
          <ac:chgData name="Kevin Angotti" userId="135bf231c30e5232" providerId="LiveId" clId="{0C76AC18-6B87-47BE-BC8F-32276ADCDA63}" dt="2021-02-07T02:41:13.100" v="160" actId="26606"/>
          <ac:spMkLst>
            <pc:docMk/>
            <pc:sldMk cId="4285223149" sldId="264"/>
            <ac:spMk id="582" creationId="{6B3BAD04-E614-4C16-8360-019FCF0045AC}"/>
          </ac:spMkLst>
        </pc:spChg>
        <pc:grpChg chg="add del">
          <ac:chgData name="Kevin Angotti" userId="135bf231c30e5232" providerId="LiveId" clId="{0C76AC18-6B87-47BE-BC8F-32276ADCDA63}" dt="2021-02-07T02:42:26.718" v="163" actId="26606"/>
          <ac:grpSpMkLst>
            <pc:docMk/>
            <pc:sldMk cId="4285223149" sldId="264"/>
            <ac:grpSpMk id="81" creationId="{EC86BE98-673F-469D-B15E-8B6305CE3A58}"/>
          </ac:grpSpMkLst>
        </pc:grpChg>
        <pc:grpChg chg="add del">
          <ac:chgData name="Kevin Angotti" userId="135bf231c30e5232" providerId="LiveId" clId="{0C76AC18-6B87-47BE-BC8F-32276ADCDA63}" dt="2021-02-07T02:42:26.718" v="163" actId="26606"/>
          <ac:grpSpMkLst>
            <pc:docMk/>
            <pc:sldMk cId="4285223149" sldId="264"/>
            <ac:grpSpMk id="89" creationId="{F70AAE9F-D40D-4A06-A542-AB26D8AB98F2}"/>
          </ac:grpSpMkLst>
        </pc:grpChg>
        <pc:grpChg chg="add del">
          <ac:chgData name="Kevin Angotti" userId="135bf231c30e5232" providerId="LiveId" clId="{0C76AC18-6B87-47BE-BC8F-32276ADCDA63}" dt="2021-02-07T02:40:48.609" v="142" actId="26606"/>
          <ac:grpSpMkLst>
            <pc:docMk/>
            <pc:sldMk cId="4285223149" sldId="264"/>
            <ac:grpSpMk id="150" creationId="{2515629F-0D83-4A44-A125-CD50FC660AB4}"/>
          </ac:grpSpMkLst>
        </pc:grpChg>
        <pc:grpChg chg="add del">
          <ac:chgData name="Kevin Angotti" userId="135bf231c30e5232" providerId="LiveId" clId="{0C76AC18-6B87-47BE-BC8F-32276ADCDA63}" dt="2021-02-07T02:40:48.609" v="142" actId="26606"/>
          <ac:grpSpMkLst>
            <pc:docMk/>
            <pc:sldMk cId="4285223149" sldId="264"/>
            <ac:grpSpMk id="153" creationId="{5E6BB5FD-DB7B-4BE3-BA45-1EF042115ED5}"/>
          </ac:grpSpMkLst>
        </pc:grpChg>
        <pc:grpChg chg="add del">
          <ac:chgData name="Kevin Angotti" userId="135bf231c30e5232" providerId="LiveId" clId="{0C76AC18-6B87-47BE-BC8F-32276ADCDA63}" dt="2021-02-07T02:40:53.843" v="146" actId="26606"/>
          <ac:grpSpMkLst>
            <pc:docMk/>
            <pc:sldMk cId="4285223149" sldId="264"/>
            <ac:grpSpMk id="184" creationId="{E0339FE9-6931-4B68-8E22-6539BB60873F}"/>
          </ac:grpSpMkLst>
        </pc:grpChg>
        <pc:grpChg chg="add del">
          <ac:chgData name="Kevin Angotti" userId="135bf231c30e5232" providerId="LiveId" clId="{0C76AC18-6B87-47BE-BC8F-32276ADCDA63}" dt="2021-02-07T02:40:53.843" v="146" actId="26606"/>
          <ac:grpSpMkLst>
            <pc:docMk/>
            <pc:sldMk cId="4285223149" sldId="264"/>
            <ac:grpSpMk id="187" creationId="{D0218489-E03B-4E4F-9ADA-EC579122A1A1}"/>
          </ac:grpSpMkLst>
        </pc:grpChg>
        <pc:grpChg chg="add del">
          <ac:chgData name="Kevin Angotti" userId="135bf231c30e5232" providerId="LiveId" clId="{0C76AC18-6B87-47BE-BC8F-32276ADCDA63}" dt="2021-02-07T02:40:53.843" v="146" actId="26606"/>
          <ac:grpSpMkLst>
            <pc:docMk/>
            <pc:sldMk cId="4285223149" sldId="264"/>
            <ac:grpSpMk id="190" creationId="{FB9739EB-7F66-433D-841F-AB3CD18700B7}"/>
          </ac:grpSpMkLst>
        </pc:grpChg>
        <pc:grpChg chg="add del">
          <ac:chgData name="Kevin Angotti" userId="135bf231c30e5232" providerId="LiveId" clId="{0C76AC18-6B87-47BE-BC8F-32276ADCDA63}" dt="2021-02-07T02:40:58.815" v="148" actId="26606"/>
          <ac:grpSpMkLst>
            <pc:docMk/>
            <pc:sldMk cId="4285223149" sldId="264"/>
            <ac:grpSpMk id="197" creationId="{2515629F-0D83-4A44-A125-CD50FC660AB4}"/>
          </ac:grpSpMkLst>
        </pc:grpChg>
        <pc:grpChg chg="add del">
          <ac:chgData name="Kevin Angotti" userId="135bf231c30e5232" providerId="LiveId" clId="{0C76AC18-6B87-47BE-BC8F-32276ADCDA63}" dt="2021-02-07T02:40:58.815" v="148" actId="26606"/>
          <ac:grpSpMkLst>
            <pc:docMk/>
            <pc:sldMk cId="4285223149" sldId="264"/>
            <ac:grpSpMk id="207" creationId="{5E6BB5FD-DB7B-4BE3-BA45-1EF042115ED5}"/>
          </ac:grpSpMkLst>
        </pc:grpChg>
        <pc:grpChg chg="add del">
          <ac:chgData name="Kevin Angotti" userId="135bf231c30e5232" providerId="LiveId" clId="{0C76AC18-6B87-47BE-BC8F-32276ADCDA63}" dt="2021-02-07T02:41:02.165" v="152" actId="26606"/>
          <ac:grpSpMkLst>
            <pc:docMk/>
            <pc:sldMk cId="4285223149" sldId="264"/>
            <ac:grpSpMk id="489" creationId="{EC86BE98-673F-469D-B15E-8B6305CE3A58}"/>
          </ac:grpSpMkLst>
        </pc:grpChg>
        <pc:grpChg chg="add del">
          <ac:chgData name="Kevin Angotti" userId="135bf231c30e5232" providerId="LiveId" clId="{0C76AC18-6B87-47BE-BC8F-32276ADCDA63}" dt="2021-02-07T02:41:02.165" v="152" actId="26606"/>
          <ac:grpSpMkLst>
            <pc:docMk/>
            <pc:sldMk cId="4285223149" sldId="264"/>
            <ac:grpSpMk id="495" creationId="{F70AAE9F-D40D-4A06-A542-AB26D8AB98F2}"/>
          </ac:grpSpMkLst>
        </pc:grpChg>
        <pc:grpChg chg="add del">
          <ac:chgData name="Kevin Angotti" userId="135bf231c30e5232" providerId="LiveId" clId="{0C76AC18-6B87-47BE-BC8F-32276ADCDA63}" dt="2021-02-07T02:41:02.786" v="154" actId="26606"/>
          <ac:grpSpMkLst>
            <pc:docMk/>
            <pc:sldMk cId="4285223149" sldId="264"/>
            <ac:grpSpMk id="545" creationId="{0F0C2E5D-B08F-4A99-9D15-59D33148FE02}"/>
          </ac:grpSpMkLst>
        </pc:grpChg>
        <pc:grpChg chg="add del">
          <ac:chgData name="Kevin Angotti" userId="135bf231c30e5232" providerId="LiveId" clId="{0C76AC18-6B87-47BE-BC8F-32276ADCDA63}" dt="2021-02-07T02:41:02.786" v="154" actId="26606"/>
          <ac:grpSpMkLst>
            <pc:docMk/>
            <pc:sldMk cId="4285223149" sldId="264"/>
            <ac:grpSpMk id="550" creationId="{5499343D-E927-41D0-B997-E44A300C68D8}"/>
          </ac:grpSpMkLst>
        </pc:grpChg>
        <pc:grpChg chg="add del">
          <ac:chgData name="Kevin Angotti" userId="135bf231c30e5232" providerId="LiveId" clId="{0C76AC18-6B87-47BE-BC8F-32276ADCDA63}" dt="2021-02-07T02:41:02.786" v="154" actId="26606"/>
          <ac:grpSpMkLst>
            <pc:docMk/>
            <pc:sldMk cId="4285223149" sldId="264"/>
            <ac:grpSpMk id="558" creationId="{FB9739EB-7F66-433D-841F-AB3CD18700B7}"/>
          </ac:grpSpMkLst>
        </pc:grpChg>
        <pc:grpChg chg="add del">
          <ac:chgData name="Kevin Angotti" userId="135bf231c30e5232" providerId="LiveId" clId="{0C76AC18-6B87-47BE-BC8F-32276ADCDA63}" dt="2021-02-07T02:41:02.786" v="154" actId="26606"/>
          <ac:grpSpMkLst>
            <pc:docMk/>
            <pc:sldMk cId="4285223149" sldId="264"/>
            <ac:grpSpMk id="564" creationId="{8B6BCBAB-41A5-4D6D-8C9B-55E3AA6FCC21}"/>
          </ac:grpSpMkLst>
        </pc:grpChg>
        <pc:picChg chg="add mod ord">
          <ac:chgData name="Kevin Angotti" userId="135bf231c30e5232" providerId="LiveId" clId="{0C76AC18-6B87-47BE-BC8F-32276ADCDA63}" dt="2021-02-07T04:45:20.321" v="2602" actId="26606"/>
          <ac:picMkLst>
            <pc:docMk/>
            <pc:sldMk cId="4285223149" sldId="264"/>
            <ac:picMk id="7" creationId="{1C2B2709-C5C7-4F01-9B70-570F6F8375C1}"/>
          </ac:picMkLst>
        </pc:picChg>
        <pc:picChg chg="del mod">
          <ac:chgData name="Kevin Angotti" userId="135bf231c30e5232" providerId="LiveId" clId="{0C76AC18-6B87-47BE-BC8F-32276ADCDA63}" dt="2021-02-07T02:36:38.584" v="10" actId="478"/>
          <ac:picMkLst>
            <pc:docMk/>
            <pc:sldMk cId="4285223149" sldId="264"/>
            <ac:picMk id="10" creationId="{402C67F9-8E47-4C85-8BCA-A9AC7F6DFBCA}"/>
          </ac:picMkLst>
        </pc:picChg>
        <pc:picChg chg="add del mod">
          <ac:chgData name="Kevin Angotti" userId="135bf231c30e5232" providerId="LiveId" clId="{0C76AC18-6B87-47BE-BC8F-32276ADCDA63}" dt="2021-02-07T02:39:28.596" v="122" actId="478"/>
          <ac:picMkLst>
            <pc:docMk/>
            <pc:sldMk cId="4285223149" sldId="264"/>
            <ac:picMk id="15" creationId="{F48E4B4C-20C9-47E9-A5B7-99FB16482187}"/>
          </ac:picMkLst>
        </pc:picChg>
        <pc:picChg chg="add del mod">
          <ac:chgData name="Kevin Angotti" userId="135bf231c30e5232" providerId="LiveId" clId="{0C76AC18-6B87-47BE-BC8F-32276ADCDA63}" dt="2021-02-07T02:39:30.893" v="123" actId="478"/>
          <ac:picMkLst>
            <pc:docMk/>
            <pc:sldMk cId="4285223149" sldId="264"/>
            <ac:picMk id="17" creationId="{E29B8174-C2ED-4AA6-B9F6-B351CA10FAC7}"/>
          </ac:picMkLst>
        </pc:picChg>
        <pc:cxnChg chg="add del">
          <ac:chgData name="Kevin Angotti" userId="135bf231c30e5232" providerId="LiveId" clId="{0C76AC18-6B87-47BE-BC8F-32276ADCDA63}" dt="2021-02-07T02:40:46.198" v="138" actId="26606"/>
          <ac:cxnSpMkLst>
            <pc:docMk/>
            <pc:sldMk cId="4285223149" sldId="264"/>
            <ac:cxnSpMk id="142" creationId="{BCDAEC91-5BCE-4B55-9CC0-43EF94CB734B}"/>
          </ac:cxnSpMkLst>
        </pc:cxnChg>
      </pc:sldChg>
      <pc:sldChg chg="addSp delSp modSp mod setBg setClrOvrMap delDesignElem">
        <pc:chgData name="Kevin Angotti" userId="135bf231c30e5232" providerId="LiveId" clId="{0C76AC18-6B87-47BE-BC8F-32276ADCDA63}" dt="2021-02-07T04:45:06.332" v="2600" actId="26606"/>
        <pc:sldMkLst>
          <pc:docMk/>
          <pc:sldMk cId="1173381184" sldId="274"/>
        </pc:sldMkLst>
        <pc:spChg chg="mod">
          <ac:chgData name="Kevin Angotti" userId="135bf231c30e5232" providerId="LiveId" clId="{0C76AC18-6B87-47BE-BC8F-32276ADCDA63}" dt="2021-02-07T04:45:06.332" v="2600" actId="26606"/>
          <ac:spMkLst>
            <pc:docMk/>
            <pc:sldMk cId="1173381184" sldId="274"/>
            <ac:spMk id="2" creationId="{9D5858C9-A2AF-6246-BFA1-0DEC0CE7D806}"/>
          </ac:spMkLst>
        </pc:spChg>
        <pc:spChg chg="mod ord">
          <ac:chgData name="Kevin Angotti" userId="135bf231c30e5232" providerId="LiveId" clId="{0C76AC18-6B87-47BE-BC8F-32276ADCDA63}" dt="2021-02-07T04:45:06.332" v="2600" actId="26606"/>
          <ac:spMkLst>
            <pc:docMk/>
            <pc:sldMk cId="1173381184" sldId="274"/>
            <ac:spMk id="3" creationId="{50715725-51B0-6342-8566-4460CFF194F1}"/>
          </ac:spMkLst>
        </pc:spChg>
        <pc:spChg chg="add del mod">
          <ac:chgData name="Kevin Angotti" userId="135bf231c30e5232" providerId="LiveId" clId="{0C76AC18-6B87-47BE-BC8F-32276ADCDA63}" dt="2021-02-07T02:50:35.945" v="250" actId="931"/>
          <ac:spMkLst>
            <pc:docMk/>
            <pc:sldMk cId="1173381184" sldId="274"/>
            <ac:spMk id="5" creationId="{9300392A-6882-47CD-9580-F3E02A13BFAA}"/>
          </ac:spMkLst>
        </pc:spChg>
        <pc:spChg chg="add del mod">
          <ac:chgData name="Kevin Angotti" userId="135bf231c30e5232" providerId="LiveId" clId="{0C76AC18-6B87-47BE-BC8F-32276ADCDA63}" dt="2021-02-07T03:03:16.946" v="507" actId="931"/>
          <ac:spMkLst>
            <pc:docMk/>
            <pc:sldMk cId="1173381184" sldId="274"/>
            <ac:spMk id="9" creationId="{51369486-DA69-4F4E-912E-C67D2F646986}"/>
          </ac:spMkLst>
        </pc:spChg>
        <pc:spChg chg="add del">
          <ac:chgData name="Kevin Angotti" userId="135bf231c30e5232" providerId="LiveId" clId="{0C76AC18-6B87-47BE-BC8F-32276ADCDA63}" dt="2021-02-07T04:44:52.154" v="2597" actId="26606"/>
          <ac:spMkLst>
            <pc:docMk/>
            <pc:sldMk cId="1173381184" sldId="274"/>
            <ac:spMk id="17" creationId="{6EFC920F-B85A-4068-BD93-41064EDE93D3}"/>
          </ac:spMkLst>
        </pc:spChg>
        <pc:spChg chg="add del">
          <ac:chgData name="Kevin Angotti" userId="135bf231c30e5232" providerId="LiveId" clId="{0C76AC18-6B87-47BE-BC8F-32276ADCDA63}" dt="2021-02-07T04:44:52.154" v="2597" actId="26606"/>
          <ac:spMkLst>
            <pc:docMk/>
            <pc:sldMk cId="1173381184" sldId="274"/>
            <ac:spMk id="23" creationId="{CBC4F608-B4B8-48C3-9572-C0F061B1CD99}"/>
          </ac:spMkLst>
        </pc:spChg>
        <pc:spChg chg="add del">
          <ac:chgData name="Kevin Angotti" userId="135bf231c30e5232" providerId="LiveId" clId="{0C76AC18-6B87-47BE-BC8F-32276ADCDA63}" dt="2021-02-07T04:44:52.154" v="2597" actId="26606"/>
          <ac:spMkLst>
            <pc:docMk/>
            <pc:sldMk cId="1173381184" sldId="274"/>
            <ac:spMk id="25" creationId="{1382A32C-5B0C-4B1C-A074-76C6DBCC9F87}"/>
          </ac:spMkLst>
        </pc:spChg>
        <pc:spChg chg="add del">
          <ac:chgData name="Kevin Angotti" userId="135bf231c30e5232" providerId="LiveId" clId="{0C76AC18-6B87-47BE-BC8F-32276ADCDA63}" dt="2021-02-07T04:45:06.323" v="2599" actId="26606"/>
          <ac:spMkLst>
            <pc:docMk/>
            <pc:sldMk cId="1173381184" sldId="274"/>
            <ac:spMk id="27" creationId="{B1595A09-E336-4D1B-9B3A-06A2287A54E2}"/>
          </ac:spMkLst>
        </pc:spChg>
        <pc:spChg chg="add del">
          <ac:chgData name="Kevin Angotti" userId="135bf231c30e5232" providerId="LiveId" clId="{0C76AC18-6B87-47BE-BC8F-32276ADCDA63}" dt="2021-02-07T04:45:06.323" v="2599" actId="26606"/>
          <ac:spMkLst>
            <pc:docMk/>
            <pc:sldMk cId="1173381184" sldId="274"/>
            <ac:spMk id="28" creationId="{3540989C-C7B8-473B-BF87-6F2DA6A90006}"/>
          </ac:spMkLst>
        </pc:spChg>
        <pc:spChg chg="add">
          <ac:chgData name="Kevin Angotti" userId="135bf231c30e5232" providerId="LiveId" clId="{0C76AC18-6B87-47BE-BC8F-32276ADCDA63}" dt="2021-02-07T04:45:06.332" v="2600" actId="26606"/>
          <ac:spMkLst>
            <pc:docMk/>
            <pc:sldMk cId="1173381184" sldId="274"/>
            <ac:spMk id="30" creationId="{F13C74B1-5B17-4795-BED0-7140497B445A}"/>
          </ac:spMkLst>
        </pc:spChg>
        <pc:spChg chg="add">
          <ac:chgData name="Kevin Angotti" userId="135bf231c30e5232" providerId="LiveId" clId="{0C76AC18-6B87-47BE-BC8F-32276ADCDA63}" dt="2021-02-07T04:45:06.332" v="2600" actId="26606"/>
          <ac:spMkLst>
            <pc:docMk/>
            <pc:sldMk cId="1173381184" sldId="274"/>
            <ac:spMk id="31" creationId="{D4974D33-8DC5-464E-8C6D-BE58F0669C17}"/>
          </ac:spMkLst>
        </pc:spChg>
        <pc:spChg chg="add del">
          <ac:chgData name="Kevin Angotti" userId="135bf231c30e5232" providerId="LiveId" clId="{0C76AC18-6B87-47BE-BC8F-32276ADCDA63}" dt="2021-02-07T03:04:43.457" v="518" actId="26606"/>
          <ac:spMkLst>
            <pc:docMk/>
            <pc:sldMk cId="1173381184" sldId="274"/>
            <ac:spMk id="84" creationId="{F56F5174-31D9-4DBB-AAB7-A1FD7BDB1352}"/>
          </ac:spMkLst>
        </pc:spChg>
        <pc:spChg chg="add del">
          <ac:chgData name="Kevin Angotti" userId="135bf231c30e5232" providerId="LiveId" clId="{0C76AC18-6B87-47BE-BC8F-32276ADCDA63}" dt="2021-02-07T03:04:43.457" v="518" actId="26606"/>
          <ac:spMkLst>
            <pc:docMk/>
            <pc:sldMk cId="1173381184" sldId="274"/>
            <ac:spMk id="88" creationId="{F9A95BEE-6BB1-4A28-A8E6-A34B2E42EF87}"/>
          </ac:spMkLst>
        </pc:spChg>
        <pc:spChg chg="add del">
          <ac:chgData name="Kevin Angotti" userId="135bf231c30e5232" providerId="LiveId" clId="{0C76AC18-6B87-47BE-BC8F-32276ADCDA63}" dt="2021-02-07T03:04:43.443" v="517" actId="26606"/>
          <ac:spMkLst>
            <pc:docMk/>
            <pc:sldMk cId="1173381184" sldId="274"/>
            <ac:spMk id="93" creationId="{9B76D444-2756-434F-AE61-96D69830C13E}"/>
          </ac:spMkLst>
        </pc:spChg>
        <pc:spChg chg="add del">
          <ac:chgData name="Kevin Angotti" userId="135bf231c30e5232" providerId="LiveId" clId="{0C76AC18-6B87-47BE-BC8F-32276ADCDA63}" dt="2021-02-07T03:05:21.240" v="524" actId="26606"/>
          <ac:spMkLst>
            <pc:docMk/>
            <pc:sldMk cId="1173381184" sldId="274"/>
            <ac:spMk id="97" creationId="{F13C74B1-5B17-4795-BED0-7140497B445A}"/>
          </ac:spMkLst>
        </pc:spChg>
        <pc:spChg chg="add del">
          <ac:chgData name="Kevin Angotti" userId="135bf231c30e5232" providerId="LiveId" clId="{0C76AC18-6B87-47BE-BC8F-32276ADCDA63}" dt="2021-02-07T03:05:21.240" v="524" actId="26606"/>
          <ac:spMkLst>
            <pc:docMk/>
            <pc:sldMk cId="1173381184" sldId="274"/>
            <ac:spMk id="98" creationId="{D4974D33-8DC5-464E-8C6D-BE58F0669C17}"/>
          </ac:spMkLst>
        </pc:spChg>
        <pc:spChg chg="add del">
          <ac:chgData name="Kevin Angotti" userId="135bf231c30e5232" providerId="LiveId" clId="{0C76AC18-6B87-47BE-BC8F-32276ADCDA63}" dt="2021-02-07T03:05:41.995" v="525" actId="26606"/>
          <ac:spMkLst>
            <pc:docMk/>
            <pc:sldMk cId="1173381184" sldId="274"/>
            <ac:spMk id="103" creationId="{D009D6D5-DAC2-4A8B-A17A-E206B9012D09}"/>
          </ac:spMkLst>
        </pc:spChg>
        <pc:spChg chg="add del">
          <ac:chgData name="Kevin Angotti" userId="135bf231c30e5232" providerId="LiveId" clId="{0C76AC18-6B87-47BE-BC8F-32276ADCDA63}" dt="2021-02-07T04:26:53.567" v="1550"/>
          <ac:spMkLst>
            <pc:docMk/>
            <pc:sldMk cId="1173381184" sldId="274"/>
            <ac:spMk id="108" creationId="{F13C74B1-5B17-4795-BED0-7140497B445A}"/>
          </ac:spMkLst>
        </pc:spChg>
        <pc:spChg chg="add del">
          <ac:chgData name="Kevin Angotti" userId="135bf231c30e5232" providerId="LiveId" clId="{0C76AC18-6B87-47BE-BC8F-32276ADCDA63}" dt="2021-02-07T04:26:53.567" v="1550"/>
          <ac:spMkLst>
            <pc:docMk/>
            <pc:sldMk cId="1173381184" sldId="274"/>
            <ac:spMk id="110" creationId="{D4974D33-8DC5-464E-8C6D-BE58F0669C17}"/>
          </ac:spMkLst>
        </pc:spChg>
        <pc:spChg chg="del">
          <ac:chgData name="Kevin Angotti" userId="135bf231c30e5232" providerId="LiveId" clId="{0C76AC18-6B87-47BE-BC8F-32276ADCDA63}" dt="2021-02-07T02:40:07.503" v="127" actId="26606"/>
          <ac:spMkLst>
            <pc:docMk/>
            <pc:sldMk cId="1173381184" sldId="274"/>
            <ac:spMk id="111" creationId="{3CD9DF72-87A3-404E-A828-84CBF11A8303}"/>
          </ac:spMkLst>
        </pc:spChg>
        <pc:spChg chg="add del">
          <ac:chgData name="Kevin Angotti" userId="135bf231c30e5232" providerId="LiveId" clId="{0C76AC18-6B87-47BE-BC8F-32276ADCDA63}" dt="2021-02-07T02:43:36.533" v="174" actId="26606"/>
          <ac:spMkLst>
            <pc:docMk/>
            <pc:sldMk cId="1173381184" sldId="274"/>
            <ac:spMk id="118" creationId="{D009D6D5-DAC2-4A8B-A17A-E206B9012D09}"/>
          </ac:spMkLst>
        </pc:spChg>
        <pc:spChg chg="add del">
          <ac:chgData name="Kevin Angotti" userId="135bf231c30e5232" providerId="LiveId" clId="{0C76AC18-6B87-47BE-BC8F-32276ADCDA63}" dt="2021-02-07T02:51:21.926" v="269" actId="26606"/>
          <ac:spMkLst>
            <pc:docMk/>
            <pc:sldMk cId="1173381184" sldId="274"/>
            <ac:spMk id="123" creationId="{A81E7530-396C-45F0-92F4-A885648D1631}"/>
          </ac:spMkLst>
        </pc:spChg>
        <pc:spChg chg="add del">
          <ac:chgData name="Kevin Angotti" userId="135bf231c30e5232" providerId="LiveId" clId="{0C76AC18-6B87-47BE-BC8F-32276ADCDA63}" dt="2021-02-07T02:51:21.926" v="269" actId="26606"/>
          <ac:spMkLst>
            <pc:docMk/>
            <pc:sldMk cId="1173381184" sldId="274"/>
            <ac:spMk id="125" creationId="{7316481C-0A49-4796-812B-0D64F063B720}"/>
          </ac:spMkLst>
        </pc:spChg>
        <pc:spChg chg="add del">
          <ac:chgData name="Kevin Angotti" userId="135bf231c30e5232" providerId="LiveId" clId="{0C76AC18-6B87-47BE-BC8F-32276ADCDA63}" dt="2021-02-07T02:51:21.926" v="269" actId="26606"/>
          <ac:spMkLst>
            <pc:docMk/>
            <pc:sldMk cId="1173381184" sldId="274"/>
            <ac:spMk id="127" creationId="{A5271697-90F1-4A23-8EF2-0179F2EAFACB}"/>
          </ac:spMkLst>
        </pc:spChg>
        <pc:spChg chg="add del">
          <ac:chgData name="Kevin Angotti" userId="135bf231c30e5232" providerId="LiveId" clId="{0C76AC18-6B87-47BE-BC8F-32276ADCDA63}" dt="2021-02-07T02:51:21.926" v="269" actId="26606"/>
          <ac:spMkLst>
            <pc:docMk/>
            <pc:sldMk cId="1173381184" sldId="274"/>
            <ac:spMk id="151" creationId="{D9F5512A-48E1-4C07-B75E-3CCC517B6804}"/>
          </ac:spMkLst>
        </pc:spChg>
        <pc:spChg chg="add del">
          <ac:chgData name="Kevin Angotti" userId="135bf231c30e5232" providerId="LiveId" clId="{0C76AC18-6B87-47BE-BC8F-32276ADCDA63}" dt="2021-02-07T02:50:55.667" v="256" actId="26606"/>
          <ac:spMkLst>
            <pc:docMk/>
            <pc:sldMk cId="1173381184" sldId="274"/>
            <ac:spMk id="156" creationId="{146B3DF3-4614-46A9-9E5E-D14431DCC694}"/>
          </ac:spMkLst>
        </pc:spChg>
        <pc:spChg chg="add del">
          <ac:chgData name="Kevin Angotti" userId="135bf231c30e5232" providerId="LiveId" clId="{0C76AC18-6B87-47BE-BC8F-32276ADCDA63}" dt="2021-02-07T02:50:57.760" v="258" actId="26606"/>
          <ac:spMkLst>
            <pc:docMk/>
            <pc:sldMk cId="1173381184" sldId="274"/>
            <ac:spMk id="162" creationId="{0C777BBD-C42C-46C6-8D2D-BD2F9613D6F4}"/>
          </ac:spMkLst>
        </pc:spChg>
        <pc:spChg chg="add del">
          <ac:chgData name="Kevin Angotti" userId="135bf231c30e5232" providerId="LiveId" clId="{0C76AC18-6B87-47BE-BC8F-32276ADCDA63}" dt="2021-02-07T02:50:57.760" v="258" actId="26606"/>
          <ac:spMkLst>
            <pc:docMk/>
            <pc:sldMk cId="1173381184" sldId="274"/>
            <ac:spMk id="163" creationId="{721F817A-BF7E-440D-B296-66D86EDB067C}"/>
          </ac:spMkLst>
        </pc:spChg>
        <pc:spChg chg="add del">
          <ac:chgData name="Kevin Angotti" userId="135bf231c30e5232" providerId="LiveId" clId="{0C76AC18-6B87-47BE-BC8F-32276ADCDA63}" dt="2021-02-07T02:51:01.885" v="260" actId="26606"/>
          <ac:spMkLst>
            <pc:docMk/>
            <pc:sldMk cId="1173381184" sldId="274"/>
            <ac:spMk id="165" creationId="{B95B9BA8-1D69-4796-85F5-B6D0BD52354B}"/>
          </ac:spMkLst>
        </pc:spChg>
        <pc:spChg chg="add del">
          <ac:chgData name="Kevin Angotti" userId="135bf231c30e5232" providerId="LiveId" clId="{0C76AC18-6B87-47BE-BC8F-32276ADCDA63}" dt="2021-02-07T02:51:07.989" v="262" actId="26606"/>
          <ac:spMkLst>
            <pc:docMk/>
            <pc:sldMk cId="1173381184" sldId="274"/>
            <ac:spMk id="167" creationId="{C3D6EC93-F369-413E-AA67-5D4104161046}"/>
          </ac:spMkLst>
        </pc:spChg>
        <pc:spChg chg="add del">
          <ac:chgData name="Kevin Angotti" userId="135bf231c30e5232" providerId="LiveId" clId="{0C76AC18-6B87-47BE-BC8F-32276ADCDA63}" dt="2021-02-07T02:51:09.592" v="264" actId="26606"/>
          <ac:spMkLst>
            <pc:docMk/>
            <pc:sldMk cId="1173381184" sldId="274"/>
            <ac:spMk id="186" creationId="{3C915414-2809-4735-A560-0D5FE66700D8}"/>
          </ac:spMkLst>
        </pc:spChg>
        <pc:spChg chg="add del">
          <ac:chgData name="Kevin Angotti" userId="135bf231c30e5232" providerId="LiveId" clId="{0C76AC18-6B87-47BE-BC8F-32276ADCDA63}" dt="2021-02-07T02:51:09.592" v="264" actId="26606"/>
          <ac:spMkLst>
            <pc:docMk/>
            <pc:sldMk cId="1173381184" sldId="274"/>
            <ac:spMk id="187" creationId="{8598C028-7D11-466B-828C-C15B79B69794}"/>
          </ac:spMkLst>
        </pc:spChg>
        <pc:spChg chg="add del">
          <ac:chgData name="Kevin Angotti" userId="135bf231c30e5232" providerId="LiveId" clId="{0C76AC18-6B87-47BE-BC8F-32276ADCDA63}" dt="2021-02-07T02:51:09.592" v="264" actId="26606"/>
          <ac:spMkLst>
            <pc:docMk/>
            <pc:sldMk cId="1173381184" sldId="274"/>
            <ac:spMk id="189" creationId="{D665D759-2DF8-4D47-8386-4BA28901A79D}"/>
          </ac:spMkLst>
        </pc:spChg>
        <pc:spChg chg="add del">
          <ac:chgData name="Kevin Angotti" userId="135bf231c30e5232" providerId="LiveId" clId="{0C76AC18-6B87-47BE-BC8F-32276ADCDA63}" dt="2021-02-07T02:51:20.870" v="266" actId="26606"/>
          <ac:spMkLst>
            <pc:docMk/>
            <pc:sldMk cId="1173381184" sldId="274"/>
            <ac:spMk id="199" creationId="{3E279A52-177D-482C-92C8-10DD7A18FFA8}"/>
          </ac:spMkLst>
        </pc:spChg>
        <pc:spChg chg="add del">
          <ac:chgData name="Kevin Angotti" userId="135bf231c30e5232" providerId="LiveId" clId="{0C76AC18-6B87-47BE-BC8F-32276ADCDA63}" dt="2021-02-07T02:51:21.912" v="268" actId="26606"/>
          <ac:spMkLst>
            <pc:docMk/>
            <pc:sldMk cId="1173381184" sldId="274"/>
            <ac:spMk id="202" creationId="{73AD41DB-DF9F-49BC-85AE-6AB1840AD517}"/>
          </ac:spMkLst>
        </pc:spChg>
        <pc:spChg chg="add del">
          <ac:chgData name="Kevin Angotti" userId="135bf231c30e5232" providerId="LiveId" clId="{0C76AC18-6B87-47BE-BC8F-32276ADCDA63}" dt="2021-02-07T03:03:55.103" v="511" actId="26606"/>
          <ac:spMkLst>
            <pc:docMk/>
            <pc:sldMk cId="1173381184" sldId="274"/>
            <ac:spMk id="206" creationId="{F13C74B1-5B17-4795-BED0-7140497B445A}"/>
          </ac:spMkLst>
        </pc:spChg>
        <pc:spChg chg="add del">
          <ac:chgData name="Kevin Angotti" userId="135bf231c30e5232" providerId="LiveId" clId="{0C76AC18-6B87-47BE-BC8F-32276ADCDA63}" dt="2021-02-07T03:03:55.103" v="511" actId="26606"/>
          <ac:spMkLst>
            <pc:docMk/>
            <pc:sldMk cId="1173381184" sldId="274"/>
            <ac:spMk id="207" creationId="{D4974D33-8DC5-464E-8C6D-BE58F0669C17}"/>
          </ac:spMkLst>
        </pc:spChg>
        <pc:grpChg chg="add del">
          <ac:chgData name="Kevin Angotti" userId="135bf231c30e5232" providerId="LiveId" clId="{0C76AC18-6B87-47BE-BC8F-32276ADCDA63}" dt="2021-02-07T04:44:52.154" v="2597" actId="26606"/>
          <ac:grpSpMkLst>
            <pc:docMk/>
            <pc:sldMk cId="1173381184" sldId="274"/>
            <ac:grpSpMk id="19" creationId="{1C559108-BBAE-426C-8564-051D2BA6DDC8}"/>
          </ac:grpSpMkLst>
        </pc:grpChg>
        <pc:grpChg chg="add del">
          <ac:chgData name="Kevin Angotti" userId="135bf231c30e5232" providerId="LiveId" clId="{0C76AC18-6B87-47BE-BC8F-32276ADCDA63}" dt="2021-02-07T02:51:21.926" v="269" actId="26606"/>
          <ac:grpSpMkLst>
            <pc:docMk/>
            <pc:sldMk cId="1173381184" sldId="274"/>
            <ac:grpSpMk id="129" creationId="{81DE8B58-F373-409E-A253-4380A66091D4}"/>
          </ac:grpSpMkLst>
        </pc:grpChg>
        <pc:grpChg chg="add del">
          <ac:chgData name="Kevin Angotti" userId="135bf231c30e5232" providerId="LiveId" clId="{0C76AC18-6B87-47BE-BC8F-32276ADCDA63}" dt="2021-02-07T02:50:55.667" v="256" actId="26606"/>
          <ac:grpSpMkLst>
            <pc:docMk/>
            <pc:sldMk cId="1173381184" sldId="274"/>
            <ac:grpSpMk id="158" creationId="{96AF5BED-1831-4A88-91BC-55D58BF9F232}"/>
          </ac:grpSpMkLst>
        </pc:grpChg>
        <pc:grpChg chg="add del">
          <ac:chgData name="Kevin Angotti" userId="135bf231c30e5232" providerId="LiveId" clId="{0C76AC18-6B87-47BE-BC8F-32276ADCDA63}" dt="2021-02-07T02:51:07.989" v="262" actId="26606"/>
          <ac:grpSpMkLst>
            <pc:docMk/>
            <pc:sldMk cId="1173381184" sldId="274"/>
            <ac:grpSpMk id="168" creationId="{4EA04677-6B2C-40F4-975C-ED9196552771}"/>
          </ac:grpSpMkLst>
        </pc:grpChg>
        <pc:grpChg chg="add del">
          <ac:chgData name="Kevin Angotti" userId="135bf231c30e5232" providerId="LiveId" clId="{0C76AC18-6B87-47BE-BC8F-32276ADCDA63}" dt="2021-02-07T02:51:09.592" v="264" actId="26606"/>
          <ac:grpSpMkLst>
            <pc:docMk/>
            <pc:sldMk cId="1173381184" sldId="274"/>
            <ac:grpSpMk id="188" creationId="{24413201-85BF-4680-A7D4-10CDBD03569C}"/>
          </ac:grpSpMkLst>
        </pc:grpChg>
        <pc:grpChg chg="add del">
          <ac:chgData name="Kevin Angotti" userId="135bf231c30e5232" providerId="LiveId" clId="{0C76AC18-6B87-47BE-BC8F-32276ADCDA63}" dt="2021-02-07T02:51:20.870" v="266" actId="26606"/>
          <ac:grpSpMkLst>
            <pc:docMk/>
            <pc:sldMk cId="1173381184" sldId="274"/>
            <ac:grpSpMk id="200" creationId="{4BCD063E-D4FF-4FB3-8F1D-5DD228883678}"/>
          </ac:grpSpMkLst>
        </pc:grpChg>
        <pc:grpChg chg="add del">
          <ac:chgData name="Kevin Angotti" userId="135bf231c30e5232" providerId="LiveId" clId="{0C76AC18-6B87-47BE-BC8F-32276ADCDA63}" dt="2021-02-07T02:51:21.912" v="268" actId="26606"/>
          <ac:grpSpMkLst>
            <pc:docMk/>
            <pc:sldMk cId="1173381184" sldId="274"/>
            <ac:grpSpMk id="203" creationId="{A4AE1828-51FD-4AD7-BCF6-9AF5C696CE5D}"/>
          </ac:grpSpMkLst>
        </pc:grpChg>
        <pc:picChg chg="add del mod ord">
          <ac:chgData name="Kevin Angotti" userId="135bf231c30e5232" providerId="LiveId" clId="{0C76AC18-6B87-47BE-BC8F-32276ADCDA63}" dt="2021-02-07T03:03:11.395" v="506" actId="478"/>
          <ac:picMkLst>
            <pc:docMk/>
            <pc:sldMk cId="1173381184" sldId="274"/>
            <ac:picMk id="7" creationId="{AE3241A0-89FC-42E1-8B13-47840340BEB3}"/>
          </ac:picMkLst>
        </pc:picChg>
        <pc:picChg chg="del mod ord">
          <ac:chgData name="Kevin Angotti" userId="135bf231c30e5232" providerId="LiveId" clId="{0C76AC18-6B87-47BE-BC8F-32276ADCDA63}" dt="2021-02-07T02:50:21.214" v="249" actId="478"/>
          <ac:picMkLst>
            <pc:docMk/>
            <pc:sldMk cId="1173381184" sldId="274"/>
            <ac:picMk id="10" creationId="{A7B0E2DE-34D4-4121-A75F-8A0D6CE34F5E}"/>
          </ac:picMkLst>
        </pc:picChg>
        <pc:picChg chg="add mod ord">
          <ac:chgData name="Kevin Angotti" userId="135bf231c30e5232" providerId="LiveId" clId="{0C76AC18-6B87-47BE-BC8F-32276ADCDA63}" dt="2021-02-07T04:45:06.323" v="2599" actId="26606"/>
          <ac:picMkLst>
            <pc:docMk/>
            <pc:sldMk cId="1173381184" sldId="274"/>
            <ac:picMk id="12" creationId="{80544BF9-1E8F-462D-B461-E8D32634F9C5}"/>
          </ac:picMkLst>
        </pc:picChg>
        <pc:picChg chg="add del">
          <ac:chgData name="Kevin Angotti" userId="135bf231c30e5232" providerId="LiveId" clId="{0C76AC18-6B87-47BE-BC8F-32276ADCDA63}" dt="2021-02-07T03:04:43.457" v="518" actId="26606"/>
          <ac:picMkLst>
            <pc:docMk/>
            <pc:sldMk cId="1173381184" sldId="274"/>
            <ac:picMk id="86" creationId="{AE113210-7872-481A-ADE6-3A05CCAF5EB2}"/>
          </ac:picMkLst>
        </pc:picChg>
        <pc:cxnChg chg="add del">
          <ac:chgData name="Kevin Angotti" userId="135bf231c30e5232" providerId="LiveId" clId="{0C76AC18-6B87-47BE-BC8F-32276ADCDA63}" dt="2021-02-07T03:04:43.443" v="517" actId="26606"/>
          <ac:cxnSpMkLst>
            <pc:docMk/>
            <pc:sldMk cId="1173381184" sldId="274"/>
            <ac:cxnSpMk id="95" creationId="{CF8F36E2-BBE5-43FE-822F-AD8CAE08C071}"/>
          </ac:cxnSpMkLst>
        </pc:cxnChg>
        <pc:cxnChg chg="del">
          <ac:chgData name="Kevin Angotti" userId="135bf231c30e5232" providerId="LiveId" clId="{0C76AC18-6B87-47BE-BC8F-32276ADCDA63}" dt="2021-02-07T02:40:07.503" v="127" actId="26606"/>
          <ac:cxnSpMkLst>
            <pc:docMk/>
            <pc:sldMk cId="1173381184" sldId="274"/>
            <ac:cxnSpMk id="113" creationId="{20E3A342-4D61-4E3F-AF90-1AB42AEB96CC}"/>
          </ac:cxnSpMkLst>
        </pc:cxnChg>
        <pc:cxnChg chg="add del">
          <ac:chgData name="Kevin Angotti" userId="135bf231c30e5232" providerId="LiveId" clId="{0C76AC18-6B87-47BE-BC8F-32276ADCDA63}" dt="2021-02-07T02:51:09.592" v="264" actId="26606"/>
          <ac:cxnSpMkLst>
            <pc:docMk/>
            <pc:sldMk cId="1173381184" sldId="274"/>
            <ac:cxnSpMk id="191" creationId="{AD973FE6-C3E9-4817-9B9E-3F357A8DE228}"/>
          </ac:cxnSpMkLst>
        </pc:cxnChg>
      </pc:sldChg>
      <pc:sldChg chg="addSp delSp modSp mod ord delDesignElem">
        <pc:chgData name="Kevin Angotti" userId="135bf231c30e5232" providerId="LiveId" clId="{0C76AC18-6B87-47BE-BC8F-32276ADCDA63}" dt="2021-02-07T23:29:48.287" v="2609" actId="33524"/>
        <pc:sldMkLst>
          <pc:docMk/>
          <pc:sldMk cId="1840220630" sldId="275"/>
        </pc:sldMkLst>
        <pc:spChg chg="mod">
          <ac:chgData name="Kevin Angotti" userId="135bf231c30e5232" providerId="LiveId" clId="{0C76AC18-6B87-47BE-BC8F-32276ADCDA63}" dt="2021-02-07T04:44:34.189" v="2595" actId="26606"/>
          <ac:spMkLst>
            <pc:docMk/>
            <pc:sldMk cId="1840220630" sldId="275"/>
            <ac:spMk id="2" creationId="{9D5858C9-A2AF-6246-BFA1-0DEC0CE7D806}"/>
          </ac:spMkLst>
        </pc:spChg>
        <pc:spChg chg="mod">
          <ac:chgData name="Kevin Angotti" userId="135bf231c30e5232" providerId="LiveId" clId="{0C76AC18-6B87-47BE-BC8F-32276ADCDA63}" dt="2021-02-07T23:29:48.287" v="2609" actId="33524"/>
          <ac:spMkLst>
            <pc:docMk/>
            <pc:sldMk cId="1840220630" sldId="275"/>
            <ac:spMk id="3" creationId="{50715725-51B0-6342-8566-4460CFF194F1}"/>
          </ac:spMkLst>
        </pc:spChg>
        <pc:spChg chg="add del mod">
          <ac:chgData name="Kevin Angotti" userId="135bf231c30e5232" providerId="LiveId" clId="{0C76AC18-6B87-47BE-BC8F-32276ADCDA63}" dt="2021-02-07T03:01:05.344" v="499" actId="931"/>
          <ac:spMkLst>
            <pc:docMk/>
            <pc:sldMk cId="1840220630" sldId="275"/>
            <ac:spMk id="5" creationId="{8A7116AC-88BA-4C57-BAA9-7C6CF7891BF4}"/>
          </ac:spMkLst>
        </pc:spChg>
        <pc:spChg chg="add">
          <ac:chgData name="Kevin Angotti" userId="135bf231c30e5232" providerId="LiveId" clId="{0C76AC18-6B87-47BE-BC8F-32276ADCDA63}" dt="2021-02-07T04:44:34.189" v="2595" actId="26606"/>
          <ac:spMkLst>
            <pc:docMk/>
            <pc:sldMk cId="1840220630" sldId="275"/>
            <ac:spMk id="13" creationId="{201CC55D-ED54-4C5C-95E6-10947BD1103B}"/>
          </ac:spMkLst>
        </pc:spChg>
        <pc:spChg chg="add">
          <ac:chgData name="Kevin Angotti" userId="135bf231c30e5232" providerId="LiveId" clId="{0C76AC18-6B87-47BE-BC8F-32276ADCDA63}" dt="2021-02-07T04:44:34.189" v="2595" actId="26606"/>
          <ac:spMkLst>
            <pc:docMk/>
            <pc:sldMk cId="1840220630" sldId="275"/>
            <ac:spMk id="19" creationId="{3873B707-463F-40B0-8227-E8CC6C67EB25}"/>
          </ac:spMkLst>
        </pc:spChg>
        <pc:spChg chg="add">
          <ac:chgData name="Kevin Angotti" userId="135bf231c30e5232" providerId="LiveId" clId="{0C76AC18-6B87-47BE-BC8F-32276ADCDA63}" dt="2021-02-07T04:44:34.189" v="2595" actId="26606"/>
          <ac:spMkLst>
            <pc:docMk/>
            <pc:sldMk cId="1840220630" sldId="275"/>
            <ac:spMk id="21" creationId="{C13237C8-E62C-4F0D-A318-BD6FB6C2D138}"/>
          </ac:spMkLst>
        </pc:spChg>
        <pc:spChg chg="add">
          <ac:chgData name="Kevin Angotti" userId="135bf231c30e5232" providerId="LiveId" clId="{0C76AC18-6B87-47BE-BC8F-32276ADCDA63}" dt="2021-02-07T04:44:34.189" v="2595" actId="26606"/>
          <ac:spMkLst>
            <pc:docMk/>
            <pc:sldMk cId="1840220630" sldId="275"/>
            <ac:spMk id="23" creationId="{19C9EAEA-39D0-4B0E-A0EB-51E7B26740B1}"/>
          </ac:spMkLst>
        </pc:spChg>
        <pc:spChg chg="add del">
          <ac:chgData name="Kevin Angotti" userId="135bf231c30e5232" providerId="LiveId" clId="{0C76AC18-6B87-47BE-BC8F-32276ADCDA63}" dt="2021-02-07T03:02:06.299" v="504" actId="26606"/>
          <ac:spMkLst>
            <pc:docMk/>
            <pc:sldMk cId="1840220630" sldId="275"/>
            <ac:spMk id="127" creationId="{33CD251C-A887-4D2F-925B-FC097198538B}"/>
          </ac:spMkLst>
        </pc:spChg>
        <pc:spChg chg="add del">
          <ac:chgData name="Kevin Angotti" userId="135bf231c30e5232" providerId="LiveId" clId="{0C76AC18-6B87-47BE-BC8F-32276ADCDA63}" dt="2021-02-07T03:02:06.299" v="504" actId="26606"/>
          <ac:spMkLst>
            <pc:docMk/>
            <pc:sldMk cId="1840220630" sldId="275"/>
            <ac:spMk id="129" creationId="{B19D093C-27FB-4032-B282-42C4563F257C}"/>
          </ac:spMkLst>
        </pc:spChg>
        <pc:spChg chg="add del">
          <ac:chgData name="Kevin Angotti" userId="135bf231c30e5232" providerId="LiveId" clId="{0C76AC18-6B87-47BE-BC8F-32276ADCDA63}" dt="2021-02-07T04:26:53.567" v="1550"/>
          <ac:spMkLst>
            <pc:docMk/>
            <pc:sldMk cId="1840220630" sldId="275"/>
            <ac:spMk id="135" creationId="{F13C74B1-5B17-4795-BED0-7140497B445A}"/>
          </ac:spMkLst>
        </pc:spChg>
        <pc:spChg chg="add del">
          <ac:chgData name="Kevin Angotti" userId="135bf231c30e5232" providerId="LiveId" clId="{0C76AC18-6B87-47BE-BC8F-32276ADCDA63}" dt="2021-02-07T04:26:53.567" v="1550"/>
          <ac:spMkLst>
            <pc:docMk/>
            <pc:sldMk cId="1840220630" sldId="275"/>
            <ac:spMk id="136" creationId="{D4974D33-8DC5-464E-8C6D-BE58F0669C17}"/>
          </ac:spMkLst>
        </pc:spChg>
        <pc:grpChg chg="add">
          <ac:chgData name="Kevin Angotti" userId="135bf231c30e5232" providerId="LiveId" clId="{0C76AC18-6B87-47BE-BC8F-32276ADCDA63}" dt="2021-02-07T04:44:34.189" v="2595" actId="26606"/>
          <ac:grpSpMkLst>
            <pc:docMk/>
            <pc:sldMk cId="1840220630" sldId="275"/>
            <ac:grpSpMk id="15" creationId="{1DE889C7-FAD6-4397-98E2-05D503484459}"/>
          </ac:grpSpMkLst>
        </pc:grpChg>
        <pc:grpChg chg="add del">
          <ac:chgData name="Kevin Angotti" userId="135bf231c30e5232" providerId="LiveId" clId="{0C76AC18-6B87-47BE-BC8F-32276ADCDA63}" dt="2021-02-07T03:02:06.299" v="504" actId="26606"/>
          <ac:grpSpMkLst>
            <pc:docMk/>
            <pc:sldMk cId="1840220630" sldId="275"/>
            <ac:grpSpMk id="131" creationId="{35EE815E-1BD3-4777-B652-6D98825BF66B}"/>
          </ac:grpSpMkLst>
        </pc:grpChg>
        <pc:picChg chg="del">
          <ac:chgData name="Kevin Angotti" userId="135bf231c30e5232" providerId="LiveId" clId="{0C76AC18-6B87-47BE-BC8F-32276ADCDA63}" dt="2021-02-07T03:00:35.623" v="498" actId="478"/>
          <ac:picMkLst>
            <pc:docMk/>
            <pc:sldMk cId="1840220630" sldId="275"/>
            <ac:picMk id="7" creationId="{15F0F4A8-E77B-427E-A8C4-9C6DF483F6BF}"/>
          </ac:picMkLst>
        </pc:picChg>
        <pc:picChg chg="add mod">
          <ac:chgData name="Kevin Angotti" userId="135bf231c30e5232" providerId="LiveId" clId="{0C76AC18-6B87-47BE-BC8F-32276ADCDA63}" dt="2021-02-07T04:44:34.189" v="2595" actId="26606"/>
          <ac:picMkLst>
            <pc:docMk/>
            <pc:sldMk cId="1840220630" sldId="275"/>
            <ac:picMk id="8" creationId="{5DB8816D-9137-4FB1-9A73-6A1EACA30E59}"/>
          </ac:picMkLst>
        </pc:picChg>
        <pc:cxnChg chg="add del">
          <ac:chgData name="Kevin Angotti" userId="135bf231c30e5232" providerId="LiveId" clId="{0C76AC18-6B87-47BE-BC8F-32276ADCDA63}" dt="2021-02-07T03:02:06.310" v="505" actId="26606"/>
          <ac:cxnSpMkLst>
            <pc:docMk/>
            <pc:sldMk cId="1840220630" sldId="275"/>
            <ac:cxnSpMk id="122" creationId="{E4A809D5-3600-46D4-A466-67F2349A54FB}"/>
          </ac:cxnSpMkLst>
        </pc:cxnChg>
      </pc:sldChg>
      <pc:sldChg chg="addSp delSp modSp mod ord setClrOvrMap delDesignElem">
        <pc:chgData name="Kevin Angotti" userId="135bf231c30e5232" providerId="LiveId" clId="{0C76AC18-6B87-47BE-BC8F-32276ADCDA63}" dt="2021-02-07T23:34:34.916" v="2622"/>
        <pc:sldMkLst>
          <pc:docMk/>
          <pc:sldMk cId="724045394" sldId="276"/>
        </pc:sldMkLst>
        <pc:spChg chg="mod">
          <ac:chgData name="Kevin Angotti" userId="135bf231c30e5232" providerId="LiveId" clId="{0C76AC18-6B87-47BE-BC8F-32276ADCDA63}" dt="2021-02-07T23:34:29.372" v="2620" actId="20577"/>
          <ac:spMkLst>
            <pc:docMk/>
            <pc:sldMk cId="724045394" sldId="276"/>
            <ac:spMk id="2" creationId="{9D5858C9-A2AF-6246-BFA1-0DEC0CE7D806}"/>
          </ac:spMkLst>
        </pc:spChg>
        <pc:spChg chg="mod ord">
          <ac:chgData name="Kevin Angotti" userId="135bf231c30e5232" providerId="LiveId" clId="{0C76AC18-6B87-47BE-BC8F-32276ADCDA63}" dt="2021-02-07T04:42:43.021" v="2589" actId="26606"/>
          <ac:spMkLst>
            <pc:docMk/>
            <pc:sldMk cId="724045394" sldId="276"/>
            <ac:spMk id="3" creationId="{50715725-51B0-6342-8566-4460CFF194F1}"/>
          </ac:spMkLst>
        </pc:spChg>
        <pc:spChg chg="add">
          <ac:chgData name="Kevin Angotti" userId="135bf231c30e5232" providerId="LiveId" clId="{0C76AC18-6B87-47BE-BC8F-32276ADCDA63}" dt="2021-02-07T04:42:43.021" v="2589" actId="26606"/>
          <ac:spMkLst>
            <pc:docMk/>
            <pc:sldMk cId="724045394" sldId="276"/>
            <ac:spMk id="11" creationId="{201CC55D-ED54-4C5C-95E6-10947BD1103B}"/>
          </ac:spMkLst>
        </pc:spChg>
        <pc:spChg chg="add">
          <ac:chgData name="Kevin Angotti" userId="135bf231c30e5232" providerId="LiveId" clId="{0C76AC18-6B87-47BE-BC8F-32276ADCDA63}" dt="2021-02-07T04:42:43.021" v="2589" actId="26606"/>
          <ac:spMkLst>
            <pc:docMk/>
            <pc:sldMk cId="724045394" sldId="276"/>
            <ac:spMk id="17" creationId="{3873B707-463F-40B0-8227-E8CC6C67EB25}"/>
          </ac:spMkLst>
        </pc:spChg>
        <pc:spChg chg="add">
          <ac:chgData name="Kevin Angotti" userId="135bf231c30e5232" providerId="LiveId" clId="{0C76AC18-6B87-47BE-BC8F-32276ADCDA63}" dt="2021-02-07T04:42:43.021" v="2589" actId="26606"/>
          <ac:spMkLst>
            <pc:docMk/>
            <pc:sldMk cId="724045394" sldId="276"/>
            <ac:spMk id="19" creationId="{C13237C8-E62C-4F0D-A318-BD6FB6C2D138}"/>
          </ac:spMkLst>
        </pc:spChg>
        <pc:spChg chg="add">
          <ac:chgData name="Kevin Angotti" userId="135bf231c30e5232" providerId="LiveId" clId="{0C76AC18-6B87-47BE-BC8F-32276ADCDA63}" dt="2021-02-07T04:42:43.021" v="2589" actId="26606"/>
          <ac:spMkLst>
            <pc:docMk/>
            <pc:sldMk cId="724045394" sldId="276"/>
            <ac:spMk id="21" creationId="{19C9EAEA-39D0-4B0E-A0EB-51E7B26740B1}"/>
          </ac:spMkLst>
        </pc:spChg>
        <pc:spChg chg="add del">
          <ac:chgData name="Kevin Angotti" userId="135bf231c30e5232" providerId="LiveId" clId="{0C76AC18-6B87-47BE-BC8F-32276ADCDA63}" dt="2021-02-07T03:10:34.583" v="542" actId="26606"/>
          <ac:spMkLst>
            <pc:docMk/>
            <pc:sldMk cId="724045394" sldId="276"/>
            <ac:spMk id="98" creationId="{B95B9BA8-1D69-4796-85F5-B6D0BD52354B}"/>
          </ac:spMkLst>
        </pc:spChg>
        <pc:spChg chg="add del">
          <ac:chgData name="Kevin Angotti" userId="135bf231c30e5232" providerId="LiveId" clId="{0C76AC18-6B87-47BE-BC8F-32276ADCDA63}" dt="2021-02-07T03:10:18.320" v="537" actId="26606"/>
          <ac:spMkLst>
            <pc:docMk/>
            <pc:sldMk cId="724045394" sldId="276"/>
            <ac:spMk id="107" creationId="{B86AA2DA-281A-4806-8977-D617AEAC830F}"/>
          </ac:spMkLst>
        </pc:spChg>
        <pc:spChg chg="add del">
          <ac:chgData name="Kevin Angotti" userId="135bf231c30e5232" providerId="LiveId" clId="{0C76AC18-6B87-47BE-BC8F-32276ADCDA63}" dt="2021-02-07T03:10:18.320" v="537" actId="26606"/>
          <ac:spMkLst>
            <pc:docMk/>
            <pc:sldMk cId="724045394" sldId="276"/>
            <ac:spMk id="109" creationId="{64185774-6FC0-4B8D-A8DB-A8854688960B}"/>
          </ac:spMkLst>
        </pc:spChg>
        <pc:spChg chg="add del">
          <ac:chgData name="Kevin Angotti" userId="135bf231c30e5232" providerId="LiveId" clId="{0C76AC18-6B87-47BE-BC8F-32276ADCDA63}" dt="2021-02-07T03:10:18.320" v="537" actId="26606"/>
          <ac:spMkLst>
            <pc:docMk/>
            <pc:sldMk cId="724045394" sldId="276"/>
            <ac:spMk id="111" creationId="{B7D3B4FC-79F4-47D2-9D79-DA876E6AD813}"/>
          </ac:spMkLst>
        </pc:spChg>
        <pc:spChg chg="add del">
          <ac:chgData name="Kevin Angotti" userId="135bf231c30e5232" providerId="LiveId" clId="{0C76AC18-6B87-47BE-BC8F-32276ADCDA63}" dt="2021-02-07T03:10:18.320" v="537" actId="26606"/>
          <ac:spMkLst>
            <pc:docMk/>
            <pc:sldMk cId="724045394" sldId="276"/>
            <ac:spMk id="113" creationId="{EFF9196C-3887-4B80-8671-3CA6705C18D3}"/>
          </ac:spMkLst>
        </pc:spChg>
        <pc:spChg chg="add del">
          <ac:chgData name="Kevin Angotti" userId="135bf231c30e5232" providerId="LiveId" clId="{0C76AC18-6B87-47BE-BC8F-32276ADCDA63}" dt="2021-02-07T03:10:21.339" v="539" actId="26606"/>
          <ac:spMkLst>
            <pc:docMk/>
            <pc:sldMk cId="724045394" sldId="276"/>
            <ac:spMk id="115" creationId="{A6D37EE4-EA1B-46EE-A54B-5233C63C9695}"/>
          </ac:spMkLst>
        </pc:spChg>
        <pc:spChg chg="add del">
          <ac:chgData name="Kevin Angotti" userId="135bf231c30e5232" providerId="LiveId" clId="{0C76AC18-6B87-47BE-BC8F-32276ADCDA63}" dt="2021-02-07T03:10:21.339" v="539" actId="26606"/>
          <ac:spMkLst>
            <pc:docMk/>
            <pc:sldMk cId="724045394" sldId="276"/>
            <ac:spMk id="116" creationId="{927D5270-6648-4CC1-8F78-48BE299CAC25}"/>
          </ac:spMkLst>
        </pc:spChg>
        <pc:spChg chg="add del">
          <ac:chgData name="Kevin Angotti" userId="135bf231c30e5232" providerId="LiveId" clId="{0C76AC18-6B87-47BE-BC8F-32276ADCDA63}" dt="2021-02-07T03:10:34.568" v="541" actId="26606"/>
          <ac:spMkLst>
            <pc:docMk/>
            <pc:sldMk cId="724045394" sldId="276"/>
            <ac:spMk id="118" creationId="{F2B38F72-8FC4-4001-8C67-FA6B86DEC767}"/>
          </ac:spMkLst>
        </pc:spChg>
        <pc:spChg chg="add del">
          <ac:chgData name="Kevin Angotti" userId="135bf231c30e5232" providerId="LiveId" clId="{0C76AC18-6B87-47BE-BC8F-32276ADCDA63}" dt="2021-02-07T04:26:53.567" v="1550"/>
          <ac:spMkLst>
            <pc:docMk/>
            <pc:sldMk cId="724045394" sldId="276"/>
            <ac:spMk id="120" creationId="{45D37F4E-DDB4-456B-97E0-9937730A039F}"/>
          </ac:spMkLst>
        </pc:spChg>
        <pc:spChg chg="add del">
          <ac:chgData name="Kevin Angotti" userId="135bf231c30e5232" providerId="LiveId" clId="{0C76AC18-6B87-47BE-BC8F-32276ADCDA63}" dt="2021-02-07T04:26:53.567" v="1550"/>
          <ac:spMkLst>
            <pc:docMk/>
            <pc:sldMk cId="724045394" sldId="276"/>
            <ac:spMk id="121" creationId="{B2DD41CD-8F47-4F56-AD12-4E2FF7696987}"/>
          </ac:spMkLst>
        </pc:spChg>
        <pc:spChg chg="add del">
          <ac:chgData name="Kevin Angotti" userId="135bf231c30e5232" providerId="LiveId" clId="{0C76AC18-6B87-47BE-BC8F-32276ADCDA63}" dt="2021-02-07T03:09:38.534" v="533" actId="26606"/>
          <ac:spMkLst>
            <pc:docMk/>
            <pc:sldMk cId="724045394" sldId="276"/>
            <ac:spMk id="151" creationId="{33CD251C-A887-4D2F-925B-FC097198538B}"/>
          </ac:spMkLst>
        </pc:spChg>
        <pc:spChg chg="add del">
          <ac:chgData name="Kevin Angotti" userId="135bf231c30e5232" providerId="LiveId" clId="{0C76AC18-6B87-47BE-BC8F-32276ADCDA63}" dt="2021-02-07T03:09:38.534" v="533" actId="26606"/>
          <ac:spMkLst>
            <pc:docMk/>
            <pc:sldMk cId="724045394" sldId="276"/>
            <ac:spMk id="153" creationId="{3B2069EE-A08E-44F0-B3F9-3CF8CC2DCAD5}"/>
          </ac:spMkLst>
        </pc:spChg>
        <pc:spChg chg="del">
          <ac:chgData name="Kevin Angotti" userId="135bf231c30e5232" providerId="LiveId" clId="{0C76AC18-6B87-47BE-BC8F-32276ADCDA63}" dt="2021-02-07T03:01:20.078" v="502" actId="26606"/>
          <ac:spMkLst>
            <pc:docMk/>
            <pc:sldMk cId="724045394" sldId="276"/>
            <ac:spMk id="272" creationId="{AFA67CD3-AB4E-4A7A-BEB8-53C445D8C44E}"/>
          </ac:spMkLst>
        </pc:spChg>
        <pc:spChg chg="del">
          <ac:chgData name="Kevin Angotti" userId="135bf231c30e5232" providerId="LiveId" clId="{0C76AC18-6B87-47BE-BC8F-32276ADCDA63}" dt="2021-02-07T03:01:20.078" v="502" actId="26606"/>
          <ac:spMkLst>
            <pc:docMk/>
            <pc:sldMk cId="724045394" sldId="276"/>
            <ac:spMk id="274" creationId="{339C8D78-A644-462F-B674-F440635E5353}"/>
          </ac:spMkLst>
        </pc:spChg>
        <pc:grpChg chg="add">
          <ac:chgData name="Kevin Angotti" userId="135bf231c30e5232" providerId="LiveId" clId="{0C76AC18-6B87-47BE-BC8F-32276ADCDA63}" dt="2021-02-07T04:42:43.021" v="2589" actId="26606"/>
          <ac:grpSpMkLst>
            <pc:docMk/>
            <pc:sldMk cId="724045394" sldId="276"/>
            <ac:grpSpMk id="13" creationId="{1DE889C7-FAD6-4397-98E2-05D503484459}"/>
          </ac:grpSpMkLst>
        </pc:grpChg>
        <pc:grpChg chg="add del">
          <ac:chgData name="Kevin Angotti" userId="135bf231c30e5232" providerId="LiveId" clId="{0C76AC18-6B87-47BE-BC8F-32276ADCDA63}" dt="2021-02-07T03:10:34.583" v="542" actId="26606"/>
          <ac:grpSpMkLst>
            <pc:docMk/>
            <pc:sldMk cId="724045394" sldId="276"/>
            <ac:grpSpMk id="100" creationId="{23705FF7-CAB4-430F-A07B-AF2245F17F1C}"/>
          </ac:grpSpMkLst>
        </pc:grpChg>
        <pc:grpChg chg="add del">
          <ac:chgData name="Kevin Angotti" userId="135bf231c30e5232" providerId="LiveId" clId="{0C76AC18-6B87-47BE-BC8F-32276ADCDA63}" dt="2021-02-07T03:09:38.534" v="533" actId="26606"/>
          <ac:grpSpMkLst>
            <pc:docMk/>
            <pc:sldMk cId="724045394" sldId="276"/>
            <ac:grpSpMk id="155" creationId="{C9888C69-11CC-40BA-BABF-F9B7E11C9156}"/>
          </ac:grpSpMkLst>
        </pc:grpChg>
        <pc:graphicFrameChg chg="add del mod modGraphic">
          <ac:chgData name="Kevin Angotti" userId="135bf231c30e5232" providerId="LiveId" clId="{0C76AC18-6B87-47BE-BC8F-32276ADCDA63}" dt="2021-02-07T03:07:32.598" v="529" actId="478"/>
          <ac:graphicFrameMkLst>
            <pc:docMk/>
            <pc:sldMk cId="724045394" sldId="276"/>
            <ac:graphicFrameMk id="4" creationId="{B3235336-F7A0-495D-81C2-8A8CBF7AF4C1}"/>
          </ac:graphicFrameMkLst>
        </pc:graphicFrameChg>
        <pc:picChg chg="add mod">
          <ac:chgData name="Kevin Angotti" userId="135bf231c30e5232" providerId="LiveId" clId="{0C76AC18-6B87-47BE-BC8F-32276ADCDA63}" dt="2021-02-07T04:42:43.021" v="2589" actId="26606"/>
          <ac:picMkLst>
            <pc:docMk/>
            <pc:sldMk cId="724045394" sldId="276"/>
            <ac:picMk id="6" creationId="{3183C6F0-FFDA-4A4C-975C-39A8CDC2E8CF}"/>
          </ac:picMkLst>
        </pc:picChg>
        <pc:picChg chg="del mod ord">
          <ac:chgData name="Kevin Angotti" userId="135bf231c30e5232" providerId="LiveId" clId="{0C76AC18-6B87-47BE-BC8F-32276ADCDA63}" dt="2021-02-07T03:05:54.824" v="526" actId="478"/>
          <ac:picMkLst>
            <pc:docMk/>
            <pc:sldMk cId="724045394" sldId="276"/>
            <ac:picMk id="241" creationId="{093FC430-8E55-44A3-A792-DF4CCF81D1B5}"/>
          </ac:picMkLst>
        </pc:picChg>
        <pc:picChg chg="del">
          <ac:chgData name="Kevin Angotti" userId="135bf231c30e5232" providerId="LiveId" clId="{0C76AC18-6B87-47BE-BC8F-32276ADCDA63}" dt="2021-02-07T03:01:20.078" v="502" actId="26606"/>
          <ac:picMkLst>
            <pc:docMk/>
            <pc:sldMk cId="724045394" sldId="276"/>
            <ac:picMk id="273" creationId="{07CF545F-9C2E-4446-97CD-AD92990C2B68}"/>
          </ac:picMkLst>
        </pc:picChg>
      </pc:sldChg>
      <pc:sldChg chg="addSp delSp modSp mod delDesignElem">
        <pc:chgData name="Kevin Angotti" userId="135bf231c30e5232" providerId="LiveId" clId="{0C76AC18-6B87-47BE-BC8F-32276ADCDA63}" dt="2021-02-07T04:42:50.597" v="2590" actId="26606"/>
        <pc:sldMkLst>
          <pc:docMk/>
          <pc:sldMk cId="1389017304" sldId="277"/>
        </pc:sldMkLst>
        <pc:spChg chg="mod">
          <ac:chgData name="Kevin Angotti" userId="135bf231c30e5232" providerId="LiveId" clId="{0C76AC18-6B87-47BE-BC8F-32276ADCDA63}" dt="2021-02-07T04:42:50.597" v="2590" actId="26606"/>
          <ac:spMkLst>
            <pc:docMk/>
            <pc:sldMk cId="1389017304" sldId="277"/>
            <ac:spMk id="2" creationId="{9D5858C9-A2AF-6246-BFA1-0DEC0CE7D806}"/>
          </ac:spMkLst>
        </pc:spChg>
        <pc:spChg chg="mod">
          <ac:chgData name="Kevin Angotti" userId="135bf231c30e5232" providerId="LiveId" clId="{0C76AC18-6B87-47BE-BC8F-32276ADCDA63}" dt="2021-02-07T04:42:50.597" v="2590" actId="26606"/>
          <ac:spMkLst>
            <pc:docMk/>
            <pc:sldMk cId="1389017304" sldId="277"/>
            <ac:spMk id="3" creationId="{50715725-51B0-6342-8566-4460CFF194F1}"/>
          </ac:spMkLst>
        </pc:spChg>
        <pc:spChg chg="add">
          <ac:chgData name="Kevin Angotti" userId="135bf231c30e5232" providerId="LiveId" clId="{0C76AC18-6B87-47BE-BC8F-32276ADCDA63}" dt="2021-02-07T04:42:50.597" v="2590" actId="26606"/>
          <ac:spMkLst>
            <pc:docMk/>
            <pc:sldMk cId="1389017304" sldId="277"/>
            <ac:spMk id="17" creationId="{6EFC920F-B85A-4068-BD93-41064EDE93D3}"/>
          </ac:spMkLst>
        </pc:spChg>
        <pc:spChg chg="add">
          <ac:chgData name="Kevin Angotti" userId="135bf231c30e5232" providerId="LiveId" clId="{0C76AC18-6B87-47BE-BC8F-32276ADCDA63}" dt="2021-02-07T04:42:50.597" v="2590" actId="26606"/>
          <ac:spMkLst>
            <pc:docMk/>
            <pc:sldMk cId="1389017304" sldId="277"/>
            <ac:spMk id="23" creationId="{CBC4F608-B4B8-48C3-9572-C0F061B1CD99}"/>
          </ac:spMkLst>
        </pc:spChg>
        <pc:spChg chg="add">
          <ac:chgData name="Kevin Angotti" userId="135bf231c30e5232" providerId="LiveId" clId="{0C76AC18-6B87-47BE-BC8F-32276ADCDA63}" dt="2021-02-07T04:42:50.597" v="2590" actId="26606"/>
          <ac:spMkLst>
            <pc:docMk/>
            <pc:sldMk cId="1389017304" sldId="277"/>
            <ac:spMk id="25" creationId="{1382A32C-5B0C-4B1C-A074-76C6DBCC9F87}"/>
          </ac:spMkLst>
        </pc:spChg>
        <pc:spChg chg="add del">
          <ac:chgData name="Kevin Angotti" userId="135bf231c30e5232" providerId="LiveId" clId="{0C76AC18-6B87-47BE-BC8F-32276ADCDA63}" dt="2021-02-07T03:37:59.970" v="1018" actId="26606"/>
          <ac:spMkLst>
            <pc:docMk/>
            <pc:sldMk cId="1389017304" sldId="277"/>
            <ac:spMk id="80" creationId="{45D37F4E-DDB4-456B-97E0-9937730A039F}"/>
          </ac:spMkLst>
        </pc:spChg>
        <pc:spChg chg="add del">
          <ac:chgData name="Kevin Angotti" userId="135bf231c30e5232" providerId="LiveId" clId="{0C76AC18-6B87-47BE-BC8F-32276ADCDA63}" dt="2021-02-07T03:37:59.970" v="1018" actId="26606"/>
          <ac:spMkLst>
            <pc:docMk/>
            <pc:sldMk cId="1389017304" sldId="277"/>
            <ac:spMk id="82" creationId="{B2DD41CD-8F47-4F56-AD12-4E2FF7696987}"/>
          </ac:spMkLst>
        </pc:spChg>
        <pc:spChg chg="add del">
          <ac:chgData name="Kevin Angotti" userId="135bf231c30e5232" providerId="LiveId" clId="{0C76AC18-6B87-47BE-BC8F-32276ADCDA63}" dt="2021-02-07T03:39:11.469" v="1028" actId="26606"/>
          <ac:spMkLst>
            <pc:docMk/>
            <pc:sldMk cId="1389017304" sldId="277"/>
            <ac:spMk id="87" creationId="{45D37F4E-DDB4-456B-97E0-9937730A039F}"/>
          </ac:spMkLst>
        </pc:spChg>
        <pc:spChg chg="add del">
          <ac:chgData name="Kevin Angotti" userId="135bf231c30e5232" providerId="LiveId" clId="{0C76AC18-6B87-47BE-BC8F-32276ADCDA63}" dt="2021-02-07T03:39:11.469" v="1028" actId="26606"/>
          <ac:spMkLst>
            <pc:docMk/>
            <pc:sldMk cId="1389017304" sldId="277"/>
            <ac:spMk id="89" creationId="{B2DD41CD-8F47-4F56-AD12-4E2FF7696987}"/>
          </ac:spMkLst>
        </pc:spChg>
        <pc:spChg chg="add del">
          <ac:chgData name="Kevin Angotti" userId="135bf231c30e5232" providerId="LiveId" clId="{0C76AC18-6B87-47BE-BC8F-32276ADCDA63}" dt="2021-02-07T03:39:40.280" v="1033" actId="26606"/>
          <ac:spMkLst>
            <pc:docMk/>
            <pc:sldMk cId="1389017304" sldId="277"/>
            <ac:spMk id="94" creationId="{45D37F4E-DDB4-456B-97E0-9937730A039F}"/>
          </ac:spMkLst>
        </pc:spChg>
        <pc:spChg chg="add del">
          <ac:chgData name="Kevin Angotti" userId="135bf231c30e5232" providerId="LiveId" clId="{0C76AC18-6B87-47BE-BC8F-32276ADCDA63}" dt="2021-02-07T03:39:40.280" v="1033" actId="26606"/>
          <ac:spMkLst>
            <pc:docMk/>
            <pc:sldMk cId="1389017304" sldId="277"/>
            <ac:spMk id="96" creationId="{B2DD41CD-8F47-4F56-AD12-4E2FF7696987}"/>
          </ac:spMkLst>
        </pc:spChg>
        <pc:spChg chg="add del">
          <ac:chgData name="Kevin Angotti" userId="135bf231c30e5232" providerId="LiveId" clId="{0C76AC18-6B87-47BE-BC8F-32276ADCDA63}" dt="2021-02-07T04:26:53.567" v="1550"/>
          <ac:spMkLst>
            <pc:docMk/>
            <pc:sldMk cId="1389017304" sldId="277"/>
            <ac:spMk id="101" creationId="{743AA782-23D1-4521-8CAD-47662984AA08}"/>
          </ac:spMkLst>
        </pc:spChg>
        <pc:spChg chg="add del">
          <ac:chgData name="Kevin Angotti" userId="135bf231c30e5232" providerId="LiveId" clId="{0C76AC18-6B87-47BE-BC8F-32276ADCDA63}" dt="2021-02-07T04:26:53.567" v="1550"/>
          <ac:spMkLst>
            <pc:docMk/>
            <pc:sldMk cId="1389017304" sldId="277"/>
            <ac:spMk id="103" creationId="{650D18FE-0824-4A46-B22C-A86B52E5780A}"/>
          </ac:spMkLst>
        </pc:spChg>
        <pc:spChg chg="del">
          <ac:chgData name="Kevin Angotti" userId="135bf231c30e5232" providerId="LiveId" clId="{0C76AC18-6B87-47BE-BC8F-32276ADCDA63}" dt="2021-02-07T03:35:50.732" v="1007" actId="26606"/>
          <ac:spMkLst>
            <pc:docMk/>
            <pc:sldMk cId="1389017304" sldId="277"/>
            <ac:spMk id="137" creationId="{F88DA1F7-243F-4238-B2E5-D9BC0A53C2D9}"/>
          </ac:spMkLst>
        </pc:spChg>
        <pc:spChg chg="del">
          <ac:chgData name="Kevin Angotti" userId="135bf231c30e5232" providerId="LiveId" clId="{0C76AC18-6B87-47BE-BC8F-32276ADCDA63}" dt="2021-02-07T03:35:50.732" v="1007" actId="26606"/>
          <ac:spMkLst>
            <pc:docMk/>
            <pc:sldMk cId="1389017304" sldId="277"/>
            <ac:spMk id="139" creationId="{A7FC5E3B-10AB-47E5-A8FC-14E8B42CE5A1}"/>
          </ac:spMkLst>
        </pc:spChg>
        <pc:grpChg chg="add">
          <ac:chgData name="Kevin Angotti" userId="135bf231c30e5232" providerId="LiveId" clId="{0C76AC18-6B87-47BE-BC8F-32276ADCDA63}" dt="2021-02-07T04:42:50.597" v="2590" actId="26606"/>
          <ac:grpSpMkLst>
            <pc:docMk/>
            <pc:sldMk cId="1389017304" sldId="277"/>
            <ac:grpSpMk id="19" creationId="{1C559108-BBAE-426C-8564-051D2BA6DDC8}"/>
          </ac:grpSpMkLst>
        </pc:grpChg>
        <pc:picChg chg="del">
          <ac:chgData name="Kevin Angotti" userId="135bf231c30e5232" providerId="LiveId" clId="{0C76AC18-6B87-47BE-BC8F-32276ADCDA63}" dt="2021-02-07T03:24:57.299" v="858" actId="478"/>
          <ac:picMkLst>
            <pc:docMk/>
            <pc:sldMk cId="1389017304" sldId="277"/>
            <ac:picMk id="5" creationId="{D2A492E7-96B4-49C6-9ADA-E9227C0CAC08}"/>
          </ac:picMkLst>
        </pc:picChg>
        <pc:picChg chg="add del mod">
          <ac:chgData name="Kevin Angotti" userId="135bf231c30e5232" providerId="LiveId" clId="{0C76AC18-6B87-47BE-BC8F-32276ADCDA63}" dt="2021-02-07T03:36:42.977" v="1014" actId="478"/>
          <ac:picMkLst>
            <pc:docMk/>
            <pc:sldMk cId="1389017304" sldId="277"/>
            <ac:picMk id="6" creationId="{1E969174-7278-45E6-B96D-D0EBF9B1C8FA}"/>
          </ac:picMkLst>
        </pc:picChg>
        <pc:picChg chg="del">
          <ac:chgData name="Kevin Angotti" userId="135bf231c30e5232" providerId="LiveId" clId="{0C76AC18-6B87-47BE-BC8F-32276ADCDA63}" dt="2021-02-07T03:24:58.657" v="859" actId="478"/>
          <ac:picMkLst>
            <pc:docMk/>
            <pc:sldMk cId="1389017304" sldId="277"/>
            <ac:picMk id="7" creationId="{828F4EFB-65B1-420D-8222-A2151556417E}"/>
          </ac:picMkLst>
        </pc:picChg>
        <pc:picChg chg="del">
          <ac:chgData name="Kevin Angotti" userId="135bf231c30e5232" providerId="LiveId" clId="{0C76AC18-6B87-47BE-BC8F-32276ADCDA63}" dt="2021-02-07T03:25:00.541" v="860" actId="478"/>
          <ac:picMkLst>
            <pc:docMk/>
            <pc:sldMk cId="1389017304" sldId="277"/>
            <ac:picMk id="9" creationId="{4921A225-5A95-48EE-86A5-4B87BDE54697}"/>
          </ac:picMkLst>
        </pc:picChg>
        <pc:picChg chg="add del mod">
          <ac:chgData name="Kevin Angotti" userId="135bf231c30e5232" providerId="LiveId" clId="{0C76AC18-6B87-47BE-BC8F-32276ADCDA63}" dt="2021-02-07T03:39:01.324" v="1024" actId="478"/>
          <ac:picMkLst>
            <pc:docMk/>
            <pc:sldMk cId="1389017304" sldId="277"/>
            <ac:picMk id="10" creationId="{C6FB7729-3F84-43A9-BE38-619B82FB366B}"/>
          </ac:picMkLst>
        </pc:picChg>
        <pc:picChg chg="add mod">
          <ac:chgData name="Kevin Angotti" userId="135bf231c30e5232" providerId="LiveId" clId="{0C76AC18-6B87-47BE-BC8F-32276ADCDA63}" dt="2021-02-07T04:42:50.597" v="2590" actId="26606"/>
          <ac:picMkLst>
            <pc:docMk/>
            <pc:sldMk cId="1389017304" sldId="277"/>
            <ac:picMk id="12" creationId="{B844F92B-31F0-49F4-9A7D-6AB2CFFFA8A9}"/>
          </ac:picMkLst>
        </pc:picChg>
      </pc:sldChg>
      <pc:sldChg chg="addSp delSp modSp mod setBg setClrOvrMap delDesignElem">
        <pc:chgData name="Kevin Angotti" userId="135bf231c30e5232" providerId="LiveId" clId="{0C76AC18-6B87-47BE-BC8F-32276ADCDA63}" dt="2021-02-07T04:45:11.452" v="2601" actId="26606"/>
        <pc:sldMkLst>
          <pc:docMk/>
          <pc:sldMk cId="1578908989" sldId="278"/>
        </pc:sldMkLst>
        <pc:spChg chg="mod">
          <ac:chgData name="Kevin Angotti" userId="135bf231c30e5232" providerId="LiveId" clId="{0C76AC18-6B87-47BE-BC8F-32276ADCDA63}" dt="2021-02-07T04:45:11.452" v="2601" actId="26606"/>
          <ac:spMkLst>
            <pc:docMk/>
            <pc:sldMk cId="1578908989" sldId="278"/>
            <ac:spMk id="2" creationId="{9D5858C9-A2AF-6246-BFA1-0DEC0CE7D806}"/>
          </ac:spMkLst>
        </pc:spChg>
        <pc:spChg chg="mod ord">
          <ac:chgData name="Kevin Angotti" userId="135bf231c30e5232" providerId="LiveId" clId="{0C76AC18-6B87-47BE-BC8F-32276ADCDA63}" dt="2021-02-07T04:45:11.452" v="2601" actId="26606"/>
          <ac:spMkLst>
            <pc:docMk/>
            <pc:sldMk cId="1578908989" sldId="278"/>
            <ac:spMk id="3" creationId="{50715725-51B0-6342-8566-4460CFF194F1}"/>
          </ac:spMkLst>
        </pc:spChg>
        <pc:spChg chg="add del mod">
          <ac:chgData name="Kevin Angotti" userId="135bf231c30e5232" providerId="LiveId" clId="{0C76AC18-6B87-47BE-BC8F-32276ADCDA63}" dt="2021-02-07T02:43:05.507" v="165" actId="931"/>
          <ac:spMkLst>
            <pc:docMk/>
            <pc:sldMk cId="1578908989" sldId="278"/>
            <ac:spMk id="5" creationId="{4B870884-5F3F-460A-A0E2-550BFA428F2C}"/>
          </ac:spMkLst>
        </pc:spChg>
        <pc:spChg chg="add del mod">
          <ac:chgData name="Kevin Angotti" userId="135bf231c30e5232" providerId="LiveId" clId="{0C76AC18-6B87-47BE-BC8F-32276ADCDA63}" dt="2021-02-07T02:43:24.174" v="169" actId="931"/>
          <ac:spMkLst>
            <pc:docMk/>
            <pc:sldMk cId="1578908989" sldId="278"/>
            <ac:spMk id="10" creationId="{7EAA8887-CA01-47DB-B479-81DF012663EE}"/>
          </ac:spMkLst>
        </pc:spChg>
        <pc:spChg chg="add">
          <ac:chgData name="Kevin Angotti" userId="135bf231c30e5232" providerId="LiveId" clId="{0C76AC18-6B87-47BE-BC8F-32276ADCDA63}" dt="2021-02-07T04:45:11.452" v="2601" actId="26606"/>
          <ac:spMkLst>
            <pc:docMk/>
            <pc:sldMk cId="1578908989" sldId="278"/>
            <ac:spMk id="17" creationId="{F13C74B1-5B17-4795-BED0-7140497B445A}"/>
          </ac:spMkLst>
        </pc:spChg>
        <pc:spChg chg="add">
          <ac:chgData name="Kevin Angotti" userId="135bf231c30e5232" providerId="LiveId" clId="{0C76AC18-6B87-47BE-BC8F-32276ADCDA63}" dt="2021-02-07T04:45:11.452" v="2601" actId="26606"/>
          <ac:spMkLst>
            <pc:docMk/>
            <pc:sldMk cId="1578908989" sldId="278"/>
            <ac:spMk id="19" creationId="{D4974D33-8DC5-464E-8C6D-BE58F0669C17}"/>
          </ac:spMkLst>
        </pc:spChg>
        <pc:spChg chg="del">
          <ac:chgData name="Kevin Angotti" userId="135bf231c30e5232" providerId="LiveId" clId="{0C76AC18-6B87-47BE-BC8F-32276ADCDA63}" dt="2021-02-07T02:40:12.244" v="128" actId="26606"/>
          <ac:spMkLst>
            <pc:docMk/>
            <pc:sldMk cId="1578908989" sldId="278"/>
            <ac:spMk id="118" creationId="{9B76D444-2756-434F-AE61-96D69830C13E}"/>
          </ac:spMkLst>
        </pc:spChg>
        <pc:spChg chg="del">
          <ac:chgData name="Kevin Angotti" userId="135bf231c30e5232" providerId="LiveId" clId="{0C76AC18-6B87-47BE-BC8F-32276ADCDA63}" dt="2021-02-07T02:40:12.244" v="128" actId="26606"/>
          <ac:spMkLst>
            <pc:docMk/>
            <pc:sldMk cId="1578908989" sldId="278"/>
            <ac:spMk id="120" creationId="{A27B6159-7734-4564-9E0F-C4BC43C36E52}"/>
          </ac:spMkLst>
        </pc:spChg>
        <pc:spChg chg="add del">
          <ac:chgData name="Kevin Angotti" userId="135bf231c30e5232" providerId="LiveId" clId="{0C76AC18-6B87-47BE-BC8F-32276ADCDA63}" dt="2021-02-07T02:40:28.535" v="132" actId="26606"/>
          <ac:spMkLst>
            <pc:docMk/>
            <pc:sldMk cId="1578908989" sldId="278"/>
            <ac:spMk id="127" creationId="{5A0118C5-4F8D-4CF4-BADD-53FEACC6C42A}"/>
          </ac:spMkLst>
        </pc:spChg>
        <pc:spChg chg="add del">
          <ac:chgData name="Kevin Angotti" userId="135bf231c30e5232" providerId="LiveId" clId="{0C76AC18-6B87-47BE-BC8F-32276ADCDA63}" dt="2021-02-07T02:40:28.535" v="132" actId="26606"/>
          <ac:spMkLst>
            <pc:docMk/>
            <pc:sldMk cId="1578908989" sldId="278"/>
            <ac:spMk id="129" creationId="{EAED1919-54A1-41C9-B30B-A3FF3F58E38B}"/>
          </ac:spMkLst>
        </pc:spChg>
        <pc:spChg chg="add del">
          <ac:chgData name="Kevin Angotti" userId="135bf231c30e5232" providerId="LiveId" clId="{0C76AC18-6B87-47BE-BC8F-32276ADCDA63}" dt="2021-02-07T02:40:28.535" v="132" actId="26606"/>
          <ac:spMkLst>
            <pc:docMk/>
            <pc:sldMk cId="1578908989" sldId="278"/>
            <ac:spMk id="135" creationId="{FFFEB18F-F81F-4CED-BE64-EB888A77C3B8}"/>
          </ac:spMkLst>
        </pc:spChg>
        <pc:spChg chg="add del">
          <ac:chgData name="Kevin Angotti" userId="135bf231c30e5232" providerId="LiveId" clId="{0C76AC18-6B87-47BE-BC8F-32276ADCDA63}" dt="2021-02-07T02:44:13.912" v="195" actId="26606"/>
          <ac:spMkLst>
            <pc:docMk/>
            <pc:sldMk cId="1578908989" sldId="278"/>
            <ac:spMk id="315" creationId="{5A0118C5-4F8D-4CF4-BADD-53FEACC6C42A}"/>
          </ac:spMkLst>
        </pc:spChg>
        <pc:spChg chg="add del">
          <ac:chgData name="Kevin Angotti" userId="135bf231c30e5232" providerId="LiveId" clId="{0C76AC18-6B87-47BE-BC8F-32276ADCDA63}" dt="2021-02-07T02:44:13.912" v="195" actId="26606"/>
          <ac:spMkLst>
            <pc:docMk/>
            <pc:sldMk cId="1578908989" sldId="278"/>
            <ac:spMk id="321" creationId="{D9FE21DE-050D-4E27-A007-AAE4EF8427F1}"/>
          </ac:spMkLst>
        </pc:spChg>
        <pc:spChg chg="add del">
          <ac:chgData name="Kevin Angotti" userId="135bf231c30e5232" providerId="LiveId" clId="{0C76AC18-6B87-47BE-BC8F-32276ADCDA63}" dt="2021-02-07T02:44:13.912" v="195" actId="26606"/>
          <ac:spMkLst>
            <pc:docMk/>
            <pc:sldMk cId="1578908989" sldId="278"/>
            <ac:spMk id="323" creationId="{77EF10EC-D135-4F55-A642-AFA283DD9640}"/>
          </ac:spMkLst>
        </pc:spChg>
        <pc:spChg chg="add del">
          <ac:chgData name="Kevin Angotti" userId="135bf231c30e5232" providerId="LiveId" clId="{0C76AC18-6B87-47BE-BC8F-32276ADCDA63}" dt="2021-02-07T02:43:44.184" v="176" actId="26606"/>
          <ac:spMkLst>
            <pc:docMk/>
            <pc:sldMk cId="1578908989" sldId="278"/>
            <ac:spMk id="340" creationId="{F13C74B1-5B17-4795-BED0-7140497B445A}"/>
          </ac:spMkLst>
        </pc:spChg>
        <pc:spChg chg="add del">
          <ac:chgData name="Kevin Angotti" userId="135bf231c30e5232" providerId="LiveId" clId="{0C76AC18-6B87-47BE-BC8F-32276ADCDA63}" dt="2021-02-07T02:43:44.184" v="176" actId="26606"/>
          <ac:spMkLst>
            <pc:docMk/>
            <pc:sldMk cId="1578908989" sldId="278"/>
            <ac:spMk id="341" creationId="{D4974D33-8DC5-464E-8C6D-BE58F0669C17}"/>
          </ac:spMkLst>
        </pc:spChg>
        <pc:spChg chg="add del">
          <ac:chgData name="Kevin Angotti" userId="135bf231c30e5232" providerId="LiveId" clId="{0C76AC18-6B87-47BE-BC8F-32276ADCDA63}" dt="2021-02-07T02:43:50.678" v="178" actId="26606"/>
          <ac:spMkLst>
            <pc:docMk/>
            <pc:sldMk cId="1578908989" sldId="278"/>
            <ac:spMk id="343" creationId="{B95B9BA8-1D69-4796-85F5-B6D0BD52354B}"/>
          </ac:spMkLst>
        </pc:spChg>
        <pc:spChg chg="add del">
          <ac:chgData name="Kevin Angotti" userId="135bf231c30e5232" providerId="LiveId" clId="{0C76AC18-6B87-47BE-BC8F-32276ADCDA63}" dt="2021-02-07T02:43:53.155" v="180" actId="26606"/>
          <ac:spMkLst>
            <pc:docMk/>
            <pc:sldMk cId="1578908989" sldId="278"/>
            <ac:spMk id="348" creationId="{325166D1-1B21-4128-AC42-61745528E4D6}"/>
          </ac:spMkLst>
        </pc:spChg>
        <pc:spChg chg="add del">
          <ac:chgData name="Kevin Angotti" userId="135bf231c30e5232" providerId="LiveId" clId="{0C76AC18-6B87-47BE-BC8F-32276ADCDA63}" dt="2021-02-07T02:43:55.426" v="182" actId="26606"/>
          <ac:spMkLst>
            <pc:docMk/>
            <pc:sldMk cId="1578908989" sldId="278"/>
            <ac:spMk id="353" creationId="{E8A8EAB8-D2FF-444D-B34B-7D32F106AD0E}"/>
          </ac:spMkLst>
        </pc:spChg>
        <pc:spChg chg="add del">
          <ac:chgData name="Kevin Angotti" userId="135bf231c30e5232" providerId="LiveId" clId="{0C76AC18-6B87-47BE-BC8F-32276ADCDA63}" dt="2021-02-07T02:43:59.905" v="184" actId="26606"/>
          <ac:spMkLst>
            <pc:docMk/>
            <pc:sldMk cId="1578908989" sldId="278"/>
            <ac:spMk id="357" creationId="{3488F6DB-AE81-4C8D-B1F2-045AB0C89A80}"/>
          </ac:spMkLst>
        </pc:spChg>
        <pc:spChg chg="add del">
          <ac:chgData name="Kevin Angotti" userId="135bf231c30e5232" providerId="LiveId" clId="{0C76AC18-6B87-47BE-BC8F-32276ADCDA63}" dt="2021-02-07T02:43:59.905" v="184" actId="26606"/>
          <ac:spMkLst>
            <pc:docMk/>
            <pc:sldMk cId="1578908989" sldId="278"/>
            <ac:spMk id="358" creationId="{721F817A-BF7E-440D-B296-66D86EDB067C}"/>
          </ac:spMkLst>
        </pc:spChg>
        <pc:spChg chg="add del">
          <ac:chgData name="Kevin Angotti" userId="135bf231c30e5232" providerId="LiveId" clId="{0C76AC18-6B87-47BE-BC8F-32276ADCDA63}" dt="2021-02-07T02:44:01.934" v="186" actId="26606"/>
          <ac:spMkLst>
            <pc:docMk/>
            <pc:sldMk cId="1578908989" sldId="278"/>
            <ac:spMk id="360" creationId="{28FF88A3-8EBC-4142-8CC2-EBE257ED6C90}"/>
          </ac:spMkLst>
        </pc:spChg>
        <pc:spChg chg="add del">
          <ac:chgData name="Kevin Angotti" userId="135bf231c30e5232" providerId="LiveId" clId="{0C76AC18-6B87-47BE-BC8F-32276ADCDA63}" dt="2021-02-07T02:44:03.510" v="188" actId="26606"/>
          <ac:spMkLst>
            <pc:docMk/>
            <pc:sldMk cId="1578908989" sldId="278"/>
            <ac:spMk id="366" creationId="{1CDD8E39-EA14-4679-9655-1BFF5A7B63EE}"/>
          </ac:spMkLst>
        </pc:spChg>
        <pc:spChg chg="add del">
          <ac:chgData name="Kevin Angotti" userId="135bf231c30e5232" providerId="LiveId" clId="{0C76AC18-6B87-47BE-BC8F-32276ADCDA63}" dt="2021-02-07T02:44:07.542" v="190" actId="26606"/>
          <ac:spMkLst>
            <pc:docMk/>
            <pc:sldMk cId="1578908989" sldId="278"/>
            <ac:spMk id="368" creationId="{B95B9BA8-1D69-4796-85F5-B6D0BD52354B}"/>
          </ac:spMkLst>
        </pc:spChg>
        <pc:spChg chg="add del">
          <ac:chgData name="Kevin Angotti" userId="135bf231c30e5232" providerId="LiveId" clId="{0C76AC18-6B87-47BE-BC8F-32276ADCDA63}" dt="2021-02-07T02:44:09.232" v="192" actId="26606"/>
          <ac:spMkLst>
            <pc:docMk/>
            <pc:sldMk cId="1578908989" sldId="278"/>
            <ac:spMk id="377" creationId="{5A0118C5-4F8D-4CF4-BADD-53FEACC6C42A}"/>
          </ac:spMkLst>
        </pc:spChg>
        <pc:spChg chg="add del">
          <ac:chgData name="Kevin Angotti" userId="135bf231c30e5232" providerId="LiveId" clId="{0C76AC18-6B87-47BE-BC8F-32276ADCDA63}" dt="2021-02-07T02:44:09.232" v="192" actId="26606"/>
          <ac:spMkLst>
            <pc:docMk/>
            <pc:sldMk cId="1578908989" sldId="278"/>
            <ac:spMk id="381" creationId="{CAEBFCD5-5356-4326-8D39-8235A46CD7B2}"/>
          </ac:spMkLst>
        </pc:spChg>
        <pc:spChg chg="add del">
          <ac:chgData name="Kevin Angotti" userId="135bf231c30e5232" providerId="LiveId" clId="{0C76AC18-6B87-47BE-BC8F-32276ADCDA63}" dt="2021-02-07T02:44:13.904" v="194" actId="26606"/>
          <ac:spMkLst>
            <pc:docMk/>
            <pc:sldMk cId="1578908989" sldId="278"/>
            <ac:spMk id="414" creationId="{317B7366-37C8-497F-8B24-C0D854C71ADD}"/>
          </ac:spMkLst>
        </pc:spChg>
        <pc:spChg chg="add del">
          <ac:chgData name="Kevin Angotti" userId="135bf231c30e5232" providerId="LiveId" clId="{0C76AC18-6B87-47BE-BC8F-32276ADCDA63}" dt="2021-02-07T04:26:53.567" v="1550"/>
          <ac:spMkLst>
            <pc:docMk/>
            <pc:sldMk cId="1578908989" sldId="278"/>
            <ac:spMk id="416" creationId="{D009D6D5-DAC2-4A8B-A17A-E206B9012D09}"/>
          </ac:spMkLst>
        </pc:spChg>
        <pc:grpChg chg="add del">
          <ac:chgData name="Kevin Angotti" userId="135bf231c30e5232" providerId="LiveId" clId="{0C76AC18-6B87-47BE-BC8F-32276ADCDA63}" dt="2021-02-07T02:40:28.535" v="132" actId="26606"/>
          <ac:grpSpMkLst>
            <pc:docMk/>
            <pc:sldMk cId="1578908989" sldId="278"/>
            <ac:grpSpMk id="131" creationId="{C4751043-2EE3-4222-9979-8E61D93DA8DC}"/>
          </ac:grpSpMkLst>
        </pc:grpChg>
        <pc:grpChg chg="add del">
          <ac:chgData name="Kevin Angotti" userId="135bf231c30e5232" providerId="LiveId" clId="{0C76AC18-6B87-47BE-BC8F-32276ADCDA63}" dt="2021-02-07T02:40:28.535" v="132" actId="26606"/>
          <ac:grpSpMkLst>
            <pc:docMk/>
            <pc:sldMk cId="1578908989" sldId="278"/>
            <ac:grpSpMk id="137" creationId="{00E015F5-1A99-4E40-BC3D-7707802996B5}"/>
          </ac:grpSpMkLst>
        </pc:grpChg>
        <pc:grpChg chg="add del">
          <ac:chgData name="Kevin Angotti" userId="135bf231c30e5232" providerId="LiveId" clId="{0C76AC18-6B87-47BE-BC8F-32276ADCDA63}" dt="2021-02-07T02:40:28.535" v="132" actId="26606"/>
          <ac:grpSpMkLst>
            <pc:docMk/>
            <pc:sldMk cId="1578908989" sldId="278"/>
            <ac:grpSpMk id="141" creationId="{5468B3A9-705E-43C3-A742-0619B0D8F2EE}"/>
          </ac:grpSpMkLst>
        </pc:grpChg>
        <pc:grpChg chg="add del">
          <ac:chgData name="Kevin Angotti" userId="135bf231c30e5232" providerId="LiveId" clId="{0C76AC18-6B87-47BE-BC8F-32276ADCDA63}" dt="2021-02-07T02:44:13.912" v="195" actId="26606"/>
          <ac:grpSpMkLst>
            <pc:docMk/>
            <pc:sldMk cId="1578908989" sldId="278"/>
            <ac:grpSpMk id="317" creationId="{35C37387-FC74-4DFB-841A-B7688148CD05}"/>
          </ac:grpSpMkLst>
        </pc:grpChg>
        <pc:grpChg chg="add del">
          <ac:chgData name="Kevin Angotti" userId="135bf231c30e5232" providerId="LiveId" clId="{0C76AC18-6B87-47BE-BC8F-32276ADCDA63}" dt="2021-02-07T02:44:13.912" v="195" actId="26606"/>
          <ac:grpSpMkLst>
            <pc:docMk/>
            <pc:sldMk cId="1578908989" sldId="278"/>
            <ac:grpSpMk id="325" creationId="{8546F01E-28C6-4D97-ACC0-50485CD546E4}"/>
          </ac:grpSpMkLst>
        </pc:grpChg>
        <pc:grpChg chg="add del">
          <ac:chgData name="Kevin Angotti" userId="135bf231c30e5232" providerId="LiveId" clId="{0C76AC18-6B87-47BE-BC8F-32276ADCDA63}" dt="2021-02-07T02:43:50.678" v="178" actId="26606"/>
          <ac:grpSpMkLst>
            <pc:docMk/>
            <pc:sldMk cId="1578908989" sldId="278"/>
            <ac:grpSpMk id="344" creationId="{23705FF7-CAB4-430F-A07B-AF2245F17F1C}"/>
          </ac:grpSpMkLst>
        </pc:grpChg>
        <pc:grpChg chg="add del">
          <ac:chgData name="Kevin Angotti" userId="135bf231c30e5232" providerId="LiveId" clId="{0C76AC18-6B87-47BE-BC8F-32276ADCDA63}" dt="2021-02-07T02:43:53.155" v="180" actId="26606"/>
          <ac:grpSpMkLst>
            <pc:docMk/>
            <pc:sldMk cId="1578908989" sldId="278"/>
            <ac:grpSpMk id="349" creationId="{E6517BAC-C80F-4065-90D8-703493E0B353}"/>
          </ac:grpSpMkLst>
        </pc:grpChg>
        <pc:grpChg chg="add del">
          <ac:chgData name="Kevin Angotti" userId="135bf231c30e5232" providerId="LiveId" clId="{0C76AC18-6B87-47BE-BC8F-32276ADCDA63}" dt="2021-02-07T02:44:01.934" v="186" actId="26606"/>
          <ac:grpSpMkLst>
            <pc:docMk/>
            <pc:sldMk cId="1578908989" sldId="278"/>
            <ac:grpSpMk id="361" creationId="{27D8A815-1B1F-4DB5-A03C-F4987CF0CB0F}"/>
          </ac:grpSpMkLst>
        </pc:grpChg>
        <pc:grpChg chg="add del">
          <ac:chgData name="Kevin Angotti" userId="135bf231c30e5232" providerId="LiveId" clId="{0C76AC18-6B87-47BE-BC8F-32276ADCDA63}" dt="2021-02-07T02:44:07.542" v="190" actId="26606"/>
          <ac:grpSpMkLst>
            <pc:docMk/>
            <pc:sldMk cId="1578908989" sldId="278"/>
            <ac:grpSpMk id="369" creationId="{D44E3F87-3D58-4B03-86B2-15A5C5B9C964}"/>
          </ac:grpSpMkLst>
        </pc:grpChg>
        <pc:grpChg chg="add del">
          <ac:chgData name="Kevin Angotti" userId="135bf231c30e5232" providerId="LiveId" clId="{0C76AC18-6B87-47BE-BC8F-32276ADCDA63}" dt="2021-02-07T02:44:09.232" v="192" actId="26606"/>
          <ac:grpSpMkLst>
            <pc:docMk/>
            <pc:sldMk cId="1578908989" sldId="278"/>
            <ac:grpSpMk id="378" creationId="{89C6B508-0B2C-4D80-99F6-BC8C9C69341A}"/>
          </ac:grpSpMkLst>
        </pc:grpChg>
        <pc:grpChg chg="add del">
          <ac:chgData name="Kevin Angotti" userId="135bf231c30e5232" providerId="LiveId" clId="{0C76AC18-6B87-47BE-BC8F-32276ADCDA63}" dt="2021-02-07T02:44:09.232" v="192" actId="26606"/>
          <ac:grpSpMkLst>
            <pc:docMk/>
            <pc:sldMk cId="1578908989" sldId="278"/>
            <ac:grpSpMk id="382" creationId="{6B67BE95-96EF-433C-9F29-B0732AA6B6AC}"/>
          </ac:grpSpMkLst>
        </pc:grpChg>
        <pc:grpChg chg="add del">
          <ac:chgData name="Kevin Angotti" userId="135bf231c30e5232" providerId="LiveId" clId="{0C76AC18-6B87-47BE-BC8F-32276ADCDA63}" dt="2021-02-07T02:44:09.232" v="192" actId="26606"/>
          <ac:grpSpMkLst>
            <pc:docMk/>
            <pc:sldMk cId="1578908989" sldId="278"/>
            <ac:grpSpMk id="385" creationId="{D6E8B984-55B9-4A62-A043-997D00F0AE09}"/>
          </ac:grpSpMkLst>
        </pc:grpChg>
        <pc:grpChg chg="add del">
          <ac:chgData name="Kevin Angotti" userId="135bf231c30e5232" providerId="LiveId" clId="{0C76AC18-6B87-47BE-BC8F-32276ADCDA63}" dt="2021-02-07T02:44:09.232" v="192" actId="26606"/>
          <ac:grpSpMkLst>
            <pc:docMk/>
            <pc:sldMk cId="1578908989" sldId="278"/>
            <ac:grpSpMk id="399" creationId="{DDFA5A3F-B050-4826-ACB4-F634DD12C7BC}"/>
          </ac:grpSpMkLst>
        </pc:grpChg>
        <pc:picChg chg="del mod ord">
          <ac:chgData name="Kevin Angotti" userId="135bf231c30e5232" providerId="LiveId" clId="{0C76AC18-6B87-47BE-BC8F-32276ADCDA63}" dt="2021-02-07T02:42:56.206" v="164" actId="478"/>
          <ac:picMkLst>
            <pc:docMk/>
            <pc:sldMk cId="1578908989" sldId="278"/>
            <ac:picMk id="7" creationId="{D8F0CD40-1169-4ADB-A889-708BBCC3D568}"/>
          </ac:picMkLst>
        </pc:picChg>
        <pc:picChg chg="add del mod">
          <ac:chgData name="Kevin Angotti" userId="135bf231c30e5232" providerId="LiveId" clId="{0C76AC18-6B87-47BE-BC8F-32276ADCDA63}" dt="2021-02-07T02:43:09.220" v="168" actId="478"/>
          <ac:picMkLst>
            <pc:docMk/>
            <pc:sldMk cId="1578908989" sldId="278"/>
            <ac:picMk id="8" creationId="{56CF7A3F-1946-4C1C-90FA-8460247DBA87}"/>
          </ac:picMkLst>
        </pc:picChg>
        <pc:picChg chg="add mod ord">
          <ac:chgData name="Kevin Angotti" userId="135bf231c30e5232" providerId="LiveId" clId="{0C76AC18-6B87-47BE-BC8F-32276ADCDA63}" dt="2021-02-07T04:45:11.452" v="2601" actId="26606"/>
          <ac:picMkLst>
            <pc:docMk/>
            <pc:sldMk cId="1578908989" sldId="278"/>
            <ac:picMk id="12" creationId="{D6722AD8-94CE-475B-91EF-7D5B58D87F34}"/>
          </ac:picMkLst>
        </pc:picChg>
        <pc:cxnChg chg="del">
          <ac:chgData name="Kevin Angotti" userId="135bf231c30e5232" providerId="LiveId" clId="{0C76AC18-6B87-47BE-BC8F-32276ADCDA63}" dt="2021-02-07T02:40:12.244" v="128" actId="26606"/>
          <ac:cxnSpMkLst>
            <pc:docMk/>
            <pc:sldMk cId="1578908989" sldId="278"/>
            <ac:cxnSpMk id="122" creationId="{E2FFB46B-05BC-4950-B18A-9593FDAE6ED7}"/>
          </ac:cxnSpMkLst>
        </pc:cxnChg>
        <pc:cxnChg chg="add del">
          <ac:chgData name="Kevin Angotti" userId="135bf231c30e5232" providerId="LiveId" clId="{0C76AC18-6B87-47BE-BC8F-32276ADCDA63}" dt="2021-02-07T02:43:55.426" v="182" actId="26606"/>
          <ac:cxnSpMkLst>
            <pc:docMk/>
            <pc:sldMk cId="1578908989" sldId="278"/>
            <ac:cxnSpMk id="354" creationId="{EEA38897-7BA3-4408-8083-3235339C4A60}"/>
          </ac:cxnSpMkLst>
        </pc:cxnChg>
        <pc:cxnChg chg="add del">
          <ac:chgData name="Kevin Angotti" userId="135bf231c30e5232" providerId="LiveId" clId="{0C76AC18-6B87-47BE-BC8F-32276ADCDA63}" dt="2021-02-07T02:43:55.426" v="182" actId="26606"/>
          <ac:cxnSpMkLst>
            <pc:docMk/>
            <pc:sldMk cId="1578908989" sldId="278"/>
            <ac:cxnSpMk id="355" creationId="{F11AD06B-AB20-4097-8606-5DA00DBACE88}"/>
          </ac:cxnSpMkLst>
        </pc:cxnChg>
      </pc:sldChg>
      <pc:sldChg chg="addSp delSp modSp mod delDesignElem">
        <pc:chgData name="Kevin Angotti" userId="135bf231c30e5232" providerId="LiveId" clId="{0C76AC18-6B87-47BE-BC8F-32276ADCDA63}" dt="2021-02-08T00:55:58.291" v="2708" actId="6549"/>
        <pc:sldMkLst>
          <pc:docMk/>
          <pc:sldMk cId="2195089800" sldId="279"/>
        </pc:sldMkLst>
        <pc:spChg chg="mod">
          <ac:chgData name="Kevin Angotti" userId="135bf231c30e5232" providerId="LiveId" clId="{0C76AC18-6B87-47BE-BC8F-32276ADCDA63}" dt="2021-02-07T04:30:19.319" v="1602" actId="26606"/>
          <ac:spMkLst>
            <pc:docMk/>
            <pc:sldMk cId="2195089800" sldId="279"/>
            <ac:spMk id="2" creationId="{9D5858C9-A2AF-6246-BFA1-0DEC0CE7D806}"/>
          </ac:spMkLst>
        </pc:spChg>
        <pc:spChg chg="mod">
          <ac:chgData name="Kevin Angotti" userId="135bf231c30e5232" providerId="LiveId" clId="{0C76AC18-6B87-47BE-BC8F-32276ADCDA63}" dt="2021-02-08T00:55:58.291" v="2708" actId="6549"/>
          <ac:spMkLst>
            <pc:docMk/>
            <pc:sldMk cId="2195089800" sldId="279"/>
            <ac:spMk id="3" creationId="{50715725-51B0-6342-8566-4460CFF194F1}"/>
          </ac:spMkLst>
        </pc:spChg>
        <pc:spChg chg="add del mod">
          <ac:chgData name="Kevin Angotti" userId="135bf231c30e5232" providerId="LiveId" clId="{0C76AC18-6B87-47BE-BC8F-32276ADCDA63}" dt="2021-02-07T04:30:00.551" v="1593" actId="931"/>
          <ac:spMkLst>
            <pc:docMk/>
            <pc:sldMk cId="2195089800" sldId="279"/>
            <ac:spMk id="5" creationId="{A044C5C4-83CA-45A7-B3EE-9E1AFD602EE6}"/>
          </ac:spMkLst>
        </pc:spChg>
        <pc:spChg chg="add del">
          <ac:chgData name="Kevin Angotti" userId="135bf231c30e5232" providerId="LiveId" clId="{0C76AC18-6B87-47BE-BC8F-32276ADCDA63}" dt="2021-02-07T04:30:19.305" v="1601" actId="26606"/>
          <ac:spMkLst>
            <pc:docMk/>
            <pc:sldMk cId="2195089800" sldId="279"/>
            <ac:spMk id="6" creationId="{5A0118C5-4F8D-4CF4-BADD-53FEACC6C42A}"/>
          </ac:spMkLst>
        </pc:spChg>
        <pc:spChg chg="add del">
          <ac:chgData name="Kevin Angotti" userId="135bf231c30e5232" providerId="LiveId" clId="{0C76AC18-6B87-47BE-BC8F-32276ADCDA63}" dt="2021-02-07T04:30:19.305" v="1601" actId="26606"/>
          <ac:spMkLst>
            <pc:docMk/>
            <pc:sldMk cId="2195089800" sldId="279"/>
            <ac:spMk id="9" creationId="{CAEBFCD5-5356-4326-8D39-8235A46CD7B2}"/>
          </ac:spMkLst>
        </pc:spChg>
        <pc:spChg chg="add del mod">
          <ac:chgData name="Kevin Angotti" userId="135bf231c30e5232" providerId="LiveId" clId="{0C76AC18-6B87-47BE-BC8F-32276ADCDA63}" dt="2021-02-07T04:30:10.639" v="1599" actId="478"/>
          <ac:spMkLst>
            <pc:docMk/>
            <pc:sldMk cId="2195089800" sldId="279"/>
            <ac:spMk id="10" creationId="{706A8E9A-B4A1-465E-A89C-85D44B6A6332}"/>
          </ac:spMkLst>
        </pc:spChg>
        <pc:spChg chg="add del">
          <ac:chgData name="Kevin Angotti" userId="135bf231c30e5232" providerId="LiveId" clId="{0C76AC18-6B87-47BE-BC8F-32276ADCDA63}" dt="2021-02-07T04:30:19.305" v="1601" actId="26606"/>
          <ac:spMkLst>
            <pc:docMk/>
            <pc:sldMk cId="2195089800" sldId="279"/>
            <ac:spMk id="12" creationId="{F6814848-248A-47DD-88E0-95099D951EF8}"/>
          </ac:spMkLst>
        </pc:spChg>
        <pc:spChg chg="add del">
          <ac:chgData name="Kevin Angotti" userId="135bf231c30e5232" providerId="LiveId" clId="{0C76AC18-6B87-47BE-BC8F-32276ADCDA63}" dt="2021-02-07T04:30:19.305" v="1601" actId="26606"/>
          <ac:spMkLst>
            <pc:docMk/>
            <pc:sldMk cId="2195089800" sldId="279"/>
            <ac:spMk id="14" creationId="{718BDA89-0D2C-4C4E-99F6-D7A220FE48D3}"/>
          </ac:spMkLst>
        </pc:spChg>
        <pc:spChg chg="add del">
          <ac:chgData name="Kevin Angotti" userId="135bf231c30e5232" providerId="LiveId" clId="{0C76AC18-6B87-47BE-BC8F-32276ADCDA63}" dt="2021-02-07T04:30:19.305" v="1601" actId="26606"/>
          <ac:spMkLst>
            <pc:docMk/>
            <pc:sldMk cId="2195089800" sldId="279"/>
            <ac:spMk id="20" creationId="{7CE98B01-ED41-482F-AFA1-19C7FA7C04A7}"/>
          </ac:spMkLst>
        </pc:spChg>
        <pc:spChg chg="add del">
          <ac:chgData name="Kevin Angotti" userId="135bf231c30e5232" providerId="LiveId" clId="{0C76AC18-6B87-47BE-BC8F-32276ADCDA63}" dt="2021-02-07T04:30:19.305" v="1601" actId="26606"/>
          <ac:spMkLst>
            <pc:docMk/>
            <pc:sldMk cId="2195089800" sldId="279"/>
            <ac:spMk id="22" creationId="{B9CABDD0-8DF6-4974-A224-9A2A81778003}"/>
          </ac:spMkLst>
        </pc:spChg>
        <pc:spChg chg="add">
          <ac:chgData name="Kevin Angotti" userId="135bf231c30e5232" providerId="LiveId" clId="{0C76AC18-6B87-47BE-BC8F-32276ADCDA63}" dt="2021-02-07T04:30:19.319" v="1602" actId="26606"/>
          <ac:spMkLst>
            <pc:docMk/>
            <pc:sldMk cId="2195089800" sldId="279"/>
            <ac:spMk id="39" creationId="{100EDD19-6802-4EC3-95CE-CFFAB042CFD6}"/>
          </ac:spMkLst>
        </pc:spChg>
        <pc:spChg chg="add">
          <ac:chgData name="Kevin Angotti" userId="135bf231c30e5232" providerId="LiveId" clId="{0C76AC18-6B87-47BE-BC8F-32276ADCDA63}" dt="2021-02-07T04:30:19.319" v="1602" actId="26606"/>
          <ac:spMkLst>
            <pc:docMk/>
            <pc:sldMk cId="2195089800" sldId="279"/>
            <ac:spMk id="40" creationId="{DB17E863-922E-4C26-BD64-E8FD41D28661}"/>
          </ac:spMkLst>
        </pc:spChg>
        <pc:spChg chg="del">
          <ac:chgData name="Kevin Angotti" userId="135bf231c30e5232" providerId="LiveId" clId="{0C76AC18-6B87-47BE-BC8F-32276ADCDA63}" dt="2021-02-07T04:26:40.265" v="1537" actId="26606"/>
          <ac:spMkLst>
            <pc:docMk/>
            <pc:sldMk cId="2195089800" sldId="279"/>
            <ac:spMk id="124" creationId="{D009D6D5-DAC2-4A8B-A17A-E206B9012D09}"/>
          </ac:spMkLst>
        </pc:spChg>
        <pc:spChg chg="add del">
          <ac:chgData name="Kevin Angotti" userId="135bf231c30e5232" providerId="LiveId" clId="{0C76AC18-6B87-47BE-BC8F-32276ADCDA63}" dt="2021-02-07T04:26:53.567" v="1550"/>
          <ac:spMkLst>
            <pc:docMk/>
            <pc:sldMk cId="2195089800" sldId="279"/>
            <ac:spMk id="129" creationId="{86C7B4A1-154A-4DF0-AC46-F88D75A2E0FD}"/>
          </ac:spMkLst>
        </pc:spChg>
        <pc:grpChg chg="add del">
          <ac:chgData name="Kevin Angotti" userId="135bf231c30e5232" providerId="LiveId" clId="{0C76AC18-6B87-47BE-BC8F-32276ADCDA63}" dt="2021-02-07T04:30:19.305" v="1601" actId="26606"/>
          <ac:grpSpMkLst>
            <pc:docMk/>
            <pc:sldMk cId="2195089800" sldId="279"/>
            <ac:grpSpMk id="16" creationId="{6B67BE95-96EF-433C-9F29-B0732AA6B6AC}"/>
          </ac:grpSpMkLst>
        </pc:grpChg>
        <pc:grpChg chg="add del">
          <ac:chgData name="Kevin Angotti" userId="135bf231c30e5232" providerId="LiveId" clId="{0C76AC18-6B87-47BE-BC8F-32276ADCDA63}" dt="2021-02-07T04:30:19.305" v="1601" actId="26606"/>
          <ac:grpSpMkLst>
            <pc:docMk/>
            <pc:sldMk cId="2195089800" sldId="279"/>
            <ac:grpSpMk id="24" creationId="{D6E8B984-55B9-4A62-A043-997D00F0AE09}"/>
          </ac:grpSpMkLst>
        </pc:grpChg>
        <pc:picChg chg="del mod ord">
          <ac:chgData name="Kevin Angotti" userId="135bf231c30e5232" providerId="LiveId" clId="{0C76AC18-6B87-47BE-BC8F-32276ADCDA63}" dt="2021-02-07T04:29:52.688" v="1592" actId="478"/>
          <ac:picMkLst>
            <pc:docMk/>
            <pc:sldMk cId="2195089800" sldId="279"/>
            <ac:picMk id="7" creationId="{0B623539-35D8-4F3A-90C5-4F5E96BDDE45}"/>
          </ac:picMkLst>
        </pc:picChg>
        <pc:picChg chg="add del mod">
          <ac:chgData name="Kevin Angotti" userId="135bf231c30e5232" providerId="LiveId" clId="{0C76AC18-6B87-47BE-BC8F-32276ADCDA63}" dt="2021-02-07T04:30:08.217" v="1598" actId="478"/>
          <ac:picMkLst>
            <pc:docMk/>
            <pc:sldMk cId="2195089800" sldId="279"/>
            <ac:picMk id="8" creationId="{8EEE8969-9C8D-4C34-9392-06B5DFC82443}"/>
          </ac:picMkLst>
        </pc:picChg>
      </pc:sldChg>
      <pc:sldChg chg="addSp delSp modSp add mod delDesignElem">
        <pc:chgData name="Kevin Angotti" userId="135bf231c30e5232" providerId="LiveId" clId="{0C76AC18-6B87-47BE-BC8F-32276ADCDA63}" dt="2021-02-07T04:43:19.870" v="2593" actId="14100"/>
        <pc:sldMkLst>
          <pc:docMk/>
          <pc:sldMk cId="1305053798" sldId="280"/>
        </pc:sldMkLst>
        <pc:spChg chg="mod">
          <ac:chgData name="Kevin Angotti" userId="135bf231c30e5232" providerId="LiveId" clId="{0C76AC18-6B87-47BE-BC8F-32276ADCDA63}" dt="2021-02-07T04:42:59.268" v="2591" actId="26606"/>
          <ac:spMkLst>
            <pc:docMk/>
            <pc:sldMk cId="1305053798" sldId="280"/>
            <ac:spMk id="2" creationId="{9D5858C9-A2AF-6246-BFA1-0DEC0CE7D806}"/>
          </ac:spMkLst>
        </pc:spChg>
        <pc:spChg chg="mod ord">
          <ac:chgData name="Kevin Angotti" userId="135bf231c30e5232" providerId="LiveId" clId="{0C76AC18-6B87-47BE-BC8F-32276ADCDA63}" dt="2021-02-07T04:42:59.268" v="2591" actId="26606"/>
          <ac:spMkLst>
            <pc:docMk/>
            <pc:sldMk cId="1305053798" sldId="280"/>
            <ac:spMk id="3" creationId="{50715725-51B0-6342-8566-4460CFF194F1}"/>
          </ac:spMkLst>
        </pc:spChg>
        <pc:spChg chg="add">
          <ac:chgData name="Kevin Angotti" userId="135bf231c30e5232" providerId="LiveId" clId="{0C76AC18-6B87-47BE-BC8F-32276ADCDA63}" dt="2021-02-07T04:42:59.268" v="2591" actId="26606"/>
          <ac:spMkLst>
            <pc:docMk/>
            <pc:sldMk cId="1305053798" sldId="280"/>
            <ac:spMk id="18" creationId="{F5A5F1D7-F0D0-4687-9BD3-CA6A0714C634}"/>
          </ac:spMkLst>
        </pc:spChg>
        <pc:spChg chg="add">
          <ac:chgData name="Kevin Angotti" userId="135bf231c30e5232" providerId="LiveId" clId="{0C76AC18-6B87-47BE-BC8F-32276ADCDA63}" dt="2021-02-07T04:42:59.268" v="2591" actId="26606"/>
          <ac:spMkLst>
            <pc:docMk/>
            <pc:sldMk cId="1305053798" sldId="280"/>
            <ac:spMk id="25" creationId="{D5B0017B-2ECA-49AF-B397-DC140825DF8D}"/>
          </ac:spMkLst>
        </pc:spChg>
        <pc:spChg chg="add del">
          <ac:chgData name="Kevin Angotti" userId="135bf231c30e5232" providerId="LiveId" clId="{0C76AC18-6B87-47BE-BC8F-32276ADCDA63}" dt="2021-02-07T03:57:53.117" v="1373" actId="26606"/>
          <ac:spMkLst>
            <pc:docMk/>
            <pc:sldMk cId="1305053798" sldId="280"/>
            <ac:spMk id="80" creationId="{B775CD93-9DF2-48CB-9F57-1BCA9A46C7FA}"/>
          </ac:spMkLst>
        </pc:spChg>
        <pc:spChg chg="add del">
          <ac:chgData name="Kevin Angotti" userId="135bf231c30e5232" providerId="LiveId" clId="{0C76AC18-6B87-47BE-BC8F-32276ADCDA63}" dt="2021-02-07T03:57:53.117" v="1373" actId="26606"/>
          <ac:spMkLst>
            <pc:docMk/>
            <pc:sldMk cId="1305053798" sldId="280"/>
            <ac:spMk id="82" creationId="{6166C6D1-23AC-49C4-BA07-238E4E9F8CEB}"/>
          </ac:spMkLst>
        </pc:spChg>
        <pc:spChg chg="add del">
          <ac:chgData name="Kevin Angotti" userId="135bf231c30e5232" providerId="LiveId" clId="{0C76AC18-6B87-47BE-BC8F-32276ADCDA63}" dt="2021-02-07T03:57:53.117" v="1373" actId="26606"/>
          <ac:spMkLst>
            <pc:docMk/>
            <pc:sldMk cId="1305053798" sldId="280"/>
            <ac:spMk id="84" creationId="{1C091803-41C2-48E0-9228-5148460C7479}"/>
          </ac:spMkLst>
        </pc:spChg>
        <pc:spChg chg="add del">
          <ac:chgData name="Kevin Angotti" userId="135bf231c30e5232" providerId="LiveId" clId="{0C76AC18-6B87-47BE-BC8F-32276ADCDA63}" dt="2021-02-07T03:57:52.163" v="1370" actId="26606"/>
          <ac:spMkLst>
            <pc:docMk/>
            <pc:sldMk cId="1305053798" sldId="280"/>
            <ac:spMk id="89" creationId="{8761DDFE-071F-4200-B0AA-394476C2D2D6}"/>
          </ac:spMkLst>
        </pc:spChg>
        <pc:spChg chg="add del">
          <ac:chgData name="Kevin Angotti" userId="135bf231c30e5232" providerId="LiveId" clId="{0C76AC18-6B87-47BE-BC8F-32276ADCDA63}" dt="2021-02-07T03:57:53.103" v="1372" actId="26606"/>
          <ac:spMkLst>
            <pc:docMk/>
            <pc:sldMk cId="1305053798" sldId="280"/>
            <ac:spMk id="91" creationId="{F515E37C-522A-423F-B958-36BF6614147F}"/>
          </ac:spMkLst>
        </pc:spChg>
        <pc:spChg chg="add del">
          <ac:chgData name="Kevin Angotti" userId="135bf231c30e5232" providerId="LiveId" clId="{0C76AC18-6B87-47BE-BC8F-32276ADCDA63}" dt="2021-02-07T03:57:53.103" v="1372" actId="26606"/>
          <ac:spMkLst>
            <pc:docMk/>
            <pc:sldMk cId="1305053798" sldId="280"/>
            <ac:spMk id="92" creationId="{A7C5F937-FDA4-49FD-A135-03738460F694}"/>
          </ac:spMkLst>
        </pc:spChg>
        <pc:spChg chg="add del">
          <ac:chgData name="Kevin Angotti" userId="135bf231c30e5232" providerId="LiveId" clId="{0C76AC18-6B87-47BE-BC8F-32276ADCDA63}" dt="2021-02-07T03:57:53.103" v="1372" actId="26606"/>
          <ac:spMkLst>
            <pc:docMk/>
            <pc:sldMk cId="1305053798" sldId="280"/>
            <ac:spMk id="93" creationId="{C125E75E-F290-415E-9397-4DAC206C5A43}"/>
          </ac:spMkLst>
        </pc:spChg>
        <pc:spChg chg="add del">
          <ac:chgData name="Kevin Angotti" userId="135bf231c30e5232" providerId="LiveId" clId="{0C76AC18-6B87-47BE-BC8F-32276ADCDA63}" dt="2021-02-07T04:26:53.567" v="1550"/>
          <ac:spMkLst>
            <pc:docMk/>
            <pc:sldMk cId="1305053798" sldId="280"/>
            <ac:spMk id="95" creationId="{394842B0-684D-44CC-B4BC-D13331CFD290}"/>
          </ac:spMkLst>
        </pc:spChg>
        <pc:spChg chg="add del">
          <ac:chgData name="Kevin Angotti" userId="135bf231c30e5232" providerId="LiveId" clId="{0C76AC18-6B87-47BE-BC8F-32276ADCDA63}" dt="2021-02-07T04:26:53.567" v="1550"/>
          <ac:spMkLst>
            <pc:docMk/>
            <pc:sldMk cId="1305053798" sldId="280"/>
            <ac:spMk id="96" creationId="{4C2A3DC3-F495-4B99-9FF3-3FB30D63235E}"/>
          </ac:spMkLst>
        </pc:spChg>
        <pc:spChg chg="del">
          <ac:chgData name="Kevin Angotti" userId="135bf231c30e5232" providerId="LiveId" clId="{0C76AC18-6B87-47BE-BC8F-32276ADCDA63}" dt="2021-02-07T03:39:30.887" v="1032" actId="26606"/>
          <ac:spMkLst>
            <pc:docMk/>
            <pc:sldMk cId="1305053798" sldId="280"/>
            <ac:spMk id="137" creationId="{F88DA1F7-243F-4238-B2E5-D9BC0A53C2D9}"/>
          </ac:spMkLst>
        </pc:spChg>
        <pc:spChg chg="del">
          <ac:chgData name="Kevin Angotti" userId="135bf231c30e5232" providerId="LiveId" clId="{0C76AC18-6B87-47BE-BC8F-32276ADCDA63}" dt="2021-02-07T03:39:30.887" v="1032" actId="26606"/>
          <ac:spMkLst>
            <pc:docMk/>
            <pc:sldMk cId="1305053798" sldId="280"/>
            <ac:spMk id="139" creationId="{A7FC5E3B-10AB-47E5-A8FC-14E8B42CE5A1}"/>
          </ac:spMkLst>
        </pc:spChg>
        <pc:grpChg chg="add">
          <ac:chgData name="Kevin Angotti" userId="135bf231c30e5232" providerId="LiveId" clId="{0C76AC18-6B87-47BE-BC8F-32276ADCDA63}" dt="2021-02-07T04:42:59.268" v="2591" actId="26606"/>
          <ac:grpSpMkLst>
            <pc:docMk/>
            <pc:sldMk cId="1305053798" sldId="280"/>
            <ac:grpSpMk id="20" creationId="{AE1C45F0-260A-458C-96ED-C1F6D2151219}"/>
          </ac:grpSpMkLst>
        </pc:grpChg>
        <pc:picChg chg="add del mod">
          <ac:chgData name="Kevin Angotti" userId="135bf231c30e5232" providerId="LiveId" clId="{0C76AC18-6B87-47BE-BC8F-32276ADCDA63}" dt="2021-02-07T03:57:13.207" v="1361" actId="478"/>
          <ac:picMkLst>
            <pc:docMk/>
            <pc:sldMk cId="1305053798" sldId="280"/>
            <ac:picMk id="5" creationId="{61F56572-E540-4EA4-A6DB-2E6446CE19BF}"/>
          </ac:picMkLst>
        </pc:picChg>
        <pc:picChg chg="add del mod">
          <ac:chgData name="Kevin Angotti" userId="135bf231c30e5232" providerId="LiveId" clId="{0C76AC18-6B87-47BE-BC8F-32276ADCDA63}" dt="2021-02-07T03:57:13.207" v="1361" actId="478"/>
          <ac:picMkLst>
            <pc:docMk/>
            <pc:sldMk cId="1305053798" sldId="280"/>
            <ac:picMk id="7" creationId="{03A7C854-8EAD-4758-A8FD-DC724202C1CF}"/>
          </ac:picMkLst>
        </pc:picChg>
        <pc:picChg chg="add del mod">
          <ac:chgData name="Kevin Angotti" userId="135bf231c30e5232" providerId="LiveId" clId="{0C76AC18-6B87-47BE-BC8F-32276ADCDA63}" dt="2021-02-07T03:58:24.529" v="1384" actId="478"/>
          <ac:picMkLst>
            <pc:docMk/>
            <pc:sldMk cId="1305053798" sldId="280"/>
            <ac:picMk id="9" creationId="{82CC197C-EC53-4D7B-A536-9DA583510D4C}"/>
          </ac:picMkLst>
        </pc:picChg>
        <pc:picChg chg="add mod ord">
          <ac:chgData name="Kevin Angotti" userId="135bf231c30e5232" providerId="LiveId" clId="{0C76AC18-6B87-47BE-BC8F-32276ADCDA63}" dt="2021-02-07T04:43:19.870" v="2593" actId="14100"/>
          <ac:picMkLst>
            <pc:docMk/>
            <pc:sldMk cId="1305053798" sldId="280"/>
            <ac:picMk id="11" creationId="{12DBC186-8BE5-4938-AB23-1AE5A39FE5FB}"/>
          </ac:picMkLst>
        </pc:picChg>
        <pc:picChg chg="add mod">
          <ac:chgData name="Kevin Angotti" userId="135bf231c30e5232" providerId="LiveId" clId="{0C76AC18-6B87-47BE-BC8F-32276ADCDA63}" dt="2021-02-07T04:42:59.268" v="2591" actId="26606"/>
          <ac:picMkLst>
            <pc:docMk/>
            <pc:sldMk cId="1305053798" sldId="280"/>
            <ac:picMk id="13" creationId="{DC59C5F8-E886-492E-BBD0-CDE4D7BB2830}"/>
          </ac:picMkLst>
        </pc:picChg>
        <pc:cxnChg chg="add">
          <ac:chgData name="Kevin Angotti" userId="135bf231c30e5232" providerId="LiveId" clId="{0C76AC18-6B87-47BE-BC8F-32276ADCDA63}" dt="2021-02-07T04:42:59.268" v="2591" actId="26606"/>
          <ac:cxnSpMkLst>
            <pc:docMk/>
            <pc:sldMk cId="1305053798" sldId="280"/>
            <ac:cxnSpMk id="27" creationId="{6CF1BAF6-AD41-4082-B212-8A1F9A2E8779}"/>
          </ac:cxnSpMkLst>
        </pc:cxnChg>
      </pc:sldChg>
      <pc:sldChg chg="addSp delSp modSp add mod ord delDesignElem addCm delCm modCm modNotesTx">
        <pc:chgData name="Kevin Angotti" userId="135bf231c30e5232" providerId="LiveId" clId="{0C76AC18-6B87-47BE-BC8F-32276ADCDA63}" dt="2021-02-07T04:43:31.025" v="2594" actId="26606"/>
        <pc:sldMkLst>
          <pc:docMk/>
          <pc:sldMk cId="2826279822" sldId="281"/>
        </pc:sldMkLst>
        <pc:spChg chg="mod">
          <ac:chgData name="Kevin Angotti" userId="135bf231c30e5232" providerId="LiveId" clId="{0C76AC18-6B87-47BE-BC8F-32276ADCDA63}" dt="2021-02-07T04:43:31.025" v="2594" actId="26606"/>
          <ac:spMkLst>
            <pc:docMk/>
            <pc:sldMk cId="2826279822" sldId="281"/>
            <ac:spMk id="2" creationId="{9D5858C9-A2AF-6246-BFA1-0DEC0CE7D806}"/>
          </ac:spMkLst>
        </pc:spChg>
        <pc:spChg chg="mod ord">
          <ac:chgData name="Kevin Angotti" userId="135bf231c30e5232" providerId="LiveId" clId="{0C76AC18-6B87-47BE-BC8F-32276ADCDA63}" dt="2021-02-07T04:43:31.025" v="2594" actId="26606"/>
          <ac:spMkLst>
            <pc:docMk/>
            <pc:sldMk cId="2826279822" sldId="281"/>
            <ac:spMk id="3" creationId="{50715725-51B0-6342-8566-4460CFF194F1}"/>
          </ac:spMkLst>
        </pc:spChg>
        <pc:spChg chg="add">
          <ac:chgData name="Kevin Angotti" userId="135bf231c30e5232" providerId="LiveId" clId="{0C76AC18-6B87-47BE-BC8F-32276ADCDA63}" dt="2021-02-07T04:43:31.025" v="2594" actId="26606"/>
          <ac:spMkLst>
            <pc:docMk/>
            <pc:sldMk cId="2826279822" sldId="281"/>
            <ac:spMk id="12" creationId="{B430338F-E2FD-4573-B0B7-E2EB12CC9241}"/>
          </ac:spMkLst>
        </pc:spChg>
        <pc:spChg chg="add">
          <ac:chgData name="Kevin Angotti" userId="135bf231c30e5232" providerId="LiveId" clId="{0C76AC18-6B87-47BE-BC8F-32276ADCDA63}" dt="2021-02-07T04:43:31.025" v="2594" actId="26606"/>
          <ac:spMkLst>
            <pc:docMk/>
            <pc:sldMk cId="2826279822" sldId="281"/>
            <ac:spMk id="14" creationId="{95C8260E-968F-44E8-A823-ABB431311926}"/>
          </ac:spMkLst>
        </pc:spChg>
        <pc:spChg chg="add">
          <ac:chgData name="Kevin Angotti" userId="135bf231c30e5232" providerId="LiveId" clId="{0C76AC18-6B87-47BE-BC8F-32276ADCDA63}" dt="2021-02-07T04:43:31.025" v="2594" actId="26606"/>
          <ac:spMkLst>
            <pc:docMk/>
            <pc:sldMk cId="2826279822" sldId="281"/>
            <ac:spMk id="16" creationId="{2C1BBA94-3F40-40AA-8BB9-E69E25E537C1}"/>
          </ac:spMkLst>
        </pc:spChg>
        <pc:spChg chg="add">
          <ac:chgData name="Kevin Angotti" userId="135bf231c30e5232" providerId="LiveId" clId="{0C76AC18-6B87-47BE-BC8F-32276ADCDA63}" dt="2021-02-07T04:43:31.025" v="2594" actId="26606"/>
          <ac:spMkLst>
            <pc:docMk/>
            <pc:sldMk cId="2826279822" sldId="281"/>
            <ac:spMk id="18" creationId="{FE43805F-24A6-46A4-B19B-54F28347355C}"/>
          </ac:spMkLst>
        </pc:spChg>
        <pc:spChg chg="del">
          <ac:chgData name="Kevin Angotti" userId="135bf231c30e5232" providerId="LiveId" clId="{0C76AC18-6B87-47BE-BC8F-32276ADCDA63}" dt="2021-02-07T03:43:50.554" v="1113" actId="26606"/>
          <ac:spMkLst>
            <pc:docMk/>
            <pc:sldMk cId="2826279822" sldId="281"/>
            <ac:spMk id="80" creationId="{B775CD93-9DF2-48CB-9F57-1BCA9A46C7FA}"/>
          </ac:spMkLst>
        </pc:spChg>
        <pc:spChg chg="del">
          <ac:chgData name="Kevin Angotti" userId="135bf231c30e5232" providerId="LiveId" clId="{0C76AC18-6B87-47BE-BC8F-32276ADCDA63}" dt="2021-02-07T03:43:50.554" v="1113" actId="26606"/>
          <ac:spMkLst>
            <pc:docMk/>
            <pc:sldMk cId="2826279822" sldId="281"/>
            <ac:spMk id="82" creationId="{6166C6D1-23AC-49C4-BA07-238E4E9F8CEB}"/>
          </ac:spMkLst>
        </pc:spChg>
        <pc:spChg chg="del">
          <ac:chgData name="Kevin Angotti" userId="135bf231c30e5232" providerId="LiveId" clId="{0C76AC18-6B87-47BE-BC8F-32276ADCDA63}" dt="2021-02-07T03:43:50.554" v="1113" actId="26606"/>
          <ac:spMkLst>
            <pc:docMk/>
            <pc:sldMk cId="2826279822" sldId="281"/>
            <ac:spMk id="84" creationId="{1C091803-41C2-48E0-9228-5148460C7479}"/>
          </ac:spMkLst>
        </pc:spChg>
        <pc:spChg chg="add del">
          <ac:chgData name="Kevin Angotti" userId="135bf231c30e5232" providerId="LiveId" clId="{0C76AC18-6B87-47BE-BC8F-32276ADCDA63}" dt="2021-02-07T04:26:53.567" v="1550"/>
          <ac:spMkLst>
            <pc:docMk/>
            <pc:sldMk cId="2826279822" sldId="281"/>
            <ac:spMk id="89" creationId="{69D47016-023F-44BD-981C-50E7A10A6609}"/>
          </ac:spMkLst>
        </pc:spChg>
        <pc:spChg chg="add del">
          <ac:chgData name="Kevin Angotti" userId="135bf231c30e5232" providerId="LiveId" clId="{0C76AC18-6B87-47BE-BC8F-32276ADCDA63}" dt="2021-02-07T04:26:53.567" v="1550"/>
          <ac:spMkLst>
            <pc:docMk/>
            <pc:sldMk cId="2826279822" sldId="281"/>
            <ac:spMk id="91" creationId="{6D8B37B0-0682-433E-BC8D-498C04ABD9A7}"/>
          </ac:spMkLst>
        </pc:spChg>
        <pc:picChg chg="add mod">
          <ac:chgData name="Kevin Angotti" userId="135bf231c30e5232" providerId="LiveId" clId="{0C76AC18-6B87-47BE-BC8F-32276ADCDA63}" dt="2021-02-07T04:43:31.025" v="2594" actId="26606"/>
          <ac:picMkLst>
            <pc:docMk/>
            <pc:sldMk cId="2826279822" sldId="281"/>
            <ac:picMk id="5" creationId="{49B15AAE-18C0-4019-831D-589A1770DF4C}"/>
          </ac:picMkLst>
        </pc:picChg>
        <pc:picChg chg="add mod">
          <ac:chgData name="Kevin Angotti" userId="135bf231c30e5232" providerId="LiveId" clId="{0C76AC18-6B87-47BE-BC8F-32276ADCDA63}" dt="2021-02-07T04:43:31.025" v="2594" actId="26606"/>
          <ac:picMkLst>
            <pc:docMk/>
            <pc:sldMk cId="2826279822" sldId="281"/>
            <ac:picMk id="7" creationId="{F29EABA1-1AED-4F40-88A0-BFD8EE67AB8B}"/>
          </ac:picMkLst>
        </pc:picChg>
      </pc:sldChg>
      <pc:sldChg chg="addSp delSp modSp add mod ord delDesignElem">
        <pc:chgData name="Kevin Angotti" userId="135bf231c30e5232" providerId="LiveId" clId="{0C76AC18-6B87-47BE-BC8F-32276ADCDA63}" dt="2021-02-07T23:35:21.442" v="2641" actId="20577"/>
        <pc:sldMkLst>
          <pc:docMk/>
          <pc:sldMk cId="3481842724" sldId="282"/>
        </pc:sldMkLst>
        <pc:spChg chg="mod ord">
          <ac:chgData name="Kevin Angotti" userId="135bf231c30e5232" providerId="LiveId" clId="{0C76AC18-6B87-47BE-BC8F-32276ADCDA63}" dt="2021-02-07T23:35:21.442" v="2641" actId="20577"/>
          <ac:spMkLst>
            <pc:docMk/>
            <pc:sldMk cId="3481842724" sldId="282"/>
            <ac:spMk id="2" creationId="{9D5858C9-A2AF-6246-BFA1-0DEC0CE7D806}"/>
          </ac:spMkLst>
        </pc:spChg>
        <pc:spChg chg="del mod">
          <ac:chgData name="Kevin Angotti" userId="135bf231c30e5232" providerId="LiveId" clId="{0C76AC18-6B87-47BE-BC8F-32276ADCDA63}" dt="2021-02-07T04:13:42.522" v="1408" actId="478"/>
          <ac:spMkLst>
            <pc:docMk/>
            <pc:sldMk cId="3481842724" sldId="282"/>
            <ac:spMk id="3" creationId="{50715725-51B0-6342-8566-4460CFF194F1}"/>
          </ac:spMkLst>
        </pc:spChg>
        <pc:spChg chg="add del mod">
          <ac:chgData name="Kevin Angotti" userId="135bf231c30e5232" providerId="LiveId" clId="{0C76AC18-6B87-47BE-BC8F-32276ADCDA63}" dt="2021-02-07T04:13:51.235" v="1412" actId="478"/>
          <ac:spMkLst>
            <pc:docMk/>
            <pc:sldMk cId="3481842724" sldId="282"/>
            <ac:spMk id="5" creationId="{B43A3F3C-BAC2-480E-9168-397B24C16A4F}"/>
          </ac:spMkLst>
        </pc:spChg>
        <pc:spChg chg="add del">
          <ac:chgData name="Kevin Angotti" userId="135bf231c30e5232" providerId="LiveId" clId="{0C76AC18-6B87-47BE-BC8F-32276ADCDA63}" dt="2021-02-07T04:26:53.567" v="1550"/>
          <ac:spMkLst>
            <pc:docMk/>
            <pc:sldMk cId="3481842724" sldId="282"/>
            <ac:spMk id="85" creationId="{19D32F93-50AC-4C46-A5DB-291C60DDB7BD}"/>
          </ac:spMkLst>
        </pc:spChg>
        <pc:spChg chg="add del">
          <ac:chgData name="Kevin Angotti" userId="135bf231c30e5232" providerId="LiveId" clId="{0C76AC18-6B87-47BE-BC8F-32276ADCDA63}" dt="2021-02-07T04:26:53.567" v="1550"/>
          <ac:spMkLst>
            <pc:docMk/>
            <pc:sldMk cId="3481842724" sldId="282"/>
            <ac:spMk id="87" creationId="{827DC2C4-B485-428A-BF4A-472D2967F47F}"/>
          </ac:spMkLst>
        </pc:spChg>
        <pc:spChg chg="add del">
          <ac:chgData name="Kevin Angotti" userId="135bf231c30e5232" providerId="LiveId" clId="{0C76AC18-6B87-47BE-BC8F-32276ADCDA63}" dt="2021-02-07T04:26:53.567" v="1550"/>
          <ac:spMkLst>
            <pc:docMk/>
            <pc:sldMk cId="3481842724" sldId="282"/>
            <ac:spMk id="89" creationId="{EE04B5EB-F158-4507-90DD-BD23620C7CC9}"/>
          </ac:spMkLst>
        </pc:spChg>
        <pc:spChg chg="add del">
          <ac:chgData name="Kevin Angotti" userId="135bf231c30e5232" providerId="LiveId" clId="{0C76AC18-6B87-47BE-BC8F-32276ADCDA63}" dt="2021-02-07T04:17:07.536" v="1434" actId="26606"/>
          <ac:spMkLst>
            <pc:docMk/>
            <pc:sldMk cId="3481842724" sldId="282"/>
            <ac:spMk id="120" creationId="{45D37F4E-DDB4-456B-97E0-9937730A039F}"/>
          </ac:spMkLst>
        </pc:spChg>
        <pc:spChg chg="add del">
          <ac:chgData name="Kevin Angotti" userId="135bf231c30e5232" providerId="LiveId" clId="{0C76AC18-6B87-47BE-BC8F-32276ADCDA63}" dt="2021-02-07T04:17:07.536" v="1434" actId="26606"/>
          <ac:spMkLst>
            <pc:docMk/>
            <pc:sldMk cId="3481842724" sldId="282"/>
            <ac:spMk id="121" creationId="{B2DD41CD-8F47-4F56-AD12-4E2FF7696987}"/>
          </ac:spMkLst>
        </pc:spChg>
        <pc:spChg chg="add del">
          <ac:chgData name="Kevin Angotti" userId="135bf231c30e5232" providerId="LiveId" clId="{0C76AC18-6B87-47BE-BC8F-32276ADCDA63}" dt="2021-02-07T04:15:20.094" v="1429" actId="26606"/>
          <ac:spMkLst>
            <pc:docMk/>
            <pc:sldMk cId="3481842724" sldId="282"/>
            <ac:spMk id="126" creationId="{91F55C5D-1648-4BE3-932D-8CADBF3F6736}"/>
          </ac:spMkLst>
        </pc:spChg>
        <pc:spChg chg="add del">
          <ac:chgData name="Kevin Angotti" userId="135bf231c30e5232" providerId="LiveId" clId="{0C76AC18-6B87-47BE-BC8F-32276ADCDA63}" dt="2021-02-07T04:15:20.094" v="1429" actId="26606"/>
          <ac:spMkLst>
            <pc:docMk/>
            <pc:sldMk cId="3481842724" sldId="282"/>
            <ac:spMk id="128" creationId="{A38E1331-B5A6-44BE-BF4E-EE6C2FD2A242}"/>
          </ac:spMkLst>
        </pc:spChg>
        <pc:spChg chg="add del">
          <ac:chgData name="Kevin Angotti" userId="135bf231c30e5232" providerId="LiveId" clId="{0C76AC18-6B87-47BE-BC8F-32276ADCDA63}" dt="2021-02-07T04:16:56.522" v="1431" actId="26606"/>
          <ac:spMkLst>
            <pc:docMk/>
            <pc:sldMk cId="3481842724" sldId="282"/>
            <ac:spMk id="130" creationId="{6570CC06-DB21-401C-BCF8-AAC5FF550D29}"/>
          </ac:spMkLst>
        </pc:spChg>
        <pc:spChg chg="add del">
          <ac:chgData name="Kevin Angotti" userId="135bf231c30e5232" providerId="LiveId" clId="{0C76AC18-6B87-47BE-BC8F-32276ADCDA63}" dt="2021-02-07T04:16:56.522" v="1431" actId="26606"/>
          <ac:spMkLst>
            <pc:docMk/>
            <pc:sldMk cId="3481842724" sldId="282"/>
            <ac:spMk id="131" creationId="{15B998FC-4B98-4A07-B159-9E629180AF40}"/>
          </ac:spMkLst>
        </pc:spChg>
        <pc:spChg chg="add del">
          <ac:chgData name="Kevin Angotti" userId="135bf231c30e5232" providerId="LiveId" clId="{0C76AC18-6B87-47BE-BC8F-32276ADCDA63}" dt="2021-02-07T04:17:07.508" v="1433" actId="26606"/>
          <ac:spMkLst>
            <pc:docMk/>
            <pc:sldMk cId="3481842724" sldId="282"/>
            <ac:spMk id="132" creationId="{E3CB1EC0-40A9-4D5E-B7E2-6E3423CE28B2}"/>
          </ac:spMkLst>
        </pc:spChg>
        <pc:spChg chg="add del">
          <ac:chgData name="Kevin Angotti" userId="135bf231c30e5232" providerId="LiveId" clId="{0C76AC18-6B87-47BE-BC8F-32276ADCDA63}" dt="2021-02-07T04:17:07.508" v="1433" actId="26606"/>
          <ac:spMkLst>
            <pc:docMk/>
            <pc:sldMk cId="3481842724" sldId="282"/>
            <ac:spMk id="133" creationId="{D898B8EB-E53C-4E72-9817-B4BFCAD73600}"/>
          </ac:spMkLst>
        </pc:spChg>
        <pc:spChg chg="add del">
          <ac:chgData name="Kevin Angotti" userId="135bf231c30e5232" providerId="LiveId" clId="{0C76AC18-6B87-47BE-BC8F-32276ADCDA63}" dt="2021-02-07T04:17:07.508" v="1433" actId="26606"/>
          <ac:spMkLst>
            <pc:docMk/>
            <pc:sldMk cId="3481842724" sldId="282"/>
            <ac:spMk id="134" creationId="{DCBE52EF-2889-423F-947C-0E44A760D696}"/>
          </ac:spMkLst>
        </pc:spChg>
        <pc:spChg chg="add del">
          <ac:chgData name="Kevin Angotti" userId="135bf231c30e5232" providerId="LiveId" clId="{0C76AC18-6B87-47BE-BC8F-32276ADCDA63}" dt="2021-02-07T04:17:07.508" v="1433" actId="26606"/>
          <ac:spMkLst>
            <pc:docMk/>
            <pc:sldMk cId="3481842724" sldId="282"/>
            <ac:spMk id="135" creationId="{4E130362-2F35-4AB7-9EA5-DBC0F771A58D}"/>
          </ac:spMkLst>
        </pc:spChg>
        <pc:spChg chg="add del">
          <ac:chgData name="Kevin Angotti" userId="135bf231c30e5232" providerId="LiveId" clId="{0C76AC18-6B87-47BE-BC8F-32276ADCDA63}" dt="2021-02-07T04:17:07.508" v="1433" actId="26606"/>
          <ac:spMkLst>
            <pc:docMk/>
            <pc:sldMk cId="3481842724" sldId="282"/>
            <ac:spMk id="136" creationId="{56BE988C-7A5B-41EC-A46C-AEA93D8D32FD}"/>
          </ac:spMkLst>
        </pc:spChg>
        <pc:spChg chg="add del">
          <ac:chgData name="Kevin Angotti" userId="135bf231c30e5232" providerId="LiveId" clId="{0C76AC18-6B87-47BE-BC8F-32276ADCDA63}" dt="2021-02-07T04:17:56.125" v="1435" actId="26606"/>
          <ac:spMkLst>
            <pc:docMk/>
            <pc:sldMk cId="3481842724" sldId="282"/>
            <ac:spMk id="138" creationId="{B2A37BC1-02C0-4D97-8BEC-5BECAD9A3BE1}"/>
          </ac:spMkLst>
        </pc:spChg>
        <pc:spChg chg="add del">
          <ac:chgData name="Kevin Angotti" userId="135bf231c30e5232" providerId="LiveId" clId="{0C76AC18-6B87-47BE-BC8F-32276ADCDA63}" dt="2021-02-07T04:17:56.125" v="1435" actId="26606"/>
          <ac:spMkLst>
            <pc:docMk/>
            <pc:sldMk cId="3481842724" sldId="282"/>
            <ac:spMk id="139" creationId="{BF19CFE6-7621-4FFB-A4F3-53DFD3860D97}"/>
          </ac:spMkLst>
        </pc:spChg>
        <pc:spChg chg="add del">
          <ac:chgData name="Kevin Angotti" userId="135bf231c30e5232" providerId="LiveId" clId="{0C76AC18-6B87-47BE-BC8F-32276ADCDA63}" dt="2021-02-07T04:17:56.125" v="1435" actId="26606"/>
          <ac:spMkLst>
            <pc:docMk/>
            <pc:sldMk cId="3481842724" sldId="282"/>
            <ac:spMk id="140" creationId="{3F4DD1A1-652B-4ECB-A8DE-07087A834E61}"/>
          </ac:spMkLst>
        </pc:spChg>
        <pc:spChg chg="add del">
          <ac:chgData name="Kevin Angotti" userId="135bf231c30e5232" providerId="LiveId" clId="{0C76AC18-6B87-47BE-BC8F-32276ADCDA63}" dt="2021-02-07T04:17:56.125" v="1435" actId="26606"/>
          <ac:spMkLst>
            <pc:docMk/>
            <pc:sldMk cId="3481842724" sldId="282"/>
            <ac:spMk id="142" creationId="{D4A67D3B-CF15-41C0-AEB5-8D857A8AE855}"/>
          </ac:spMkLst>
        </pc:spChg>
        <pc:spChg chg="add del">
          <ac:chgData name="Kevin Angotti" userId="135bf231c30e5232" providerId="LiveId" clId="{0C76AC18-6B87-47BE-BC8F-32276ADCDA63}" dt="2021-02-07T04:17:56.125" v="1435" actId="26606"/>
          <ac:spMkLst>
            <pc:docMk/>
            <pc:sldMk cId="3481842724" sldId="282"/>
            <ac:spMk id="143" creationId="{4EE44E17-6A21-4DF3-9573-0819D6F00067}"/>
          </ac:spMkLst>
        </pc:spChg>
        <pc:spChg chg="add del">
          <ac:chgData name="Kevin Angotti" userId="135bf231c30e5232" providerId="LiveId" clId="{0C76AC18-6B87-47BE-BC8F-32276ADCDA63}" dt="2021-02-07T04:17:56.125" v="1435" actId="26606"/>
          <ac:spMkLst>
            <pc:docMk/>
            <pc:sldMk cId="3481842724" sldId="282"/>
            <ac:spMk id="144" creationId="{1DE44A29-0857-4193-8859-8E5D8A3CDAE7}"/>
          </ac:spMkLst>
        </pc:spChg>
        <pc:picChg chg="del">
          <ac:chgData name="Kevin Angotti" userId="135bf231c30e5232" providerId="LiveId" clId="{0C76AC18-6B87-47BE-BC8F-32276ADCDA63}" dt="2021-02-07T04:13:44.076" v="1409" actId="478"/>
          <ac:picMkLst>
            <pc:docMk/>
            <pc:sldMk cId="3481842724" sldId="282"/>
            <ac:picMk id="6" creationId="{3183C6F0-FFDA-4A4C-975C-39A8CDC2E8CF}"/>
          </ac:picMkLst>
        </pc:picChg>
        <pc:picChg chg="add mod ord">
          <ac:chgData name="Kevin Angotti" userId="135bf231c30e5232" providerId="LiveId" clId="{0C76AC18-6B87-47BE-BC8F-32276ADCDA63}" dt="2021-02-07T04:18:45.405" v="1449" actId="1076"/>
          <ac:picMkLst>
            <pc:docMk/>
            <pc:sldMk cId="3481842724" sldId="282"/>
            <ac:picMk id="8" creationId="{F8697FA0-A93A-441F-94C1-8411E0E545F5}"/>
          </ac:picMkLst>
        </pc:picChg>
        <pc:picChg chg="add mod ord">
          <ac:chgData name="Kevin Angotti" userId="135bf231c30e5232" providerId="LiveId" clId="{0C76AC18-6B87-47BE-BC8F-32276ADCDA63}" dt="2021-02-07T04:18:52.701" v="1450" actId="1076"/>
          <ac:picMkLst>
            <pc:docMk/>
            <pc:sldMk cId="3481842724" sldId="282"/>
            <ac:picMk id="10" creationId="{96DE1C22-75F2-4FCA-8807-734490BC0A47}"/>
          </ac:picMkLst>
        </pc:picChg>
        <pc:picChg chg="add mod ord">
          <ac:chgData name="Kevin Angotti" userId="135bf231c30e5232" providerId="LiveId" clId="{0C76AC18-6B87-47BE-BC8F-32276ADCDA63}" dt="2021-02-07T23:35:07.849" v="2631" actId="1076"/>
          <ac:picMkLst>
            <pc:docMk/>
            <pc:sldMk cId="3481842724" sldId="282"/>
            <ac:picMk id="12" creationId="{E455CB8B-F09F-4ECA-8DAC-61CBE960C445}"/>
          </ac:picMkLst>
        </pc:picChg>
        <pc:picChg chg="add mod">
          <ac:chgData name="Kevin Angotti" userId="135bf231c30e5232" providerId="LiveId" clId="{0C76AC18-6B87-47BE-BC8F-32276ADCDA63}" dt="2021-02-07T23:34:59.130" v="2629" actId="1076"/>
          <ac:picMkLst>
            <pc:docMk/>
            <pc:sldMk cId="3481842724" sldId="282"/>
            <ac:picMk id="14" creationId="{85D04E7A-FDBD-47E2-AA75-D46E709EAFC4}"/>
          </ac:picMkLst>
        </pc:picChg>
        <pc:picChg chg="add del">
          <ac:chgData name="Kevin Angotti" userId="135bf231c30e5232" providerId="LiveId" clId="{0C76AC18-6B87-47BE-BC8F-32276ADCDA63}" dt="2021-02-07T04:17:56.125" v="1435" actId="26606"/>
          <ac:picMkLst>
            <pc:docMk/>
            <pc:sldMk cId="3481842724" sldId="282"/>
            <ac:picMk id="141" creationId="{E2271F3E-C693-4F5F-9E5F-B543945DDB94}"/>
          </ac:picMkLst>
        </pc:picChg>
      </pc:sldChg>
      <pc:sldChg chg="addSp delSp modSp add mod delDesignElem">
        <pc:chgData name="Kevin Angotti" userId="135bf231c30e5232" providerId="LiveId" clId="{0C76AC18-6B87-47BE-BC8F-32276ADCDA63}" dt="2021-02-08T00:54:24.680" v="2649" actId="1035"/>
        <pc:sldMkLst>
          <pc:docMk/>
          <pc:sldMk cId="1653229937" sldId="283"/>
        </pc:sldMkLst>
        <pc:spChg chg="mod">
          <ac:chgData name="Kevin Angotti" userId="135bf231c30e5232" providerId="LiveId" clId="{0C76AC18-6B87-47BE-BC8F-32276ADCDA63}" dt="2021-02-07T04:45:34.051" v="2603" actId="26606"/>
          <ac:spMkLst>
            <pc:docMk/>
            <pc:sldMk cId="1653229937" sldId="283"/>
            <ac:spMk id="2" creationId="{9D5858C9-A2AF-6246-BFA1-0DEC0CE7D806}"/>
          </ac:spMkLst>
        </pc:spChg>
        <pc:spChg chg="del mod">
          <ac:chgData name="Kevin Angotti" userId="135bf231c30e5232" providerId="LiveId" clId="{0C76AC18-6B87-47BE-BC8F-32276ADCDA63}" dt="2021-02-07T04:19:55.289" v="1467" actId="478"/>
          <ac:spMkLst>
            <pc:docMk/>
            <pc:sldMk cId="1653229937" sldId="283"/>
            <ac:spMk id="3" creationId="{50715725-51B0-6342-8566-4460CFF194F1}"/>
          </ac:spMkLst>
        </pc:spChg>
        <pc:spChg chg="add del mod">
          <ac:chgData name="Kevin Angotti" userId="135bf231c30e5232" providerId="LiveId" clId="{0C76AC18-6B87-47BE-BC8F-32276ADCDA63}" dt="2021-02-07T04:19:58.888" v="1470" actId="478"/>
          <ac:spMkLst>
            <pc:docMk/>
            <pc:sldMk cId="1653229937" sldId="283"/>
            <ac:spMk id="5" creationId="{BF75E0FE-C3D4-4DEB-B8D8-5C5A8E693E17}"/>
          </ac:spMkLst>
        </pc:spChg>
        <pc:spChg chg="add">
          <ac:chgData name="Kevin Angotti" userId="135bf231c30e5232" providerId="LiveId" clId="{0C76AC18-6B87-47BE-BC8F-32276ADCDA63}" dt="2021-02-07T04:45:34.051" v="2603" actId="26606"/>
          <ac:spMkLst>
            <pc:docMk/>
            <pc:sldMk cId="1653229937" sldId="283"/>
            <ac:spMk id="20" creationId="{C4879EFC-8E62-4E00-973C-C45EE9EC676D}"/>
          </ac:spMkLst>
        </pc:spChg>
        <pc:spChg chg="add">
          <ac:chgData name="Kevin Angotti" userId="135bf231c30e5232" providerId="LiveId" clId="{0C76AC18-6B87-47BE-BC8F-32276ADCDA63}" dt="2021-02-07T04:45:34.051" v="2603" actId="26606"/>
          <ac:spMkLst>
            <pc:docMk/>
            <pc:sldMk cId="1653229937" sldId="283"/>
            <ac:spMk id="22" creationId="{D6A9C53F-5F90-40A5-8C85-5412D39C8C68}"/>
          </ac:spMkLst>
        </pc:spChg>
        <pc:spChg chg="del">
          <ac:chgData name="Kevin Angotti" userId="135bf231c30e5232" providerId="LiveId" clId="{0C76AC18-6B87-47BE-BC8F-32276ADCDA63}" dt="2021-02-07T04:22:22.805" v="1493" actId="26606"/>
          <ac:spMkLst>
            <pc:docMk/>
            <pc:sldMk cId="1653229937" sldId="283"/>
            <ac:spMk id="95" creationId="{394842B0-684D-44CC-B4BC-D13331CFD290}"/>
          </ac:spMkLst>
        </pc:spChg>
        <pc:spChg chg="del">
          <ac:chgData name="Kevin Angotti" userId="135bf231c30e5232" providerId="LiveId" clId="{0C76AC18-6B87-47BE-BC8F-32276ADCDA63}" dt="2021-02-07T04:22:22.805" v="1493" actId="26606"/>
          <ac:spMkLst>
            <pc:docMk/>
            <pc:sldMk cId="1653229937" sldId="283"/>
            <ac:spMk id="96" creationId="{4C2A3DC3-F495-4B99-9FF3-3FB30D63235E}"/>
          </ac:spMkLst>
        </pc:spChg>
        <pc:spChg chg="add del">
          <ac:chgData name="Kevin Angotti" userId="135bf231c30e5232" providerId="LiveId" clId="{0C76AC18-6B87-47BE-BC8F-32276ADCDA63}" dt="2021-02-07T04:22:51.330" v="1499" actId="26606"/>
          <ac:spMkLst>
            <pc:docMk/>
            <pc:sldMk cId="1653229937" sldId="283"/>
            <ac:spMk id="101" creationId="{C4879EFC-8E62-4E00-973C-C45EE9EC676D}"/>
          </ac:spMkLst>
        </pc:spChg>
        <pc:spChg chg="add del">
          <ac:chgData name="Kevin Angotti" userId="135bf231c30e5232" providerId="LiveId" clId="{0C76AC18-6B87-47BE-BC8F-32276ADCDA63}" dt="2021-02-07T04:22:51.330" v="1499" actId="26606"/>
          <ac:spMkLst>
            <pc:docMk/>
            <pc:sldMk cId="1653229937" sldId="283"/>
            <ac:spMk id="103" creationId="{D6A9C53F-5F90-40A5-8C85-5412D39C8C68}"/>
          </ac:spMkLst>
        </pc:spChg>
        <pc:spChg chg="add del">
          <ac:chgData name="Kevin Angotti" userId="135bf231c30e5232" providerId="LiveId" clId="{0C76AC18-6B87-47BE-BC8F-32276ADCDA63}" dt="2021-02-07T04:26:53.567" v="1550"/>
          <ac:spMkLst>
            <pc:docMk/>
            <pc:sldMk cId="1653229937" sldId="283"/>
            <ac:spMk id="108" creationId="{F0087D53-9295-4463-AAE4-D5C626046E9F}"/>
          </ac:spMkLst>
        </pc:spChg>
        <pc:spChg chg="add del">
          <ac:chgData name="Kevin Angotti" userId="135bf231c30e5232" providerId="LiveId" clId="{0C76AC18-6B87-47BE-BC8F-32276ADCDA63}" dt="2021-02-07T04:26:53.567" v="1550"/>
          <ac:spMkLst>
            <pc:docMk/>
            <pc:sldMk cId="1653229937" sldId="283"/>
            <ac:spMk id="110" creationId="{D6A9C53F-5F90-40A5-8C85-5412D39C8C68}"/>
          </ac:spMkLst>
        </pc:spChg>
        <pc:picChg chg="add mod">
          <ac:chgData name="Kevin Angotti" userId="135bf231c30e5232" providerId="LiveId" clId="{0C76AC18-6B87-47BE-BC8F-32276ADCDA63}" dt="2021-02-07T04:45:42.052" v="2605" actId="14100"/>
          <ac:picMkLst>
            <pc:docMk/>
            <pc:sldMk cId="1653229937" sldId="283"/>
            <ac:picMk id="7" creationId="{153B844D-8271-4B52-8F4B-F4A89987812B}"/>
          </ac:picMkLst>
        </pc:picChg>
        <pc:picChg chg="add del mod">
          <ac:chgData name="Kevin Angotti" userId="135bf231c30e5232" providerId="LiveId" clId="{0C76AC18-6B87-47BE-BC8F-32276ADCDA63}" dt="2021-02-07T04:21:18.091" v="1483" actId="478"/>
          <ac:picMkLst>
            <pc:docMk/>
            <pc:sldMk cId="1653229937" sldId="283"/>
            <ac:picMk id="9" creationId="{78BD68B9-3AD3-44B0-B4D7-DC690EB833AC}"/>
          </ac:picMkLst>
        </pc:picChg>
        <pc:picChg chg="del">
          <ac:chgData name="Kevin Angotti" userId="135bf231c30e5232" providerId="LiveId" clId="{0C76AC18-6B87-47BE-BC8F-32276ADCDA63}" dt="2021-02-07T04:20:02.262" v="1472" actId="478"/>
          <ac:picMkLst>
            <pc:docMk/>
            <pc:sldMk cId="1653229937" sldId="283"/>
            <ac:picMk id="11" creationId="{12DBC186-8BE5-4938-AB23-1AE5A39FE5FB}"/>
          </ac:picMkLst>
        </pc:picChg>
        <pc:picChg chg="add del mod">
          <ac:chgData name="Kevin Angotti" userId="135bf231c30e5232" providerId="LiveId" clId="{0C76AC18-6B87-47BE-BC8F-32276ADCDA63}" dt="2021-02-07T04:21:43.022" v="1487" actId="478"/>
          <ac:picMkLst>
            <pc:docMk/>
            <pc:sldMk cId="1653229937" sldId="283"/>
            <ac:picMk id="12" creationId="{534FFD15-F984-4A1C-8381-568F6176FE7C}"/>
          </ac:picMkLst>
        </pc:picChg>
        <pc:picChg chg="del">
          <ac:chgData name="Kevin Angotti" userId="135bf231c30e5232" providerId="LiveId" clId="{0C76AC18-6B87-47BE-BC8F-32276ADCDA63}" dt="2021-02-07T04:20:00.933" v="1471" actId="478"/>
          <ac:picMkLst>
            <pc:docMk/>
            <pc:sldMk cId="1653229937" sldId="283"/>
            <ac:picMk id="13" creationId="{DC59C5F8-E886-492E-BBD0-CDE4D7BB2830}"/>
          </ac:picMkLst>
        </pc:picChg>
        <pc:picChg chg="add mod">
          <ac:chgData name="Kevin Angotti" userId="135bf231c30e5232" providerId="LiveId" clId="{0C76AC18-6B87-47BE-BC8F-32276ADCDA63}" dt="2021-02-08T00:54:24.680" v="2649" actId="1035"/>
          <ac:picMkLst>
            <pc:docMk/>
            <pc:sldMk cId="1653229937" sldId="283"/>
            <ac:picMk id="15" creationId="{1FAABA25-21AE-4741-B973-C3414AF4958D}"/>
          </ac:picMkLst>
        </pc:picChg>
      </pc:sldChg>
      <pc:sldChg chg="addSp delSp modSp add del mod addAnim delAnim setClrOvrMap">
        <pc:chgData name="Kevin Angotti" userId="135bf231c30e5232" providerId="LiveId" clId="{0C76AC18-6B87-47BE-BC8F-32276ADCDA63}" dt="2021-02-07T04:26:06.858" v="1527" actId="2696"/>
        <pc:sldMkLst>
          <pc:docMk/>
          <pc:sldMk cId="1489461490" sldId="284"/>
        </pc:sldMkLst>
        <pc:spChg chg="mod">
          <ac:chgData name="Kevin Angotti" userId="135bf231c30e5232" providerId="LiveId" clId="{0C76AC18-6B87-47BE-BC8F-32276ADCDA63}" dt="2021-02-07T04:25:55.549" v="1526" actId="26606"/>
          <ac:spMkLst>
            <pc:docMk/>
            <pc:sldMk cId="1489461490" sldId="284"/>
            <ac:spMk id="2" creationId="{9D5858C9-A2AF-6246-BFA1-0DEC0CE7D806}"/>
          </ac:spMkLst>
        </pc:spChg>
        <pc:spChg chg="add del">
          <ac:chgData name="Kevin Angotti" userId="135bf231c30e5232" providerId="LiveId" clId="{0C76AC18-6B87-47BE-BC8F-32276ADCDA63}" dt="2021-02-07T04:25:55.549" v="1526" actId="26606"/>
          <ac:spMkLst>
            <pc:docMk/>
            <pc:sldMk cId="1489461490" sldId="284"/>
            <ac:spMk id="108" creationId="{F0087D53-9295-4463-AAE4-D5C626046E9F}"/>
          </ac:spMkLst>
        </pc:spChg>
        <pc:spChg chg="add del">
          <ac:chgData name="Kevin Angotti" userId="135bf231c30e5232" providerId="LiveId" clId="{0C76AC18-6B87-47BE-BC8F-32276ADCDA63}" dt="2021-02-07T04:25:55.549" v="1526" actId="26606"/>
          <ac:spMkLst>
            <pc:docMk/>
            <pc:sldMk cId="1489461490" sldId="284"/>
            <ac:spMk id="110" creationId="{D6A9C53F-5F90-40A5-8C85-5412D39C8C68}"/>
          </ac:spMkLst>
        </pc:spChg>
        <pc:spChg chg="add">
          <ac:chgData name="Kevin Angotti" userId="135bf231c30e5232" providerId="LiveId" clId="{0C76AC18-6B87-47BE-BC8F-32276ADCDA63}" dt="2021-02-07T04:25:55.549" v="1526" actId="26606"/>
          <ac:spMkLst>
            <pc:docMk/>
            <pc:sldMk cId="1489461490" sldId="284"/>
            <ac:spMk id="112" creationId="{BCED4D40-4B67-4331-AC48-79B82B4A47D8}"/>
          </ac:spMkLst>
        </pc:spChg>
        <pc:spChg chg="add">
          <ac:chgData name="Kevin Angotti" userId="135bf231c30e5232" providerId="LiveId" clId="{0C76AC18-6B87-47BE-BC8F-32276ADCDA63}" dt="2021-02-07T04:25:55.549" v="1526" actId="26606"/>
          <ac:spMkLst>
            <pc:docMk/>
            <pc:sldMk cId="1489461490" sldId="284"/>
            <ac:spMk id="113" creationId="{670CEDEF-4F34-412E-84EE-329C1E936AF5}"/>
          </ac:spMkLst>
        </pc:spChg>
        <pc:spChg chg="add del">
          <ac:chgData name="Kevin Angotti" userId="135bf231c30e5232" providerId="LiveId" clId="{0C76AC18-6B87-47BE-BC8F-32276ADCDA63}" dt="2021-02-07T04:25:47.800" v="1518" actId="26606"/>
          <ac:spMkLst>
            <pc:docMk/>
            <pc:sldMk cId="1489461490" sldId="284"/>
            <ac:spMk id="115" creationId="{665DBBEF-238B-476B-96AB-8AAC3224ECEA}"/>
          </ac:spMkLst>
        </pc:spChg>
        <pc:spChg chg="add del">
          <ac:chgData name="Kevin Angotti" userId="135bf231c30e5232" providerId="LiveId" clId="{0C76AC18-6B87-47BE-BC8F-32276ADCDA63}" dt="2021-02-07T04:25:47.800" v="1518" actId="26606"/>
          <ac:spMkLst>
            <pc:docMk/>
            <pc:sldMk cId="1489461490" sldId="284"/>
            <ac:spMk id="117" creationId="{3FCFB1DE-0B7E-48CC-BA90-B2AB0889F9D6}"/>
          </ac:spMkLst>
        </pc:spChg>
        <pc:spChg chg="add del">
          <ac:chgData name="Kevin Angotti" userId="135bf231c30e5232" providerId="LiveId" clId="{0C76AC18-6B87-47BE-BC8F-32276ADCDA63}" dt="2021-02-07T04:25:50.224" v="1520" actId="26606"/>
          <ac:spMkLst>
            <pc:docMk/>
            <pc:sldMk cId="1489461490" sldId="284"/>
            <ac:spMk id="119" creationId="{D12DDE76-C203-4047-9998-63900085B5E8}"/>
          </ac:spMkLst>
        </pc:spChg>
        <pc:spChg chg="add del">
          <ac:chgData name="Kevin Angotti" userId="135bf231c30e5232" providerId="LiveId" clId="{0C76AC18-6B87-47BE-BC8F-32276ADCDA63}" dt="2021-02-07T04:25:50.930" v="1522" actId="26606"/>
          <ac:spMkLst>
            <pc:docMk/>
            <pc:sldMk cId="1489461490" sldId="284"/>
            <ac:spMk id="122" creationId="{16F9E488-0718-4E1E-9D12-26779F606252}"/>
          </ac:spMkLst>
        </pc:spChg>
        <pc:spChg chg="add del">
          <ac:chgData name="Kevin Angotti" userId="135bf231c30e5232" providerId="LiveId" clId="{0C76AC18-6B87-47BE-BC8F-32276ADCDA63}" dt="2021-02-07T04:25:50.930" v="1522" actId="26606"/>
          <ac:spMkLst>
            <pc:docMk/>
            <pc:sldMk cId="1489461490" sldId="284"/>
            <ac:spMk id="123" creationId="{CE708407-D01D-4E57-8998-FF799DBC3788}"/>
          </ac:spMkLst>
        </pc:spChg>
        <pc:grpChg chg="add del">
          <ac:chgData name="Kevin Angotti" userId="135bf231c30e5232" providerId="LiveId" clId="{0C76AC18-6B87-47BE-BC8F-32276ADCDA63}" dt="2021-02-07T04:25:50.930" v="1522" actId="26606"/>
          <ac:grpSpMkLst>
            <pc:docMk/>
            <pc:sldMk cId="1489461490" sldId="284"/>
            <ac:grpSpMk id="124" creationId="{7F963B07-5C9E-478C-A53E-B6F5B4A78933}"/>
          </ac:grpSpMkLst>
        </pc:grpChg>
        <pc:picChg chg="add mod">
          <ac:chgData name="Kevin Angotti" userId="135bf231c30e5232" providerId="LiveId" clId="{0C76AC18-6B87-47BE-BC8F-32276ADCDA63}" dt="2021-02-07T04:25:55.549" v="1526" actId="26606"/>
          <ac:picMkLst>
            <pc:docMk/>
            <pc:sldMk cId="1489461490" sldId="284"/>
            <ac:picMk id="4" creationId="{06EB65E3-78DA-4FF0-9849-F93AC98671E2}"/>
          </ac:picMkLst>
        </pc:picChg>
        <pc:picChg chg="del">
          <ac:chgData name="Kevin Angotti" userId="135bf231c30e5232" providerId="LiveId" clId="{0C76AC18-6B87-47BE-BC8F-32276ADCDA63}" dt="2021-02-07T04:24:15.941" v="1509" actId="478"/>
          <ac:picMkLst>
            <pc:docMk/>
            <pc:sldMk cId="1489461490" sldId="284"/>
            <ac:picMk id="7" creationId="{153B844D-8271-4B52-8F4B-F4A89987812B}"/>
          </ac:picMkLst>
        </pc:picChg>
        <pc:picChg chg="del">
          <ac:chgData name="Kevin Angotti" userId="135bf231c30e5232" providerId="LiveId" clId="{0C76AC18-6B87-47BE-BC8F-32276ADCDA63}" dt="2021-02-07T04:24:18.036" v="1510" actId="478"/>
          <ac:picMkLst>
            <pc:docMk/>
            <pc:sldMk cId="1489461490" sldId="284"/>
            <ac:picMk id="15" creationId="{1FAABA25-21AE-4741-B973-C3414AF4958D}"/>
          </ac:picMkLst>
        </pc:picChg>
      </pc:sldChg>
      <pc:sldChg chg="addSp delSp modSp new mod modClrScheme chgLayout">
        <pc:chgData name="Kevin Angotti" userId="135bf231c30e5232" providerId="LiveId" clId="{0C76AC18-6B87-47BE-BC8F-32276ADCDA63}" dt="2021-02-07T04:28:23.447" v="1577" actId="14100"/>
        <pc:sldMkLst>
          <pc:docMk/>
          <pc:sldMk cId="3608699316" sldId="284"/>
        </pc:sldMkLst>
        <pc:spChg chg="del mod">
          <ac:chgData name="Kevin Angotti" userId="135bf231c30e5232" providerId="LiveId" clId="{0C76AC18-6B87-47BE-BC8F-32276ADCDA63}" dt="2021-02-07T04:26:21.716" v="1530" actId="478"/>
          <ac:spMkLst>
            <pc:docMk/>
            <pc:sldMk cId="3608699316" sldId="284"/>
            <ac:spMk id="2" creationId="{2E4F467A-8474-4B61-B4B2-E99B835CE9A5}"/>
          </ac:spMkLst>
        </pc:spChg>
        <pc:spChg chg="del mod">
          <ac:chgData name="Kevin Angotti" userId="135bf231c30e5232" providerId="LiveId" clId="{0C76AC18-6B87-47BE-BC8F-32276ADCDA63}" dt="2021-02-07T04:26:25.551" v="1532" actId="478"/>
          <ac:spMkLst>
            <pc:docMk/>
            <pc:sldMk cId="3608699316" sldId="284"/>
            <ac:spMk id="3" creationId="{5276FA07-1CA3-4D6E-B713-BA4337D041F7}"/>
          </ac:spMkLst>
        </pc:spChg>
        <pc:spChg chg="del mod">
          <ac:chgData name="Kevin Angotti" userId="135bf231c30e5232" providerId="LiveId" clId="{0C76AC18-6B87-47BE-BC8F-32276ADCDA63}" dt="2021-02-07T04:26:30.116" v="1535" actId="478"/>
          <ac:spMkLst>
            <pc:docMk/>
            <pc:sldMk cId="3608699316" sldId="284"/>
            <ac:spMk id="4" creationId="{52E21009-A7D4-43D9-9A56-040A960F6494}"/>
          </ac:spMkLst>
        </pc:spChg>
        <pc:spChg chg="add mod">
          <ac:chgData name="Kevin Angotti" userId="135bf231c30e5232" providerId="LiveId" clId="{0C76AC18-6B87-47BE-BC8F-32276ADCDA63}" dt="2021-02-07T04:26:56.485" v="1551"/>
          <ac:spMkLst>
            <pc:docMk/>
            <pc:sldMk cId="3608699316" sldId="284"/>
            <ac:spMk id="5" creationId="{ED640A5A-D41B-4F44-912B-FFE2AE5E4000}"/>
          </ac:spMkLst>
        </pc:spChg>
        <pc:spChg chg="add del mod">
          <ac:chgData name="Kevin Angotti" userId="135bf231c30e5232" providerId="LiveId" clId="{0C76AC18-6B87-47BE-BC8F-32276ADCDA63}" dt="2021-02-07T04:26:46.282" v="1538" actId="478"/>
          <ac:spMkLst>
            <pc:docMk/>
            <pc:sldMk cId="3608699316" sldId="284"/>
            <ac:spMk id="6" creationId="{B49413D1-FAAE-4026-82DC-C93DED43FAEA}"/>
          </ac:spMkLst>
        </pc:spChg>
        <pc:picChg chg="add del mod">
          <ac:chgData name="Kevin Angotti" userId="135bf231c30e5232" providerId="LiveId" clId="{0C76AC18-6B87-47BE-BC8F-32276ADCDA63}" dt="2021-02-07T04:28:23.447" v="1577" actId="14100"/>
          <ac:picMkLst>
            <pc:docMk/>
            <pc:sldMk cId="3608699316" sldId="284"/>
            <ac:picMk id="8" creationId="{D3423623-E330-4419-AC8C-EB077551DFD2}"/>
          </ac:picMkLst>
        </pc:picChg>
      </pc:sldChg>
      <pc:sldChg chg="addSp delSp modSp new add del mod">
        <pc:chgData name="Kevin Angotti" userId="135bf231c30e5232" providerId="LiveId" clId="{0C76AC18-6B87-47BE-BC8F-32276ADCDA63}" dt="2021-02-07T04:28:14.328" v="1569" actId="680"/>
        <pc:sldMkLst>
          <pc:docMk/>
          <pc:sldMk cId="3857056645" sldId="285"/>
        </pc:sldMkLst>
        <pc:spChg chg="add del">
          <ac:chgData name="Kevin Angotti" userId="135bf231c30e5232" providerId="LiveId" clId="{0C76AC18-6B87-47BE-BC8F-32276ADCDA63}" dt="2021-02-07T04:28:13.436" v="1568" actId="931"/>
          <ac:spMkLst>
            <pc:docMk/>
            <pc:sldMk cId="3857056645" sldId="285"/>
            <ac:spMk id="2" creationId="{F781CF78-38BE-4660-8A91-6790AAD03967}"/>
          </ac:spMkLst>
        </pc:spChg>
        <pc:spChg chg="add del mod">
          <ac:chgData name="Kevin Angotti" userId="135bf231c30e5232" providerId="LiveId" clId="{0C76AC18-6B87-47BE-BC8F-32276ADCDA63}" dt="2021-02-07T04:28:12.052" v="1566" actId="14100"/>
          <ac:spMkLst>
            <pc:docMk/>
            <pc:sldMk cId="3857056645" sldId="285"/>
            <ac:spMk id="3" creationId="{12943448-D738-4376-9A90-B512259893CB}"/>
          </ac:spMkLst>
        </pc:spChg>
        <pc:picChg chg="add del mod">
          <ac:chgData name="Kevin Angotti" userId="135bf231c30e5232" providerId="LiveId" clId="{0C76AC18-6B87-47BE-BC8F-32276ADCDA63}" dt="2021-02-07T04:28:13.436" v="1568" actId="931"/>
          <ac:picMkLst>
            <pc:docMk/>
            <pc:sldMk cId="3857056645" sldId="285"/>
            <ac:picMk id="5" creationId="{B39D4DAA-8768-4291-BC32-C5BC9674C822}"/>
          </ac:picMkLst>
        </pc:picChg>
      </pc:sldChg>
      <pc:sldChg chg="addSp delSp modSp new mod">
        <pc:chgData name="Kevin Angotti" userId="135bf231c30e5232" providerId="LiveId" clId="{0C76AC18-6B87-47BE-BC8F-32276ADCDA63}" dt="2021-02-07T04:28:44.893" v="1583" actId="478"/>
        <pc:sldMkLst>
          <pc:docMk/>
          <pc:sldMk cId="4092729100" sldId="285"/>
        </pc:sldMkLst>
        <pc:spChg chg="del">
          <ac:chgData name="Kevin Angotti" userId="135bf231c30e5232" providerId="LiveId" clId="{0C76AC18-6B87-47BE-BC8F-32276ADCDA63}" dt="2021-02-07T04:28:36.886" v="1579" actId="931"/>
          <ac:spMkLst>
            <pc:docMk/>
            <pc:sldMk cId="4092729100" sldId="285"/>
            <ac:spMk id="2" creationId="{3B2B28F5-4B40-47F6-8BB9-4DEB4ED06935}"/>
          </ac:spMkLst>
        </pc:spChg>
        <pc:spChg chg="del mod">
          <ac:chgData name="Kevin Angotti" userId="135bf231c30e5232" providerId="LiveId" clId="{0C76AC18-6B87-47BE-BC8F-32276ADCDA63}" dt="2021-02-07T04:28:44.893" v="1583" actId="478"/>
          <ac:spMkLst>
            <pc:docMk/>
            <pc:sldMk cId="4092729100" sldId="285"/>
            <ac:spMk id="3" creationId="{001B844A-9BAF-44D7-BA71-FABCF5114911}"/>
          </ac:spMkLst>
        </pc:spChg>
        <pc:picChg chg="add mod">
          <ac:chgData name="Kevin Angotti" userId="135bf231c30e5232" providerId="LiveId" clId="{0C76AC18-6B87-47BE-BC8F-32276ADCDA63}" dt="2021-02-07T04:28:38.480" v="1581" actId="962"/>
          <ac:picMkLst>
            <pc:docMk/>
            <pc:sldMk cId="4092729100" sldId="285"/>
            <ac:picMk id="5" creationId="{1C7B093C-E0F7-4CA8-A29A-ABACE497337A}"/>
          </ac:picMkLst>
        </pc:picChg>
      </pc:sldChg>
      <pc:sldChg chg="addSp delSp modSp new mod">
        <pc:chgData name="Kevin Angotti" userId="135bf231c30e5232" providerId="LiveId" clId="{0C76AC18-6B87-47BE-BC8F-32276ADCDA63}" dt="2021-02-07T04:29:31.092" v="1591" actId="14100"/>
        <pc:sldMkLst>
          <pc:docMk/>
          <pc:sldMk cId="2333289425" sldId="286"/>
        </pc:sldMkLst>
        <pc:spChg chg="del">
          <ac:chgData name="Kevin Angotti" userId="135bf231c30e5232" providerId="LiveId" clId="{0C76AC18-6B87-47BE-BC8F-32276ADCDA63}" dt="2021-02-07T04:28:58.300" v="1585" actId="931"/>
          <ac:spMkLst>
            <pc:docMk/>
            <pc:sldMk cId="2333289425" sldId="286"/>
            <ac:spMk id="2" creationId="{64BC4903-FB07-4FB8-B7E6-016C0841543C}"/>
          </ac:spMkLst>
        </pc:spChg>
        <pc:spChg chg="del mod">
          <ac:chgData name="Kevin Angotti" userId="135bf231c30e5232" providerId="LiveId" clId="{0C76AC18-6B87-47BE-BC8F-32276ADCDA63}" dt="2021-02-07T04:29:19.389" v="1589" actId="478"/>
          <ac:spMkLst>
            <pc:docMk/>
            <pc:sldMk cId="2333289425" sldId="286"/>
            <ac:spMk id="3" creationId="{BFC5E6A1-238E-4B50-AD68-038BE7BE86CB}"/>
          </ac:spMkLst>
        </pc:spChg>
        <pc:picChg chg="add mod">
          <ac:chgData name="Kevin Angotti" userId="135bf231c30e5232" providerId="LiveId" clId="{0C76AC18-6B87-47BE-BC8F-32276ADCDA63}" dt="2021-02-07T04:29:31.092" v="1591" actId="14100"/>
          <ac:picMkLst>
            <pc:docMk/>
            <pc:sldMk cId="2333289425" sldId="286"/>
            <ac:picMk id="5" creationId="{17AF0654-C575-4CBE-B1E0-A205A3FDCDE7}"/>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2-06T22:45:53.920" idx="2">
    <p:pos x="10" y="10"/>
    <p:text>The thought process here was from the EDA analysis the United States was shown to provide the most funding to campaigns so, running a linear model just on the United States pledged amounts was a necessary step. The error did go up by a full point; however, it is still a strong model since this change was very little. I was only able to provide an accuracy of .26 to 0.31 percent</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E214B-4FB9-40A8-8B84-E64C703964AF}"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0EEA8-67CE-477F-8E81-9E8A3EC24733}" type="slidenum">
              <a:rPr lang="en-US" smtClean="0"/>
              <a:t>‹#›</a:t>
            </a:fld>
            <a:endParaRPr lang="en-US"/>
          </a:p>
        </p:txBody>
      </p:sp>
    </p:spTree>
    <p:extLst>
      <p:ext uri="{BB962C8B-B14F-4D97-AF65-F5344CB8AC3E}">
        <p14:creationId xmlns:p14="http://schemas.microsoft.com/office/powerpoint/2010/main" val="290532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Times New Roman" panose="02020603050405020304" pitchFamily="18" charset="0"/>
              </a:rPr>
              <a:t>The thought process here was from the EDA analysis the United States was shown to provide the most funding to campaigns so, running a linear model just on the United States pledged amounts was a necessary step. The error did go up by a full point; however, it is still a strong model since this change was very little. I was only able to provide an accuracy of .26 to 0.31 percent </a:t>
            </a:r>
            <a:endParaRPr lang="en-US" dirty="0"/>
          </a:p>
        </p:txBody>
      </p:sp>
      <p:sp>
        <p:nvSpPr>
          <p:cNvPr id="4" name="Slide Number Placeholder 3"/>
          <p:cNvSpPr>
            <a:spLocks noGrp="1"/>
          </p:cNvSpPr>
          <p:nvPr>
            <p:ph type="sldNum" sz="quarter" idx="5"/>
          </p:nvPr>
        </p:nvSpPr>
        <p:spPr/>
        <p:txBody>
          <a:bodyPr/>
          <a:lstStyle/>
          <a:p>
            <a:fld id="{2A60EEA8-67CE-477F-8E81-9E8A3EC24733}" type="slidenum">
              <a:rPr lang="en-US" smtClean="0"/>
              <a:t>8</a:t>
            </a:fld>
            <a:endParaRPr lang="en-US"/>
          </a:p>
        </p:txBody>
      </p:sp>
    </p:spTree>
    <p:extLst>
      <p:ext uri="{BB962C8B-B14F-4D97-AF65-F5344CB8AC3E}">
        <p14:creationId xmlns:p14="http://schemas.microsoft.com/office/powerpoint/2010/main" val="2556588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60EEA8-67CE-477F-8E81-9E8A3EC24733}" type="slidenum">
              <a:rPr lang="en-US" smtClean="0"/>
              <a:t>14</a:t>
            </a:fld>
            <a:endParaRPr lang="en-US"/>
          </a:p>
        </p:txBody>
      </p:sp>
    </p:spTree>
    <p:extLst>
      <p:ext uri="{BB962C8B-B14F-4D97-AF65-F5344CB8AC3E}">
        <p14:creationId xmlns:p14="http://schemas.microsoft.com/office/powerpoint/2010/main" val="1212721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2EE9-2AE1-4DC3-94FC-16494BE737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9F305B-BCB1-4A99-8763-D785A3DAF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E8E9A7-B02E-4C8E-AC4A-7C9645528890}"/>
              </a:ext>
            </a:extLst>
          </p:cNvPr>
          <p:cNvSpPr>
            <a:spLocks noGrp="1"/>
          </p:cNvSpPr>
          <p:nvPr>
            <p:ph type="dt" sz="half" idx="10"/>
          </p:nvPr>
        </p:nvSpPr>
        <p:spPr/>
        <p:txBody>
          <a:bodyPr/>
          <a:lstStyle/>
          <a:p>
            <a:fld id="{EFA85EBE-AEF9-489F-B137-1305D2FCDFA3}" type="datetimeFigureOut">
              <a:rPr lang="en-US" smtClean="0"/>
              <a:t>2/6/2021</a:t>
            </a:fld>
            <a:endParaRPr lang="en-US"/>
          </a:p>
        </p:txBody>
      </p:sp>
      <p:sp>
        <p:nvSpPr>
          <p:cNvPr id="5" name="Footer Placeholder 4">
            <a:extLst>
              <a:ext uri="{FF2B5EF4-FFF2-40B4-BE49-F238E27FC236}">
                <a16:creationId xmlns:a16="http://schemas.microsoft.com/office/drawing/2014/main" id="{2455CAA5-E889-4F57-BBAD-EEF699B06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46C96-D6AA-4180-9374-27F0D589F819}"/>
              </a:ext>
            </a:extLst>
          </p:cNvPr>
          <p:cNvSpPr>
            <a:spLocks noGrp="1"/>
          </p:cNvSpPr>
          <p:nvPr>
            <p:ph type="sldNum" sz="quarter" idx="12"/>
          </p:nvPr>
        </p:nvSpPr>
        <p:spPr/>
        <p:txBody>
          <a:bodyPr/>
          <a:lstStyle/>
          <a:p>
            <a:fld id="{D89D85B9-5016-4E20-BFA5-22EA3B75073B}" type="slidenum">
              <a:rPr lang="en-US" smtClean="0"/>
              <a:t>‹#›</a:t>
            </a:fld>
            <a:endParaRPr lang="en-US"/>
          </a:p>
        </p:txBody>
      </p:sp>
    </p:spTree>
    <p:extLst>
      <p:ext uri="{BB962C8B-B14F-4D97-AF65-F5344CB8AC3E}">
        <p14:creationId xmlns:p14="http://schemas.microsoft.com/office/powerpoint/2010/main" val="357541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3BA8-E26C-4071-8E8C-8CEA3365F9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4E3903-D331-40A1-8D46-EF8CC6CC8A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63743-58C0-4D99-A3CB-411FF18D5B63}"/>
              </a:ext>
            </a:extLst>
          </p:cNvPr>
          <p:cNvSpPr>
            <a:spLocks noGrp="1"/>
          </p:cNvSpPr>
          <p:nvPr>
            <p:ph type="dt" sz="half" idx="10"/>
          </p:nvPr>
        </p:nvSpPr>
        <p:spPr/>
        <p:txBody>
          <a:bodyPr/>
          <a:lstStyle/>
          <a:p>
            <a:fld id="{EFA85EBE-AEF9-489F-B137-1305D2FCDFA3}" type="datetimeFigureOut">
              <a:rPr lang="en-US" smtClean="0"/>
              <a:t>2/6/2021</a:t>
            </a:fld>
            <a:endParaRPr lang="en-US"/>
          </a:p>
        </p:txBody>
      </p:sp>
      <p:sp>
        <p:nvSpPr>
          <p:cNvPr id="5" name="Footer Placeholder 4">
            <a:extLst>
              <a:ext uri="{FF2B5EF4-FFF2-40B4-BE49-F238E27FC236}">
                <a16:creationId xmlns:a16="http://schemas.microsoft.com/office/drawing/2014/main" id="{249FFDD4-0936-41EA-9846-E20A4F597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CD26A-00A3-45F4-A025-CC572D5F28FB}"/>
              </a:ext>
            </a:extLst>
          </p:cNvPr>
          <p:cNvSpPr>
            <a:spLocks noGrp="1"/>
          </p:cNvSpPr>
          <p:nvPr>
            <p:ph type="sldNum" sz="quarter" idx="12"/>
          </p:nvPr>
        </p:nvSpPr>
        <p:spPr/>
        <p:txBody>
          <a:bodyPr/>
          <a:lstStyle/>
          <a:p>
            <a:fld id="{D89D85B9-5016-4E20-BFA5-22EA3B75073B}" type="slidenum">
              <a:rPr lang="en-US" smtClean="0"/>
              <a:t>‹#›</a:t>
            </a:fld>
            <a:endParaRPr lang="en-US"/>
          </a:p>
        </p:txBody>
      </p:sp>
    </p:spTree>
    <p:extLst>
      <p:ext uri="{BB962C8B-B14F-4D97-AF65-F5344CB8AC3E}">
        <p14:creationId xmlns:p14="http://schemas.microsoft.com/office/powerpoint/2010/main" val="239512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59B46C-ACC1-4C59-83B8-FC1643A5BE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1E72E7-EC69-46DB-B0EB-BAA3072D56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BC03AC-29C0-43BA-88D4-188D1C183061}"/>
              </a:ext>
            </a:extLst>
          </p:cNvPr>
          <p:cNvSpPr>
            <a:spLocks noGrp="1"/>
          </p:cNvSpPr>
          <p:nvPr>
            <p:ph type="dt" sz="half" idx="10"/>
          </p:nvPr>
        </p:nvSpPr>
        <p:spPr/>
        <p:txBody>
          <a:bodyPr/>
          <a:lstStyle/>
          <a:p>
            <a:fld id="{EFA85EBE-AEF9-489F-B137-1305D2FCDFA3}" type="datetimeFigureOut">
              <a:rPr lang="en-US" smtClean="0"/>
              <a:t>2/6/2021</a:t>
            </a:fld>
            <a:endParaRPr lang="en-US"/>
          </a:p>
        </p:txBody>
      </p:sp>
      <p:sp>
        <p:nvSpPr>
          <p:cNvPr id="5" name="Footer Placeholder 4">
            <a:extLst>
              <a:ext uri="{FF2B5EF4-FFF2-40B4-BE49-F238E27FC236}">
                <a16:creationId xmlns:a16="http://schemas.microsoft.com/office/drawing/2014/main" id="{FAD587C0-B501-44EE-B9C5-15B800AC9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A84CE-C16F-4DC5-92DB-EC501CE35263}"/>
              </a:ext>
            </a:extLst>
          </p:cNvPr>
          <p:cNvSpPr>
            <a:spLocks noGrp="1"/>
          </p:cNvSpPr>
          <p:nvPr>
            <p:ph type="sldNum" sz="quarter" idx="12"/>
          </p:nvPr>
        </p:nvSpPr>
        <p:spPr/>
        <p:txBody>
          <a:bodyPr/>
          <a:lstStyle/>
          <a:p>
            <a:fld id="{D89D85B9-5016-4E20-BFA5-22EA3B75073B}" type="slidenum">
              <a:rPr lang="en-US" smtClean="0"/>
              <a:t>‹#›</a:t>
            </a:fld>
            <a:endParaRPr lang="en-US"/>
          </a:p>
        </p:txBody>
      </p:sp>
    </p:spTree>
    <p:extLst>
      <p:ext uri="{BB962C8B-B14F-4D97-AF65-F5344CB8AC3E}">
        <p14:creationId xmlns:p14="http://schemas.microsoft.com/office/powerpoint/2010/main" val="1169767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A738-98AC-BE48-A4FC-89D20C727F02}"/>
              </a:ext>
            </a:extLst>
          </p:cNvPr>
          <p:cNvSpPr>
            <a:spLocks noGrp="1"/>
          </p:cNvSpPr>
          <p:nvPr>
            <p:ph type="title" hasCustomPrompt="1"/>
          </p:nvPr>
        </p:nvSpPr>
        <p:spPr>
          <a:xfrm>
            <a:off x="304800" y="3149062"/>
            <a:ext cx="5791200" cy="1325563"/>
          </a:xfrm>
        </p:spPr>
        <p:txBody>
          <a:bodyPr anchor="b"/>
          <a:lstStyle>
            <a:lvl1pPr algn="l">
              <a:defRPr sz="4400">
                <a:solidFill>
                  <a:schemeClr val="bg1"/>
                </a:solidFill>
              </a:defRPr>
            </a:lvl1pPr>
          </a:lstStyle>
          <a:p>
            <a:r>
              <a:rPr lang="en-US"/>
              <a:t>Edit title</a:t>
            </a:r>
          </a:p>
        </p:txBody>
      </p:sp>
      <p:sp>
        <p:nvSpPr>
          <p:cNvPr id="13" name="Text Placeholder 12">
            <a:extLst>
              <a:ext uri="{FF2B5EF4-FFF2-40B4-BE49-F238E27FC236}">
                <a16:creationId xmlns:a16="http://schemas.microsoft.com/office/drawing/2014/main" id="{A37F6AFD-DBA7-5944-B8C8-9122FA89394A}"/>
              </a:ext>
            </a:extLst>
          </p:cNvPr>
          <p:cNvSpPr>
            <a:spLocks noGrp="1"/>
          </p:cNvSpPr>
          <p:nvPr>
            <p:ph type="body" sz="quarter" idx="11" hasCustomPrompt="1"/>
          </p:nvPr>
        </p:nvSpPr>
        <p:spPr>
          <a:xfrm>
            <a:off x="304800" y="4580988"/>
            <a:ext cx="5791200" cy="925512"/>
          </a:xfrm>
        </p:spPr>
        <p:txBody>
          <a:bodyPr/>
          <a:lstStyle>
            <a:lvl1pPr>
              <a:buNone/>
              <a:defRPr>
                <a:solidFill>
                  <a:schemeClr val="bg1"/>
                </a:solidFill>
              </a:defRPr>
            </a:lvl1pPr>
          </a:lstStyle>
          <a:p>
            <a:pPr lvl="0"/>
            <a:r>
              <a:rPr lang="en-US"/>
              <a:t>Edit subtitle</a:t>
            </a:r>
          </a:p>
        </p:txBody>
      </p:sp>
      <p:sp>
        <p:nvSpPr>
          <p:cNvPr id="15" name="Picture Placeholder 6">
            <a:extLst>
              <a:ext uri="{FF2B5EF4-FFF2-40B4-BE49-F238E27FC236}">
                <a16:creationId xmlns:a16="http://schemas.microsoft.com/office/drawing/2014/main" id="{58D7AD28-91C2-9048-8626-573CB05F6A82}"/>
              </a:ext>
            </a:extLst>
          </p:cNvPr>
          <p:cNvSpPr>
            <a:spLocks noGrp="1"/>
          </p:cNvSpPr>
          <p:nvPr>
            <p:ph type="pic" sz="quarter" idx="13"/>
          </p:nvPr>
        </p:nvSpPr>
        <p:spPr>
          <a:xfrm>
            <a:off x="8156900" y="4570790"/>
            <a:ext cx="4034172" cy="2276856"/>
          </a:xfrm>
        </p:spPr>
        <p:txBody>
          <a:bodyPr/>
          <a:lstStyle>
            <a:lvl1pPr>
              <a:defRPr>
                <a:solidFill>
                  <a:schemeClr val="bg1"/>
                </a:solidFill>
              </a:defRPr>
            </a:lvl1pPr>
          </a:lstStyle>
          <a:p>
            <a:r>
              <a:rPr lang="en-US"/>
              <a:t>Click icon to add picture</a:t>
            </a:r>
          </a:p>
        </p:txBody>
      </p:sp>
      <p:sp>
        <p:nvSpPr>
          <p:cNvPr id="22" name="Picture Placeholder 6">
            <a:extLst>
              <a:ext uri="{FF2B5EF4-FFF2-40B4-BE49-F238E27FC236}">
                <a16:creationId xmlns:a16="http://schemas.microsoft.com/office/drawing/2014/main" id="{CC5F45C8-7226-5845-9311-4B8B220C1CFC}"/>
              </a:ext>
            </a:extLst>
          </p:cNvPr>
          <p:cNvSpPr>
            <a:spLocks noGrp="1"/>
          </p:cNvSpPr>
          <p:nvPr>
            <p:ph type="pic" sz="quarter" idx="16"/>
          </p:nvPr>
        </p:nvSpPr>
        <p:spPr>
          <a:xfrm>
            <a:off x="8157828" y="2283580"/>
            <a:ext cx="4034172" cy="2276856"/>
          </a:xfrm>
        </p:spPr>
        <p:txBody>
          <a:bodyPr/>
          <a:lstStyle>
            <a:lvl1pPr>
              <a:defRPr>
                <a:solidFill>
                  <a:schemeClr val="bg1"/>
                </a:solidFill>
              </a:defRPr>
            </a:lvl1pPr>
          </a:lstStyle>
          <a:p>
            <a:r>
              <a:rPr lang="en-US"/>
              <a:t>Click icon to add picture</a:t>
            </a:r>
          </a:p>
        </p:txBody>
      </p:sp>
      <p:sp>
        <p:nvSpPr>
          <p:cNvPr id="24" name="Picture Placeholder 6">
            <a:extLst>
              <a:ext uri="{FF2B5EF4-FFF2-40B4-BE49-F238E27FC236}">
                <a16:creationId xmlns:a16="http://schemas.microsoft.com/office/drawing/2014/main" id="{BAFCF363-85F0-CC47-91EB-71AC93A50CC2}"/>
              </a:ext>
            </a:extLst>
          </p:cNvPr>
          <p:cNvSpPr>
            <a:spLocks noGrp="1"/>
          </p:cNvSpPr>
          <p:nvPr>
            <p:ph type="pic" sz="quarter" idx="18"/>
          </p:nvPr>
        </p:nvSpPr>
        <p:spPr>
          <a:xfrm>
            <a:off x="4070603" y="268"/>
            <a:ext cx="4111583" cy="2276856"/>
          </a:xfrm>
          <a:ln>
            <a:noFill/>
          </a:ln>
        </p:spPr>
        <p:txBody>
          <a:bodyPr/>
          <a:lstStyle>
            <a:lvl1pPr>
              <a:defRPr>
                <a:solidFill>
                  <a:schemeClr val="bg1"/>
                </a:solidFill>
              </a:defRPr>
            </a:lvl1pPr>
          </a:lstStyle>
          <a:p>
            <a:r>
              <a:rPr lang="en-US"/>
              <a:t>Click icon to add picture</a:t>
            </a:r>
          </a:p>
        </p:txBody>
      </p:sp>
      <p:sp>
        <p:nvSpPr>
          <p:cNvPr id="25" name="Picture Placeholder 6">
            <a:extLst>
              <a:ext uri="{FF2B5EF4-FFF2-40B4-BE49-F238E27FC236}">
                <a16:creationId xmlns:a16="http://schemas.microsoft.com/office/drawing/2014/main" id="{566D4D9A-5632-1B49-ADF6-5DECA1B892FA}"/>
              </a:ext>
            </a:extLst>
          </p:cNvPr>
          <p:cNvSpPr>
            <a:spLocks noGrp="1"/>
          </p:cNvSpPr>
          <p:nvPr>
            <p:ph type="pic" sz="quarter" idx="19"/>
          </p:nvPr>
        </p:nvSpPr>
        <p:spPr>
          <a:xfrm>
            <a:off x="0" y="0"/>
            <a:ext cx="4070604" cy="2276856"/>
          </a:xfrm>
          <a:ln>
            <a:noFill/>
          </a:ln>
        </p:spPr>
        <p:txBody>
          <a:bodyPr/>
          <a:lstStyle>
            <a:lvl1pPr>
              <a:defRPr>
                <a:solidFill>
                  <a:schemeClr val="bg1"/>
                </a:solidFill>
              </a:defRPr>
            </a:lvl1pPr>
          </a:lstStyle>
          <a:p>
            <a:r>
              <a:rPr lang="en-US"/>
              <a:t>Click icon to add picture</a:t>
            </a:r>
          </a:p>
        </p:txBody>
      </p:sp>
      <p:sp>
        <p:nvSpPr>
          <p:cNvPr id="23" name="Picture Placeholder 6">
            <a:extLst>
              <a:ext uri="{FF2B5EF4-FFF2-40B4-BE49-F238E27FC236}">
                <a16:creationId xmlns:a16="http://schemas.microsoft.com/office/drawing/2014/main" id="{2BB57774-1E3A-FD4C-8E5F-1C90050A3ED9}"/>
              </a:ext>
            </a:extLst>
          </p:cNvPr>
          <p:cNvSpPr>
            <a:spLocks noGrp="1"/>
          </p:cNvSpPr>
          <p:nvPr>
            <p:ph type="pic" sz="quarter" idx="17"/>
          </p:nvPr>
        </p:nvSpPr>
        <p:spPr>
          <a:xfrm>
            <a:off x="8157828" y="0"/>
            <a:ext cx="4034172" cy="2276856"/>
          </a:xfrm>
          <a:ln>
            <a:noFill/>
          </a:ln>
        </p:spPr>
        <p:txBody>
          <a:bodyPr/>
          <a:lstStyle>
            <a:lvl1pPr>
              <a:defRPr>
                <a:solidFill>
                  <a:schemeClr val="bg1"/>
                </a:solidFill>
              </a:defRPr>
            </a:lvl1pPr>
          </a:lstStyle>
          <a:p>
            <a:r>
              <a:rPr lang="en-US"/>
              <a:t>Click icon to add picture</a:t>
            </a:r>
          </a:p>
        </p:txBody>
      </p:sp>
    </p:spTree>
    <p:extLst>
      <p:ext uri="{BB962C8B-B14F-4D97-AF65-F5344CB8AC3E}">
        <p14:creationId xmlns:p14="http://schemas.microsoft.com/office/powerpoint/2010/main" val="216040268"/>
      </p:ext>
    </p:extLst>
  </p:cSld>
  <p:clrMapOvr>
    <a:masterClrMapping/>
  </p:clrMapOvr>
  <p:extLst>
    <p:ext uri="{DCECCB84-F9BA-43D5-87BE-67443E8EF086}">
      <p15:sldGuideLst xmlns:p15="http://schemas.microsoft.com/office/powerpoint/2012/main">
        <p15:guide id="1" orient="horz" pos="1584">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425C5021-CFAF-4FAD-88A8-FC1D2F6838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3" name="Title 1">
            <a:extLst>
              <a:ext uri="{FF2B5EF4-FFF2-40B4-BE49-F238E27FC236}">
                <a16:creationId xmlns:a16="http://schemas.microsoft.com/office/drawing/2014/main" id="{F87C352D-5124-4DB9-B2ED-EFB1D81B08BD}"/>
              </a:ext>
            </a:extLst>
          </p:cNvPr>
          <p:cNvSpPr>
            <a:spLocks noGrp="1"/>
          </p:cNvSpPr>
          <p:nvPr>
            <p:ph type="title"/>
          </p:nvPr>
        </p:nvSpPr>
        <p:spPr>
          <a:xfrm>
            <a:off x="0" y="0"/>
            <a:ext cx="10515600" cy="219075"/>
          </a:xfrm>
        </p:spPr>
        <p:txBody>
          <a:bodyPr>
            <a:normAutofit/>
          </a:bodyPr>
          <a:lstStyle>
            <a:lvl1pPr>
              <a:defRPr sz="900"/>
            </a:lvl1pPr>
          </a:lstStyle>
          <a:p>
            <a:r>
              <a:rPr lang="en-US"/>
              <a:t>Click to edit Master title style</a:t>
            </a:r>
          </a:p>
        </p:txBody>
      </p:sp>
    </p:spTree>
    <p:extLst>
      <p:ext uri="{BB962C8B-B14F-4D97-AF65-F5344CB8AC3E}">
        <p14:creationId xmlns:p14="http://schemas.microsoft.com/office/powerpoint/2010/main" val="1438367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5D446-3339-5447-8429-4B796A711728}"/>
              </a:ext>
            </a:extLst>
          </p:cNvPr>
          <p:cNvSpPr>
            <a:spLocks noGrp="1"/>
          </p:cNvSpPr>
          <p:nvPr>
            <p:ph idx="1"/>
          </p:nvPr>
        </p:nvSpPr>
        <p:spPr>
          <a:xfrm>
            <a:off x="313660" y="1825625"/>
            <a:ext cx="528969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C8459092-3379-5D42-84C2-0B1B24AE442F}"/>
              </a:ext>
            </a:extLst>
          </p:cNvPr>
          <p:cNvSpPr>
            <a:spLocks noGrp="1"/>
          </p:cNvSpPr>
          <p:nvPr>
            <p:ph idx="10"/>
          </p:nvPr>
        </p:nvSpPr>
        <p:spPr>
          <a:xfrm>
            <a:off x="6559402" y="1825625"/>
            <a:ext cx="528969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a:extLst>
              <a:ext uri="{FF2B5EF4-FFF2-40B4-BE49-F238E27FC236}">
                <a16:creationId xmlns:a16="http://schemas.microsoft.com/office/drawing/2014/main" id="{A2C25E00-F749-4CEE-B20E-7ECDCB39FB2E}"/>
              </a:ext>
            </a:extLst>
          </p:cNvPr>
          <p:cNvSpPr>
            <a:spLocks noGrp="1"/>
          </p:cNvSpPr>
          <p:nvPr>
            <p:ph type="title"/>
          </p:nvPr>
        </p:nvSpPr>
        <p:spPr>
          <a:xfrm>
            <a:off x="345558" y="184150"/>
            <a:ext cx="10515600" cy="625475"/>
          </a:xfrm>
        </p:spPr>
        <p:txBody>
          <a:bodyPr/>
          <a:lstStyle/>
          <a:p>
            <a:r>
              <a:rPr lang="en-US"/>
              <a:t>Click to edit Master title style</a:t>
            </a:r>
            <a:endParaRPr lang="en-US" dirty="0"/>
          </a:p>
        </p:txBody>
      </p:sp>
    </p:spTree>
    <p:extLst>
      <p:ext uri="{BB962C8B-B14F-4D97-AF65-F5344CB8AC3E}">
        <p14:creationId xmlns:p14="http://schemas.microsoft.com/office/powerpoint/2010/main" val="413536068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0575-2983-44C3-85DB-80ACE3CC51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AF397E-D614-4FA3-9544-6C381A8E9A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450C9-376F-4255-ABA1-63F1FF7CBE8C}"/>
              </a:ext>
            </a:extLst>
          </p:cNvPr>
          <p:cNvSpPr>
            <a:spLocks noGrp="1"/>
          </p:cNvSpPr>
          <p:nvPr>
            <p:ph type="dt" sz="half" idx="10"/>
          </p:nvPr>
        </p:nvSpPr>
        <p:spPr/>
        <p:txBody>
          <a:bodyPr/>
          <a:lstStyle/>
          <a:p>
            <a:fld id="{EFA85EBE-AEF9-489F-B137-1305D2FCDFA3}" type="datetimeFigureOut">
              <a:rPr lang="en-US" smtClean="0"/>
              <a:t>2/6/2021</a:t>
            </a:fld>
            <a:endParaRPr lang="en-US"/>
          </a:p>
        </p:txBody>
      </p:sp>
      <p:sp>
        <p:nvSpPr>
          <p:cNvPr id="5" name="Footer Placeholder 4">
            <a:extLst>
              <a:ext uri="{FF2B5EF4-FFF2-40B4-BE49-F238E27FC236}">
                <a16:creationId xmlns:a16="http://schemas.microsoft.com/office/drawing/2014/main" id="{02214BD1-85C0-4722-BCE9-E15177EC4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98146-D9FE-4637-9E7D-1F9CED585CE6}"/>
              </a:ext>
            </a:extLst>
          </p:cNvPr>
          <p:cNvSpPr>
            <a:spLocks noGrp="1"/>
          </p:cNvSpPr>
          <p:nvPr>
            <p:ph type="sldNum" sz="quarter" idx="12"/>
          </p:nvPr>
        </p:nvSpPr>
        <p:spPr/>
        <p:txBody>
          <a:bodyPr/>
          <a:lstStyle/>
          <a:p>
            <a:fld id="{D89D85B9-5016-4E20-BFA5-22EA3B75073B}" type="slidenum">
              <a:rPr lang="en-US" smtClean="0"/>
              <a:t>‹#›</a:t>
            </a:fld>
            <a:endParaRPr lang="en-US"/>
          </a:p>
        </p:txBody>
      </p:sp>
    </p:spTree>
    <p:extLst>
      <p:ext uri="{BB962C8B-B14F-4D97-AF65-F5344CB8AC3E}">
        <p14:creationId xmlns:p14="http://schemas.microsoft.com/office/powerpoint/2010/main" val="191846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9971-A409-451B-B656-4B043DB6BE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AB190B-EAD7-4535-BED5-55A1A17119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0804CB-0BF4-422E-82D7-57C8E9D38986}"/>
              </a:ext>
            </a:extLst>
          </p:cNvPr>
          <p:cNvSpPr>
            <a:spLocks noGrp="1"/>
          </p:cNvSpPr>
          <p:nvPr>
            <p:ph type="dt" sz="half" idx="10"/>
          </p:nvPr>
        </p:nvSpPr>
        <p:spPr/>
        <p:txBody>
          <a:bodyPr/>
          <a:lstStyle/>
          <a:p>
            <a:fld id="{EFA85EBE-AEF9-489F-B137-1305D2FCDFA3}" type="datetimeFigureOut">
              <a:rPr lang="en-US" smtClean="0"/>
              <a:t>2/6/2021</a:t>
            </a:fld>
            <a:endParaRPr lang="en-US"/>
          </a:p>
        </p:txBody>
      </p:sp>
      <p:sp>
        <p:nvSpPr>
          <p:cNvPr id="5" name="Footer Placeholder 4">
            <a:extLst>
              <a:ext uri="{FF2B5EF4-FFF2-40B4-BE49-F238E27FC236}">
                <a16:creationId xmlns:a16="http://schemas.microsoft.com/office/drawing/2014/main" id="{F2C0CD46-F5DE-495B-9913-E35C64A92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931C9-84BB-40B7-ACE9-25EEBE693C29}"/>
              </a:ext>
            </a:extLst>
          </p:cNvPr>
          <p:cNvSpPr>
            <a:spLocks noGrp="1"/>
          </p:cNvSpPr>
          <p:nvPr>
            <p:ph type="sldNum" sz="quarter" idx="12"/>
          </p:nvPr>
        </p:nvSpPr>
        <p:spPr/>
        <p:txBody>
          <a:bodyPr/>
          <a:lstStyle/>
          <a:p>
            <a:fld id="{D89D85B9-5016-4E20-BFA5-22EA3B75073B}" type="slidenum">
              <a:rPr lang="en-US" smtClean="0"/>
              <a:t>‹#›</a:t>
            </a:fld>
            <a:endParaRPr lang="en-US"/>
          </a:p>
        </p:txBody>
      </p:sp>
    </p:spTree>
    <p:extLst>
      <p:ext uri="{BB962C8B-B14F-4D97-AF65-F5344CB8AC3E}">
        <p14:creationId xmlns:p14="http://schemas.microsoft.com/office/powerpoint/2010/main" val="4042617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4354-2525-4823-8CCA-17705F3386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C36F13-0D22-44D5-9F99-B6A4787FD9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B4B0D0-9ADD-47B7-B39D-A9F2F3E40B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D484A7-CE38-48CC-AABF-0937E514FBB5}"/>
              </a:ext>
            </a:extLst>
          </p:cNvPr>
          <p:cNvSpPr>
            <a:spLocks noGrp="1"/>
          </p:cNvSpPr>
          <p:nvPr>
            <p:ph type="dt" sz="half" idx="10"/>
          </p:nvPr>
        </p:nvSpPr>
        <p:spPr/>
        <p:txBody>
          <a:bodyPr/>
          <a:lstStyle/>
          <a:p>
            <a:fld id="{EFA85EBE-AEF9-489F-B137-1305D2FCDFA3}" type="datetimeFigureOut">
              <a:rPr lang="en-US" smtClean="0"/>
              <a:t>2/6/2021</a:t>
            </a:fld>
            <a:endParaRPr lang="en-US"/>
          </a:p>
        </p:txBody>
      </p:sp>
      <p:sp>
        <p:nvSpPr>
          <p:cNvPr id="6" name="Footer Placeholder 5">
            <a:extLst>
              <a:ext uri="{FF2B5EF4-FFF2-40B4-BE49-F238E27FC236}">
                <a16:creationId xmlns:a16="http://schemas.microsoft.com/office/drawing/2014/main" id="{60B5CFB3-BA93-4CF6-AC62-63F428E83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794EB-FD91-4E16-9AA2-FAFBC0A9FFBF}"/>
              </a:ext>
            </a:extLst>
          </p:cNvPr>
          <p:cNvSpPr>
            <a:spLocks noGrp="1"/>
          </p:cNvSpPr>
          <p:nvPr>
            <p:ph type="sldNum" sz="quarter" idx="12"/>
          </p:nvPr>
        </p:nvSpPr>
        <p:spPr/>
        <p:txBody>
          <a:bodyPr/>
          <a:lstStyle/>
          <a:p>
            <a:fld id="{D89D85B9-5016-4E20-BFA5-22EA3B75073B}" type="slidenum">
              <a:rPr lang="en-US" smtClean="0"/>
              <a:t>‹#›</a:t>
            </a:fld>
            <a:endParaRPr lang="en-US"/>
          </a:p>
        </p:txBody>
      </p:sp>
    </p:spTree>
    <p:extLst>
      <p:ext uri="{BB962C8B-B14F-4D97-AF65-F5344CB8AC3E}">
        <p14:creationId xmlns:p14="http://schemas.microsoft.com/office/powerpoint/2010/main" val="66221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677D-6697-4FAA-822D-2EC762C7F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537178-8E7F-4F21-84F3-BB210899B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0F9FD-AD55-4521-BDD4-1BD23998F2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0F31F0-43F2-44D9-9662-3565CCAA8E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EC5A15-5AF7-48DF-B812-9155D67FF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3E501B-C383-4B47-80E8-4F3E624EA084}"/>
              </a:ext>
            </a:extLst>
          </p:cNvPr>
          <p:cNvSpPr>
            <a:spLocks noGrp="1"/>
          </p:cNvSpPr>
          <p:nvPr>
            <p:ph type="dt" sz="half" idx="10"/>
          </p:nvPr>
        </p:nvSpPr>
        <p:spPr/>
        <p:txBody>
          <a:bodyPr/>
          <a:lstStyle/>
          <a:p>
            <a:fld id="{EFA85EBE-AEF9-489F-B137-1305D2FCDFA3}" type="datetimeFigureOut">
              <a:rPr lang="en-US" smtClean="0"/>
              <a:t>2/6/2021</a:t>
            </a:fld>
            <a:endParaRPr lang="en-US"/>
          </a:p>
        </p:txBody>
      </p:sp>
      <p:sp>
        <p:nvSpPr>
          <p:cNvPr id="8" name="Footer Placeholder 7">
            <a:extLst>
              <a:ext uri="{FF2B5EF4-FFF2-40B4-BE49-F238E27FC236}">
                <a16:creationId xmlns:a16="http://schemas.microsoft.com/office/drawing/2014/main" id="{F59714C5-FB06-40C0-A6FE-2120824E0D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EFF176-2201-44BD-A9A5-6A959A13777E}"/>
              </a:ext>
            </a:extLst>
          </p:cNvPr>
          <p:cNvSpPr>
            <a:spLocks noGrp="1"/>
          </p:cNvSpPr>
          <p:nvPr>
            <p:ph type="sldNum" sz="quarter" idx="12"/>
          </p:nvPr>
        </p:nvSpPr>
        <p:spPr/>
        <p:txBody>
          <a:bodyPr/>
          <a:lstStyle/>
          <a:p>
            <a:fld id="{D89D85B9-5016-4E20-BFA5-22EA3B75073B}" type="slidenum">
              <a:rPr lang="en-US" smtClean="0"/>
              <a:t>‹#›</a:t>
            </a:fld>
            <a:endParaRPr lang="en-US"/>
          </a:p>
        </p:txBody>
      </p:sp>
    </p:spTree>
    <p:extLst>
      <p:ext uri="{BB962C8B-B14F-4D97-AF65-F5344CB8AC3E}">
        <p14:creationId xmlns:p14="http://schemas.microsoft.com/office/powerpoint/2010/main" val="34791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70FE-E096-4A21-A261-617FFE4070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EEC2C3-9580-4980-B099-9A164A62537A}"/>
              </a:ext>
            </a:extLst>
          </p:cNvPr>
          <p:cNvSpPr>
            <a:spLocks noGrp="1"/>
          </p:cNvSpPr>
          <p:nvPr>
            <p:ph type="dt" sz="half" idx="10"/>
          </p:nvPr>
        </p:nvSpPr>
        <p:spPr/>
        <p:txBody>
          <a:bodyPr/>
          <a:lstStyle/>
          <a:p>
            <a:fld id="{EFA85EBE-AEF9-489F-B137-1305D2FCDFA3}" type="datetimeFigureOut">
              <a:rPr lang="en-US" smtClean="0"/>
              <a:t>2/6/2021</a:t>
            </a:fld>
            <a:endParaRPr lang="en-US"/>
          </a:p>
        </p:txBody>
      </p:sp>
      <p:sp>
        <p:nvSpPr>
          <p:cNvPr id="4" name="Footer Placeholder 3">
            <a:extLst>
              <a:ext uri="{FF2B5EF4-FFF2-40B4-BE49-F238E27FC236}">
                <a16:creationId xmlns:a16="http://schemas.microsoft.com/office/drawing/2014/main" id="{7AC13210-2F8D-4448-9F5E-F86C428FB4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BE7EAA-AC51-488D-9BE0-24AC80C34914}"/>
              </a:ext>
            </a:extLst>
          </p:cNvPr>
          <p:cNvSpPr>
            <a:spLocks noGrp="1"/>
          </p:cNvSpPr>
          <p:nvPr>
            <p:ph type="sldNum" sz="quarter" idx="12"/>
          </p:nvPr>
        </p:nvSpPr>
        <p:spPr/>
        <p:txBody>
          <a:bodyPr/>
          <a:lstStyle/>
          <a:p>
            <a:fld id="{D89D85B9-5016-4E20-BFA5-22EA3B75073B}" type="slidenum">
              <a:rPr lang="en-US" smtClean="0"/>
              <a:t>‹#›</a:t>
            </a:fld>
            <a:endParaRPr lang="en-US"/>
          </a:p>
        </p:txBody>
      </p:sp>
    </p:spTree>
    <p:extLst>
      <p:ext uri="{BB962C8B-B14F-4D97-AF65-F5344CB8AC3E}">
        <p14:creationId xmlns:p14="http://schemas.microsoft.com/office/powerpoint/2010/main" val="279702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279A50-3C06-4F5A-A66E-A2FE17ED46D7}"/>
              </a:ext>
            </a:extLst>
          </p:cNvPr>
          <p:cNvSpPr>
            <a:spLocks noGrp="1"/>
          </p:cNvSpPr>
          <p:nvPr>
            <p:ph type="dt" sz="half" idx="10"/>
          </p:nvPr>
        </p:nvSpPr>
        <p:spPr/>
        <p:txBody>
          <a:bodyPr/>
          <a:lstStyle/>
          <a:p>
            <a:fld id="{EFA85EBE-AEF9-489F-B137-1305D2FCDFA3}" type="datetimeFigureOut">
              <a:rPr lang="en-US" smtClean="0"/>
              <a:t>2/6/2021</a:t>
            </a:fld>
            <a:endParaRPr lang="en-US"/>
          </a:p>
        </p:txBody>
      </p:sp>
      <p:sp>
        <p:nvSpPr>
          <p:cNvPr id="3" name="Footer Placeholder 2">
            <a:extLst>
              <a:ext uri="{FF2B5EF4-FFF2-40B4-BE49-F238E27FC236}">
                <a16:creationId xmlns:a16="http://schemas.microsoft.com/office/drawing/2014/main" id="{4355792A-1857-4DE8-97E6-3AE511D8DA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E11D85-7A3B-432E-BE5E-8E8136D165E9}"/>
              </a:ext>
            </a:extLst>
          </p:cNvPr>
          <p:cNvSpPr>
            <a:spLocks noGrp="1"/>
          </p:cNvSpPr>
          <p:nvPr>
            <p:ph type="sldNum" sz="quarter" idx="12"/>
          </p:nvPr>
        </p:nvSpPr>
        <p:spPr/>
        <p:txBody>
          <a:bodyPr/>
          <a:lstStyle/>
          <a:p>
            <a:fld id="{D89D85B9-5016-4E20-BFA5-22EA3B75073B}" type="slidenum">
              <a:rPr lang="en-US" smtClean="0"/>
              <a:t>‹#›</a:t>
            </a:fld>
            <a:endParaRPr lang="en-US"/>
          </a:p>
        </p:txBody>
      </p:sp>
    </p:spTree>
    <p:extLst>
      <p:ext uri="{BB962C8B-B14F-4D97-AF65-F5344CB8AC3E}">
        <p14:creationId xmlns:p14="http://schemas.microsoft.com/office/powerpoint/2010/main" val="4189699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5B0-6EFC-4C02-B656-F7846515E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35E4FF-2A18-4788-8489-AE339A527D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D59F85-FB19-47EF-9E65-471DA5F95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DDD56-5919-45A0-A6D3-BB2C68835E8C}"/>
              </a:ext>
            </a:extLst>
          </p:cNvPr>
          <p:cNvSpPr>
            <a:spLocks noGrp="1"/>
          </p:cNvSpPr>
          <p:nvPr>
            <p:ph type="dt" sz="half" idx="10"/>
          </p:nvPr>
        </p:nvSpPr>
        <p:spPr/>
        <p:txBody>
          <a:bodyPr/>
          <a:lstStyle/>
          <a:p>
            <a:fld id="{EFA85EBE-AEF9-489F-B137-1305D2FCDFA3}" type="datetimeFigureOut">
              <a:rPr lang="en-US" smtClean="0"/>
              <a:t>2/6/2021</a:t>
            </a:fld>
            <a:endParaRPr lang="en-US"/>
          </a:p>
        </p:txBody>
      </p:sp>
      <p:sp>
        <p:nvSpPr>
          <p:cNvPr id="6" name="Footer Placeholder 5">
            <a:extLst>
              <a:ext uri="{FF2B5EF4-FFF2-40B4-BE49-F238E27FC236}">
                <a16:creationId xmlns:a16="http://schemas.microsoft.com/office/drawing/2014/main" id="{7914FCF7-2A62-4B10-8197-62A708382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B30F-D0CA-4F40-B187-2E954183C225}"/>
              </a:ext>
            </a:extLst>
          </p:cNvPr>
          <p:cNvSpPr>
            <a:spLocks noGrp="1"/>
          </p:cNvSpPr>
          <p:nvPr>
            <p:ph type="sldNum" sz="quarter" idx="12"/>
          </p:nvPr>
        </p:nvSpPr>
        <p:spPr/>
        <p:txBody>
          <a:bodyPr/>
          <a:lstStyle/>
          <a:p>
            <a:fld id="{D89D85B9-5016-4E20-BFA5-22EA3B75073B}" type="slidenum">
              <a:rPr lang="en-US" smtClean="0"/>
              <a:t>‹#›</a:t>
            </a:fld>
            <a:endParaRPr lang="en-US"/>
          </a:p>
        </p:txBody>
      </p:sp>
    </p:spTree>
    <p:extLst>
      <p:ext uri="{BB962C8B-B14F-4D97-AF65-F5344CB8AC3E}">
        <p14:creationId xmlns:p14="http://schemas.microsoft.com/office/powerpoint/2010/main" val="188773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1751-51DB-4C71-A978-033BFAEC2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F55D3D-6A5D-403C-BC9D-4597611699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045A26-F5E0-4E07-B35A-52CEFFF28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80105-CDDF-48DC-B00C-B34CD00E9A3D}"/>
              </a:ext>
            </a:extLst>
          </p:cNvPr>
          <p:cNvSpPr>
            <a:spLocks noGrp="1"/>
          </p:cNvSpPr>
          <p:nvPr>
            <p:ph type="dt" sz="half" idx="10"/>
          </p:nvPr>
        </p:nvSpPr>
        <p:spPr/>
        <p:txBody>
          <a:bodyPr/>
          <a:lstStyle/>
          <a:p>
            <a:fld id="{EFA85EBE-AEF9-489F-B137-1305D2FCDFA3}" type="datetimeFigureOut">
              <a:rPr lang="en-US" smtClean="0"/>
              <a:t>2/6/2021</a:t>
            </a:fld>
            <a:endParaRPr lang="en-US"/>
          </a:p>
        </p:txBody>
      </p:sp>
      <p:sp>
        <p:nvSpPr>
          <p:cNvPr id="6" name="Footer Placeholder 5">
            <a:extLst>
              <a:ext uri="{FF2B5EF4-FFF2-40B4-BE49-F238E27FC236}">
                <a16:creationId xmlns:a16="http://schemas.microsoft.com/office/drawing/2014/main" id="{B10189BD-5159-4D2F-9E1F-061E191C4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A2CB24-1C27-48EE-96FA-CCE95FA37006}"/>
              </a:ext>
            </a:extLst>
          </p:cNvPr>
          <p:cNvSpPr>
            <a:spLocks noGrp="1"/>
          </p:cNvSpPr>
          <p:nvPr>
            <p:ph type="sldNum" sz="quarter" idx="12"/>
          </p:nvPr>
        </p:nvSpPr>
        <p:spPr/>
        <p:txBody>
          <a:bodyPr/>
          <a:lstStyle/>
          <a:p>
            <a:fld id="{D89D85B9-5016-4E20-BFA5-22EA3B75073B}" type="slidenum">
              <a:rPr lang="en-US" smtClean="0"/>
              <a:t>‹#›</a:t>
            </a:fld>
            <a:endParaRPr lang="en-US"/>
          </a:p>
        </p:txBody>
      </p:sp>
    </p:spTree>
    <p:extLst>
      <p:ext uri="{BB962C8B-B14F-4D97-AF65-F5344CB8AC3E}">
        <p14:creationId xmlns:p14="http://schemas.microsoft.com/office/powerpoint/2010/main" val="389036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510E57-46DD-426F-80DF-4426161899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89B69B-17AD-4431-82D7-8717796D9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B52BD2-B55F-48E3-AC36-ED554A03F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85EBE-AEF9-489F-B137-1305D2FCDFA3}" type="datetimeFigureOut">
              <a:rPr lang="en-US" smtClean="0"/>
              <a:t>2/6/2021</a:t>
            </a:fld>
            <a:endParaRPr lang="en-US"/>
          </a:p>
        </p:txBody>
      </p:sp>
      <p:sp>
        <p:nvSpPr>
          <p:cNvPr id="5" name="Footer Placeholder 4">
            <a:extLst>
              <a:ext uri="{FF2B5EF4-FFF2-40B4-BE49-F238E27FC236}">
                <a16:creationId xmlns:a16="http://schemas.microsoft.com/office/drawing/2014/main" id="{0B9B05FB-4D7B-4160-B6AD-F2B43EC87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33C971-B186-4F1E-9A7B-1A7ED17E5A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D85B9-5016-4E20-BFA5-22EA3B75073B}" type="slidenum">
              <a:rPr lang="en-US" smtClean="0"/>
              <a:t>‹#›</a:t>
            </a:fld>
            <a:endParaRPr lang="en-US"/>
          </a:p>
        </p:txBody>
      </p:sp>
    </p:spTree>
    <p:extLst>
      <p:ext uri="{BB962C8B-B14F-4D97-AF65-F5344CB8AC3E}">
        <p14:creationId xmlns:p14="http://schemas.microsoft.com/office/powerpoint/2010/main" val="137996140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5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pos="7464" userDrawn="1">
          <p15:clr>
            <a:srgbClr val="F26B43"/>
          </p15:clr>
        </p15:guide>
        <p15:guide id="3" orient="horz" pos="192" userDrawn="1">
          <p15:clr>
            <a:srgbClr val="F26B43"/>
          </p15:clr>
        </p15:guide>
        <p15:guide id="4" orient="horz" pos="4104" userDrawn="1">
          <p15:clr>
            <a:srgbClr val="F26B43"/>
          </p15:clr>
        </p15:guide>
        <p15:guide id="5"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8842248" y="1481328"/>
            <a:ext cx="2926080" cy="2468880"/>
          </a:xfrm>
        </p:spPr>
        <p:txBody>
          <a:bodyPr vert="horz" lIns="91440" tIns="45720" rIns="91440" bIns="45720" rtlCol="0" anchor="b">
            <a:normAutofit/>
          </a:bodyPr>
          <a:lstStyle/>
          <a:p>
            <a:r>
              <a:rPr lang="en-US" sz="3400" b="1">
                <a:solidFill>
                  <a:schemeClr val="tx1"/>
                </a:solidFill>
              </a:rPr>
              <a:t>What Might Determine A Successful Kickstarter Campaign </a:t>
            </a:r>
            <a:endParaRPr lang="en-US" sz="3400">
              <a:solidFill>
                <a:schemeClr val="tx1"/>
              </a:solidFill>
            </a:endParaRPr>
          </a:p>
        </p:txBody>
      </p:sp>
      <p:sp>
        <p:nvSpPr>
          <p:cNvPr id="3" name="Text Placeholder 2">
            <a:extLst>
              <a:ext uri="{FF2B5EF4-FFF2-40B4-BE49-F238E27FC236}">
                <a16:creationId xmlns:a16="http://schemas.microsoft.com/office/drawing/2014/main" id="{50715725-51B0-6342-8566-4460CFF194F1}"/>
              </a:ext>
            </a:extLst>
          </p:cNvPr>
          <p:cNvSpPr>
            <a:spLocks noGrp="1"/>
          </p:cNvSpPr>
          <p:nvPr>
            <p:ph type="body" sz="quarter" idx="11"/>
          </p:nvPr>
        </p:nvSpPr>
        <p:spPr>
          <a:xfrm>
            <a:off x="8842248" y="4078224"/>
            <a:ext cx="2926080" cy="1307592"/>
          </a:xfrm>
        </p:spPr>
        <p:txBody>
          <a:bodyPr vert="horz" lIns="91440" tIns="45720" rIns="91440" bIns="45720" rtlCol="0">
            <a:normAutofit/>
          </a:bodyPr>
          <a:lstStyle/>
          <a:p>
            <a:pPr marL="0" indent="0"/>
            <a:r>
              <a:rPr lang="en-US" sz="2000">
                <a:solidFill>
                  <a:schemeClr val="tx1"/>
                </a:solidFill>
              </a:rPr>
              <a:t>By Kevin Angotti</a:t>
            </a:r>
          </a:p>
        </p:txBody>
      </p:sp>
      <p:sp>
        <p:nvSpPr>
          <p:cNvPr id="34"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Shape 37">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7" name="Picture Placeholder 6" descr="A picture containing text, newspaper, sale&#10;&#10;Description automatically generated">
            <a:extLst>
              <a:ext uri="{FF2B5EF4-FFF2-40B4-BE49-F238E27FC236}">
                <a16:creationId xmlns:a16="http://schemas.microsoft.com/office/drawing/2014/main" id="{1C2B2709-C5C7-4F01-9B70-570F6F8375C1}"/>
              </a:ext>
            </a:extLst>
          </p:cNvPr>
          <p:cNvPicPr>
            <a:picLocks noGrp="1" noChangeAspect="1"/>
          </p:cNvPicPr>
          <p:nvPr>
            <p:ph type="pic" sz="quarter" idx="13"/>
          </p:nvPr>
        </p:nvPicPr>
        <p:blipFill rotWithShape="1">
          <a:blip r:embed="rId2"/>
          <a:srcRect r="11748"/>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428522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solidFill>
                  <a:schemeClr val="tx1"/>
                </a:solidFill>
              </a:rPr>
              <a:t>Discussion:</a:t>
            </a:r>
          </a:p>
        </p:txBody>
      </p:sp>
      <p:sp>
        <p:nvSpPr>
          <p:cNvPr id="2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153B844D-8271-4B52-8F4B-F4A89987812B}"/>
              </a:ext>
            </a:extLst>
          </p:cNvPr>
          <p:cNvPicPr>
            <a:picLocks noChangeAspect="1"/>
          </p:cNvPicPr>
          <p:nvPr/>
        </p:nvPicPr>
        <p:blipFill>
          <a:blip r:embed="rId2"/>
          <a:stretch>
            <a:fillRect/>
          </a:stretch>
        </p:blipFill>
        <p:spPr>
          <a:xfrm>
            <a:off x="91768" y="2031631"/>
            <a:ext cx="4979109" cy="4369169"/>
          </a:xfrm>
          <a:prstGeom prst="rect">
            <a:avLst/>
          </a:prstGeom>
        </p:spPr>
      </p:pic>
      <p:pic>
        <p:nvPicPr>
          <p:cNvPr id="15" name="Picture 14" descr="Graphical user interface&#10;&#10;Description automatically generated with low confidence">
            <a:extLst>
              <a:ext uri="{FF2B5EF4-FFF2-40B4-BE49-F238E27FC236}">
                <a16:creationId xmlns:a16="http://schemas.microsoft.com/office/drawing/2014/main" id="{1FAABA25-21AE-4741-B973-C3414AF4958D}"/>
              </a:ext>
            </a:extLst>
          </p:cNvPr>
          <p:cNvPicPr>
            <a:picLocks noChangeAspect="1"/>
          </p:cNvPicPr>
          <p:nvPr/>
        </p:nvPicPr>
        <p:blipFill>
          <a:blip r:embed="rId3"/>
          <a:stretch>
            <a:fillRect/>
          </a:stretch>
        </p:blipFill>
        <p:spPr>
          <a:xfrm>
            <a:off x="5162645" y="1966791"/>
            <a:ext cx="6850396" cy="4493861"/>
          </a:xfrm>
          <a:prstGeom prst="rect">
            <a:avLst/>
          </a:prstGeom>
        </p:spPr>
      </p:pic>
    </p:spTree>
    <p:extLst>
      <p:ext uri="{BB962C8B-B14F-4D97-AF65-F5344CB8AC3E}">
        <p14:creationId xmlns:p14="http://schemas.microsoft.com/office/powerpoint/2010/main" val="1653229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640A5A-D41B-4F44-912B-FFE2AE5E4000}"/>
              </a:ext>
            </a:extLst>
          </p:cNvPr>
          <p:cNvSpPr>
            <a:spLocks noGrp="1"/>
          </p:cNvSpPr>
          <p:nvPr>
            <p:ph type="title"/>
          </p:nvPr>
        </p:nvSpPr>
        <p:spPr/>
        <p:txBody>
          <a:bodyPr/>
          <a:lstStyle/>
          <a:p>
            <a:endParaRPr lang="en-US"/>
          </a:p>
        </p:txBody>
      </p:sp>
      <p:pic>
        <p:nvPicPr>
          <p:cNvPr id="8" name="Picture 7" descr="Chart, line chart&#10;&#10;Description automatically generated">
            <a:extLst>
              <a:ext uri="{FF2B5EF4-FFF2-40B4-BE49-F238E27FC236}">
                <a16:creationId xmlns:a16="http://schemas.microsoft.com/office/drawing/2014/main" id="{D3423623-E330-4419-AC8C-EB077551DFD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0869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Map&#10;&#10;Description automatically generated">
            <a:extLst>
              <a:ext uri="{FF2B5EF4-FFF2-40B4-BE49-F238E27FC236}">
                <a16:creationId xmlns:a16="http://schemas.microsoft.com/office/drawing/2014/main" id="{17AF0654-C575-4CBE-B1E0-A205A3FDCDE7}"/>
              </a:ext>
            </a:extLst>
          </p:cNvPr>
          <p:cNvPicPr>
            <a:picLocks noGrp="1" noChangeAspect="1"/>
          </p:cNvPicPr>
          <p:nvPr>
            <p:ph type="pic" sz="quarter" idx="10"/>
          </p:nvPr>
        </p:nvPicPr>
        <p:blipFill>
          <a:blip r:embed="rId2"/>
          <a:srcRect t="2580" b="2580"/>
          <a:stretch>
            <a:fillRect/>
          </a:stretch>
        </p:blipFill>
        <p:spPr>
          <a:xfrm>
            <a:off x="-274321" y="0"/>
            <a:ext cx="12651971" cy="6858000"/>
          </a:xfrm>
        </p:spPr>
      </p:pic>
    </p:spTree>
    <p:extLst>
      <p:ext uri="{BB962C8B-B14F-4D97-AF65-F5344CB8AC3E}">
        <p14:creationId xmlns:p14="http://schemas.microsoft.com/office/powerpoint/2010/main" val="2333289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Map&#10;&#10;Description automatically generated">
            <a:extLst>
              <a:ext uri="{FF2B5EF4-FFF2-40B4-BE49-F238E27FC236}">
                <a16:creationId xmlns:a16="http://schemas.microsoft.com/office/drawing/2014/main" id="{1C7B093C-E0F7-4CA8-A29A-ABACE497337A}"/>
              </a:ext>
            </a:extLst>
          </p:cNvPr>
          <p:cNvPicPr>
            <a:picLocks noGrp="1" noChangeAspect="1"/>
          </p:cNvPicPr>
          <p:nvPr>
            <p:ph type="pic" sz="quarter" idx="10"/>
          </p:nvPr>
        </p:nvPicPr>
        <p:blipFill>
          <a:blip r:embed="rId2"/>
          <a:srcRect t="2580" b="2580"/>
          <a:stretch>
            <a:fillRect/>
          </a:stretch>
        </p:blipFill>
        <p:spPr/>
      </p:pic>
    </p:spTree>
    <p:extLst>
      <p:ext uri="{BB962C8B-B14F-4D97-AF65-F5344CB8AC3E}">
        <p14:creationId xmlns:p14="http://schemas.microsoft.com/office/powerpoint/2010/main" val="4092729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effectLst/>
                <a:latin typeface="+mj-lt"/>
                <a:ea typeface="+mj-ea"/>
                <a:cs typeface="+mj-cs"/>
              </a:rPr>
              <a:t>Conclusion:</a:t>
            </a:r>
            <a:endParaRPr lang="en-US" sz="5400" kern="1200">
              <a:solidFill>
                <a:schemeClr val="tx1"/>
              </a:solidFill>
              <a:latin typeface="+mj-lt"/>
              <a:ea typeface="+mj-ea"/>
              <a:cs typeface="+mj-cs"/>
            </a:endParaRPr>
          </a:p>
        </p:txBody>
      </p:sp>
      <p:sp>
        <p:nvSpPr>
          <p:cNvPr id="4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0715725-51B0-6342-8566-4460CFF194F1}"/>
              </a:ext>
            </a:extLst>
          </p:cNvPr>
          <p:cNvSpPr>
            <a:spLocks noGrp="1"/>
          </p:cNvSpPr>
          <p:nvPr>
            <p:ph type="body" sz="quarter" idx="11"/>
          </p:nvPr>
        </p:nvSpPr>
        <p:spPr>
          <a:xfrm>
            <a:off x="838200" y="1929384"/>
            <a:ext cx="10515600" cy="4251960"/>
          </a:xfrm>
        </p:spPr>
        <p:txBody>
          <a:bodyPr vert="horz" lIns="91440" tIns="45720" rIns="91440" bIns="45720" rtlCol="0">
            <a:normAutofit/>
          </a:bodyPr>
          <a:lstStyle/>
          <a:p>
            <a:pPr marL="342900" marR="0" lvl="0">
              <a:spcBef>
                <a:spcPts val="0"/>
              </a:spcBef>
              <a:spcAft>
                <a:spcPts val="800"/>
              </a:spcAft>
              <a:buFont typeface="Arial" panose="020B0604020202020204" pitchFamily="34" charset="0"/>
              <a:buChar char="•"/>
              <a:tabLst>
                <a:tab pos="457200" algn="l"/>
              </a:tabLst>
            </a:pPr>
            <a:r>
              <a:rPr lang="en-US" sz="1800" b="0" i="0" u="none" strike="noStrike" baseline="0" dirty="0">
                <a:solidFill>
                  <a:srgbClr val="000000"/>
                </a:solidFill>
                <a:latin typeface="Times New Roman" panose="02020603050405020304" pitchFamily="18" charset="0"/>
              </a:rPr>
              <a:t>Looking at Kickstarter data and trying to find insights became a real possibility and the analysis I was able to perform is just a small picture of the whole aspect of the questions I looked to answer. Digging deeper into which category and state were successful and determining the best category can be possible. This can help future entrepreneurs make better decisions on where to start or which category to place their products. </a:t>
            </a:r>
          </a:p>
          <a:p>
            <a:pPr marL="342900" marR="0" lvl="0">
              <a:spcBef>
                <a:spcPts val="0"/>
              </a:spcBef>
              <a:spcAft>
                <a:spcPts val="800"/>
              </a:spcAft>
              <a:buFont typeface="Arial" panose="020B0604020202020204" pitchFamily="34" charset="0"/>
              <a:buChar char="•"/>
              <a:tabLst>
                <a:tab pos="457200" algn="l"/>
              </a:tabLst>
            </a:pPr>
            <a:r>
              <a:rPr lang="en-US" sz="1800" dirty="0">
                <a:solidFill>
                  <a:srgbClr val="000000"/>
                </a:solidFill>
                <a:latin typeface="Times New Roman" panose="02020603050405020304" pitchFamily="18" charset="0"/>
              </a:rPr>
              <a:t>I was able to determine that the best categories someone looking to have a successful campaign tend to </a:t>
            </a:r>
            <a:r>
              <a:rPr lang="en-US" sz="1800" b="0" i="0" u="none" strike="noStrike" baseline="0" dirty="0">
                <a:solidFill>
                  <a:srgbClr val="000000"/>
                </a:solidFill>
                <a:latin typeface="Times New Roman" panose="02020603050405020304" pitchFamily="18" charset="0"/>
              </a:rPr>
              <a:t>fall into Film &amp; Video, Music, and Games.  </a:t>
            </a:r>
          </a:p>
          <a:p>
            <a:pPr marL="342900" marR="0" lvl="0">
              <a:spcBef>
                <a:spcPts val="0"/>
              </a:spcBef>
              <a:spcAft>
                <a:spcPts val="800"/>
              </a:spcAft>
              <a:buFont typeface="Arial" panose="020B0604020202020204" pitchFamily="34" charset="0"/>
              <a:buChar char="•"/>
              <a:tabLst>
                <a:tab pos="457200" algn="l"/>
              </a:tabLst>
            </a:pPr>
            <a:r>
              <a:rPr lang="en-US" sz="1800" dirty="0">
                <a:solidFill>
                  <a:srgbClr val="000000"/>
                </a:solidFill>
                <a:latin typeface="Times New Roman" panose="02020603050405020304" pitchFamily="18" charset="0"/>
              </a:rPr>
              <a:t>I was able to use main_category as a target for prediction in each of my models and the results provided good insights into how successful those would be. </a:t>
            </a:r>
          </a:p>
          <a:p>
            <a:pPr marL="342900" marR="0" lvl="0">
              <a:spcBef>
                <a:spcPts val="0"/>
              </a:spcBef>
              <a:spcAft>
                <a:spcPts val="800"/>
              </a:spcAft>
              <a:buFont typeface="Arial" panose="020B0604020202020204" pitchFamily="34" charset="0"/>
              <a:buChar char="•"/>
              <a:tabLst>
                <a:tab pos="457200" algn="l"/>
              </a:tabLst>
            </a:pPr>
            <a:r>
              <a:rPr lang="en-US" sz="1800" dirty="0">
                <a:solidFill>
                  <a:srgbClr val="000000"/>
                </a:solidFill>
                <a:latin typeface="Times New Roman" panose="02020603050405020304" pitchFamily="18" charset="0"/>
              </a:rPr>
              <a:t>The major factors that contribute to a campaign seemed to be backers and the category chosen. Research suggested that backers go into the process of choosing a campaign with intent on knowing which categories they have in mind, making the main_category analysis highly insightful.</a:t>
            </a:r>
          </a:p>
          <a:p>
            <a:pPr marL="342900" marR="0" lvl="0">
              <a:spcBef>
                <a:spcPts val="0"/>
              </a:spcBef>
              <a:spcAft>
                <a:spcPts val="800"/>
              </a:spcAft>
              <a:buFont typeface="Arial" panose="020B0604020202020204" pitchFamily="34" charset="0"/>
              <a:buChar char="•"/>
              <a:tabLst>
                <a:tab pos="457200" algn="l"/>
              </a:tabLst>
            </a:pPr>
            <a:r>
              <a:rPr lang="en-US" sz="1800" dirty="0">
                <a:solidFill>
                  <a:srgbClr val="000000"/>
                </a:solidFill>
                <a:latin typeface="Times New Roman" panose="02020603050405020304" pitchFamily="18" charset="0"/>
              </a:rPr>
              <a:t>I was not able to investigate timeframe as intended, but this could be a good next step for the project.  </a:t>
            </a:r>
          </a:p>
        </p:txBody>
      </p:sp>
    </p:spTree>
    <p:extLst>
      <p:ext uri="{BB962C8B-B14F-4D97-AF65-F5344CB8AC3E}">
        <p14:creationId xmlns:p14="http://schemas.microsoft.com/office/powerpoint/2010/main" val="219508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solidFill>
                  <a:schemeClr val="tx1"/>
                </a:solidFill>
              </a:rPr>
              <a:t>Introduction:</a:t>
            </a:r>
            <a:br>
              <a:rPr lang="en-US" sz="5400">
                <a:solidFill>
                  <a:schemeClr val="tx1"/>
                </a:solidFill>
              </a:rPr>
            </a:br>
            <a:endParaRPr lang="en-US" sz="5400">
              <a:solidFill>
                <a:schemeClr val="tx1"/>
              </a:solidFill>
            </a:endParaRP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0715725-51B0-6342-8566-4460CFF194F1}"/>
              </a:ext>
            </a:extLst>
          </p:cNvPr>
          <p:cNvSpPr>
            <a:spLocks noGrp="1"/>
          </p:cNvSpPr>
          <p:nvPr>
            <p:ph type="body" sz="quarter" idx="11"/>
          </p:nvPr>
        </p:nvSpPr>
        <p:spPr>
          <a:xfrm>
            <a:off x="640080" y="2872899"/>
            <a:ext cx="4243589" cy="3320668"/>
          </a:xfrm>
        </p:spPr>
        <p:txBody>
          <a:bodyPr vert="horz" lIns="91440" tIns="45720" rIns="91440" bIns="45720" rtlCol="0">
            <a:normAutofit/>
          </a:bodyPr>
          <a:lstStyle/>
          <a:p>
            <a:pPr marL="0">
              <a:buFont typeface="Arial" panose="020B0604020202020204" pitchFamily="34" charset="0"/>
              <a:buChar char="•"/>
            </a:pPr>
            <a:r>
              <a:rPr lang="en-US" sz="1500" b="0" i="0" u="none" strike="noStrike" baseline="0">
                <a:solidFill>
                  <a:schemeClr val="tx1"/>
                </a:solidFill>
              </a:rPr>
              <a:t>Since April 2009, Kickstarter has become a place millions of people have come to expand on their ideas, package them, and sell them to the world. There have been many high-profile products that stem from a Kickstarter campaign. Campaigns have won Grammys and Oscars and can be found almost everywhere you look.</a:t>
            </a:r>
          </a:p>
          <a:p>
            <a:pPr marL="0">
              <a:buFont typeface="Arial" panose="020B0604020202020204" pitchFamily="34" charset="0"/>
              <a:buChar char="•"/>
            </a:pPr>
            <a:endParaRPr lang="en-US" sz="1500">
              <a:solidFill>
                <a:schemeClr val="tx1"/>
              </a:solidFill>
            </a:endParaRPr>
          </a:p>
          <a:p>
            <a:pPr marL="0">
              <a:buFont typeface="Arial" panose="020B0604020202020204" pitchFamily="34" charset="0"/>
              <a:buChar char="•"/>
            </a:pPr>
            <a:r>
              <a:rPr lang="en-US" sz="1500" b="0" i="0" u="none" strike="noStrike" baseline="0">
                <a:solidFill>
                  <a:schemeClr val="tx1"/>
                </a:solidFill>
              </a:rPr>
              <a:t>This project looks to determine the best outcome one might have when creating goals and what factors might help campaigns become more successful. </a:t>
            </a:r>
            <a:endParaRPr lang="en-US" sz="1500">
              <a:solidFill>
                <a:schemeClr val="tx1"/>
              </a:solidFill>
            </a:endParaRPr>
          </a:p>
        </p:txBody>
      </p:sp>
      <p:pic>
        <p:nvPicPr>
          <p:cNvPr id="12" name="Picture Placeholder 11" descr="A picture containing diagram&#10;&#10;Description automatically generated">
            <a:extLst>
              <a:ext uri="{FF2B5EF4-FFF2-40B4-BE49-F238E27FC236}">
                <a16:creationId xmlns:a16="http://schemas.microsoft.com/office/drawing/2014/main" id="{D6722AD8-94CE-475B-91EF-7D5B58D87F34}"/>
              </a:ext>
            </a:extLst>
          </p:cNvPr>
          <p:cNvPicPr>
            <a:picLocks noGrp="1" noChangeAspect="1"/>
          </p:cNvPicPr>
          <p:nvPr>
            <p:ph type="pic" sz="quarter" idx="13"/>
          </p:nvPr>
        </p:nvPicPr>
        <p:blipFill rotWithShape="1">
          <a:blip r:embed="rId2"/>
          <a:srcRect l="8013" r="2378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7890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solidFill>
                  <a:schemeClr val="tx1"/>
                </a:solidFill>
                <a:effectLst/>
              </a:rPr>
              <a:t>Research Questions:</a:t>
            </a:r>
            <a:endParaRPr lang="en-US" sz="5400">
              <a:solidFill>
                <a:schemeClr val="tx1"/>
              </a:solidFill>
            </a:endParaRPr>
          </a:p>
        </p:txBody>
      </p:sp>
      <p:sp>
        <p:nvSpPr>
          <p:cNvPr id="3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0715725-51B0-6342-8566-4460CFF194F1}"/>
              </a:ext>
            </a:extLst>
          </p:cNvPr>
          <p:cNvSpPr>
            <a:spLocks noGrp="1"/>
          </p:cNvSpPr>
          <p:nvPr>
            <p:ph type="body" sz="quarter" idx="11"/>
          </p:nvPr>
        </p:nvSpPr>
        <p:spPr>
          <a:xfrm>
            <a:off x="640080" y="2872899"/>
            <a:ext cx="4243589" cy="3320668"/>
          </a:xfrm>
        </p:spPr>
        <p:txBody>
          <a:bodyPr vert="horz" lIns="91440" tIns="45720" rIns="91440" bIns="45720" rtlCol="0">
            <a:normAutofit/>
          </a:bodyPr>
          <a:lstStyle/>
          <a:p>
            <a:pPr marL="342900" marR="0" lvl="0">
              <a:spcBef>
                <a:spcPts val="0"/>
              </a:spcBef>
              <a:spcAft>
                <a:spcPts val="0"/>
              </a:spcAft>
              <a:buFont typeface="Arial" panose="020B0604020202020204" pitchFamily="34" charset="0"/>
              <a:buChar char="•"/>
            </a:pPr>
            <a:r>
              <a:rPr lang="en-US" sz="2000">
                <a:solidFill>
                  <a:schemeClr val="tx1"/>
                </a:solidFill>
                <a:effectLst/>
              </a:rPr>
              <a:t>Can a funding goal of a project be used to predict if the campaign will succeed? </a:t>
            </a:r>
          </a:p>
          <a:p>
            <a:pPr marL="342900" marR="0" lvl="0">
              <a:spcBef>
                <a:spcPts val="0"/>
              </a:spcBef>
              <a:spcAft>
                <a:spcPts val="0"/>
              </a:spcAft>
              <a:buFont typeface="Arial" panose="020B0604020202020204" pitchFamily="34" charset="0"/>
              <a:buChar char="•"/>
            </a:pPr>
            <a:r>
              <a:rPr lang="en-US" sz="2000">
                <a:solidFill>
                  <a:schemeClr val="tx1"/>
                </a:solidFill>
                <a:effectLst/>
              </a:rPr>
              <a:t>What factors contribute the most to a Kickstarter campaign?</a:t>
            </a:r>
          </a:p>
          <a:p>
            <a:pPr marL="342900" marR="0" lvl="0">
              <a:spcBef>
                <a:spcPts val="0"/>
              </a:spcBef>
              <a:spcAft>
                <a:spcPts val="800"/>
              </a:spcAft>
              <a:buFont typeface="Arial" panose="020B0604020202020204" pitchFamily="34" charset="0"/>
              <a:buChar char="•"/>
            </a:pPr>
            <a:r>
              <a:rPr lang="en-US" sz="2000">
                <a:solidFill>
                  <a:schemeClr val="tx1"/>
                </a:solidFill>
                <a:effectLst/>
              </a:rPr>
              <a:t>Is there a timeline that offers the best outcome for a successful campaign?</a:t>
            </a:r>
          </a:p>
          <a:p>
            <a:pPr marL="342900" marR="0" lvl="0">
              <a:spcBef>
                <a:spcPts val="0"/>
              </a:spcBef>
              <a:spcAft>
                <a:spcPts val="800"/>
              </a:spcAft>
              <a:buFont typeface="Arial" panose="020B0604020202020204" pitchFamily="34" charset="0"/>
              <a:buChar char="•"/>
            </a:pPr>
            <a:r>
              <a:rPr lang="en-US" sz="2000">
                <a:solidFill>
                  <a:schemeClr val="tx1"/>
                </a:solidFill>
              </a:rPr>
              <a:t>Does the number of backers directly relate to successful campaigns?</a:t>
            </a:r>
            <a:endParaRPr lang="en-US" sz="2000">
              <a:solidFill>
                <a:schemeClr val="tx1"/>
              </a:solidFill>
              <a:effectLst/>
            </a:endParaRPr>
          </a:p>
          <a:p>
            <a:pPr marL="0">
              <a:buFont typeface="Arial" panose="020B0604020202020204" pitchFamily="34" charset="0"/>
              <a:buChar char="•"/>
            </a:pPr>
            <a:endParaRPr lang="en-US" sz="2000">
              <a:solidFill>
                <a:schemeClr val="tx1"/>
              </a:solidFill>
            </a:endParaRPr>
          </a:p>
        </p:txBody>
      </p:sp>
      <p:pic>
        <p:nvPicPr>
          <p:cNvPr id="12" name="Picture Placeholder 11" descr="Diagram&#10;&#10;Description automatically generated">
            <a:extLst>
              <a:ext uri="{FF2B5EF4-FFF2-40B4-BE49-F238E27FC236}">
                <a16:creationId xmlns:a16="http://schemas.microsoft.com/office/drawing/2014/main" id="{80544BF9-1E8F-462D-B461-E8D32634F9C5}"/>
              </a:ext>
            </a:extLst>
          </p:cNvPr>
          <p:cNvPicPr>
            <a:picLocks noGrp="1" noChangeAspect="1"/>
          </p:cNvPicPr>
          <p:nvPr>
            <p:ph type="pic" sz="quarter" idx="13"/>
          </p:nvPr>
        </p:nvPicPr>
        <p:blipFill rotWithShape="1">
          <a:blip r:embed="rId2"/>
          <a:srcRect l="22829" r="21170"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17338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solidFill>
                  <a:schemeClr val="tx1"/>
                </a:solidFill>
                <a:effectLst/>
              </a:rPr>
              <a:t>Methods:</a:t>
            </a:r>
            <a:endParaRPr lang="en-US" sz="4000">
              <a:solidFill>
                <a:schemeClr val="tx1"/>
              </a:solidFill>
            </a:endParaRPr>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0715725-51B0-6342-8566-4460CFF194F1}"/>
              </a:ext>
            </a:extLst>
          </p:cNvPr>
          <p:cNvSpPr>
            <a:spLocks noGrp="1"/>
          </p:cNvSpPr>
          <p:nvPr>
            <p:ph type="body" sz="quarter" idx="11"/>
          </p:nvPr>
        </p:nvSpPr>
        <p:spPr>
          <a:xfrm>
            <a:off x="590719" y="2330505"/>
            <a:ext cx="4559425" cy="3979585"/>
          </a:xfrm>
        </p:spPr>
        <p:txBody>
          <a:bodyPr vert="horz" lIns="91440" tIns="45720" rIns="91440" bIns="45720" rtlCol="0" anchor="ctr">
            <a:normAutofit/>
          </a:bodyPr>
          <a:lstStyle/>
          <a:p>
            <a:pPr marL="342900" marR="0" lvl="0">
              <a:spcBef>
                <a:spcPts val="0"/>
              </a:spcBef>
              <a:spcAft>
                <a:spcPts val="800"/>
              </a:spcAft>
              <a:buFont typeface="Arial" panose="020B0604020202020204" pitchFamily="34" charset="0"/>
              <a:buChar char="•"/>
              <a:tabLst>
                <a:tab pos="457200" algn="l"/>
              </a:tabLst>
            </a:pPr>
            <a:r>
              <a:rPr lang="en-US" sz="1400" b="0" i="0" u="none" strike="noStrike" baseline="0" dirty="0">
                <a:solidFill>
                  <a:schemeClr val="tx1"/>
                </a:solidFill>
              </a:rPr>
              <a:t>When approaching the data for this project, I began by examining variables within the dataset. This took time due to the vast number of rows in the dataset. I used a combination of the R programming language, Python programming language, and Power BI. </a:t>
            </a:r>
          </a:p>
          <a:p>
            <a:pPr marL="342900" marR="0" lvl="0">
              <a:spcBef>
                <a:spcPts val="0"/>
              </a:spcBef>
              <a:spcAft>
                <a:spcPts val="800"/>
              </a:spcAft>
              <a:buFont typeface="Arial" panose="020B0604020202020204" pitchFamily="34" charset="0"/>
              <a:buChar char="•"/>
              <a:tabLst>
                <a:tab pos="457200" algn="l"/>
              </a:tabLst>
            </a:pPr>
            <a:r>
              <a:rPr lang="en-US" sz="1400" b="0" i="0" u="none" strike="noStrike" baseline="0" dirty="0">
                <a:solidFill>
                  <a:schemeClr val="tx1"/>
                </a:solidFill>
              </a:rPr>
              <a:t>To begin the project, I turned to R; I conducted summary statistics of the datasets to see initial trends and what each variable might have to tell me. I followed this up with a quick linear regression model to see what these trends might mean.</a:t>
            </a:r>
          </a:p>
          <a:p>
            <a:pPr marL="342900" marR="0" lvl="0">
              <a:spcBef>
                <a:spcPts val="0"/>
              </a:spcBef>
              <a:spcAft>
                <a:spcPts val="800"/>
              </a:spcAft>
              <a:buFont typeface="Arial" panose="020B0604020202020204" pitchFamily="34" charset="0"/>
              <a:buChar char="•"/>
              <a:tabLst>
                <a:tab pos="457200" algn="l"/>
              </a:tabLst>
            </a:pPr>
            <a:r>
              <a:rPr lang="en-US" sz="1400" dirty="0">
                <a:solidFill>
                  <a:schemeClr val="tx1"/>
                </a:solidFill>
                <a:effectLst/>
              </a:rPr>
              <a:t>I then used Python to create all the data models that would be needed for analysis and predictions. The first model I created was a K-Modes clustering model; I then followed that with a linear regression model that scores on the mean squared error MSE, finally, a neural network. </a:t>
            </a:r>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silhouette of a city&#10;&#10;Description automatically generated with low confidence">
            <a:extLst>
              <a:ext uri="{FF2B5EF4-FFF2-40B4-BE49-F238E27FC236}">
                <a16:creationId xmlns:a16="http://schemas.microsoft.com/office/drawing/2014/main" id="{5DB8816D-9137-4FB1-9A73-6A1EACA30E59}"/>
              </a:ext>
            </a:extLst>
          </p:cNvPr>
          <p:cNvPicPr>
            <a:picLocks noGrp="1" noChangeAspect="1"/>
          </p:cNvPicPr>
          <p:nvPr>
            <p:ph type="pic" sz="quarter" idx="13"/>
          </p:nvPr>
        </p:nvPicPr>
        <p:blipFill rotWithShape="1">
          <a:blip r:embed="rId2"/>
          <a:srcRect l="17368" r="14033" b="1"/>
          <a:stretch/>
        </p:blipFill>
        <p:spPr>
          <a:xfrm>
            <a:off x="5977788" y="799352"/>
            <a:ext cx="5425410" cy="5259296"/>
          </a:xfrm>
          <a:prstGeom prst="rect">
            <a:avLst/>
          </a:prstGeom>
        </p:spPr>
      </p:pic>
    </p:spTree>
    <p:extLst>
      <p:ext uri="{BB962C8B-B14F-4D97-AF65-F5344CB8AC3E}">
        <p14:creationId xmlns:p14="http://schemas.microsoft.com/office/powerpoint/2010/main" val="184022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dirty="0">
                <a:solidFill>
                  <a:schemeClr val="tx1"/>
                </a:solidFill>
              </a:rPr>
              <a:t>EDA:</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0715725-51B0-6342-8566-4460CFF194F1}"/>
              </a:ext>
            </a:extLst>
          </p:cNvPr>
          <p:cNvSpPr>
            <a:spLocks noGrp="1"/>
          </p:cNvSpPr>
          <p:nvPr>
            <p:ph type="body" sz="quarter" idx="11"/>
          </p:nvPr>
        </p:nvSpPr>
        <p:spPr>
          <a:xfrm>
            <a:off x="590719" y="2330505"/>
            <a:ext cx="4559425" cy="3979585"/>
          </a:xfrm>
        </p:spPr>
        <p:txBody>
          <a:bodyPr vert="horz" lIns="91440" tIns="45720" rIns="91440" bIns="45720" rtlCol="0" anchor="ctr">
            <a:normAutofit/>
          </a:bodyPr>
          <a:lstStyle/>
          <a:p>
            <a:pPr marL="342900" marR="0" lvl="0">
              <a:spcBef>
                <a:spcPts val="0"/>
              </a:spcBef>
              <a:spcAft>
                <a:spcPts val="800"/>
              </a:spcAft>
              <a:buFont typeface="Arial" panose="020B0604020202020204" pitchFamily="34" charset="0"/>
              <a:buChar char="•"/>
              <a:tabLst>
                <a:tab pos="457200" algn="l"/>
              </a:tabLst>
            </a:pPr>
            <a:r>
              <a:rPr lang="en-US" sz="1900" b="0" i="0" u="none" strike="noStrike" baseline="0">
                <a:solidFill>
                  <a:schemeClr val="tx1"/>
                </a:solidFill>
              </a:rPr>
              <a:t>R's initial linear model was for the backer's variable as a function of the state, usd_pledged, pledged(worldwide), and man_category. These variables provided some good insights, and all but three categories returned a p-value under the 0.05 threshold. </a:t>
            </a:r>
          </a:p>
          <a:p>
            <a:pPr marL="342900" marR="0" lvl="0">
              <a:spcBef>
                <a:spcPts val="0"/>
              </a:spcBef>
              <a:spcAft>
                <a:spcPts val="800"/>
              </a:spcAft>
              <a:buFont typeface="Arial" panose="020B0604020202020204" pitchFamily="34" charset="0"/>
              <a:buChar char="•"/>
              <a:tabLst>
                <a:tab pos="457200" algn="l"/>
              </a:tabLst>
            </a:pPr>
            <a:r>
              <a:rPr lang="en-US" sz="1900">
                <a:solidFill>
                  <a:schemeClr val="tx1"/>
                </a:solidFill>
                <a:effectLst/>
              </a:rPr>
              <a:t>The F-statistic was </a:t>
            </a:r>
            <a:r>
              <a:rPr lang="en-US" sz="1900" b="0" i="0" u="none" strike="noStrike" baseline="0">
                <a:solidFill>
                  <a:schemeClr val="tx1"/>
                </a:solidFill>
              </a:rPr>
              <a:t>10.1134 and an adjusted R-squared was 0.5455. </a:t>
            </a:r>
          </a:p>
          <a:p>
            <a:pPr marL="342900" marR="0" lvl="0">
              <a:spcBef>
                <a:spcPts val="0"/>
              </a:spcBef>
              <a:spcAft>
                <a:spcPts val="800"/>
              </a:spcAft>
              <a:buFont typeface="Arial" panose="020B0604020202020204" pitchFamily="34" charset="0"/>
              <a:buChar char="•"/>
              <a:tabLst>
                <a:tab pos="457200" algn="l"/>
              </a:tabLst>
            </a:pPr>
            <a:r>
              <a:rPr lang="en-US" sz="1900">
                <a:solidFill>
                  <a:schemeClr val="tx1"/>
                </a:solidFill>
                <a:effectLst/>
              </a:rPr>
              <a:t>Some values to highlight here, from the main_category items that stick out the most are comics, games, publishing, and design. </a:t>
            </a:r>
          </a:p>
          <a:p>
            <a:pPr marL="0">
              <a:buFont typeface="Arial" panose="020B0604020202020204" pitchFamily="34" charset="0"/>
              <a:buChar char="•"/>
            </a:pPr>
            <a:endParaRPr lang="en-US" sz="1900">
              <a:solidFill>
                <a:schemeClr val="tx1"/>
              </a:solidFill>
            </a:endParaRP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able&#10;&#10;Description automatically generated">
            <a:extLst>
              <a:ext uri="{FF2B5EF4-FFF2-40B4-BE49-F238E27FC236}">
                <a16:creationId xmlns:a16="http://schemas.microsoft.com/office/drawing/2014/main" id="{3183C6F0-FFDA-4A4C-975C-39A8CDC2E8CF}"/>
              </a:ext>
            </a:extLst>
          </p:cNvPr>
          <p:cNvPicPr>
            <a:picLocks noChangeAspect="1"/>
          </p:cNvPicPr>
          <p:nvPr/>
        </p:nvPicPr>
        <p:blipFill rotWithShape="1">
          <a:blip r:embed="rId2"/>
          <a:srcRect r="12057" b="-1"/>
          <a:stretch/>
        </p:blipFill>
        <p:spPr>
          <a:xfrm>
            <a:off x="5977788" y="799352"/>
            <a:ext cx="5425410" cy="5259296"/>
          </a:xfrm>
          <a:prstGeom prst="rect">
            <a:avLst/>
          </a:prstGeom>
        </p:spPr>
      </p:pic>
    </p:spTree>
    <p:extLst>
      <p:ext uri="{BB962C8B-B14F-4D97-AF65-F5344CB8AC3E}">
        <p14:creationId xmlns:p14="http://schemas.microsoft.com/office/powerpoint/2010/main" val="72404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Chart&#10;&#10;Description automatically generated">
            <a:extLst>
              <a:ext uri="{FF2B5EF4-FFF2-40B4-BE49-F238E27FC236}">
                <a16:creationId xmlns:a16="http://schemas.microsoft.com/office/drawing/2014/main" id="{96DE1C22-75F2-4FCA-8807-734490BC0A47}"/>
              </a:ext>
            </a:extLst>
          </p:cNvPr>
          <p:cNvPicPr>
            <a:picLocks noChangeAspect="1"/>
          </p:cNvPicPr>
          <p:nvPr/>
        </p:nvPicPr>
        <p:blipFill>
          <a:blip r:embed="rId2"/>
          <a:stretch>
            <a:fillRect/>
          </a:stretch>
        </p:blipFill>
        <p:spPr>
          <a:xfrm>
            <a:off x="689848" y="694498"/>
            <a:ext cx="3416025" cy="2837505"/>
          </a:xfrm>
          <a:prstGeom prst="rect">
            <a:avLst/>
          </a:prstGeom>
        </p:spPr>
      </p:pic>
      <p:pic>
        <p:nvPicPr>
          <p:cNvPr id="14" name="Picture 13" descr="A picture containing histogram&#10;&#10;Description automatically generated">
            <a:extLst>
              <a:ext uri="{FF2B5EF4-FFF2-40B4-BE49-F238E27FC236}">
                <a16:creationId xmlns:a16="http://schemas.microsoft.com/office/drawing/2014/main" id="{85D04E7A-FDBD-47E2-AA75-D46E709EAFC4}"/>
              </a:ext>
            </a:extLst>
          </p:cNvPr>
          <p:cNvPicPr>
            <a:picLocks noChangeAspect="1"/>
          </p:cNvPicPr>
          <p:nvPr/>
        </p:nvPicPr>
        <p:blipFill>
          <a:blip r:embed="rId3"/>
          <a:stretch>
            <a:fillRect/>
          </a:stretch>
        </p:blipFill>
        <p:spPr>
          <a:xfrm>
            <a:off x="4028618" y="657757"/>
            <a:ext cx="3697992" cy="2599857"/>
          </a:xfrm>
          <a:prstGeom prst="rect">
            <a:avLst/>
          </a:prstGeom>
        </p:spPr>
      </p:pic>
      <p:pic>
        <p:nvPicPr>
          <p:cNvPr id="8" name="Picture 7" descr="Chart, bar chart&#10;&#10;Description automatically generated">
            <a:extLst>
              <a:ext uri="{FF2B5EF4-FFF2-40B4-BE49-F238E27FC236}">
                <a16:creationId xmlns:a16="http://schemas.microsoft.com/office/drawing/2014/main" id="{F8697FA0-A93A-441F-94C1-8411E0E545F5}"/>
              </a:ext>
            </a:extLst>
          </p:cNvPr>
          <p:cNvPicPr>
            <a:picLocks noChangeAspect="1"/>
          </p:cNvPicPr>
          <p:nvPr/>
        </p:nvPicPr>
        <p:blipFill>
          <a:blip r:embed="rId4"/>
          <a:stretch>
            <a:fillRect/>
          </a:stretch>
        </p:blipFill>
        <p:spPr>
          <a:xfrm>
            <a:off x="7801425" y="679643"/>
            <a:ext cx="3172153" cy="2599857"/>
          </a:xfrm>
          <a:prstGeom prst="rect">
            <a:avLst/>
          </a:prstGeom>
        </p:spPr>
      </p:pic>
      <p:pic>
        <p:nvPicPr>
          <p:cNvPr id="12" name="Picture 11" descr="Shape&#10;&#10;Description automatically generated">
            <a:extLst>
              <a:ext uri="{FF2B5EF4-FFF2-40B4-BE49-F238E27FC236}">
                <a16:creationId xmlns:a16="http://schemas.microsoft.com/office/drawing/2014/main" id="{E455CB8B-F09F-4ECA-8DAC-61CBE960C445}"/>
              </a:ext>
            </a:extLst>
          </p:cNvPr>
          <p:cNvPicPr>
            <a:picLocks noChangeAspect="1"/>
          </p:cNvPicPr>
          <p:nvPr/>
        </p:nvPicPr>
        <p:blipFill>
          <a:blip r:embed="rId5"/>
          <a:stretch>
            <a:fillRect/>
          </a:stretch>
        </p:blipFill>
        <p:spPr>
          <a:xfrm>
            <a:off x="5750857" y="3309818"/>
            <a:ext cx="3684691" cy="2525042"/>
          </a:xfrm>
          <a:prstGeom prst="rect">
            <a:avLst/>
          </a:prstGeom>
        </p:spPr>
      </p:pic>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689848" y="3510117"/>
            <a:ext cx="4512980" cy="1921433"/>
          </a:xfrm>
        </p:spPr>
        <p:txBody>
          <a:bodyPr vert="horz" lIns="91440" tIns="45720" rIns="91440" bIns="45720" rtlCol="0" anchor="b">
            <a:normAutofit/>
          </a:bodyPr>
          <a:lstStyle/>
          <a:p>
            <a:r>
              <a:rPr lang="en-US" sz="8000" dirty="0">
                <a:solidFill>
                  <a:schemeClr val="tx1"/>
                </a:solidFill>
                <a:cs typeface="+mj-cs"/>
              </a:rPr>
              <a:t>EDA Cont.</a:t>
            </a:r>
          </a:p>
        </p:txBody>
      </p:sp>
    </p:spTree>
    <p:extLst>
      <p:ext uri="{BB962C8B-B14F-4D97-AF65-F5344CB8AC3E}">
        <p14:creationId xmlns:p14="http://schemas.microsoft.com/office/powerpoint/2010/main" val="348184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0" name="Rectangle 19">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1099425" y="1238081"/>
            <a:ext cx="4709345" cy="962953"/>
          </a:xfrm>
        </p:spPr>
        <p:txBody>
          <a:bodyPr vert="horz" lIns="91440" tIns="45720" rIns="91440" bIns="45720" rtlCol="0" anchor="b">
            <a:normAutofit/>
          </a:bodyPr>
          <a:lstStyle/>
          <a:p>
            <a:r>
              <a:rPr lang="en-US" sz="3800">
                <a:solidFill>
                  <a:schemeClr val="tx1"/>
                </a:solidFill>
              </a:rPr>
              <a:t>Modeling Cont.</a:t>
            </a:r>
          </a:p>
        </p:txBody>
      </p:sp>
      <p:sp>
        <p:nvSpPr>
          <p:cNvPr id="25" name="Rectangle 24">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0715725-51B0-6342-8566-4460CFF194F1}"/>
              </a:ext>
            </a:extLst>
          </p:cNvPr>
          <p:cNvSpPr>
            <a:spLocks noGrp="1"/>
          </p:cNvSpPr>
          <p:nvPr>
            <p:ph type="body" sz="quarter" idx="11"/>
          </p:nvPr>
        </p:nvSpPr>
        <p:spPr>
          <a:xfrm>
            <a:off x="1100736" y="2508105"/>
            <a:ext cx="4709345" cy="3632493"/>
          </a:xfrm>
        </p:spPr>
        <p:txBody>
          <a:bodyPr vert="horz" lIns="91440" tIns="45720" rIns="91440" bIns="45720" rtlCol="0" anchor="ctr">
            <a:normAutofit/>
          </a:bodyPr>
          <a:lstStyle/>
          <a:p>
            <a:pPr marL="342900" marR="0" lvl="0">
              <a:spcBef>
                <a:spcPts val="0"/>
              </a:spcBef>
              <a:spcAft>
                <a:spcPts val="800"/>
              </a:spcAft>
              <a:buFont typeface="Arial" panose="020B0604020202020204" pitchFamily="34" charset="0"/>
              <a:buChar char="•"/>
              <a:tabLst>
                <a:tab pos="457200" algn="l"/>
              </a:tabLst>
            </a:pPr>
            <a:r>
              <a:rPr lang="en-US" sz="1700">
                <a:solidFill>
                  <a:schemeClr val="tx1"/>
                </a:solidFill>
              </a:rPr>
              <a:t>In Python I </a:t>
            </a:r>
            <a:r>
              <a:rPr lang="en-US" sz="1700" b="0" i="0" u="none" strike="noStrike" baseline="0">
                <a:solidFill>
                  <a:schemeClr val="tx1"/>
                </a:solidFill>
              </a:rPr>
              <a:t>first created a form of the K-Means clustering algorithm called K-Modes. This type of model handles categorical data very well. The model takes in the entire dataset and returns its prediction on each cluster's most common outcome. </a:t>
            </a:r>
            <a:endParaRPr lang="en-US" sz="1700">
              <a:solidFill>
                <a:schemeClr val="tx1"/>
              </a:solidFill>
              <a:effectLst/>
            </a:endParaRPr>
          </a:p>
          <a:p>
            <a:pPr marL="342900" marR="0" lvl="0">
              <a:spcBef>
                <a:spcPts val="0"/>
              </a:spcBef>
              <a:spcAft>
                <a:spcPts val="800"/>
              </a:spcAft>
              <a:buFont typeface="Arial" panose="020B0604020202020204" pitchFamily="34" charset="0"/>
              <a:buChar char="•"/>
              <a:tabLst>
                <a:tab pos="457200" algn="l"/>
              </a:tabLst>
            </a:pPr>
            <a:r>
              <a:rPr lang="en-US" sz="1700" b="0" i="0" u="none" strike="noStrike" baseline="0">
                <a:solidFill>
                  <a:schemeClr val="tx1"/>
                </a:solidFill>
              </a:rPr>
              <a:t>Each time the model ran, the results returned the measured number of clusters; in this case, my last run returned a failed campaign in 3 of the 5 clusters. From those clusters, 3 of the failed campaigns were film &amp; video, Food, and publishing. The two successful campaigns were music and a film &amp; video. In all five clusters, the United States provided the most funding. </a:t>
            </a:r>
            <a:endParaRPr lang="en-US" sz="1700">
              <a:solidFill>
                <a:schemeClr val="tx1"/>
              </a:solidFill>
            </a:endParaRPr>
          </a:p>
          <a:p>
            <a:pPr marL="342900" marR="0" lvl="0">
              <a:spcBef>
                <a:spcPts val="0"/>
              </a:spcBef>
              <a:spcAft>
                <a:spcPts val="800"/>
              </a:spcAft>
              <a:buFont typeface="Arial" panose="020B0604020202020204" pitchFamily="34" charset="0"/>
              <a:buChar char="•"/>
              <a:tabLst>
                <a:tab pos="457200" algn="l"/>
              </a:tabLst>
            </a:pPr>
            <a:endParaRPr lang="en-US" sz="1700">
              <a:solidFill>
                <a:schemeClr val="tx1"/>
              </a:solidFill>
              <a:effectLst/>
            </a:endParaRPr>
          </a:p>
        </p:txBody>
      </p:sp>
      <p:pic>
        <p:nvPicPr>
          <p:cNvPr id="12" name="Picture 11" descr="Text&#10;&#10;Description automatically generated">
            <a:extLst>
              <a:ext uri="{FF2B5EF4-FFF2-40B4-BE49-F238E27FC236}">
                <a16:creationId xmlns:a16="http://schemas.microsoft.com/office/drawing/2014/main" id="{B844F92B-31F0-49F4-9A7D-6AB2CFFFA8A9}"/>
              </a:ext>
            </a:extLst>
          </p:cNvPr>
          <p:cNvPicPr>
            <a:picLocks noChangeAspect="1"/>
          </p:cNvPicPr>
          <p:nvPr/>
        </p:nvPicPr>
        <p:blipFill rotWithShape="1">
          <a:blip r:embed="rId2"/>
          <a:srcRect r="2076" b="-2"/>
          <a:stretch/>
        </p:blipFill>
        <p:spPr>
          <a:xfrm>
            <a:off x="6538366" y="1383738"/>
            <a:ext cx="4929098" cy="4756870"/>
          </a:xfrm>
          <a:prstGeom prst="rect">
            <a:avLst/>
          </a:prstGeom>
        </p:spPr>
      </p:pic>
    </p:spTree>
    <p:extLst>
      <p:ext uri="{BB962C8B-B14F-4D97-AF65-F5344CB8AC3E}">
        <p14:creationId xmlns:p14="http://schemas.microsoft.com/office/powerpoint/2010/main" val="138901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430338F-E2FD-4573-B0B7-E2EB12CC9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532015" y="4495568"/>
            <a:ext cx="3861960" cy="1905232"/>
          </a:xfrm>
        </p:spPr>
        <p:txBody>
          <a:bodyPr vert="horz" lIns="91440" tIns="45720" rIns="91440" bIns="45720" rtlCol="0" anchor="ctr">
            <a:normAutofit/>
          </a:bodyPr>
          <a:lstStyle/>
          <a:p>
            <a:r>
              <a:rPr lang="en-US" sz="3200" kern="1200">
                <a:solidFill>
                  <a:schemeClr val="tx1"/>
                </a:solidFill>
                <a:latin typeface="+mj-lt"/>
                <a:ea typeface="+mj-ea"/>
                <a:cs typeface="+mj-cs"/>
              </a:rPr>
              <a:t>Modeling Cont.</a:t>
            </a:r>
          </a:p>
        </p:txBody>
      </p:sp>
      <p:sp>
        <p:nvSpPr>
          <p:cNvPr id="14" name="Rectangle 13">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49B15AAE-18C0-4019-831D-589A1770DF4C}"/>
              </a:ext>
            </a:extLst>
          </p:cNvPr>
          <p:cNvPicPr>
            <a:picLocks noChangeAspect="1"/>
          </p:cNvPicPr>
          <p:nvPr/>
        </p:nvPicPr>
        <p:blipFill rotWithShape="1">
          <a:blip r:embed="rId3"/>
          <a:srcRect b="7445"/>
          <a:stretch/>
        </p:blipFill>
        <p:spPr>
          <a:xfrm>
            <a:off x="838200" y="364143"/>
            <a:ext cx="5136795" cy="3426462"/>
          </a:xfrm>
          <a:prstGeom prst="rect">
            <a:avLst/>
          </a:prstGeom>
        </p:spPr>
      </p:pic>
      <p:pic>
        <p:nvPicPr>
          <p:cNvPr id="7" name="Picture 6" descr="Chart, scatter chart&#10;&#10;Description automatically generated">
            <a:extLst>
              <a:ext uri="{FF2B5EF4-FFF2-40B4-BE49-F238E27FC236}">
                <a16:creationId xmlns:a16="http://schemas.microsoft.com/office/drawing/2014/main" id="{F29EABA1-1AED-4F40-88A0-BFD8EE67AB8B}"/>
              </a:ext>
            </a:extLst>
          </p:cNvPr>
          <p:cNvPicPr>
            <a:picLocks noChangeAspect="1"/>
          </p:cNvPicPr>
          <p:nvPr/>
        </p:nvPicPr>
        <p:blipFill rotWithShape="1">
          <a:blip r:embed="rId4"/>
          <a:srcRect r="3" b="1210"/>
          <a:stretch/>
        </p:blipFill>
        <p:spPr>
          <a:xfrm>
            <a:off x="6297264" y="364142"/>
            <a:ext cx="5136795" cy="3426462"/>
          </a:xfrm>
          <a:prstGeom prst="rect">
            <a:avLst/>
          </a:prstGeom>
        </p:spPr>
      </p:pic>
      <p:sp>
        <p:nvSpPr>
          <p:cNvPr id="18" name="Rectangle 17">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0715725-51B0-6342-8566-4460CFF194F1}"/>
              </a:ext>
            </a:extLst>
          </p:cNvPr>
          <p:cNvSpPr>
            <a:spLocks noGrp="1"/>
          </p:cNvSpPr>
          <p:nvPr>
            <p:ph type="body" sz="quarter" idx="11"/>
          </p:nvPr>
        </p:nvSpPr>
        <p:spPr>
          <a:xfrm>
            <a:off x="5162719" y="4495568"/>
            <a:ext cx="6586915" cy="1905232"/>
          </a:xfrm>
        </p:spPr>
        <p:txBody>
          <a:bodyPr vert="horz" lIns="91440" tIns="45720" rIns="91440" bIns="45720" rtlCol="0" anchor="ctr">
            <a:normAutofit/>
          </a:bodyPr>
          <a:lstStyle/>
          <a:p>
            <a:pPr marL="342900" marR="0" lvl="0">
              <a:spcBef>
                <a:spcPts val="0"/>
              </a:spcBef>
              <a:spcAft>
                <a:spcPts val="800"/>
              </a:spcAft>
              <a:buFont typeface="Arial" panose="020B0604020202020204" pitchFamily="34" charset="0"/>
              <a:buChar char="•"/>
              <a:tabLst>
                <a:tab pos="457200" algn="l"/>
              </a:tabLst>
            </a:pPr>
            <a:r>
              <a:rPr lang="en-US" sz="1800" b="0" i="0" u="none" strike="noStrike" baseline="0">
                <a:solidFill>
                  <a:schemeClr val="tx1"/>
                </a:solidFill>
              </a:rPr>
              <a:t>The next model in Python was a linear regression model which took man_category as a target and utilized a 60/40 test, train, split. The result, returned predictions for each of the category types. The model, scored by MSE, returned 14.7 against the entire dataset and 15.3 for just man_category vs. usd_pledged. </a:t>
            </a:r>
            <a:endParaRPr lang="en-US" sz="1800">
              <a:solidFill>
                <a:schemeClr val="tx1"/>
              </a:solidFill>
              <a:effectLst/>
            </a:endParaRPr>
          </a:p>
        </p:txBody>
      </p:sp>
    </p:spTree>
    <p:extLst>
      <p:ext uri="{BB962C8B-B14F-4D97-AF65-F5344CB8AC3E}">
        <p14:creationId xmlns:p14="http://schemas.microsoft.com/office/powerpoint/2010/main" val="282627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5A5F1D7-F0D0-4687-9BD3-CA6A0714C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1043631" y="873940"/>
            <a:ext cx="4928291" cy="1035781"/>
          </a:xfrm>
        </p:spPr>
        <p:txBody>
          <a:bodyPr vert="horz" lIns="91440" tIns="45720" rIns="91440" bIns="45720" rtlCol="0" anchor="ctr">
            <a:normAutofit/>
          </a:bodyPr>
          <a:lstStyle/>
          <a:p>
            <a:r>
              <a:rPr lang="en-US" sz="3600" kern="1200">
                <a:solidFill>
                  <a:schemeClr val="tx1"/>
                </a:solidFill>
                <a:latin typeface="+mj-lt"/>
                <a:ea typeface="+mj-ea"/>
                <a:cs typeface="+mj-cs"/>
              </a:rPr>
              <a:t>Modeling Cont.</a:t>
            </a:r>
          </a:p>
        </p:txBody>
      </p:sp>
      <p:sp>
        <p:nvSpPr>
          <p:cNvPr id="3" name="Text Placeholder 2">
            <a:extLst>
              <a:ext uri="{FF2B5EF4-FFF2-40B4-BE49-F238E27FC236}">
                <a16:creationId xmlns:a16="http://schemas.microsoft.com/office/drawing/2014/main" id="{50715725-51B0-6342-8566-4460CFF194F1}"/>
              </a:ext>
            </a:extLst>
          </p:cNvPr>
          <p:cNvSpPr>
            <a:spLocks noGrp="1"/>
          </p:cNvSpPr>
          <p:nvPr>
            <p:ph type="body" sz="quarter" idx="11"/>
          </p:nvPr>
        </p:nvSpPr>
        <p:spPr>
          <a:xfrm>
            <a:off x="1045029" y="2524721"/>
            <a:ext cx="4991629" cy="3677123"/>
          </a:xfrm>
        </p:spPr>
        <p:txBody>
          <a:bodyPr vert="horz" lIns="91440" tIns="45720" rIns="91440" bIns="45720" rtlCol="0" anchor="ctr">
            <a:normAutofit/>
          </a:bodyPr>
          <a:lstStyle/>
          <a:p>
            <a:pPr marL="342900">
              <a:buFont typeface="Arial" panose="020B0604020202020204" pitchFamily="34" charset="0"/>
              <a:buChar char="•"/>
            </a:pPr>
            <a:r>
              <a:rPr lang="en-US" sz="1300" b="0" i="0" u="none" strike="noStrike" baseline="0">
                <a:solidFill>
                  <a:schemeClr val="tx1"/>
                </a:solidFill>
              </a:rPr>
              <a:t>The last model I created was a Neural Network. This was my first time running a successful NN on a dataset. The results were good and bad. I created two Neural networks with the setups as follows; the first had a dense or number of nodes as 11 for the input layer, output layer 1, with two hidden layers of 32. This model provided an accuracy of only 11%. </a:t>
            </a:r>
          </a:p>
          <a:p>
            <a:pPr marL="342900">
              <a:buFont typeface="Arial" panose="020B0604020202020204" pitchFamily="34" charset="0"/>
              <a:buChar char="•"/>
            </a:pPr>
            <a:r>
              <a:rPr lang="en-US" sz="1300" b="0" i="0" u="none" strike="noStrike" baseline="0">
                <a:solidFill>
                  <a:schemeClr val="tx1"/>
                </a:solidFill>
              </a:rPr>
              <a:t>The second NN model had a better outcome, the input and output layers were the same as the first with 11 and output 1 but had three hidden layers of 1000, and this model returned 52-60% on runs. </a:t>
            </a:r>
          </a:p>
          <a:p>
            <a:pPr marL="342900">
              <a:buFont typeface="Arial" panose="020B0604020202020204" pitchFamily="34" charset="0"/>
              <a:buChar char="•"/>
            </a:pPr>
            <a:r>
              <a:rPr lang="en-US" sz="1300">
                <a:solidFill>
                  <a:schemeClr val="tx1"/>
                </a:solidFill>
              </a:rPr>
              <a:t>Both </a:t>
            </a:r>
            <a:r>
              <a:rPr lang="en-US" sz="1300" b="0" i="0" u="none" strike="noStrike" baseline="0">
                <a:solidFill>
                  <a:schemeClr val="tx1"/>
                </a:solidFill>
              </a:rPr>
              <a:t>were run on 25 passes or epochs with a batch size of 32, which was how many samples the model took. </a:t>
            </a:r>
          </a:p>
          <a:p>
            <a:pPr marL="342900">
              <a:buFont typeface="Arial" panose="020B0604020202020204" pitchFamily="34" charset="0"/>
              <a:buChar char="•"/>
            </a:pPr>
            <a:r>
              <a:rPr lang="en-US" sz="1300" b="0" i="0" u="none" strike="noStrike" baseline="0">
                <a:solidFill>
                  <a:schemeClr val="tx1"/>
                </a:solidFill>
              </a:rPr>
              <a:t>I believe adjusting of the layers could help obtain better results. However, the main issue I ran into was CPU power and memory. The models I was able to run were not the inputs I would have like use. I had to reduce the epochs from the normal (100-150 )to 25 just to run the analysis. </a:t>
            </a:r>
            <a:endParaRPr lang="en-US" sz="1300">
              <a:solidFill>
                <a:schemeClr val="tx1"/>
              </a:solidFill>
            </a:endParaRPr>
          </a:p>
        </p:txBody>
      </p:sp>
      <p:pic>
        <p:nvPicPr>
          <p:cNvPr id="13" name="Picture 12" descr="A picture containing shape&#10;&#10;Description automatically generated">
            <a:extLst>
              <a:ext uri="{FF2B5EF4-FFF2-40B4-BE49-F238E27FC236}">
                <a16:creationId xmlns:a16="http://schemas.microsoft.com/office/drawing/2014/main" id="{DC59C5F8-E886-492E-BBD0-CDE4D7BB2830}"/>
              </a:ext>
            </a:extLst>
          </p:cNvPr>
          <p:cNvPicPr>
            <a:picLocks noChangeAspect="1"/>
          </p:cNvPicPr>
          <p:nvPr/>
        </p:nvPicPr>
        <p:blipFill rotWithShape="1">
          <a:blip r:embed="rId2"/>
          <a:srcRect t="1294" r="4" b="13427"/>
          <a:stretch/>
        </p:blipFill>
        <p:spPr>
          <a:xfrm>
            <a:off x="6788383" y="613148"/>
            <a:ext cx="4565417" cy="2679192"/>
          </a:xfrm>
          <a:prstGeom prst="rect">
            <a:avLst/>
          </a:prstGeom>
        </p:spPr>
      </p:pic>
      <p:pic>
        <p:nvPicPr>
          <p:cNvPr id="11" name="Picture 10" descr="Shape&#10;&#10;Description automatically generated with medium confidence">
            <a:extLst>
              <a:ext uri="{FF2B5EF4-FFF2-40B4-BE49-F238E27FC236}">
                <a16:creationId xmlns:a16="http://schemas.microsoft.com/office/drawing/2014/main" id="{12DBC186-8BE5-4938-AB23-1AE5A39FE5FB}"/>
              </a:ext>
            </a:extLst>
          </p:cNvPr>
          <p:cNvPicPr>
            <a:picLocks noChangeAspect="1"/>
          </p:cNvPicPr>
          <p:nvPr/>
        </p:nvPicPr>
        <p:blipFill rotWithShape="1">
          <a:blip r:embed="rId3"/>
          <a:srcRect t="8195" r="-2" b="2932"/>
          <a:stretch/>
        </p:blipFill>
        <p:spPr>
          <a:xfrm>
            <a:off x="6647066" y="3552694"/>
            <a:ext cx="4706734" cy="2679192"/>
          </a:xfrm>
          <a:prstGeom prst="rect">
            <a:avLst/>
          </a:prstGeom>
        </p:spPr>
      </p:pic>
      <p:cxnSp>
        <p:nvCxnSpPr>
          <p:cNvPr id="27" name="Straight Connector 2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053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28106-0A25-4E52-8B67-6F786D6C5A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251952-A4F8-4343-AAB4-3555CDA4241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1FDFFE5-7839-41E2-9F3C-CA9EC438D4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2558</TotalTime>
  <Words>1088</Words>
  <Application>Microsoft Office PowerPoint</Application>
  <PresentationFormat>Widescreen</PresentationFormat>
  <Paragraphs>40</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Rockwell</vt:lpstr>
      <vt:lpstr>Times New Roman</vt:lpstr>
      <vt:lpstr>Office Theme</vt:lpstr>
      <vt:lpstr>What Might Determine A Successful Kickstarter Campaign </vt:lpstr>
      <vt:lpstr>Introduction: </vt:lpstr>
      <vt:lpstr>Research Questions:</vt:lpstr>
      <vt:lpstr>Methods:</vt:lpstr>
      <vt:lpstr>EDA:</vt:lpstr>
      <vt:lpstr>EDA Cont.</vt:lpstr>
      <vt:lpstr>Modeling Cont.</vt:lpstr>
      <vt:lpstr>Modeling Cont.</vt:lpstr>
      <vt:lpstr>Modeling Cont.</vt:lpstr>
      <vt:lpstr>Discussion: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 Data Decide Your Next Destination</dc:title>
  <dc:creator>Kevin Angotti</dc:creator>
  <cp:lastModifiedBy>Kevin Angotti</cp:lastModifiedBy>
  <cp:revision>4</cp:revision>
  <dcterms:created xsi:type="dcterms:W3CDTF">2021-01-09T20:10:09Z</dcterms:created>
  <dcterms:modified xsi:type="dcterms:W3CDTF">2021-02-08T00:56:12Z</dcterms:modified>
</cp:coreProperties>
</file>