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21"/>
    <p:restoredTop sz="96327"/>
  </p:normalViewPr>
  <p:slideViewPr>
    <p:cSldViewPr snapToGrid="0">
      <p:cViewPr>
        <p:scale>
          <a:sx n="128" d="100"/>
          <a:sy n="128" d="100"/>
        </p:scale>
        <p:origin x="-8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29AF-11E1-71AE-8FAE-0A3AFD8E6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6BD4B-2752-860F-DD3F-ABD8F8FCB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95154-0B5A-F315-BB03-9A0F7DA0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2023/9/6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4B75C-75A1-2F8A-AC41-B57D5F97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CFB09-972B-92B2-AD55-18A933C2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898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A7E7-AF94-428C-9F78-B9B6AE4C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15BDF-3318-A854-527C-1F1E4A6A9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80C66-1F61-52C6-1FBD-38D0FB8A1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2023/9/6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B760E-09C6-00FD-FE82-9FDDE631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9AA60-B287-1942-8A09-B563F03A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9849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A66BA-C8B3-3BDD-2508-73302E152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9C785-4ACE-C123-8DEB-5A58E445C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CB47E-06B3-6ABD-F4EA-03080B62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2023/9/6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CC539-E86F-A4FD-BD38-43CE23E5A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DB889-9C82-ACC4-19FF-1D017F2B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126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9885-CBF0-8AC6-B5C6-F201DB4F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8AF6D-C821-349C-0B39-91147A23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19373-B0E1-EB43-3B49-9A5AA1AE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2023/9/6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3E3FD-C764-E590-6D66-D9292E51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ECD26-8B0F-175E-E63C-4050DE30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9833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267B-E042-BA5C-914E-61E0C866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CB6C5-4D15-7E48-4948-BF8CAFBC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23C31-6596-38EF-ABCD-F3552875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2023/9/6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F57D9-7C9E-B0C4-1B56-19C3E77C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1EBFF-D3CB-7D49-D324-85830BEA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22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46D0-678B-6D0B-C6CC-99A0C0EF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F24D2-F430-FB12-9CDF-7DBA5117D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99D99-1400-97C1-84E7-A9CDF1158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ABFB4-E5BD-D416-570B-375849D2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2023/9/6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5F638-718B-2BE3-95A6-D616EF4B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DE534-DC12-8131-0F7F-43B5EE19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568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7F96-827F-D1BF-0029-2A1ED672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370AD-B60D-AE12-6DC9-260C107DA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A3184-2FBF-417D-E16F-CEFC3B936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86BA9-5F2B-67BE-0DCB-F7786958D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80892-E07D-0F2D-A299-BFB24D616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5E99A-85B3-62F6-45AD-DAF4AC1B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2023/9/6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DD3F06-886B-02BA-C69C-C324DAD4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DBA56-060A-9161-843C-72CB3DBB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236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714E-F5EA-97C8-3259-7DB5C32D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257F6-BBF9-2F62-62B9-ACBDE6610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2023/9/6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06EE6-78E4-2111-A0B1-6E5FD34E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F0CB0-9A44-C556-73E0-7C841FC1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304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6D128-2347-5D90-B78D-A290051A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2023/9/6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D6BA8-D759-F908-C117-913DB73A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93956-E977-DECB-787C-25F10351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1137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5674-D6EA-BD65-9269-688073F5C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17669-ADF2-666A-F37F-76CFD3F9E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FB34B-58F1-DC67-1616-6BAFCEF4F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5C8A6-D95D-7E3D-4CEA-05B0A218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2023/9/6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CAFBD-504F-0698-77DA-11999371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D43EF-1F56-5DB0-69BA-85E83F0D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2646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2238-B2D1-D169-0A8A-476F6278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1FF4EE-FDBA-B8E7-4D92-90A2B5B5A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B09B5-8EE0-795F-20D5-1B6066BF8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B416-EB18-29B4-4E1D-63C7222D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2023/9/6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959B6-51AB-E92A-417B-5480DA1F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3A2B0-51F6-B9E2-9AAE-44F70B10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7412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660A4-EF10-57F6-6329-8399D354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321DC-D33B-BCEE-CB21-C41CB7AC1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08664-6E76-5CFC-8344-294909672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AFE3D-A000-4E48-8FB2-BCF858431792}" type="datetimeFigureOut">
              <a:rPr lang="en-CN" smtClean="0"/>
              <a:t>2023/9/6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B14CC-CEE3-A33E-08FD-FF52DB6F5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EBBBB-ECE6-A3B8-6876-38BB151D5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659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CAF8E580-7DE2-8517-6973-5538B6644558}"/>
              </a:ext>
            </a:extLst>
          </p:cNvPr>
          <p:cNvGrpSpPr/>
          <p:nvPr/>
        </p:nvGrpSpPr>
        <p:grpSpPr>
          <a:xfrm>
            <a:off x="1723289" y="619625"/>
            <a:ext cx="9291769" cy="4895898"/>
            <a:chOff x="1723289" y="619625"/>
            <a:chExt cx="9291769" cy="489589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6FFA8FC-C587-2EE8-C7B1-F651E748350D}"/>
                </a:ext>
              </a:extLst>
            </p:cNvPr>
            <p:cNvSpPr/>
            <p:nvPr/>
          </p:nvSpPr>
          <p:spPr>
            <a:xfrm>
              <a:off x="4932754" y="1232900"/>
              <a:ext cx="4130211" cy="5146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Nonuser samples</a:t>
              </a:r>
              <a:endParaRPr lang="en-CN" sz="12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A5C3D61-8C7E-78AF-67E2-F8CDF98DCA6C}"/>
                </a:ext>
              </a:extLst>
            </p:cNvPr>
            <p:cNvSpPr/>
            <p:nvPr/>
          </p:nvSpPr>
          <p:spPr>
            <a:xfrm>
              <a:off x="9287284" y="1232899"/>
              <a:ext cx="1727771" cy="51464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samples</a:t>
              </a:r>
              <a:endParaRPr lang="en-CN" sz="1200" dirty="0"/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589E750B-8666-1430-C7C3-3B2D8B7C92F6}"/>
                </a:ext>
              </a:extLst>
            </p:cNvPr>
            <p:cNvSpPr/>
            <p:nvPr/>
          </p:nvSpPr>
          <p:spPr>
            <a:xfrm rot="16200000">
              <a:off x="10018277" y="143651"/>
              <a:ext cx="265788" cy="1727770"/>
            </a:xfrm>
            <a:prstGeom prst="rightBrace">
              <a:avLst>
                <a:gd name="adj1" fmla="val 40460"/>
                <a:gd name="adj2" fmla="val 4908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F314B4-0F52-724C-3451-CF0A0EF58B3A}"/>
                </a:ext>
              </a:extLst>
            </p:cNvPr>
            <p:cNvSpPr txBox="1"/>
            <p:nvPr/>
          </p:nvSpPr>
          <p:spPr>
            <a:xfrm>
              <a:off x="5886813" y="619625"/>
              <a:ext cx="21125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r>
                <a:rPr lang="en-CN" sz="1200" dirty="0"/>
                <a:t>ll samples from user-2,3,…,10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D8D76A-5390-AAD2-620A-75E68721092E}"/>
                </a:ext>
              </a:extLst>
            </p:cNvPr>
            <p:cNvSpPr txBox="1"/>
            <p:nvPr/>
          </p:nvSpPr>
          <p:spPr>
            <a:xfrm>
              <a:off x="9323346" y="621179"/>
              <a:ext cx="16556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r>
                <a:rPr lang="en-CN" sz="1200" dirty="0"/>
                <a:t>ll samples from user-1</a:t>
              </a:r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4FC88F8D-AA36-6935-B364-BEF0A3FDE1D5}"/>
                </a:ext>
              </a:extLst>
            </p:cNvPr>
            <p:cNvSpPr/>
            <p:nvPr/>
          </p:nvSpPr>
          <p:spPr>
            <a:xfrm rot="16200000">
              <a:off x="6864965" y="-1057570"/>
              <a:ext cx="265788" cy="4130211"/>
            </a:xfrm>
            <a:prstGeom prst="rightBrace">
              <a:avLst>
                <a:gd name="adj1" fmla="val 40460"/>
                <a:gd name="adj2" fmla="val 4908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EEFB4C-AFAF-3526-BEFE-3C06EA8AE755}"/>
                </a:ext>
              </a:extLst>
            </p:cNvPr>
            <p:cNvSpPr txBox="1"/>
            <p:nvPr/>
          </p:nvSpPr>
          <p:spPr>
            <a:xfrm>
              <a:off x="1995255" y="1151755"/>
              <a:ext cx="22368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1400" dirty="0"/>
                <a:t>Step-1</a:t>
              </a:r>
              <a:br>
                <a:rPr lang="en-CN" sz="1400" dirty="0"/>
              </a:br>
              <a:r>
                <a:rPr lang="en-CN" sz="1400" dirty="0"/>
                <a:t>Leave-one-user-out splitting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D7A4F4-1BC9-8AD1-2438-A512836F8E71}"/>
                </a:ext>
              </a:extLst>
            </p:cNvPr>
            <p:cNvSpPr/>
            <p:nvPr/>
          </p:nvSpPr>
          <p:spPr>
            <a:xfrm>
              <a:off x="4932756" y="2938155"/>
              <a:ext cx="2797224" cy="4794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</a:t>
              </a:r>
              <a:r>
                <a:rPr lang="en-CN" sz="1200" dirty="0"/>
                <a:t>rain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1A4563F-25AA-E969-4781-337A8451C1EF}"/>
                </a:ext>
              </a:extLst>
            </p:cNvPr>
            <p:cNvSpPr/>
            <p:nvPr/>
          </p:nvSpPr>
          <p:spPr>
            <a:xfrm>
              <a:off x="7813102" y="2938155"/>
              <a:ext cx="1249863" cy="47946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valid</a:t>
              </a:r>
              <a:endParaRPr lang="en-CN" sz="1200" dirty="0"/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7A92000B-E8FA-FB58-BA80-95550692AC70}"/>
                </a:ext>
              </a:extLst>
            </p:cNvPr>
            <p:cNvSpPr/>
            <p:nvPr/>
          </p:nvSpPr>
          <p:spPr>
            <a:xfrm rot="16200000">
              <a:off x="6198475" y="1355014"/>
              <a:ext cx="265788" cy="2797226"/>
            </a:xfrm>
            <a:prstGeom prst="rightBrace">
              <a:avLst>
                <a:gd name="adj1" fmla="val 40460"/>
                <a:gd name="adj2" fmla="val 4908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3CBEC7F1-F936-DF8B-CFD4-E2AA09DA799B}"/>
                </a:ext>
              </a:extLst>
            </p:cNvPr>
            <p:cNvSpPr/>
            <p:nvPr/>
          </p:nvSpPr>
          <p:spPr>
            <a:xfrm rot="16200000">
              <a:off x="8305141" y="2128693"/>
              <a:ext cx="265788" cy="1249866"/>
            </a:xfrm>
            <a:prstGeom prst="rightBrace">
              <a:avLst>
                <a:gd name="adj1" fmla="val 40460"/>
                <a:gd name="adj2" fmla="val 4908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38E11F-0450-D4C9-45DE-FFDD69417CF9}"/>
                </a:ext>
              </a:extLst>
            </p:cNvPr>
            <p:cNvSpPr txBox="1"/>
            <p:nvPr/>
          </p:nvSpPr>
          <p:spPr>
            <a:xfrm>
              <a:off x="6053384" y="2318687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80%</a:t>
              </a:r>
              <a:endParaRPr lang="en-CN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10D553-97FC-1A22-958E-62075636EB08}"/>
                </a:ext>
              </a:extLst>
            </p:cNvPr>
            <p:cNvSpPr txBox="1"/>
            <p:nvPr/>
          </p:nvSpPr>
          <p:spPr>
            <a:xfrm>
              <a:off x="8192564" y="2312387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20%</a:t>
              </a:r>
              <a:endParaRPr lang="en-CN" sz="1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279E19-E88E-745C-C9FE-2EAF2AACCAE2}"/>
                </a:ext>
              </a:extLst>
            </p:cNvPr>
            <p:cNvSpPr/>
            <p:nvPr/>
          </p:nvSpPr>
          <p:spPr>
            <a:xfrm>
              <a:off x="9287284" y="2938155"/>
              <a:ext cx="1049721" cy="4794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</a:t>
              </a:r>
              <a:r>
                <a:rPr lang="en-CN" sz="1200" dirty="0"/>
                <a:t>est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4C6405-4431-B6A7-40A8-69E6488ABE9D}"/>
                </a:ext>
              </a:extLst>
            </p:cNvPr>
            <p:cNvSpPr txBox="1"/>
            <p:nvPr/>
          </p:nvSpPr>
          <p:spPr>
            <a:xfrm>
              <a:off x="1723289" y="2474893"/>
              <a:ext cx="278076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1400" dirty="0"/>
                <a:t>Step-2</a:t>
              </a:r>
              <a:br>
                <a:rPr lang="en-CN" sz="1400" dirty="0"/>
              </a:br>
              <a:r>
                <a:rPr lang="en-CN" sz="1400" dirty="0"/>
                <a:t>80%-20% train-valid splitting</a:t>
              </a:r>
              <a:br>
                <a:rPr lang="en-CN" sz="1400" dirty="0"/>
              </a:br>
              <a:r>
                <a:rPr lang="en-CN" sz="1400" dirty="0"/>
                <a:t>&amp;</a:t>
              </a:r>
              <a:br>
                <a:rPr lang="en-CN" sz="1400" dirty="0"/>
              </a:br>
              <a:r>
                <a:rPr lang="en-CN" sz="1400" dirty="0"/>
                <a:t>60%-40% test-online (user) splitting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2527429-BA44-258A-C87E-A6C388195709}"/>
                </a:ext>
              </a:extLst>
            </p:cNvPr>
            <p:cNvSpPr/>
            <p:nvPr/>
          </p:nvSpPr>
          <p:spPr>
            <a:xfrm>
              <a:off x="10415725" y="2938155"/>
              <a:ext cx="599330" cy="479465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Onl</a:t>
              </a:r>
              <a:br>
                <a:rPr lang="en-US" sz="1200" dirty="0"/>
              </a:br>
              <a:r>
                <a:rPr lang="en-US" sz="1200" dirty="0"/>
                <a:t>(user)</a:t>
              </a:r>
              <a:endParaRPr lang="en-CN" sz="1200" dirty="0"/>
            </a:p>
          </p:txBody>
        </p:sp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17B70AAB-6C94-76A7-B207-72818154219B}"/>
                </a:ext>
              </a:extLst>
            </p:cNvPr>
            <p:cNvSpPr/>
            <p:nvPr/>
          </p:nvSpPr>
          <p:spPr>
            <a:xfrm rot="16200000">
              <a:off x="9679253" y="2228765"/>
              <a:ext cx="265788" cy="1049721"/>
            </a:xfrm>
            <a:prstGeom prst="rightBrace">
              <a:avLst>
                <a:gd name="adj1" fmla="val 40460"/>
                <a:gd name="adj2" fmla="val 4908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4D43DC64-D3B5-9960-CB1B-955072EFE527}"/>
                </a:ext>
              </a:extLst>
            </p:cNvPr>
            <p:cNvSpPr/>
            <p:nvPr/>
          </p:nvSpPr>
          <p:spPr>
            <a:xfrm rot="16200000">
              <a:off x="10582499" y="2453959"/>
              <a:ext cx="265788" cy="599331"/>
            </a:xfrm>
            <a:prstGeom prst="rightBrace">
              <a:avLst>
                <a:gd name="adj1" fmla="val 40460"/>
                <a:gd name="adj2" fmla="val 4908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9AFA02-1A4C-517D-221E-C5AE81149897}"/>
                </a:ext>
              </a:extLst>
            </p:cNvPr>
            <p:cNvSpPr txBox="1"/>
            <p:nvPr/>
          </p:nvSpPr>
          <p:spPr>
            <a:xfrm>
              <a:off x="9586763" y="2412398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60%</a:t>
              </a:r>
              <a:endParaRPr lang="en-CN" sz="1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D2DB5B0-7D79-CDB9-6CFE-BE7BF0391D73}"/>
                </a:ext>
              </a:extLst>
            </p:cNvPr>
            <p:cNvSpPr txBox="1"/>
            <p:nvPr/>
          </p:nvSpPr>
          <p:spPr>
            <a:xfrm>
              <a:off x="10510391" y="2405258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40%</a:t>
              </a:r>
              <a:endParaRPr lang="en-CN" sz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9866AB7-A00E-49B1-A08A-60BB5B650211}"/>
                </a:ext>
              </a:extLst>
            </p:cNvPr>
            <p:cNvSpPr/>
            <p:nvPr/>
          </p:nvSpPr>
          <p:spPr>
            <a:xfrm>
              <a:off x="4932753" y="4558429"/>
              <a:ext cx="2797225" cy="4794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</a:t>
              </a:r>
              <a:r>
                <a:rPr lang="en-CN" sz="1200" dirty="0"/>
                <a:t>rain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0EEBDA9-1580-2F99-3220-FD55B050A2DE}"/>
                </a:ext>
              </a:extLst>
            </p:cNvPr>
            <p:cNvSpPr/>
            <p:nvPr/>
          </p:nvSpPr>
          <p:spPr>
            <a:xfrm>
              <a:off x="7813101" y="4558428"/>
              <a:ext cx="599330" cy="47946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valid</a:t>
              </a:r>
              <a:endParaRPr lang="en-CN" sz="1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AB21428-1384-F4DB-F57C-ED22DDDA882E}"/>
                </a:ext>
              </a:extLst>
            </p:cNvPr>
            <p:cNvSpPr/>
            <p:nvPr/>
          </p:nvSpPr>
          <p:spPr>
            <a:xfrm>
              <a:off x="9287283" y="4558427"/>
              <a:ext cx="1049721" cy="4794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</a:t>
              </a:r>
              <a:r>
                <a:rPr lang="en-CN" sz="1200" dirty="0"/>
                <a:t>est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8FC5A97-841C-8669-546E-EDA4455D2635}"/>
                </a:ext>
              </a:extLst>
            </p:cNvPr>
            <p:cNvSpPr txBox="1"/>
            <p:nvPr/>
          </p:nvSpPr>
          <p:spPr>
            <a:xfrm>
              <a:off x="1799753" y="4512838"/>
              <a:ext cx="24323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1400" dirty="0"/>
                <a:t>Step-3</a:t>
              </a:r>
            </a:p>
            <a:p>
              <a:pPr algn="ctr"/>
              <a:r>
                <a:rPr lang="en-US" sz="1400" dirty="0"/>
                <a:t>V</a:t>
              </a:r>
              <a:r>
                <a:rPr lang="en-CN" sz="1400" dirty="0"/>
                <a:t>alid-online (nonuser) splitting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5CFA44D-79DD-46F4-AA8C-94E4A956DABC}"/>
                </a:ext>
              </a:extLst>
            </p:cNvPr>
            <p:cNvSpPr/>
            <p:nvPr/>
          </p:nvSpPr>
          <p:spPr>
            <a:xfrm>
              <a:off x="10415725" y="4558427"/>
              <a:ext cx="599330" cy="479465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Onl</a:t>
              </a:r>
              <a:br>
                <a:rPr lang="en-US" sz="1200" dirty="0"/>
              </a:br>
              <a:r>
                <a:rPr lang="en-US" sz="1200" dirty="0"/>
                <a:t>(user)</a:t>
              </a:r>
              <a:endParaRPr lang="en-CN" sz="12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31DE576-A0D4-BB3D-D3E1-2A3AB24DCC5F}"/>
                </a:ext>
              </a:extLst>
            </p:cNvPr>
            <p:cNvSpPr/>
            <p:nvPr/>
          </p:nvSpPr>
          <p:spPr>
            <a:xfrm>
              <a:off x="8463635" y="4556594"/>
              <a:ext cx="599330" cy="47946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Onl</a:t>
              </a:r>
              <a:br>
                <a:rPr lang="en-US" sz="1200" dirty="0"/>
              </a:br>
              <a:r>
                <a:rPr lang="en-US" sz="1200" dirty="0"/>
                <a:t>(nonuser)</a:t>
              </a:r>
              <a:endParaRPr lang="en-CN" sz="1200" dirty="0"/>
            </a:p>
          </p:txBody>
        </p: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2945914B-EF31-8230-6F49-955F91F4A9A3}"/>
                </a:ext>
              </a:extLst>
            </p:cNvPr>
            <p:cNvCxnSpPr>
              <a:cxnSpLocks/>
              <a:stCxn id="38" idx="2"/>
              <a:endCxn id="32" idx="2"/>
            </p:cNvCxnSpPr>
            <p:nvPr/>
          </p:nvCxnSpPr>
          <p:spPr>
            <a:xfrm rot="16200000" flipH="1">
              <a:off x="9738429" y="4060930"/>
              <a:ext cx="1833" cy="1952090"/>
            </a:xfrm>
            <a:prstGeom prst="curvedConnector3">
              <a:avLst>
                <a:gd name="adj1" fmla="val 12571358"/>
              </a:avLst>
            </a:prstGeom>
            <a:ln w="19050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9321EA6-9A42-D8DF-63B7-4D154176D005}"/>
                </a:ext>
              </a:extLst>
            </p:cNvPr>
            <p:cNvSpPr txBox="1"/>
            <p:nvPr/>
          </p:nvSpPr>
          <p:spPr>
            <a:xfrm>
              <a:off x="9356015" y="5238524"/>
              <a:ext cx="795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Same size</a:t>
              </a:r>
              <a:endParaRPr lang="en-CN" sz="1200" dirty="0"/>
            </a:p>
          </p:txBody>
        </p:sp>
        <p:sp>
          <p:nvSpPr>
            <p:cNvPr id="51" name="Right Brace 50">
              <a:extLst>
                <a:ext uri="{FF2B5EF4-FFF2-40B4-BE49-F238E27FC236}">
                  <a16:creationId xmlns:a16="http://schemas.microsoft.com/office/drawing/2014/main" id="{40F83F9F-1077-D36F-F35F-7AFF3FCF08FB}"/>
                </a:ext>
              </a:extLst>
            </p:cNvPr>
            <p:cNvSpPr/>
            <p:nvPr/>
          </p:nvSpPr>
          <p:spPr>
            <a:xfrm rot="5400000">
              <a:off x="7841010" y="-1127093"/>
              <a:ext cx="265788" cy="6082302"/>
            </a:xfrm>
            <a:prstGeom prst="rightBrace">
              <a:avLst>
                <a:gd name="adj1" fmla="val 40460"/>
                <a:gd name="adj2" fmla="val 4908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0BF52BF-381E-BC52-C66E-1B02CC5637DD}"/>
                </a:ext>
              </a:extLst>
            </p:cNvPr>
            <p:cNvSpPr txBox="1"/>
            <p:nvPr/>
          </p:nvSpPr>
          <p:spPr>
            <a:xfrm>
              <a:off x="7501863" y="1983753"/>
              <a:ext cx="1094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Whole dataset</a:t>
              </a:r>
              <a:endParaRPr lang="en-C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915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FFFB1CA-B7F9-346D-D554-B787FE4BC6DF}"/>
              </a:ext>
            </a:extLst>
          </p:cNvPr>
          <p:cNvGrpSpPr/>
          <p:nvPr/>
        </p:nvGrpSpPr>
        <p:grpSpPr>
          <a:xfrm>
            <a:off x="1013963" y="587307"/>
            <a:ext cx="10800682" cy="5050495"/>
            <a:chOff x="1013963" y="587307"/>
            <a:chExt cx="10800682" cy="505049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9111C61-2B03-681C-881E-AE9A6C3C8240}"/>
                </a:ext>
              </a:extLst>
            </p:cNvPr>
            <p:cNvGrpSpPr/>
            <p:nvPr/>
          </p:nvGrpSpPr>
          <p:grpSpPr>
            <a:xfrm>
              <a:off x="1013963" y="587307"/>
              <a:ext cx="10800682" cy="4897631"/>
              <a:chOff x="1013963" y="587307"/>
              <a:chExt cx="10800682" cy="489763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83BB64B-1F1B-1636-0B23-64BED0C3E09B}"/>
                  </a:ext>
                </a:extLst>
              </p:cNvPr>
              <p:cNvGrpSpPr/>
              <p:nvPr/>
            </p:nvGrpSpPr>
            <p:grpSpPr>
              <a:xfrm>
                <a:off x="5088884" y="2261191"/>
                <a:ext cx="2810364" cy="3223747"/>
                <a:chOff x="2203596" y="498088"/>
                <a:chExt cx="2810364" cy="3223747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F14E217A-AA4B-A842-88BA-9492502DA758}"/>
                    </a:ext>
                  </a:extLst>
                </p:cNvPr>
                <p:cNvSpPr/>
                <p:nvPr/>
              </p:nvSpPr>
              <p:spPr>
                <a:xfrm>
                  <a:off x="2616076" y="498088"/>
                  <a:ext cx="1773044" cy="1803152"/>
                </a:xfrm>
                <a:prstGeom prst="ellipse">
                  <a:avLst/>
                </a:prstGeom>
                <a:effectLst>
                  <a:softEdge rad="4569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r>
                    <a:rPr lang="en-CN" dirty="0"/>
                    <a:t>ser</a:t>
                  </a:r>
                  <a:r>
                    <a:rPr lang="en-US" altLang="zh-CN" dirty="0"/>
                    <a:t>-1</a:t>
                  </a:r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BCDE9B58-8D96-B7CD-A19D-2CF654C77607}"/>
                    </a:ext>
                  </a:extLst>
                </p:cNvPr>
                <p:cNvSpPr/>
                <p:nvPr/>
              </p:nvSpPr>
              <p:spPr>
                <a:xfrm>
                  <a:off x="3240916" y="1046728"/>
                  <a:ext cx="1773044" cy="1803152"/>
                </a:xfrm>
                <a:prstGeom prst="ellipse">
                  <a:avLst/>
                </a:prstGeom>
                <a:solidFill>
                  <a:schemeClr val="accent2"/>
                </a:solidFill>
                <a:effectLst>
                  <a:softEdge rad="4569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r>
                    <a:rPr lang="en-CN" dirty="0"/>
                    <a:t>ser</a:t>
                  </a:r>
                  <a:r>
                    <a:rPr lang="en-US" altLang="zh-CN" dirty="0"/>
                    <a:t>-2</a:t>
                  </a:r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D0B42B34-EACF-0333-C662-1D134D219F68}"/>
                    </a:ext>
                  </a:extLst>
                </p:cNvPr>
                <p:cNvSpPr/>
                <p:nvPr/>
              </p:nvSpPr>
              <p:spPr>
                <a:xfrm>
                  <a:off x="2203596" y="1918683"/>
                  <a:ext cx="1773044" cy="1803152"/>
                </a:xfrm>
                <a:prstGeom prst="ellipse">
                  <a:avLst/>
                </a:prstGeom>
                <a:solidFill>
                  <a:srgbClr val="92D050"/>
                </a:solidFill>
                <a:effectLst>
                  <a:softEdge rad="4569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r>
                    <a:rPr lang="en-CN" dirty="0"/>
                    <a:t>ser</a:t>
                  </a:r>
                  <a:r>
                    <a:rPr lang="en-US" altLang="zh-CN" dirty="0"/>
                    <a:t>-3</a:t>
                  </a:r>
                </a:p>
              </p:txBody>
            </p:sp>
          </p:grp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F5CEC13-58CB-B42A-EBBD-AC505F4BBBB7}"/>
                  </a:ext>
                </a:extLst>
              </p:cNvPr>
              <p:cNvSpPr/>
              <p:nvPr/>
            </p:nvSpPr>
            <p:spPr>
              <a:xfrm>
                <a:off x="3510222" y="2829663"/>
                <a:ext cx="1773044" cy="1803152"/>
              </a:xfrm>
              <a:prstGeom prst="ellipse">
                <a:avLst/>
              </a:prstGeom>
              <a:solidFill>
                <a:srgbClr val="C00000"/>
              </a:solidFill>
              <a:effectLst>
                <a:softEdge rad="4569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Unseen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</a:t>
                </a:r>
                <a:r>
                  <a:rPr lang="en-CN" dirty="0"/>
                  <a:t>ser</a:t>
                </a:r>
                <a:endParaRPr lang="en-US" altLang="zh-CN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7DD5E6-5E0A-84C6-A7E0-87F125EBA438}"/>
                  </a:ext>
                </a:extLst>
              </p:cNvPr>
              <p:cNvSpPr txBox="1"/>
              <p:nvPr/>
            </p:nvSpPr>
            <p:spPr>
              <a:xfrm>
                <a:off x="9474837" y="4364115"/>
                <a:ext cx="23398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Decision boundary </a:t>
                </a:r>
                <a:br>
                  <a:rPr lang="en-US" dirty="0"/>
                </a:br>
                <a:r>
                  <a:rPr lang="en-US" dirty="0"/>
                  <a:t>learned by pre-training</a:t>
                </a:r>
                <a:endParaRPr lang="en-CN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C57EAF0-F283-682E-4E3F-F6F5B0CFCA39}"/>
                  </a:ext>
                </a:extLst>
              </p:cNvPr>
              <p:cNvSpPr/>
              <p:nvPr/>
            </p:nvSpPr>
            <p:spPr>
              <a:xfrm>
                <a:off x="7846326" y="2261191"/>
                <a:ext cx="1355524" cy="1361030"/>
              </a:xfrm>
              <a:prstGeom prst="rect">
                <a:avLst/>
              </a:prstGeom>
              <a:effectLst>
                <a:softEdge rad="272442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</a:t>
                </a:r>
                <a:r>
                  <a:rPr lang="en-CN" dirty="0"/>
                  <a:t>ser-1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A076450-C79F-89A9-1F6A-DA7C459D5944}"/>
                  </a:ext>
                </a:extLst>
              </p:cNvPr>
              <p:cNvSpPr/>
              <p:nvPr/>
            </p:nvSpPr>
            <p:spPr>
              <a:xfrm>
                <a:off x="8689877" y="1146503"/>
                <a:ext cx="1355524" cy="1361030"/>
              </a:xfrm>
              <a:prstGeom prst="rect">
                <a:avLst/>
              </a:prstGeom>
              <a:solidFill>
                <a:srgbClr val="92D050"/>
              </a:solidFill>
              <a:effectLst>
                <a:softEdge rad="272442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</a:t>
                </a:r>
                <a:r>
                  <a:rPr lang="en-CN" dirty="0"/>
                  <a:t>ser-3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04A5288-9E58-D2E8-5DBB-8AB5CD5DCAE5}"/>
                  </a:ext>
                </a:extLst>
              </p:cNvPr>
              <p:cNvSpPr/>
              <p:nvPr/>
            </p:nvSpPr>
            <p:spPr>
              <a:xfrm>
                <a:off x="8257268" y="587307"/>
                <a:ext cx="1355524" cy="1361030"/>
              </a:xfrm>
              <a:prstGeom prst="rect">
                <a:avLst/>
              </a:prstGeom>
              <a:solidFill>
                <a:schemeClr val="accent2"/>
              </a:solidFill>
              <a:effectLst>
                <a:softEdge rad="272442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</a:t>
                </a:r>
                <a:r>
                  <a:rPr lang="en-CN" dirty="0"/>
                  <a:t>ser-2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C57EAF0-F283-682E-4E3F-F6F5B0CFCA39}"/>
                  </a:ext>
                </a:extLst>
              </p:cNvPr>
              <p:cNvSpPr/>
              <p:nvPr/>
            </p:nvSpPr>
            <p:spPr>
              <a:xfrm>
                <a:off x="4575967" y="1262658"/>
                <a:ext cx="1355524" cy="1361030"/>
              </a:xfrm>
              <a:prstGeom prst="rect">
                <a:avLst/>
              </a:prstGeom>
              <a:solidFill>
                <a:srgbClr val="C00000"/>
              </a:solidFill>
              <a:effectLst>
                <a:softEdge rad="272442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U</a:t>
                </a:r>
                <a:r>
                  <a:rPr lang="en-CN" dirty="0"/>
                  <a:t>nseen</a:t>
                </a:r>
              </a:p>
              <a:p>
                <a:pPr algn="ctr"/>
                <a:r>
                  <a:rPr lang="en-CN" dirty="0"/>
                  <a:t>user</a:t>
                </a: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BDCDF0ED-2050-8CC3-EE96-F625EDB8166D}"/>
                  </a:ext>
                </a:extLst>
              </p:cNvPr>
              <p:cNvSpPr/>
              <p:nvPr/>
            </p:nvSpPr>
            <p:spPr>
              <a:xfrm>
                <a:off x="4135272" y="1917415"/>
                <a:ext cx="6414447" cy="3216770"/>
              </a:xfrm>
              <a:custGeom>
                <a:avLst/>
                <a:gdLst>
                  <a:gd name="connsiteX0" fmla="*/ 0 w 6414447"/>
                  <a:gd name="connsiteY0" fmla="*/ 293522 h 3216770"/>
                  <a:gd name="connsiteX1" fmla="*/ 68238 w 6414447"/>
                  <a:gd name="connsiteY1" fmla="*/ 266227 h 3216770"/>
                  <a:gd name="connsiteX2" fmla="*/ 191068 w 6414447"/>
                  <a:gd name="connsiteY2" fmla="*/ 197988 h 3216770"/>
                  <a:gd name="connsiteX3" fmla="*/ 245659 w 6414447"/>
                  <a:gd name="connsiteY3" fmla="*/ 184340 h 3216770"/>
                  <a:gd name="connsiteX4" fmla="*/ 518615 w 6414447"/>
                  <a:gd name="connsiteY4" fmla="*/ 102454 h 3216770"/>
                  <a:gd name="connsiteX5" fmla="*/ 805218 w 6414447"/>
                  <a:gd name="connsiteY5" fmla="*/ 75158 h 3216770"/>
                  <a:gd name="connsiteX6" fmla="*/ 859809 w 6414447"/>
                  <a:gd name="connsiteY6" fmla="*/ 61510 h 3216770"/>
                  <a:gd name="connsiteX7" fmla="*/ 1323832 w 6414447"/>
                  <a:gd name="connsiteY7" fmla="*/ 34215 h 3216770"/>
                  <a:gd name="connsiteX8" fmla="*/ 1746913 w 6414447"/>
                  <a:gd name="connsiteY8" fmla="*/ 20567 h 3216770"/>
                  <a:gd name="connsiteX9" fmla="*/ 1842447 w 6414447"/>
                  <a:gd name="connsiteY9" fmla="*/ 47863 h 3216770"/>
                  <a:gd name="connsiteX10" fmla="*/ 2019868 w 6414447"/>
                  <a:gd name="connsiteY10" fmla="*/ 88806 h 3216770"/>
                  <a:gd name="connsiteX11" fmla="*/ 2142698 w 6414447"/>
                  <a:gd name="connsiteY11" fmla="*/ 129749 h 3216770"/>
                  <a:gd name="connsiteX12" fmla="*/ 2306471 w 6414447"/>
                  <a:gd name="connsiteY12" fmla="*/ 157045 h 3216770"/>
                  <a:gd name="connsiteX13" fmla="*/ 2374710 w 6414447"/>
                  <a:gd name="connsiteY13" fmla="*/ 184340 h 3216770"/>
                  <a:gd name="connsiteX14" fmla="*/ 2497540 w 6414447"/>
                  <a:gd name="connsiteY14" fmla="*/ 211636 h 3216770"/>
                  <a:gd name="connsiteX15" fmla="*/ 2538483 w 6414447"/>
                  <a:gd name="connsiteY15" fmla="*/ 238931 h 3216770"/>
                  <a:gd name="connsiteX16" fmla="*/ 2593074 w 6414447"/>
                  <a:gd name="connsiteY16" fmla="*/ 266227 h 3216770"/>
                  <a:gd name="connsiteX17" fmla="*/ 2661313 w 6414447"/>
                  <a:gd name="connsiteY17" fmla="*/ 320818 h 3216770"/>
                  <a:gd name="connsiteX18" fmla="*/ 2770495 w 6414447"/>
                  <a:gd name="connsiteY18" fmla="*/ 361761 h 3216770"/>
                  <a:gd name="connsiteX19" fmla="*/ 2811438 w 6414447"/>
                  <a:gd name="connsiteY19" fmla="*/ 389057 h 3216770"/>
                  <a:gd name="connsiteX20" fmla="*/ 2852382 w 6414447"/>
                  <a:gd name="connsiteY20" fmla="*/ 402704 h 3216770"/>
                  <a:gd name="connsiteX21" fmla="*/ 2947916 w 6414447"/>
                  <a:gd name="connsiteY21" fmla="*/ 457295 h 3216770"/>
                  <a:gd name="connsiteX22" fmla="*/ 3029803 w 6414447"/>
                  <a:gd name="connsiteY22" fmla="*/ 498239 h 3216770"/>
                  <a:gd name="connsiteX23" fmla="*/ 3057098 w 6414447"/>
                  <a:gd name="connsiteY23" fmla="*/ 539182 h 3216770"/>
                  <a:gd name="connsiteX24" fmla="*/ 3111689 w 6414447"/>
                  <a:gd name="connsiteY24" fmla="*/ 634716 h 3216770"/>
                  <a:gd name="connsiteX25" fmla="*/ 3452883 w 6414447"/>
                  <a:gd name="connsiteY25" fmla="*/ 962263 h 3216770"/>
                  <a:gd name="connsiteX26" fmla="*/ 3616656 w 6414447"/>
                  <a:gd name="connsiteY26" fmla="*/ 1153331 h 3216770"/>
                  <a:gd name="connsiteX27" fmla="*/ 3657600 w 6414447"/>
                  <a:gd name="connsiteY27" fmla="*/ 1248866 h 3216770"/>
                  <a:gd name="connsiteX28" fmla="*/ 3766782 w 6414447"/>
                  <a:gd name="connsiteY28" fmla="*/ 1480878 h 3216770"/>
                  <a:gd name="connsiteX29" fmla="*/ 3794077 w 6414447"/>
                  <a:gd name="connsiteY29" fmla="*/ 1535469 h 3216770"/>
                  <a:gd name="connsiteX30" fmla="*/ 3930555 w 6414447"/>
                  <a:gd name="connsiteY30" fmla="*/ 1781128 h 3216770"/>
                  <a:gd name="connsiteX31" fmla="*/ 3930555 w 6414447"/>
                  <a:gd name="connsiteY31" fmla="*/ 1781128 h 3216770"/>
                  <a:gd name="connsiteX32" fmla="*/ 3998794 w 6414447"/>
                  <a:gd name="connsiteY32" fmla="*/ 1890310 h 3216770"/>
                  <a:gd name="connsiteX33" fmla="*/ 4012441 w 6414447"/>
                  <a:gd name="connsiteY33" fmla="*/ 1931254 h 3216770"/>
                  <a:gd name="connsiteX34" fmla="*/ 4053385 w 6414447"/>
                  <a:gd name="connsiteY34" fmla="*/ 1985845 h 3216770"/>
                  <a:gd name="connsiteX35" fmla="*/ 4135271 w 6414447"/>
                  <a:gd name="connsiteY35" fmla="*/ 2135970 h 3216770"/>
                  <a:gd name="connsiteX36" fmla="*/ 4271749 w 6414447"/>
                  <a:gd name="connsiteY36" fmla="*/ 2313391 h 3216770"/>
                  <a:gd name="connsiteX37" fmla="*/ 4367283 w 6414447"/>
                  <a:gd name="connsiteY37" fmla="*/ 2422573 h 3216770"/>
                  <a:gd name="connsiteX38" fmla="*/ 4435522 w 6414447"/>
                  <a:gd name="connsiteY38" fmla="*/ 2518107 h 3216770"/>
                  <a:gd name="connsiteX39" fmla="*/ 4612943 w 6414447"/>
                  <a:gd name="connsiteY39" fmla="*/ 2722824 h 3216770"/>
                  <a:gd name="connsiteX40" fmla="*/ 4640238 w 6414447"/>
                  <a:gd name="connsiteY40" fmla="*/ 2763767 h 3216770"/>
                  <a:gd name="connsiteX41" fmla="*/ 4763068 w 6414447"/>
                  <a:gd name="connsiteY41" fmla="*/ 2859301 h 3216770"/>
                  <a:gd name="connsiteX42" fmla="*/ 4804012 w 6414447"/>
                  <a:gd name="connsiteY42" fmla="*/ 2872949 h 3216770"/>
                  <a:gd name="connsiteX43" fmla="*/ 4926841 w 6414447"/>
                  <a:gd name="connsiteY43" fmla="*/ 2927540 h 3216770"/>
                  <a:gd name="connsiteX44" fmla="*/ 5036024 w 6414447"/>
                  <a:gd name="connsiteY44" fmla="*/ 2968484 h 3216770"/>
                  <a:gd name="connsiteX45" fmla="*/ 5213444 w 6414447"/>
                  <a:gd name="connsiteY45" fmla="*/ 3009427 h 3216770"/>
                  <a:gd name="connsiteX46" fmla="*/ 5336274 w 6414447"/>
                  <a:gd name="connsiteY46" fmla="*/ 3036722 h 3216770"/>
                  <a:gd name="connsiteX47" fmla="*/ 5390865 w 6414447"/>
                  <a:gd name="connsiteY47" fmla="*/ 3064018 h 3216770"/>
                  <a:gd name="connsiteX48" fmla="*/ 5486400 w 6414447"/>
                  <a:gd name="connsiteY48" fmla="*/ 3091313 h 3216770"/>
                  <a:gd name="connsiteX49" fmla="*/ 5841241 w 6414447"/>
                  <a:gd name="connsiteY49" fmla="*/ 3145904 h 3216770"/>
                  <a:gd name="connsiteX50" fmla="*/ 5991367 w 6414447"/>
                  <a:gd name="connsiteY50" fmla="*/ 3173200 h 3216770"/>
                  <a:gd name="connsiteX51" fmla="*/ 6264322 w 6414447"/>
                  <a:gd name="connsiteY51" fmla="*/ 3200495 h 3216770"/>
                  <a:gd name="connsiteX52" fmla="*/ 6414447 w 6414447"/>
                  <a:gd name="connsiteY52" fmla="*/ 3214143 h 321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6414447" h="3216770">
                    <a:moveTo>
                      <a:pt x="0" y="293522"/>
                    </a:moveTo>
                    <a:cubicBezTo>
                      <a:pt x="22746" y="284424"/>
                      <a:pt x="46326" y="277183"/>
                      <a:pt x="68238" y="266227"/>
                    </a:cubicBezTo>
                    <a:cubicBezTo>
                      <a:pt x="110131" y="245281"/>
                      <a:pt x="148541" y="217616"/>
                      <a:pt x="191068" y="197988"/>
                    </a:cubicBezTo>
                    <a:cubicBezTo>
                      <a:pt x="208099" y="190128"/>
                      <a:pt x="228096" y="190926"/>
                      <a:pt x="245659" y="184340"/>
                    </a:cubicBezTo>
                    <a:cubicBezTo>
                      <a:pt x="476224" y="97877"/>
                      <a:pt x="330322" y="125989"/>
                      <a:pt x="518615" y="102454"/>
                    </a:cubicBezTo>
                    <a:cubicBezTo>
                      <a:pt x="662648" y="66445"/>
                      <a:pt x="495485" y="104657"/>
                      <a:pt x="805218" y="75158"/>
                    </a:cubicBezTo>
                    <a:cubicBezTo>
                      <a:pt x="823891" y="73380"/>
                      <a:pt x="841216" y="63989"/>
                      <a:pt x="859809" y="61510"/>
                    </a:cubicBezTo>
                    <a:cubicBezTo>
                      <a:pt x="994099" y="43605"/>
                      <a:pt x="1210133" y="39159"/>
                      <a:pt x="1323832" y="34215"/>
                    </a:cubicBezTo>
                    <a:cubicBezTo>
                      <a:pt x="1518956" y="-9147"/>
                      <a:pt x="1465692" y="-8525"/>
                      <a:pt x="1746913" y="20567"/>
                    </a:cubicBezTo>
                    <a:cubicBezTo>
                      <a:pt x="1779856" y="23975"/>
                      <a:pt x="1810317" y="39830"/>
                      <a:pt x="1842447" y="47863"/>
                    </a:cubicBezTo>
                    <a:cubicBezTo>
                      <a:pt x="1901329" y="62584"/>
                      <a:pt x="1961312" y="72836"/>
                      <a:pt x="2019868" y="88806"/>
                    </a:cubicBezTo>
                    <a:cubicBezTo>
                      <a:pt x="2061505" y="100162"/>
                      <a:pt x="2100714" y="119753"/>
                      <a:pt x="2142698" y="129749"/>
                    </a:cubicBezTo>
                    <a:cubicBezTo>
                      <a:pt x="2196537" y="142568"/>
                      <a:pt x="2251880" y="147946"/>
                      <a:pt x="2306471" y="157045"/>
                    </a:cubicBezTo>
                    <a:cubicBezTo>
                      <a:pt x="2329217" y="166143"/>
                      <a:pt x="2351469" y="176593"/>
                      <a:pt x="2374710" y="184340"/>
                    </a:cubicBezTo>
                    <a:cubicBezTo>
                      <a:pt x="2403623" y="193978"/>
                      <a:pt x="2470495" y="206227"/>
                      <a:pt x="2497540" y="211636"/>
                    </a:cubicBezTo>
                    <a:cubicBezTo>
                      <a:pt x="2511188" y="220734"/>
                      <a:pt x="2524242" y="230793"/>
                      <a:pt x="2538483" y="238931"/>
                    </a:cubicBezTo>
                    <a:cubicBezTo>
                      <a:pt x="2556147" y="249025"/>
                      <a:pt x="2576146" y="254942"/>
                      <a:pt x="2593074" y="266227"/>
                    </a:cubicBezTo>
                    <a:cubicBezTo>
                      <a:pt x="2617311" y="282385"/>
                      <a:pt x="2635665" y="307008"/>
                      <a:pt x="2661313" y="320818"/>
                    </a:cubicBezTo>
                    <a:cubicBezTo>
                      <a:pt x="2695536" y="339246"/>
                      <a:pt x="2735110" y="345677"/>
                      <a:pt x="2770495" y="361761"/>
                    </a:cubicBezTo>
                    <a:cubicBezTo>
                      <a:pt x="2785427" y="368548"/>
                      <a:pt x="2796767" y="381722"/>
                      <a:pt x="2811438" y="389057"/>
                    </a:cubicBezTo>
                    <a:cubicBezTo>
                      <a:pt x="2824305" y="395491"/>
                      <a:pt x="2839515" y="396270"/>
                      <a:pt x="2852382" y="402704"/>
                    </a:cubicBezTo>
                    <a:cubicBezTo>
                      <a:pt x="2885187" y="419106"/>
                      <a:pt x="2915111" y="440892"/>
                      <a:pt x="2947916" y="457295"/>
                    </a:cubicBezTo>
                    <a:cubicBezTo>
                      <a:pt x="3060924" y="513799"/>
                      <a:pt x="2912464" y="420013"/>
                      <a:pt x="3029803" y="498239"/>
                    </a:cubicBezTo>
                    <a:cubicBezTo>
                      <a:pt x="3038901" y="511887"/>
                      <a:pt x="3048659" y="525117"/>
                      <a:pt x="3057098" y="539182"/>
                    </a:cubicBezTo>
                    <a:cubicBezTo>
                      <a:pt x="3075968" y="570632"/>
                      <a:pt x="3086633" y="607932"/>
                      <a:pt x="3111689" y="634716"/>
                    </a:cubicBezTo>
                    <a:cubicBezTo>
                      <a:pt x="3219393" y="749848"/>
                      <a:pt x="3341403" y="850783"/>
                      <a:pt x="3452883" y="962263"/>
                    </a:cubicBezTo>
                    <a:cubicBezTo>
                      <a:pt x="3552652" y="1062032"/>
                      <a:pt x="3554300" y="1049405"/>
                      <a:pt x="3616656" y="1153331"/>
                    </a:cubicBezTo>
                    <a:cubicBezTo>
                      <a:pt x="3653934" y="1215460"/>
                      <a:pt x="3635009" y="1192389"/>
                      <a:pt x="3657600" y="1248866"/>
                    </a:cubicBezTo>
                    <a:cubicBezTo>
                      <a:pt x="3698253" y="1350500"/>
                      <a:pt x="3712887" y="1373088"/>
                      <a:pt x="3766782" y="1480878"/>
                    </a:cubicBezTo>
                    <a:cubicBezTo>
                      <a:pt x="3775880" y="1499075"/>
                      <a:pt x="3781870" y="1519193"/>
                      <a:pt x="3794077" y="1535469"/>
                    </a:cubicBezTo>
                    <a:cubicBezTo>
                      <a:pt x="3877746" y="1647025"/>
                      <a:pt x="3824849" y="1569715"/>
                      <a:pt x="3930555" y="1781128"/>
                    </a:cubicBezTo>
                    <a:lnTo>
                      <a:pt x="3930555" y="1781128"/>
                    </a:lnTo>
                    <a:cubicBezTo>
                      <a:pt x="3953301" y="1817522"/>
                      <a:pt x="3978243" y="1852633"/>
                      <a:pt x="3998794" y="1890310"/>
                    </a:cubicBezTo>
                    <a:cubicBezTo>
                      <a:pt x="4005683" y="1902940"/>
                      <a:pt x="4005304" y="1918763"/>
                      <a:pt x="4012441" y="1931254"/>
                    </a:cubicBezTo>
                    <a:cubicBezTo>
                      <a:pt x="4023726" y="1951003"/>
                      <a:pt x="4041329" y="1966556"/>
                      <a:pt x="4053385" y="1985845"/>
                    </a:cubicBezTo>
                    <a:cubicBezTo>
                      <a:pt x="4131778" y="2111273"/>
                      <a:pt x="4008038" y="1954209"/>
                      <a:pt x="4135271" y="2135970"/>
                    </a:cubicBezTo>
                    <a:cubicBezTo>
                      <a:pt x="4178059" y="2197096"/>
                      <a:pt x="4218989" y="2260631"/>
                      <a:pt x="4271749" y="2313391"/>
                    </a:cubicBezTo>
                    <a:cubicBezTo>
                      <a:pt x="4322251" y="2363893"/>
                      <a:pt x="4317295" y="2355923"/>
                      <a:pt x="4367283" y="2422573"/>
                    </a:cubicBezTo>
                    <a:cubicBezTo>
                      <a:pt x="4416182" y="2487772"/>
                      <a:pt x="4372276" y="2443003"/>
                      <a:pt x="4435522" y="2518107"/>
                    </a:cubicBezTo>
                    <a:cubicBezTo>
                      <a:pt x="4493688" y="2587179"/>
                      <a:pt x="4562854" y="2647689"/>
                      <a:pt x="4612943" y="2722824"/>
                    </a:cubicBezTo>
                    <a:cubicBezTo>
                      <a:pt x="4622041" y="2736472"/>
                      <a:pt x="4629737" y="2751166"/>
                      <a:pt x="4640238" y="2763767"/>
                    </a:cubicBezTo>
                    <a:cubicBezTo>
                      <a:pt x="4674535" y="2804923"/>
                      <a:pt x="4715846" y="2833067"/>
                      <a:pt x="4763068" y="2859301"/>
                    </a:cubicBezTo>
                    <a:cubicBezTo>
                      <a:pt x="4775644" y="2866288"/>
                      <a:pt x="4790364" y="2868400"/>
                      <a:pt x="4804012" y="2872949"/>
                    </a:cubicBezTo>
                    <a:cubicBezTo>
                      <a:pt x="4882784" y="2925465"/>
                      <a:pt x="4805030" y="2878815"/>
                      <a:pt x="4926841" y="2927540"/>
                    </a:cubicBezTo>
                    <a:cubicBezTo>
                      <a:pt x="4962893" y="2941961"/>
                      <a:pt x="4998584" y="2957787"/>
                      <a:pt x="5036024" y="2968484"/>
                    </a:cubicBezTo>
                    <a:cubicBezTo>
                      <a:pt x="5079168" y="2980810"/>
                      <a:pt x="5188886" y="3003760"/>
                      <a:pt x="5213444" y="3009427"/>
                    </a:cubicBezTo>
                    <a:cubicBezTo>
                      <a:pt x="5338696" y="3038332"/>
                      <a:pt x="5190087" y="3007486"/>
                      <a:pt x="5336274" y="3036722"/>
                    </a:cubicBezTo>
                    <a:cubicBezTo>
                      <a:pt x="5354471" y="3045821"/>
                      <a:pt x="5372165" y="3056004"/>
                      <a:pt x="5390865" y="3064018"/>
                    </a:cubicBezTo>
                    <a:cubicBezTo>
                      <a:pt x="5414433" y="3074118"/>
                      <a:pt x="5463708" y="3086536"/>
                      <a:pt x="5486400" y="3091313"/>
                    </a:cubicBezTo>
                    <a:cubicBezTo>
                      <a:pt x="5718046" y="3140081"/>
                      <a:pt x="5637944" y="3127423"/>
                      <a:pt x="5841241" y="3145904"/>
                    </a:cubicBezTo>
                    <a:cubicBezTo>
                      <a:pt x="5921520" y="3172664"/>
                      <a:pt x="5856335" y="3153909"/>
                      <a:pt x="5991367" y="3173200"/>
                    </a:cubicBezTo>
                    <a:cubicBezTo>
                      <a:pt x="6184523" y="3200794"/>
                      <a:pt x="5934231" y="3176918"/>
                      <a:pt x="6264322" y="3200495"/>
                    </a:cubicBezTo>
                    <a:cubicBezTo>
                      <a:pt x="6339791" y="3225652"/>
                      <a:pt x="6290879" y="3214143"/>
                      <a:pt x="6414447" y="3214143"/>
                    </a:cubicBezTo>
                  </a:path>
                </a:pathLst>
              </a:custGeom>
              <a:noFill/>
              <a:ln w="28575">
                <a:prstDash val="sysDash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6414447"/>
                          <a:gd name="connsiteY0" fmla="*/ 293522 h 3216770"/>
                          <a:gd name="connsiteX1" fmla="*/ 68238 w 6414447"/>
                          <a:gd name="connsiteY1" fmla="*/ 266227 h 3216770"/>
                          <a:gd name="connsiteX2" fmla="*/ 191068 w 6414447"/>
                          <a:gd name="connsiteY2" fmla="*/ 197988 h 3216770"/>
                          <a:gd name="connsiteX3" fmla="*/ 245659 w 6414447"/>
                          <a:gd name="connsiteY3" fmla="*/ 184340 h 3216770"/>
                          <a:gd name="connsiteX4" fmla="*/ 518615 w 6414447"/>
                          <a:gd name="connsiteY4" fmla="*/ 102454 h 3216770"/>
                          <a:gd name="connsiteX5" fmla="*/ 805218 w 6414447"/>
                          <a:gd name="connsiteY5" fmla="*/ 75158 h 3216770"/>
                          <a:gd name="connsiteX6" fmla="*/ 859809 w 6414447"/>
                          <a:gd name="connsiteY6" fmla="*/ 61510 h 3216770"/>
                          <a:gd name="connsiteX7" fmla="*/ 1323832 w 6414447"/>
                          <a:gd name="connsiteY7" fmla="*/ 34215 h 3216770"/>
                          <a:gd name="connsiteX8" fmla="*/ 1746913 w 6414447"/>
                          <a:gd name="connsiteY8" fmla="*/ 20567 h 3216770"/>
                          <a:gd name="connsiteX9" fmla="*/ 1842447 w 6414447"/>
                          <a:gd name="connsiteY9" fmla="*/ 47863 h 3216770"/>
                          <a:gd name="connsiteX10" fmla="*/ 2019868 w 6414447"/>
                          <a:gd name="connsiteY10" fmla="*/ 88806 h 3216770"/>
                          <a:gd name="connsiteX11" fmla="*/ 2142698 w 6414447"/>
                          <a:gd name="connsiteY11" fmla="*/ 129749 h 3216770"/>
                          <a:gd name="connsiteX12" fmla="*/ 2306471 w 6414447"/>
                          <a:gd name="connsiteY12" fmla="*/ 157045 h 3216770"/>
                          <a:gd name="connsiteX13" fmla="*/ 2374710 w 6414447"/>
                          <a:gd name="connsiteY13" fmla="*/ 184340 h 3216770"/>
                          <a:gd name="connsiteX14" fmla="*/ 2497540 w 6414447"/>
                          <a:gd name="connsiteY14" fmla="*/ 211636 h 3216770"/>
                          <a:gd name="connsiteX15" fmla="*/ 2538483 w 6414447"/>
                          <a:gd name="connsiteY15" fmla="*/ 238931 h 3216770"/>
                          <a:gd name="connsiteX16" fmla="*/ 2593074 w 6414447"/>
                          <a:gd name="connsiteY16" fmla="*/ 266227 h 3216770"/>
                          <a:gd name="connsiteX17" fmla="*/ 2661313 w 6414447"/>
                          <a:gd name="connsiteY17" fmla="*/ 320818 h 3216770"/>
                          <a:gd name="connsiteX18" fmla="*/ 2770495 w 6414447"/>
                          <a:gd name="connsiteY18" fmla="*/ 361761 h 3216770"/>
                          <a:gd name="connsiteX19" fmla="*/ 2811438 w 6414447"/>
                          <a:gd name="connsiteY19" fmla="*/ 389057 h 3216770"/>
                          <a:gd name="connsiteX20" fmla="*/ 2852382 w 6414447"/>
                          <a:gd name="connsiteY20" fmla="*/ 402704 h 3216770"/>
                          <a:gd name="connsiteX21" fmla="*/ 2947916 w 6414447"/>
                          <a:gd name="connsiteY21" fmla="*/ 457295 h 3216770"/>
                          <a:gd name="connsiteX22" fmla="*/ 3029803 w 6414447"/>
                          <a:gd name="connsiteY22" fmla="*/ 498239 h 3216770"/>
                          <a:gd name="connsiteX23" fmla="*/ 3057098 w 6414447"/>
                          <a:gd name="connsiteY23" fmla="*/ 539182 h 3216770"/>
                          <a:gd name="connsiteX24" fmla="*/ 3111689 w 6414447"/>
                          <a:gd name="connsiteY24" fmla="*/ 634716 h 3216770"/>
                          <a:gd name="connsiteX25" fmla="*/ 3452883 w 6414447"/>
                          <a:gd name="connsiteY25" fmla="*/ 962263 h 3216770"/>
                          <a:gd name="connsiteX26" fmla="*/ 3616656 w 6414447"/>
                          <a:gd name="connsiteY26" fmla="*/ 1153331 h 3216770"/>
                          <a:gd name="connsiteX27" fmla="*/ 3657600 w 6414447"/>
                          <a:gd name="connsiteY27" fmla="*/ 1248866 h 3216770"/>
                          <a:gd name="connsiteX28" fmla="*/ 3766782 w 6414447"/>
                          <a:gd name="connsiteY28" fmla="*/ 1480878 h 3216770"/>
                          <a:gd name="connsiteX29" fmla="*/ 3794077 w 6414447"/>
                          <a:gd name="connsiteY29" fmla="*/ 1535469 h 3216770"/>
                          <a:gd name="connsiteX30" fmla="*/ 3930555 w 6414447"/>
                          <a:gd name="connsiteY30" fmla="*/ 1781128 h 3216770"/>
                          <a:gd name="connsiteX31" fmla="*/ 3930555 w 6414447"/>
                          <a:gd name="connsiteY31" fmla="*/ 1781128 h 3216770"/>
                          <a:gd name="connsiteX32" fmla="*/ 3998794 w 6414447"/>
                          <a:gd name="connsiteY32" fmla="*/ 1890310 h 3216770"/>
                          <a:gd name="connsiteX33" fmla="*/ 4012441 w 6414447"/>
                          <a:gd name="connsiteY33" fmla="*/ 1931254 h 3216770"/>
                          <a:gd name="connsiteX34" fmla="*/ 4053385 w 6414447"/>
                          <a:gd name="connsiteY34" fmla="*/ 1985845 h 3216770"/>
                          <a:gd name="connsiteX35" fmla="*/ 4135271 w 6414447"/>
                          <a:gd name="connsiteY35" fmla="*/ 2135970 h 3216770"/>
                          <a:gd name="connsiteX36" fmla="*/ 4271749 w 6414447"/>
                          <a:gd name="connsiteY36" fmla="*/ 2313391 h 3216770"/>
                          <a:gd name="connsiteX37" fmla="*/ 4367283 w 6414447"/>
                          <a:gd name="connsiteY37" fmla="*/ 2422573 h 3216770"/>
                          <a:gd name="connsiteX38" fmla="*/ 4435522 w 6414447"/>
                          <a:gd name="connsiteY38" fmla="*/ 2518107 h 3216770"/>
                          <a:gd name="connsiteX39" fmla="*/ 4612943 w 6414447"/>
                          <a:gd name="connsiteY39" fmla="*/ 2722824 h 3216770"/>
                          <a:gd name="connsiteX40" fmla="*/ 4640238 w 6414447"/>
                          <a:gd name="connsiteY40" fmla="*/ 2763767 h 3216770"/>
                          <a:gd name="connsiteX41" fmla="*/ 4763068 w 6414447"/>
                          <a:gd name="connsiteY41" fmla="*/ 2859301 h 3216770"/>
                          <a:gd name="connsiteX42" fmla="*/ 4804012 w 6414447"/>
                          <a:gd name="connsiteY42" fmla="*/ 2872949 h 3216770"/>
                          <a:gd name="connsiteX43" fmla="*/ 4926841 w 6414447"/>
                          <a:gd name="connsiteY43" fmla="*/ 2927540 h 3216770"/>
                          <a:gd name="connsiteX44" fmla="*/ 5036024 w 6414447"/>
                          <a:gd name="connsiteY44" fmla="*/ 2968484 h 3216770"/>
                          <a:gd name="connsiteX45" fmla="*/ 5213444 w 6414447"/>
                          <a:gd name="connsiteY45" fmla="*/ 3009427 h 3216770"/>
                          <a:gd name="connsiteX46" fmla="*/ 5336274 w 6414447"/>
                          <a:gd name="connsiteY46" fmla="*/ 3036722 h 3216770"/>
                          <a:gd name="connsiteX47" fmla="*/ 5390865 w 6414447"/>
                          <a:gd name="connsiteY47" fmla="*/ 3064018 h 3216770"/>
                          <a:gd name="connsiteX48" fmla="*/ 5486400 w 6414447"/>
                          <a:gd name="connsiteY48" fmla="*/ 3091313 h 3216770"/>
                          <a:gd name="connsiteX49" fmla="*/ 5841241 w 6414447"/>
                          <a:gd name="connsiteY49" fmla="*/ 3145904 h 3216770"/>
                          <a:gd name="connsiteX50" fmla="*/ 5991367 w 6414447"/>
                          <a:gd name="connsiteY50" fmla="*/ 3173200 h 3216770"/>
                          <a:gd name="connsiteX51" fmla="*/ 6264322 w 6414447"/>
                          <a:gd name="connsiteY51" fmla="*/ 3200495 h 3216770"/>
                          <a:gd name="connsiteX52" fmla="*/ 6414447 w 6414447"/>
                          <a:gd name="connsiteY52" fmla="*/ 3214143 h 321677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6414447" h="3216770" extrusionOk="0">
                            <a:moveTo>
                              <a:pt x="0" y="293522"/>
                            </a:moveTo>
                            <a:cubicBezTo>
                              <a:pt x="22367" y="284190"/>
                              <a:pt x="44016" y="278050"/>
                              <a:pt x="68238" y="266227"/>
                            </a:cubicBezTo>
                            <a:cubicBezTo>
                              <a:pt x="113020" y="245889"/>
                              <a:pt x="146232" y="217689"/>
                              <a:pt x="191068" y="197988"/>
                            </a:cubicBezTo>
                            <a:cubicBezTo>
                              <a:pt x="207438" y="190773"/>
                              <a:pt x="227676" y="193245"/>
                              <a:pt x="245659" y="184340"/>
                            </a:cubicBezTo>
                            <a:cubicBezTo>
                              <a:pt x="458923" y="88411"/>
                              <a:pt x="340529" y="130866"/>
                              <a:pt x="518615" y="102454"/>
                            </a:cubicBezTo>
                            <a:cubicBezTo>
                              <a:pt x="674876" y="67896"/>
                              <a:pt x="499837" y="95701"/>
                              <a:pt x="805218" y="75158"/>
                            </a:cubicBezTo>
                            <a:cubicBezTo>
                              <a:pt x="821479" y="73011"/>
                              <a:pt x="838868" y="66199"/>
                              <a:pt x="859809" y="61510"/>
                            </a:cubicBezTo>
                            <a:cubicBezTo>
                              <a:pt x="992153" y="25047"/>
                              <a:pt x="1199672" y="53697"/>
                              <a:pt x="1323832" y="34215"/>
                            </a:cubicBezTo>
                            <a:cubicBezTo>
                              <a:pt x="1523162" y="-6792"/>
                              <a:pt x="1466572" y="-8313"/>
                              <a:pt x="1746913" y="20567"/>
                            </a:cubicBezTo>
                            <a:cubicBezTo>
                              <a:pt x="1773508" y="22948"/>
                              <a:pt x="1814274" y="43066"/>
                              <a:pt x="1842447" y="47863"/>
                            </a:cubicBezTo>
                            <a:cubicBezTo>
                              <a:pt x="1904965" y="67997"/>
                              <a:pt x="1961838" y="78286"/>
                              <a:pt x="2019868" y="88806"/>
                            </a:cubicBezTo>
                            <a:cubicBezTo>
                              <a:pt x="2063580" y="103358"/>
                              <a:pt x="2102011" y="121342"/>
                              <a:pt x="2142698" y="129749"/>
                            </a:cubicBezTo>
                            <a:cubicBezTo>
                              <a:pt x="2197405" y="141808"/>
                              <a:pt x="2254041" y="137780"/>
                              <a:pt x="2306471" y="157045"/>
                            </a:cubicBezTo>
                            <a:cubicBezTo>
                              <a:pt x="2327893" y="166360"/>
                              <a:pt x="2348454" y="174513"/>
                              <a:pt x="2374710" y="184340"/>
                            </a:cubicBezTo>
                            <a:cubicBezTo>
                              <a:pt x="2399237" y="193667"/>
                              <a:pt x="2468510" y="202181"/>
                              <a:pt x="2497540" y="211636"/>
                            </a:cubicBezTo>
                            <a:cubicBezTo>
                              <a:pt x="2511259" y="219780"/>
                              <a:pt x="2521776" y="232233"/>
                              <a:pt x="2538483" y="238931"/>
                            </a:cubicBezTo>
                            <a:cubicBezTo>
                              <a:pt x="2555988" y="249309"/>
                              <a:pt x="2577508" y="255954"/>
                              <a:pt x="2593074" y="266227"/>
                            </a:cubicBezTo>
                            <a:cubicBezTo>
                              <a:pt x="2617117" y="286989"/>
                              <a:pt x="2638009" y="305618"/>
                              <a:pt x="2661313" y="320818"/>
                            </a:cubicBezTo>
                            <a:cubicBezTo>
                              <a:pt x="2694521" y="340857"/>
                              <a:pt x="2731447" y="345872"/>
                              <a:pt x="2770495" y="361761"/>
                            </a:cubicBezTo>
                            <a:cubicBezTo>
                              <a:pt x="2786268" y="370213"/>
                              <a:pt x="2793935" y="383216"/>
                              <a:pt x="2811438" y="389057"/>
                            </a:cubicBezTo>
                            <a:cubicBezTo>
                              <a:pt x="2824636" y="393599"/>
                              <a:pt x="2837963" y="396182"/>
                              <a:pt x="2852382" y="402704"/>
                            </a:cubicBezTo>
                            <a:cubicBezTo>
                              <a:pt x="2885780" y="419616"/>
                              <a:pt x="2913428" y="445974"/>
                              <a:pt x="2947916" y="457295"/>
                            </a:cubicBezTo>
                            <a:cubicBezTo>
                              <a:pt x="3055670" y="524347"/>
                              <a:pt x="2897331" y="399934"/>
                              <a:pt x="3029803" y="498239"/>
                            </a:cubicBezTo>
                            <a:cubicBezTo>
                              <a:pt x="3041175" y="512600"/>
                              <a:pt x="3048619" y="524280"/>
                              <a:pt x="3057098" y="539182"/>
                            </a:cubicBezTo>
                            <a:cubicBezTo>
                              <a:pt x="3077328" y="571489"/>
                              <a:pt x="3080012" y="609385"/>
                              <a:pt x="3111689" y="634716"/>
                            </a:cubicBezTo>
                            <a:cubicBezTo>
                              <a:pt x="3215563" y="761790"/>
                              <a:pt x="3336775" y="836208"/>
                              <a:pt x="3452883" y="962263"/>
                            </a:cubicBezTo>
                            <a:cubicBezTo>
                              <a:pt x="3553567" y="1061345"/>
                              <a:pt x="3554866" y="1048423"/>
                              <a:pt x="3616656" y="1153331"/>
                            </a:cubicBezTo>
                            <a:cubicBezTo>
                              <a:pt x="3652105" y="1214759"/>
                              <a:pt x="3638907" y="1188556"/>
                              <a:pt x="3657600" y="1248866"/>
                            </a:cubicBezTo>
                            <a:cubicBezTo>
                              <a:pt x="3697110" y="1351141"/>
                              <a:pt x="3714251" y="1376783"/>
                              <a:pt x="3766782" y="1480878"/>
                            </a:cubicBezTo>
                            <a:cubicBezTo>
                              <a:pt x="3776201" y="1499011"/>
                              <a:pt x="3781536" y="1520442"/>
                              <a:pt x="3794077" y="1535469"/>
                            </a:cubicBezTo>
                            <a:cubicBezTo>
                              <a:pt x="3891213" y="1650888"/>
                              <a:pt x="3819896" y="1553568"/>
                              <a:pt x="3930555" y="1781128"/>
                            </a:cubicBezTo>
                            <a:lnTo>
                              <a:pt x="3930555" y="1781128"/>
                            </a:lnTo>
                            <a:cubicBezTo>
                              <a:pt x="3956727" y="1817631"/>
                              <a:pt x="3978863" y="1853275"/>
                              <a:pt x="3998794" y="1890310"/>
                            </a:cubicBezTo>
                            <a:cubicBezTo>
                              <a:pt x="4007747" y="1904917"/>
                              <a:pt x="4006139" y="1920804"/>
                              <a:pt x="4012441" y="1931254"/>
                            </a:cubicBezTo>
                            <a:cubicBezTo>
                              <a:pt x="4026264" y="1953514"/>
                              <a:pt x="4038797" y="1963170"/>
                              <a:pt x="4053385" y="1985845"/>
                            </a:cubicBezTo>
                            <a:cubicBezTo>
                              <a:pt x="4128248" y="2114777"/>
                              <a:pt x="4044444" y="1962380"/>
                              <a:pt x="4135271" y="2135970"/>
                            </a:cubicBezTo>
                            <a:cubicBezTo>
                              <a:pt x="4181462" y="2193461"/>
                              <a:pt x="4216814" y="2256746"/>
                              <a:pt x="4271749" y="2313391"/>
                            </a:cubicBezTo>
                            <a:cubicBezTo>
                              <a:pt x="4321182" y="2364390"/>
                              <a:pt x="4317410" y="2357646"/>
                              <a:pt x="4367283" y="2422573"/>
                            </a:cubicBezTo>
                            <a:cubicBezTo>
                              <a:pt x="4412933" y="2484055"/>
                              <a:pt x="4379478" y="2435210"/>
                              <a:pt x="4435522" y="2518107"/>
                            </a:cubicBezTo>
                            <a:cubicBezTo>
                              <a:pt x="4505032" y="2601126"/>
                              <a:pt x="4569418" y="2648814"/>
                              <a:pt x="4612943" y="2722824"/>
                            </a:cubicBezTo>
                            <a:cubicBezTo>
                              <a:pt x="4619480" y="2737409"/>
                              <a:pt x="4629716" y="2750441"/>
                              <a:pt x="4640238" y="2763767"/>
                            </a:cubicBezTo>
                            <a:cubicBezTo>
                              <a:pt x="4674771" y="2802542"/>
                              <a:pt x="4718131" y="2826313"/>
                              <a:pt x="4763068" y="2859301"/>
                            </a:cubicBezTo>
                            <a:cubicBezTo>
                              <a:pt x="4775041" y="2866335"/>
                              <a:pt x="4790573" y="2868075"/>
                              <a:pt x="4804012" y="2872949"/>
                            </a:cubicBezTo>
                            <a:cubicBezTo>
                              <a:pt x="4885886" y="2923024"/>
                              <a:pt x="4818297" y="2877785"/>
                              <a:pt x="4926841" y="2927540"/>
                            </a:cubicBezTo>
                            <a:cubicBezTo>
                              <a:pt x="4963267" y="2940512"/>
                              <a:pt x="4999148" y="2955670"/>
                              <a:pt x="5036024" y="2968484"/>
                            </a:cubicBezTo>
                            <a:cubicBezTo>
                              <a:pt x="5078524" y="2984011"/>
                              <a:pt x="5188619" y="3003473"/>
                              <a:pt x="5213444" y="3009427"/>
                            </a:cubicBezTo>
                            <a:cubicBezTo>
                              <a:pt x="5361918" y="3057030"/>
                              <a:pt x="5162200" y="3015283"/>
                              <a:pt x="5336274" y="3036722"/>
                            </a:cubicBezTo>
                            <a:cubicBezTo>
                              <a:pt x="5350937" y="3047061"/>
                              <a:pt x="5372094" y="3052460"/>
                              <a:pt x="5390865" y="3064018"/>
                            </a:cubicBezTo>
                            <a:cubicBezTo>
                              <a:pt x="5412772" y="3074734"/>
                              <a:pt x="5463635" y="3087634"/>
                              <a:pt x="5486400" y="3091313"/>
                            </a:cubicBezTo>
                            <a:cubicBezTo>
                              <a:pt x="5714497" y="3136971"/>
                              <a:pt x="5643094" y="3127890"/>
                              <a:pt x="5841241" y="3145904"/>
                            </a:cubicBezTo>
                            <a:cubicBezTo>
                              <a:pt x="5911585" y="3171715"/>
                              <a:pt x="5852159" y="3155738"/>
                              <a:pt x="5991367" y="3173200"/>
                            </a:cubicBezTo>
                            <a:cubicBezTo>
                              <a:pt x="6154394" y="3165702"/>
                              <a:pt x="5936971" y="3142215"/>
                              <a:pt x="6264322" y="3200495"/>
                            </a:cubicBezTo>
                            <a:cubicBezTo>
                              <a:pt x="6338206" y="3227955"/>
                              <a:pt x="6289220" y="3218286"/>
                              <a:pt x="6414447" y="3214143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1" name="TextBox 12">
                <a:extLst>
                  <a:ext uri="{FF2B5EF4-FFF2-40B4-BE49-F238E27FC236}">
                    <a16:creationId xmlns:a16="http://schemas.microsoft.com/office/drawing/2014/main" id="{5F7DD5E6-5E0A-84C6-A7E0-87F125EBA438}"/>
                  </a:ext>
                </a:extLst>
              </p:cNvPr>
              <p:cNvSpPr txBox="1"/>
              <p:nvPr/>
            </p:nvSpPr>
            <p:spPr>
              <a:xfrm>
                <a:off x="1013963" y="3011511"/>
                <a:ext cx="284020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Decision boundary </a:t>
                </a:r>
                <a:br>
                  <a:rPr lang="en-US" dirty="0">
                    <a:solidFill>
                      <a:srgbClr val="FF0000"/>
                    </a:solidFill>
                  </a:rPr>
                </a:br>
                <a:r>
                  <a:rPr lang="en-US" dirty="0">
                    <a:solidFill>
                      <a:srgbClr val="FF0000"/>
                    </a:solidFill>
                  </a:rPr>
                  <a:t>after online-training</a:t>
                </a:r>
                <a:br>
                  <a:rPr lang="en-US" dirty="0">
                    <a:solidFill>
                      <a:srgbClr val="FF0000"/>
                    </a:solidFill>
                  </a:rPr>
                </a:br>
                <a:r>
                  <a:rPr lang="en-US" dirty="0">
                    <a:solidFill>
                      <a:srgbClr val="FF0000"/>
                    </a:solidFill>
                  </a:rPr>
                  <a:t>using unseen user’s samples</a:t>
                </a:r>
                <a:endParaRPr lang="en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C1C5BDFB-063A-E8A3-471C-A3A0F8E30AAF}"/>
                  </a:ext>
                </a:extLst>
              </p:cNvPr>
              <p:cNvSpPr/>
              <p:nvPr/>
            </p:nvSpPr>
            <p:spPr>
              <a:xfrm>
                <a:off x="3445565" y="2756452"/>
                <a:ext cx="6705600" cy="768626"/>
              </a:xfrm>
              <a:custGeom>
                <a:avLst/>
                <a:gdLst>
                  <a:gd name="connsiteX0" fmla="*/ 0 w 6705600"/>
                  <a:gd name="connsiteY0" fmla="*/ 715618 h 768626"/>
                  <a:gd name="connsiteX1" fmla="*/ 79513 w 6705600"/>
                  <a:gd name="connsiteY1" fmla="*/ 622852 h 768626"/>
                  <a:gd name="connsiteX2" fmla="*/ 132522 w 6705600"/>
                  <a:gd name="connsiteY2" fmla="*/ 583096 h 768626"/>
                  <a:gd name="connsiteX3" fmla="*/ 212035 w 6705600"/>
                  <a:gd name="connsiteY3" fmla="*/ 503583 h 768626"/>
                  <a:gd name="connsiteX4" fmla="*/ 291548 w 6705600"/>
                  <a:gd name="connsiteY4" fmla="*/ 424070 h 768626"/>
                  <a:gd name="connsiteX5" fmla="*/ 424070 w 6705600"/>
                  <a:gd name="connsiteY5" fmla="*/ 357809 h 768626"/>
                  <a:gd name="connsiteX6" fmla="*/ 503583 w 6705600"/>
                  <a:gd name="connsiteY6" fmla="*/ 304800 h 768626"/>
                  <a:gd name="connsiteX7" fmla="*/ 583096 w 6705600"/>
                  <a:gd name="connsiteY7" fmla="*/ 265044 h 768626"/>
                  <a:gd name="connsiteX8" fmla="*/ 742122 w 6705600"/>
                  <a:gd name="connsiteY8" fmla="*/ 172278 h 768626"/>
                  <a:gd name="connsiteX9" fmla="*/ 954157 w 6705600"/>
                  <a:gd name="connsiteY9" fmla="*/ 145774 h 768626"/>
                  <a:gd name="connsiteX10" fmla="*/ 1060174 w 6705600"/>
                  <a:gd name="connsiteY10" fmla="*/ 119270 h 768626"/>
                  <a:gd name="connsiteX11" fmla="*/ 1099931 w 6705600"/>
                  <a:gd name="connsiteY11" fmla="*/ 106018 h 768626"/>
                  <a:gd name="connsiteX12" fmla="*/ 1179444 w 6705600"/>
                  <a:gd name="connsiteY12" fmla="*/ 92765 h 768626"/>
                  <a:gd name="connsiteX13" fmla="*/ 1272209 w 6705600"/>
                  <a:gd name="connsiteY13" fmla="*/ 66261 h 768626"/>
                  <a:gd name="connsiteX14" fmla="*/ 1537252 w 6705600"/>
                  <a:gd name="connsiteY14" fmla="*/ 39757 h 768626"/>
                  <a:gd name="connsiteX15" fmla="*/ 1842052 w 6705600"/>
                  <a:gd name="connsiteY15" fmla="*/ 13252 h 768626"/>
                  <a:gd name="connsiteX16" fmla="*/ 2080592 w 6705600"/>
                  <a:gd name="connsiteY16" fmla="*/ 0 h 768626"/>
                  <a:gd name="connsiteX17" fmla="*/ 2597426 w 6705600"/>
                  <a:gd name="connsiteY17" fmla="*/ 26505 h 768626"/>
                  <a:gd name="connsiteX18" fmla="*/ 2796209 w 6705600"/>
                  <a:gd name="connsiteY18" fmla="*/ 66261 h 768626"/>
                  <a:gd name="connsiteX19" fmla="*/ 2968487 w 6705600"/>
                  <a:gd name="connsiteY19" fmla="*/ 79513 h 768626"/>
                  <a:gd name="connsiteX20" fmla="*/ 3101009 w 6705600"/>
                  <a:gd name="connsiteY20" fmla="*/ 106018 h 768626"/>
                  <a:gd name="connsiteX21" fmla="*/ 3260035 w 6705600"/>
                  <a:gd name="connsiteY21" fmla="*/ 172278 h 768626"/>
                  <a:gd name="connsiteX22" fmla="*/ 3299792 w 6705600"/>
                  <a:gd name="connsiteY22" fmla="*/ 198783 h 768626"/>
                  <a:gd name="connsiteX23" fmla="*/ 3538331 w 6705600"/>
                  <a:gd name="connsiteY23" fmla="*/ 265044 h 768626"/>
                  <a:gd name="connsiteX24" fmla="*/ 3644348 w 6705600"/>
                  <a:gd name="connsiteY24" fmla="*/ 318052 h 768626"/>
                  <a:gd name="connsiteX25" fmla="*/ 3697357 w 6705600"/>
                  <a:gd name="connsiteY25" fmla="*/ 357809 h 768626"/>
                  <a:gd name="connsiteX26" fmla="*/ 3843131 w 6705600"/>
                  <a:gd name="connsiteY26" fmla="*/ 397565 h 768626"/>
                  <a:gd name="connsiteX27" fmla="*/ 3975652 w 6705600"/>
                  <a:gd name="connsiteY27" fmla="*/ 437322 h 768626"/>
                  <a:gd name="connsiteX28" fmla="*/ 4121426 w 6705600"/>
                  <a:gd name="connsiteY28" fmla="*/ 490331 h 768626"/>
                  <a:gd name="connsiteX29" fmla="*/ 4227444 w 6705600"/>
                  <a:gd name="connsiteY29" fmla="*/ 503583 h 768626"/>
                  <a:gd name="connsiteX30" fmla="*/ 4320209 w 6705600"/>
                  <a:gd name="connsiteY30" fmla="*/ 516835 h 768626"/>
                  <a:gd name="connsiteX31" fmla="*/ 4426226 w 6705600"/>
                  <a:gd name="connsiteY31" fmla="*/ 530087 h 768626"/>
                  <a:gd name="connsiteX32" fmla="*/ 4479235 w 6705600"/>
                  <a:gd name="connsiteY32" fmla="*/ 543339 h 768626"/>
                  <a:gd name="connsiteX33" fmla="*/ 4731026 w 6705600"/>
                  <a:gd name="connsiteY33" fmla="*/ 583096 h 768626"/>
                  <a:gd name="connsiteX34" fmla="*/ 4810539 w 6705600"/>
                  <a:gd name="connsiteY34" fmla="*/ 596348 h 768626"/>
                  <a:gd name="connsiteX35" fmla="*/ 4916557 w 6705600"/>
                  <a:gd name="connsiteY35" fmla="*/ 622852 h 768626"/>
                  <a:gd name="connsiteX36" fmla="*/ 5075583 w 6705600"/>
                  <a:gd name="connsiteY36" fmla="*/ 636105 h 768626"/>
                  <a:gd name="connsiteX37" fmla="*/ 5141844 w 6705600"/>
                  <a:gd name="connsiteY37" fmla="*/ 649357 h 768626"/>
                  <a:gd name="connsiteX38" fmla="*/ 5314122 w 6705600"/>
                  <a:gd name="connsiteY38" fmla="*/ 689113 h 768626"/>
                  <a:gd name="connsiteX39" fmla="*/ 5499652 w 6705600"/>
                  <a:gd name="connsiteY39" fmla="*/ 702365 h 768626"/>
                  <a:gd name="connsiteX40" fmla="*/ 5605670 w 6705600"/>
                  <a:gd name="connsiteY40" fmla="*/ 715618 h 768626"/>
                  <a:gd name="connsiteX41" fmla="*/ 5658678 w 6705600"/>
                  <a:gd name="connsiteY41" fmla="*/ 728870 h 768626"/>
                  <a:gd name="connsiteX42" fmla="*/ 6228522 w 6705600"/>
                  <a:gd name="connsiteY42" fmla="*/ 768626 h 768626"/>
                  <a:gd name="connsiteX43" fmla="*/ 6493565 w 6705600"/>
                  <a:gd name="connsiteY43" fmla="*/ 755374 h 768626"/>
                  <a:gd name="connsiteX44" fmla="*/ 6573078 w 6705600"/>
                  <a:gd name="connsiteY44" fmla="*/ 728870 h 768626"/>
                  <a:gd name="connsiteX45" fmla="*/ 6612835 w 6705600"/>
                  <a:gd name="connsiteY45" fmla="*/ 715618 h 768626"/>
                  <a:gd name="connsiteX46" fmla="*/ 6652592 w 6705600"/>
                  <a:gd name="connsiteY46" fmla="*/ 702365 h 768626"/>
                  <a:gd name="connsiteX47" fmla="*/ 6692348 w 6705600"/>
                  <a:gd name="connsiteY47" fmla="*/ 689113 h 768626"/>
                  <a:gd name="connsiteX48" fmla="*/ 6705600 w 6705600"/>
                  <a:gd name="connsiteY48" fmla="*/ 662609 h 768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705600" h="768626">
                    <a:moveTo>
                      <a:pt x="0" y="715618"/>
                    </a:moveTo>
                    <a:cubicBezTo>
                      <a:pt x="26504" y="684696"/>
                      <a:pt x="50715" y="651650"/>
                      <a:pt x="79513" y="622852"/>
                    </a:cubicBezTo>
                    <a:cubicBezTo>
                      <a:pt x="95131" y="607234"/>
                      <a:pt x="116105" y="597871"/>
                      <a:pt x="132522" y="583096"/>
                    </a:cubicBezTo>
                    <a:cubicBezTo>
                      <a:pt x="160383" y="558021"/>
                      <a:pt x="185531" y="530087"/>
                      <a:pt x="212035" y="503583"/>
                    </a:cubicBezTo>
                    <a:lnTo>
                      <a:pt x="291548" y="424070"/>
                    </a:lnTo>
                    <a:cubicBezTo>
                      <a:pt x="402881" y="349847"/>
                      <a:pt x="224607" y="465212"/>
                      <a:pt x="424070" y="357809"/>
                    </a:cubicBezTo>
                    <a:cubicBezTo>
                      <a:pt x="452117" y="342707"/>
                      <a:pt x="476068" y="320850"/>
                      <a:pt x="503583" y="304800"/>
                    </a:cubicBezTo>
                    <a:cubicBezTo>
                      <a:pt x="529179" y="289869"/>
                      <a:pt x="556592" y="278296"/>
                      <a:pt x="583096" y="265044"/>
                    </a:cubicBezTo>
                    <a:cubicBezTo>
                      <a:pt x="644753" y="203387"/>
                      <a:pt x="639953" y="193563"/>
                      <a:pt x="742122" y="172278"/>
                    </a:cubicBezTo>
                    <a:cubicBezTo>
                      <a:pt x="811853" y="157751"/>
                      <a:pt x="954157" y="145774"/>
                      <a:pt x="954157" y="145774"/>
                    </a:cubicBezTo>
                    <a:cubicBezTo>
                      <a:pt x="989496" y="136939"/>
                      <a:pt x="1025031" y="128854"/>
                      <a:pt x="1060174" y="119270"/>
                    </a:cubicBezTo>
                    <a:cubicBezTo>
                      <a:pt x="1073651" y="115595"/>
                      <a:pt x="1086295" y="109048"/>
                      <a:pt x="1099931" y="106018"/>
                    </a:cubicBezTo>
                    <a:cubicBezTo>
                      <a:pt x="1126161" y="100189"/>
                      <a:pt x="1153262" y="98807"/>
                      <a:pt x="1179444" y="92765"/>
                    </a:cubicBezTo>
                    <a:cubicBezTo>
                      <a:pt x="1210779" y="85534"/>
                      <a:pt x="1240675" y="72568"/>
                      <a:pt x="1272209" y="66261"/>
                    </a:cubicBezTo>
                    <a:cubicBezTo>
                      <a:pt x="1328923" y="54918"/>
                      <a:pt x="1495207" y="43261"/>
                      <a:pt x="1537252" y="39757"/>
                    </a:cubicBezTo>
                    <a:cubicBezTo>
                      <a:pt x="1661341" y="-1605"/>
                      <a:pt x="1560444" y="28074"/>
                      <a:pt x="1842052" y="13252"/>
                    </a:cubicBezTo>
                    <a:lnTo>
                      <a:pt x="2080592" y="0"/>
                    </a:lnTo>
                    <a:cubicBezTo>
                      <a:pt x="2317598" y="8464"/>
                      <a:pt x="2400465" y="4620"/>
                      <a:pt x="2597426" y="26505"/>
                    </a:cubicBezTo>
                    <a:cubicBezTo>
                      <a:pt x="2991998" y="70347"/>
                      <a:pt x="2349982" y="2515"/>
                      <a:pt x="2796209" y="66261"/>
                    </a:cubicBezTo>
                    <a:cubicBezTo>
                      <a:pt x="2853226" y="74406"/>
                      <a:pt x="2911061" y="75096"/>
                      <a:pt x="2968487" y="79513"/>
                    </a:cubicBezTo>
                    <a:cubicBezTo>
                      <a:pt x="3012661" y="88348"/>
                      <a:pt x="3059843" y="87722"/>
                      <a:pt x="3101009" y="106018"/>
                    </a:cubicBezTo>
                    <a:cubicBezTo>
                      <a:pt x="3233043" y="164699"/>
                      <a:pt x="3179004" y="145269"/>
                      <a:pt x="3260035" y="172278"/>
                    </a:cubicBezTo>
                    <a:cubicBezTo>
                      <a:pt x="3273287" y="181113"/>
                      <a:pt x="3285090" y="192657"/>
                      <a:pt x="3299792" y="198783"/>
                    </a:cubicBezTo>
                    <a:cubicBezTo>
                      <a:pt x="3390019" y="236378"/>
                      <a:pt x="3443924" y="244064"/>
                      <a:pt x="3538331" y="265044"/>
                    </a:cubicBezTo>
                    <a:cubicBezTo>
                      <a:pt x="3573670" y="282713"/>
                      <a:pt x="3612740" y="294346"/>
                      <a:pt x="3644348" y="318052"/>
                    </a:cubicBezTo>
                    <a:cubicBezTo>
                      <a:pt x="3662018" y="331304"/>
                      <a:pt x="3677250" y="348669"/>
                      <a:pt x="3697357" y="357809"/>
                    </a:cubicBezTo>
                    <a:cubicBezTo>
                      <a:pt x="3728812" y="372107"/>
                      <a:pt x="3803565" y="386260"/>
                      <a:pt x="3843131" y="397565"/>
                    </a:cubicBezTo>
                    <a:cubicBezTo>
                      <a:pt x="3887475" y="410235"/>
                      <a:pt x="3931900" y="422738"/>
                      <a:pt x="3975652" y="437322"/>
                    </a:cubicBezTo>
                    <a:cubicBezTo>
                      <a:pt x="4024703" y="453672"/>
                      <a:pt x="4071424" y="477173"/>
                      <a:pt x="4121426" y="490331"/>
                    </a:cubicBezTo>
                    <a:cubicBezTo>
                      <a:pt x="4155868" y="499395"/>
                      <a:pt x="4192142" y="498876"/>
                      <a:pt x="4227444" y="503583"/>
                    </a:cubicBezTo>
                    <a:lnTo>
                      <a:pt x="4320209" y="516835"/>
                    </a:lnTo>
                    <a:cubicBezTo>
                      <a:pt x="4355511" y="521542"/>
                      <a:pt x="4391097" y="524232"/>
                      <a:pt x="4426226" y="530087"/>
                    </a:cubicBezTo>
                    <a:cubicBezTo>
                      <a:pt x="4444192" y="533081"/>
                      <a:pt x="4461291" y="540218"/>
                      <a:pt x="4479235" y="543339"/>
                    </a:cubicBezTo>
                    <a:cubicBezTo>
                      <a:pt x="4562949" y="557898"/>
                      <a:pt x="4647123" y="569671"/>
                      <a:pt x="4731026" y="583096"/>
                    </a:cubicBezTo>
                    <a:cubicBezTo>
                      <a:pt x="4757558" y="587341"/>
                      <a:pt x="4784471" y="589831"/>
                      <a:pt x="4810539" y="596348"/>
                    </a:cubicBezTo>
                    <a:cubicBezTo>
                      <a:pt x="4845878" y="605183"/>
                      <a:pt x="4880533" y="617448"/>
                      <a:pt x="4916557" y="622852"/>
                    </a:cubicBezTo>
                    <a:cubicBezTo>
                      <a:pt x="4969161" y="630743"/>
                      <a:pt x="5022574" y="631687"/>
                      <a:pt x="5075583" y="636105"/>
                    </a:cubicBezTo>
                    <a:cubicBezTo>
                      <a:pt x="5097670" y="640522"/>
                      <a:pt x="5119856" y="644471"/>
                      <a:pt x="5141844" y="649357"/>
                    </a:cubicBezTo>
                    <a:cubicBezTo>
                      <a:pt x="5199376" y="662142"/>
                      <a:pt x="5255823" y="680476"/>
                      <a:pt x="5314122" y="689113"/>
                    </a:cubicBezTo>
                    <a:cubicBezTo>
                      <a:pt x="5375454" y="698199"/>
                      <a:pt x="5437906" y="696752"/>
                      <a:pt x="5499652" y="702365"/>
                    </a:cubicBezTo>
                    <a:cubicBezTo>
                      <a:pt x="5535120" y="705589"/>
                      <a:pt x="5570540" y="709763"/>
                      <a:pt x="5605670" y="715618"/>
                    </a:cubicBezTo>
                    <a:cubicBezTo>
                      <a:pt x="5623635" y="718612"/>
                      <a:pt x="5640521" y="727437"/>
                      <a:pt x="5658678" y="728870"/>
                    </a:cubicBezTo>
                    <a:cubicBezTo>
                      <a:pt x="6456085" y="791822"/>
                      <a:pt x="5878124" y="729694"/>
                      <a:pt x="6228522" y="768626"/>
                    </a:cubicBezTo>
                    <a:cubicBezTo>
                      <a:pt x="6316870" y="764209"/>
                      <a:pt x="6405690" y="765513"/>
                      <a:pt x="6493565" y="755374"/>
                    </a:cubicBezTo>
                    <a:cubicBezTo>
                      <a:pt x="6521319" y="752172"/>
                      <a:pt x="6546574" y="737705"/>
                      <a:pt x="6573078" y="728870"/>
                    </a:cubicBezTo>
                    <a:lnTo>
                      <a:pt x="6612835" y="715618"/>
                    </a:lnTo>
                    <a:lnTo>
                      <a:pt x="6652592" y="702365"/>
                    </a:lnTo>
                    <a:cubicBezTo>
                      <a:pt x="6665844" y="697948"/>
                      <a:pt x="6686101" y="701607"/>
                      <a:pt x="6692348" y="689113"/>
                    </a:cubicBezTo>
                    <a:lnTo>
                      <a:pt x="6705600" y="662609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lgDashDot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E2BC665-1D7E-E5C9-757D-1192A63FA210}"/>
                </a:ext>
              </a:extLst>
            </p:cNvPr>
            <p:cNvSpPr txBox="1"/>
            <p:nvPr/>
          </p:nvSpPr>
          <p:spPr>
            <a:xfrm>
              <a:off x="2911896" y="5268470"/>
              <a:ext cx="6864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Circle for class-1, square for class-2. User-1,2,3 available for pre-training</a:t>
              </a:r>
              <a:endParaRPr lang="en-C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189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5C44A5-A21F-7F33-31F3-E37DF1DF73C7}"/>
              </a:ext>
            </a:extLst>
          </p:cNvPr>
          <p:cNvSpPr/>
          <p:nvPr/>
        </p:nvSpPr>
        <p:spPr>
          <a:xfrm>
            <a:off x="3464653" y="5471255"/>
            <a:ext cx="5629013" cy="479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dirty="0"/>
              <a:t>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C31E05-0849-44DC-8738-A03A3EAE904E}"/>
              </a:ext>
            </a:extLst>
          </p:cNvPr>
          <p:cNvSpPr/>
          <p:nvPr/>
        </p:nvSpPr>
        <p:spPr>
          <a:xfrm>
            <a:off x="3464653" y="1463476"/>
            <a:ext cx="5629013" cy="35506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9116DE-7631-9AF9-2B29-4E3A8C0CC045}"/>
              </a:ext>
            </a:extLst>
          </p:cNvPr>
          <p:cNvSpPr txBox="1"/>
          <p:nvPr/>
        </p:nvSpPr>
        <p:spPr>
          <a:xfrm>
            <a:off x="3574011" y="1483004"/>
            <a:ext cx="1144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Nucleo-F756ZG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8CBD74-22DA-0837-AEDB-F795F1848F1A}"/>
              </a:ext>
            </a:extLst>
          </p:cNvPr>
          <p:cNvSpPr/>
          <p:nvPr/>
        </p:nvSpPr>
        <p:spPr>
          <a:xfrm>
            <a:off x="5477506" y="1793709"/>
            <a:ext cx="1505014" cy="42844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  <a:r>
              <a:rPr lang="en-CN" sz="1200" dirty="0"/>
              <a:t>ackbone</a:t>
            </a:r>
          </a:p>
          <a:p>
            <a:pPr algn="ctr"/>
            <a:r>
              <a:rPr lang="en-US" sz="1200" dirty="0"/>
              <a:t>W</a:t>
            </a:r>
            <a:r>
              <a:rPr lang="en-CN" sz="1200" dirty="0"/>
              <a:t>eights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089CA7-D112-8C1C-6026-F1EF7AC80C8D}"/>
              </a:ext>
            </a:extLst>
          </p:cNvPr>
          <p:cNvSpPr txBox="1"/>
          <p:nvPr/>
        </p:nvSpPr>
        <p:spPr>
          <a:xfrm>
            <a:off x="5972713" y="1512894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FLASH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B018D6-9F6B-52EB-EF19-192A72F84E7F}"/>
              </a:ext>
            </a:extLst>
          </p:cNvPr>
          <p:cNvSpPr txBox="1"/>
          <p:nvPr/>
        </p:nvSpPr>
        <p:spPr>
          <a:xfrm>
            <a:off x="5950129" y="2353259"/>
            <a:ext cx="559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SRAM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78296A-C9D5-7EA5-CDA8-E8A7DF7A21C8}"/>
              </a:ext>
            </a:extLst>
          </p:cNvPr>
          <p:cNvSpPr/>
          <p:nvPr/>
        </p:nvSpPr>
        <p:spPr>
          <a:xfrm>
            <a:off x="5274267" y="1535252"/>
            <a:ext cx="1972694" cy="730991"/>
          </a:xfrm>
          <a:prstGeom prst="rect">
            <a:avLst/>
          </a:prstGeom>
          <a:noFill/>
          <a:ln w="158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911315-F36E-8062-335F-F75308591EFD}"/>
              </a:ext>
            </a:extLst>
          </p:cNvPr>
          <p:cNvSpPr/>
          <p:nvPr/>
        </p:nvSpPr>
        <p:spPr>
          <a:xfrm>
            <a:off x="5274267" y="2353259"/>
            <a:ext cx="1972694" cy="2449851"/>
          </a:xfrm>
          <a:prstGeom prst="rect">
            <a:avLst/>
          </a:prstGeom>
          <a:noFill/>
          <a:ln w="158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2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B505CE-19F1-9430-9052-860A1328F29B}"/>
              </a:ext>
            </a:extLst>
          </p:cNvPr>
          <p:cNvSpPr/>
          <p:nvPr/>
        </p:nvSpPr>
        <p:spPr>
          <a:xfrm>
            <a:off x="5462342" y="2612086"/>
            <a:ext cx="1505015" cy="4421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Classifier</a:t>
            </a:r>
            <a:r>
              <a:rPr lang="en-CN" sz="1200" dirty="0"/>
              <a:t> </a:t>
            </a:r>
            <a:r>
              <a:rPr lang="en-US" sz="1200" dirty="0"/>
              <a:t>w</a:t>
            </a:r>
            <a:r>
              <a:rPr lang="en-CN" sz="1200" dirty="0"/>
              <a:t>eights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29B301-99DD-39C7-3D7F-F88BF45F32DF}"/>
              </a:ext>
            </a:extLst>
          </p:cNvPr>
          <p:cNvGrpSpPr/>
          <p:nvPr/>
        </p:nvGrpSpPr>
        <p:grpSpPr>
          <a:xfrm>
            <a:off x="5451223" y="3804341"/>
            <a:ext cx="1518896" cy="898288"/>
            <a:chOff x="5653307" y="3651723"/>
            <a:chExt cx="1518896" cy="1050906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39337E2C-2DCB-61FE-9A57-51702CFFAD92}"/>
                </a:ext>
              </a:extLst>
            </p:cNvPr>
            <p:cNvSpPr/>
            <p:nvPr/>
          </p:nvSpPr>
          <p:spPr>
            <a:xfrm>
              <a:off x="5653307" y="3651723"/>
              <a:ext cx="1518896" cy="1050906"/>
            </a:xfrm>
            <a:prstGeom prst="roundRect">
              <a:avLst/>
            </a:pr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85D224-AA98-F131-212D-761CAB953B08}"/>
                </a:ext>
              </a:extLst>
            </p:cNvPr>
            <p:cNvSpPr txBox="1"/>
            <p:nvPr/>
          </p:nvSpPr>
          <p:spPr>
            <a:xfrm>
              <a:off x="5667188" y="3664640"/>
              <a:ext cx="8590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 dirty="0">
                  <a:solidFill>
                    <a:schemeClr val="bg1"/>
                  </a:solidFill>
                </a:rPr>
                <a:t>activations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A90C04-B370-C3CD-A981-E358439C1DC4}"/>
                </a:ext>
              </a:extLst>
            </p:cNvPr>
            <p:cNvSpPr/>
            <p:nvPr/>
          </p:nvSpPr>
          <p:spPr>
            <a:xfrm>
              <a:off x="5746754" y="4344085"/>
              <a:ext cx="1341610" cy="21777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</a:t>
              </a:r>
              <a:r>
                <a:rPr lang="en-CN" sz="1200" dirty="0"/>
                <a:t>nput buffer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EFC6E45-08A6-5985-A4AC-D637D3DC9F76}"/>
                </a:ext>
              </a:extLst>
            </p:cNvPr>
            <p:cNvSpPr/>
            <p:nvPr/>
          </p:nvSpPr>
          <p:spPr>
            <a:xfrm>
              <a:off x="5746754" y="4030021"/>
              <a:ext cx="1341610" cy="21777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output</a:t>
              </a:r>
              <a:r>
                <a:rPr lang="en-CN" sz="1200" dirty="0"/>
                <a:t> buffer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F80BDC4-8CA7-1533-70C6-0F0369EE77DC}"/>
              </a:ext>
            </a:extLst>
          </p:cNvPr>
          <p:cNvSpPr/>
          <p:nvPr/>
        </p:nvSpPr>
        <p:spPr>
          <a:xfrm>
            <a:off x="5459637" y="3154845"/>
            <a:ext cx="1505014" cy="22603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Weight increments</a:t>
            </a:r>
            <a:endParaRPr lang="en-CN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410221-3755-647F-BCB1-28310F9C5A44}"/>
              </a:ext>
            </a:extLst>
          </p:cNvPr>
          <p:cNvSpPr/>
          <p:nvPr/>
        </p:nvSpPr>
        <p:spPr>
          <a:xfrm>
            <a:off x="5459637" y="3498945"/>
            <a:ext cx="1505014" cy="20183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Dense input buffer</a:t>
            </a:r>
            <a:endParaRPr lang="en-CN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ED0B88-906D-79E4-2E39-51BCD783A3A2}"/>
              </a:ext>
            </a:extLst>
          </p:cNvPr>
          <p:cNvSpPr/>
          <p:nvPr/>
        </p:nvSpPr>
        <p:spPr>
          <a:xfrm>
            <a:off x="7424382" y="3887488"/>
            <a:ext cx="1227249" cy="916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CN" sz="1200" dirty="0"/>
              <a:t>nference engine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EF8C09-6897-A804-40A7-B21A88DFE0C8}"/>
              </a:ext>
            </a:extLst>
          </p:cNvPr>
          <p:cNvSpPr/>
          <p:nvPr/>
        </p:nvSpPr>
        <p:spPr>
          <a:xfrm>
            <a:off x="3766656" y="3054215"/>
            <a:ext cx="1147685" cy="17488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Online training engine</a:t>
            </a:r>
            <a:endParaRPr lang="en-CN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2B41A1-59D8-5CB3-03A7-32CDBE1C6F0B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6886280" y="4489228"/>
            <a:ext cx="538102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92F1621-8129-74BA-761F-3BA3C88801D3}"/>
              </a:ext>
            </a:extLst>
          </p:cNvPr>
          <p:cNvCxnSpPr>
            <a:cxnSpLocks/>
            <a:stCxn id="29" idx="0"/>
            <a:endCxn id="27" idx="3"/>
          </p:cNvCxnSpPr>
          <p:nvPr/>
        </p:nvCxnSpPr>
        <p:spPr>
          <a:xfrm rot="16200000" flipV="1">
            <a:off x="7357518" y="3206999"/>
            <a:ext cx="287623" cy="1073356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790F339-F20A-A7E2-4611-27775BEE94DC}"/>
              </a:ext>
            </a:extLst>
          </p:cNvPr>
          <p:cNvSpPr/>
          <p:nvPr/>
        </p:nvSpPr>
        <p:spPr>
          <a:xfrm>
            <a:off x="7637816" y="3389121"/>
            <a:ext cx="792041" cy="3933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  <a:r>
              <a:rPr lang="en-CN" sz="1200" dirty="0"/>
              <a:t>latform observer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59A041-FA5D-0D71-230C-E5A074DE056D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6886280" y="4220775"/>
            <a:ext cx="53810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728F2DC-59D3-E932-7AC5-9E4388A45B9C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914342" y="4220774"/>
            <a:ext cx="630328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DC95163-392E-8E47-DABD-CC0F16B59580}"/>
              </a:ext>
            </a:extLst>
          </p:cNvPr>
          <p:cNvCxnSpPr>
            <a:cxnSpLocks/>
            <a:stCxn id="27" idx="1"/>
            <a:endCxn id="31" idx="3"/>
          </p:cNvCxnSpPr>
          <p:nvPr/>
        </p:nvCxnSpPr>
        <p:spPr>
          <a:xfrm flipH="1">
            <a:off x="4914341" y="3599865"/>
            <a:ext cx="54529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EF62345-83B9-EFEA-3CFD-42561B2738FE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901420" y="3267865"/>
            <a:ext cx="558217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1CF20B8-4C52-3473-A62C-62EEB44CC803}"/>
              </a:ext>
            </a:extLst>
          </p:cNvPr>
          <p:cNvCxnSpPr>
            <a:cxnSpLocks/>
            <a:stCxn id="22" idx="3"/>
            <a:endCxn id="29" idx="3"/>
          </p:cNvCxnSpPr>
          <p:nvPr/>
        </p:nvCxnSpPr>
        <p:spPr>
          <a:xfrm>
            <a:off x="6967357" y="2833151"/>
            <a:ext cx="1684274" cy="1512599"/>
          </a:xfrm>
          <a:prstGeom prst="bentConnector3">
            <a:avLst>
              <a:gd name="adj1" fmla="val 1135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D8DFB420-56A0-FB0E-FD91-641B9A893E13}"/>
              </a:ext>
            </a:extLst>
          </p:cNvPr>
          <p:cNvCxnSpPr>
            <a:cxnSpLocks/>
            <a:stCxn id="31" idx="0"/>
            <a:endCxn id="22" idx="1"/>
          </p:cNvCxnSpPr>
          <p:nvPr/>
        </p:nvCxnSpPr>
        <p:spPr>
          <a:xfrm rot="5400000" flipH="1" flipV="1">
            <a:off x="4790888" y="2382762"/>
            <a:ext cx="221064" cy="112184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9FCCBBB5-503A-FC65-AE0F-A66113660ECE}"/>
              </a:ext>
            </a:extLst>
          </p:cNvPr>
          <p:cNvCxnSpPr>
            <a:cxnSpLocks/>
            <a:stCxn id="9" idx="3"/>
            <a:endCxn id="29" idx="3"/>
          </p:cNvCxnSpPr>
          <p:nvPr/>
        </p:nvCxnSpPr>
        <p:spPr>
          <a:xfrm>
            <a:off x="6982520" y="2007934"/>
            <a:ext cx="1669111" cy="2337816"/>
          </a:xfrm>
          <a:prstGeom prst="bentConnector3">
            <a:avLst>
              <a:gd name="adj1" fmla="val 11369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3310F1F-3A66-C43E-1062-5B9AE7D314C7}"/>
              </a:ext>
            </a:extLst>
          </p:cNvPr>
          <p:cNvCxnSpPr>
            <a:cxnSpLocks/>
          </p:cNvCxnSpPr>
          <p:nvPr/>
        </p:nvCxnSpPr>
        <p:spPr>
          <a:xfrm>
            <a:off x="6213446" y="5014125"/>
            <a:ext cx="0" cy="4571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2AD65DD-EC08-DCF6-3255-4F64A1A9DFCE}"/>
              </a:ext>
            </a:extLst>
          </p:cNvPr>
          <p:cNvCxnSpPr>
            <a:cxnSpLocks/>
          </p:cNvCxnSpPr>
          <p:nvPr/>
        </p:nvCxnSpPr>
        <p:spPr>
          <a:xfrm flipV="1">
            <a:off x="6445130" y="5014125"/>
            <a:ext cx="0" cy="4571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4AA67E59-8F81-E382-BDAD-015B60F15C5E}"/>
              </a:ext>
            </a:extLst>
          </p:cNvPr>
          <p:cNvSpPr txBox="1"/>
          <p:nvPr/>
        </p:nvSpPr>
        <p:spPr>
          <a:xfrm>
            <a:off x="6378060" y="5117525"/>
            <a:ext cx="527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UART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77B806B-A1B2-6A6F-68FC-E3FDD4D624D8}"/>
              </a:ext>
            </a:extLst>
          </p:cNvPr>
          <p:cNvCxnSpPr>
            <a:cxnSpLocks/>
          </p:cNvCxnSpPr>
          <p:nvPr/>
        </p:nvCxnSpPr>
        <p:spPr>
          <a:xfrm flipH="1">
            <a:off x="6963227" y="4007415"/>
            <a:ext cx="461155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51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6FB37A-2827-1189-33F8-AC7502923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98403"/>
            <a:ext cx="6553200" cy="454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01F030-D646-02E9-79B6-FBC114A0D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12597" y="2774203"/>
            <a:ext cx="5549900" cy="539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547C5E-05F0-449A-47FE-C9125C6D7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100708" y="-1394889"/>
            <a:ext cx="5448300" cy="3098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73D68D9-3B6D-6A68-36FA-6702D2F2CBF8}"/>
              </a:ext>
            </a:extLst>
          </p:cNvPr>
          <p:cNvSpPr/>
          <p:nvPr/>
        </p:nvSpPr>
        <p:spPr>
          <a:xfrm>
            <a:off x="829491" y="3754479"/>
            <a:ext cx="5928412" cy="952923"/>
          </a:xfrm>
          <a:prstGeom prst="rect">
            <a:avLst/>
          </a:prstGeom>
          <a:noFill/>
          <a:ln w="158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2492DC-0FCA-47AC-5447-8174225DF9D9}"/>
              </a:ext>
            </a:extLst>
          </p:cNvPr>
          <p:cNvSpPr/>
          <p:nvPr/>
        </p:nvSpPr>
        <p:spPr>
          <a:xfrm>
            <a:off x="7550912" y="2906182"/>
            <a:ext cx="1505014" cy="42844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  <a:r>
              <a:rPr lang="en-CN" sz="1200" dirty="0"/>
              <a:t>ackbone</a:t>
            </a:r>
          </a:p>
          <a:p>
            <a:pPr algn="ctr"/>
            <a:r>
              <a:rPr lang="en-US" sz="1200" dirty="0"/>
              <a:t>W</a:t>
            </a:r>
            <a:r>
              <a:rPr lang="en-CN" sz="1200" dirty="0"/>
              <a:t>eights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D160D9-5C4F-E204-BD07-4910624AA4DB}"/>
              </a:ext>
            </a:extLst>
          </p:cNvPr>
          <p:cNvSpPr/>
          <p:nvPr/>
        </p:nvSpPr>
        <p:spPr>
          <a:xfrm>
            <a:off x="7584229" y="3523370"/>
            <a:ext cx="1505015" cy="4421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Classifier</a:t>
            </a:r>
            <a:r>
              <a:rPr lang="en-CN" sz="1200" dirty="0"/>
              <a:t> </a:t>
            </a:r>
            <a:r>
              <a:rPr lang="en-US" sz="1200" dirty="0"/>
              <a:t>w</a:t>
            </a:r>
            <a:r>
              <a:rPr lang="en-CN" sz="1200" dirty="0"/>
              <a:t>eights</a:t>
            </a:r>
          </a:p>
        </p:txBody>
      </p:sp>
      <p:sp>
        <p:nvSpPr>
          <p:cNvPr id="13" name="Multidocument 12">
            <a:extLst>
              <a:ext uri="{FF2B5EF4-FFF2-40B4-BE49-F238E27FC236}">
                <a16:creationId xmlns:a16="http://schemas.microsoft.com/office/drawing/2014/main" id="{EC8EF0B1-38A4-B63F-864E-B8CA9468657D}"/>
              </a:ext>
            </a:extLst>
          </p:cNvPr>
          <p:cNvSpPr/>
          <p:nvPr/>
        </p:nvSpPr>
        <p:spPr>
          <a:xfrm>
            <a:off x="891982" y="3927793"/>
            <a:ext cx="1028985" cy="695311"/>
          </a:xfrm>
          <a:prstGeom prst="flowChartMultidocument">
            <a:avLst/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Backbone Weights</a:t>
            </a:r>
          </a:p>
        </p:txBody>
      </p:sp>
      <p:sp>
        <p:nvSpPr>
          <p:cNvPr id="14" name="Multidocument 13">
            <a:extLst>
              <a:ext uri="{FF2B5EF4-FFF2-40B4-BE49-F238E27FC236}">
                <a16:creationId xmlns:a16="http://schemas.microsoft.com/office/drawing/2014/main" id="{E24F532D-0613-3A5C-72BE-C090F7FEDE2B}"/>
              </a:ext>
            </a:extLst>
          </p:cNvPr>
          <p:cNvSpPr/>
          <p:nvPr/>
        </p:nvSpPr>
        <p:spPr>
          <a:xfrm>
            <a:off x="2034844" y="3927793"/>
            <a:ext cx="1028985" cy="695311"/>
          </a:xfrm>
          <a:prstGeom prst="flowChartMultidocument">
            <a:avLst/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Classifier Weights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4EC49F-132E-85BE-D7B3-CF4595167B93}"/>
              </a:ext>
            </a:extLst>
          </p:cNvPr>
          <p:cNvSpPr/>
          <p:nvPr/>
        </p:nvSpPr>
        <p:spPr>
          <a:xfrm>
            <a:off x="829491" y="2449794"/>
            <a:ext cx="5928412" cy="952923"/>
          </a:xfrm>
          <a:prstGeom prst="rect">
            <a:avLst/>
          </a:prstGeom>
          <a:noFill/>
          <a:ln w="158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F24285-7B21-3A82-79E3-D72099FA2BDE}"/>
              </a:ext>
            </a:extLst>
          </p:cNvPr>
          <p:cNvSpPr/>
          <p:nvPr/>
        </p:nvSpPr>
        <p:spPr>
          <a:xfrm>
            <a:off x="4452478" y="4315835"/>
            <a:ext cx="1028986" cy="307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CN" sz="1200" dirty="0"/>
              <a:t>nput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E8537F-1A11-D16A-6A34-FE51BB700406}"/>
              </a:ext>
            </a:extLst>
          </p:cNvPr>
          <p:cNvSpPr/>
          <p:nvPr/>
        </p:nvSpPr>
        <p:spPr>
          <a:xfrm>
            <a:off x="4452483" y="3927793"/>
            <a:ext cx="1028985" cy="303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  <a:endParaRPr lang="en-CN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94EC9C-1AEC-ACE4-076A-F4FDE19F1FA1}"/>
              </a:ext>
            </a:extLst>
          </p:cNvPr>
          <p:cNvSpPr/>
          <p:nvPr/>
        </p:nvSpPr>
        <p:spPr>
          <a:xfrm>
            <a:off x="5611511" y="3927795"/>
            <a:ext cx="1079989" cy="6953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w/b icmt</a:t>
            </a:r>
            <a:endParaRPr lang="en-CN" sz="12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11C73D8-3D63-8C76-F103-B24817A66D15}"/>
              </a:ext>
            </a:extLst>
          </p:cNvPr>
          <p:cNvGrpSpPr/>
          <p:nvPr/>
        </p:nvGrpSpPr>
        <p:grpSpPr>
          <a:xfrm>
            <a:off x="3177706" y="3887356"/>
            <a:ext cx="1274772" cy="729320"/>
            <a:chOff x="3220913" y="3791404"/>
            <a:chExt cx="1274772" cy="729320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41BF1648-945D-A669-2B8C-F008551E131B}"/>
                </a:ext>
              </a:extLst>
            </p:cNvPr>
            <p:cNvSpPr/>
            <p:nvPr/>
          </p:nvSpPr>
          <p:spPr>
            <a:xfrm>
              <a:off x="3243659" y="3825414"/>
              <a:ext cx="1121978" cy="695310"/>
            </a:xfrm>
            <a:prstGeom prst="roundRect">
              <a:avLst/>
            </a:prstGeom>
            <a:solidFill>
              <a:srgbClr val="7030A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52ED9D-0E5E-E60F-2214-FD42A04FACB5}"/>
                </a:ext>
              </a:extLst>
            </p:cNvPr>
            <p:cNvSpPr/>
            <p:nvPr/>
          </p:nvSpPr>
          <p:spPr>
            <a:xfrm>
              <a:off x="3313039" y="4077507"/>
              <a:ext cx="983217" cy="307147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dense input</a:t>
              </a:r>
              <a:endParaRPr lang="en-CN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5C0EACB-AF81-C7C3-0327-10F7D08DEA29}"/>
                </a:ext>
              </a:extLst>
            </p:cNvPr>
            <p:cNvSpPr txBox="1"/>
            <p:nvPr/>
          </p:nvSpPr>
          <p:spPr>
            <a:xfrm>
              <a:off x="3220913" y="3791404"/>
              <a:ext cx="127477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N" sz="1200" dirty="0">
                  <a:solidFill>
                    <a:schemeClr val="bg1"/>
                  </a:solidFill>
                </a:rPr>
                <a:t>activations</a:t>
              </a:r>
              <a:endParaRPr lang="en-CN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1E8E9A4-24FE-58F7-2118-4DF1BF4192F5}"/>
              </a:ext>
            </a:extLst>
          </p:cNvPr>
          <p:cNvSpPr/>
          <p:nvPr/>
        </p:nvSpPr>
        <p:spPr>
          <a:xfrm>
            <a:off x="891982" y="2629908"/>
            <a:ext cx="4589482" cy="68015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CN" sz="1200" dirty="0"/>
              <a:t>nference buffer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A369CBB-838F-2E3A-7C47-AF5BD195F970}"/>
              </a:ext>
            </a:extLst>
          </p:cNvPr>
          <p:cNvSpPr/>
          <p:nvPr/>
        </p:nvSpPr>
        <p:spPr>
          <a:xfrm>
            <a:off x="5611511" y="2623860"/>
            <a:ext cx="1079990" cy="68015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</a:t>
            </a:r>
            <a:r>
              <a:rPr lang="en-CN" sz="1200" dirty="0"/>
              <a:t>t buffer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FE30BA-AD88-3F28-529C-F6702DFEC00B}"/>
              </a:ext>
            </a:extLst>
          </p:cNvPr>
          <p:cNvSpPr txBox="1"/>
          <p:nvPr/>
        </p:nvSpPr>
        <p:spPr>
          <a:xfrm>
            <a:off x="803824" y="2405718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L1 Mem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6FBDB4-55F4-ABB5-FB82-6F9F7D37F544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477265" y="3304017"/>
            <a:ext cx="0" cy="62377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AC81A2C-95A2-94C4-C51C-D0B8C9FF1D61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2620127" y="3304017"/>
            <a:ext cx="0" cy="62377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D786D00-0813-24CD-A6F0-00FB4B9D89E5}"/>
              </a:ext>
            </a:extLst>
          </p:cNvPr>
          <p:cNvCxnSpPr>
            <a:cxnSpLocks/>
          </p:cNvCxnSpPr>
          <p:nvPr/>
        </p:nvCxnSpPr>
        <p:spPr>
          <a:xfrm flipV="1">
            <a:off x="3642724" y="3304017"/>
            <a:ext cx="0" cy="61734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C289341-2C2B-B77A-CE9A-9E3FA67F8CDC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4963207" y="3304017"/>
            <a:ext cx="3769" cy="62377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C257B1C-AA56-F7E9-78DA-87AEE9B30631}"/>
              </a:ext>
            </a:extLst>
          </p:cNvPr>
          <p:cNvCxnSpPr>
            <a:cxnSpLocks/>
          </p:cNvCxnSpPr>
          <p:nvPr/>
        </p:nvCxnSpPr>
        <p:spPr>
          <a:xfrm flipV="1">
            <a:off x="5266338" y="3308191"/>
            <a:ext cx="0" cy="100764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CEAE506-F01D-D15F-B7C8-6F3AD594D06B}"/>
              </a:ext>
            </a:extLst>
          </p:cNvPr>
          <p:cNvCxnSpPr>
            <a:cxnSpLocks/>
            <a:stCxn id="19" idx="0"/>
            <a:endCxn id="40" idx="2"/>
          </p:cNvCxnSpPr>
          <p:nvPr/>
        </p:nvCxnSpPr>
        <p:spPr>
          <a:xfrm flipV="1">
            <a:off x="6151506" y="3304017"/>
            <a:ext cx="0" cy="62377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5330762C-7F8B-DA57-0732-CEADA52AC24A}"/>
              </a:ext>
            </a:extLst>
          </p:cNvPr>
          <p:cNvCxnSpPr>
            <a:cxnSpLocks/>
            <a:stCxn id="20" idx="3"/>
            <a:endCxn id="40" idx="1"/>
          </p:cNvCxnSpPr>
          <p:nvPr/>
        </p:nvCxnSpPr>
        <p:spPr>
          <a:xfrm flipV="1">
            <a:off x="4253049" y="2963939"/>
            <a:ext cx="1358462" cy="1363094"/>
          </a:xfrm>
          <a:prstGeom prst="bentConnector3">
            <a:avLst>
              <a:gd name="adj1" fmla="val 1049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3A633AFB-1A5D-D8AE-9070-0F6A457BEEDF}"/>
              </a:ext>
            </a:extLst>
          </p:cNvPr>
          <p:cNvSpPr/>
          <p:nvPr/>
        </p:nvSpPr>
        <p:spPr>
          <a:xfrm>
            <a:off x="829491" y="1703911"/>
            <a:ext cx="3768635" cy="4855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CN" sz="1200" dirty="0"/>
              <a:t>nference engine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F9BA1CC-FEFE-2543-79EC-6D2D9B260D1D}"/>
              </a:ext>
            </a:extLst>
          </p:cNvPr>
          <p:cNvSpPr/>
          <p:nvPr/>
        </p:nvSpPr>
        <p:spPr>
          <a:xfrm>
            <a:off x="4733979" y="1706967"/>
            <a:ext cx="2023924" cy="487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Online training engine</a:t>
            </a:r>
            <a:endParaRPr lang="en-CN" sz="1200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0128C80-D0B7-8323-B6D0-B6063ECCEF12}"/>
              </a:ext>
            </a:extLst>
          </p:cNvPr>
          <p:cNvCxnSpPr>
            <a:cxnSpLocks/>
          </p:cNvCxnSpPr>
          <p:nvPr/>
        </p:nvCxnSpPr>
        <p:spPr>
          <a:xfrm flipV="1">
            <a:off x="5266338" y="2189451"/>
            <a:ext cx="0" cy="44263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DB2B9D5-51D1-95CB-E0FB-0564534DAB97}"/>
              </a:ext>
            </a:extLst>
          </p:cNvPr>
          <p:cNvCxnSpPr>
            <a:cxnSpLocks/>
          </p:cNvCxnSpPr>
          <p:nvPr/>
        </p:nvCxnSpPr>
        <p:spPr>
          <a:xfrm flipV="1">
            <a:off x="6151506" y="2189451"/>
            <a:ext cx="0" cy="43440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1179691-B7C9-DDC7-828C-7B4A6AB90038}"/>
              </a:ext>
            </a:extLst>
          </p:cNvPr>
          <p:cNvCxnSpPr>
            <a:cxnSpLocks/>
          </p:cNvCxnSpPr>
          <p:nvPr/>
        </p:nvCxnSpPr>
        <p:spPr>
          <a:xfrm flipV="1">
            <a:off x="2751366" y="2184401"/>
            <a:ext cx="0" cy="44263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172134D8-E855-75D2-9A81-CFA8848103CC}"/>
              </a:ext>
            </a:extLst>
          </p:cNvPr>
          <p:cNvSpPr/>
          <p:nvPr/>
        </p:nvSpPr>
        <p:spPr>
          <a:xfrm>
            <a:off x="829491" y="3504594"/>
            <a:ext cx="5928411" cy="13849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00" dirty="0"/>
              <a:t>DMA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27B0A0-3ECC-3A13-0BDE-B5B97A7A508D}"/>
              </a:ext>
            </a:extLst>
          </p:cNvPr>
          <p:cNvSpPr txBox="1"/>
          <p:nvPr/>
        </p:nvSpPr>
        <p:spPr>
          <a:xfrm>
            <a:off x="803824" y="3713608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L2 Mem</a:t>
            </a:r>
          </a:p>
        </p:txBody>
      </p:sp>
    </p:spTree>
    <p:extLst>
      <p:ext uri="{BB962C8B-B14F-4D97-AF65-F5344CB8AC3E}">
        <p14:creationId xmlns:p14="http://schemas.microsoft.com/office/powerpoint/2010/main" val="187950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C6B9B0-B51C-1764-7F81-86592E7A3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55" y="862444"/>
            <a:ext cx="7772400" cy="469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7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87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203</Words>
  <Application>Microsoft Macintosh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Pixi Kang</dc:creator>
  <cp:lastModifiedBy>Pixi Kang</cp:lastModifiedBy>
  <cp:revision>64</cp:revision>
  <dcterms:created xsi:type="dcterms:W3CDTF">2023-07-25T13:56:51Z</dcterms:created>
  <dcterms:modified xsi:type="dcterms:W3CDTF">2023-09-06T14:25:56Z</dcterms:modified>
</cp:coreProperties>
</file>