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6327"/>
  </p:normalViewPr>
  <p:slideViewPr>
    <p:cSldViewPr snapToGrid="0">
      <p:cViewPr varScale="1">
        <p:scale>
          <a:sx n="123" d="100"/>
          <a:sy n="123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FC3F5-60EA-0A48-BCC3-BC3817872249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F012-C42F-CA4F-8DC8-7776BAF78E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162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F012-C42F-CA4F-8DC8-7776BAF78ED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972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2024/1/5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E71C33-BEFD-BA29-8B5E-D2D404BCBA5D}"/>
              </a:ext>
            </a:extLst>
          </p:cNvPr>
          <p:cNvCxnSpPr>
            <a:cxnSpLocks/>
          </p:cNvCxnSpPr>
          <p:nvPr/>
        </p:nvCxnSpPr>
        <p:spPr>
          <a:xfrm flipV="1">
            <a:off x="4111647" y="3304017"/>
            <a:ext cx="0" cy="86033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6FB37A-2827-1189-33F8-AC750292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403"/>
            <a:ext cx="6553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F030-D646-02E9-79B6-FBC114A0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2597" y="2774203"/>
            <a:ext cx="5549900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47C5E-05F0-449A-47FE-C9125C6D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0708" y="-1394889"/>
            <a:ext cx="5448300" cy="309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D68D9-3B6D-6A68-36FA-6702D2F2CBF8}"/>
              </a:ext>
            </a:extLst>
          </p:cNvPr>
          <p:cNvSpPr/>
          <p:nvPr/>
        </p:nvSpPr>
        <p:spPr>
          <a:xfrm>
            <a:off x="829491" y="3754479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492DC-0FCA-47AC-5447-8174225DF9D9}"/>
              </a:ext>
            </a:extLst>
          </p:cNvPr>
          <p:cNvSpPr/>
          <p:nvPr/>
        </p:nvSpPr>
        <p:spPr>
          <a:xfrm>
            <a:off x="7550912" y="2906182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160D9-5C4F-E204-BD07-4910624AA4DB}"/>
              </a:ext>
            </a:extLst>
          </p:cNvPr>
          <p:cNvSpPr/>
          <p:nvPr/>
        </p:nvSpPr>
        <p:spPr>
          <a:xfrm>
            <a:off x="7584229" y="3523370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3" name="Multidocument 12">
            <a:extLst>
              <a:ext uri="{FF2B5EF4-FFF2-40B4-BE49-F238E27FC236}">
                <a16:creationId xmlns:a16="http://schemas.microsoft.com/office/drawing/2014/main" id="{EC8EF0B1-38A4-B63F-864E-B8CA9468657D}"/>
              </a:ext>
            </a:extLst>
          </p:cNvPr>
          <p:cNvSpPr/>
          <p:nvPr/>
        </p:nvSpPr>
        <p:spPr>
          <a:xfrm>
            <a:off x="891982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Backbone Weights</a:t>
            </a: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E24F532D-0613-3A5C-72BE-C090F7FEDE2B}"/>
              </a:ext>
            </a:extLst>
          </p:cNvPr>
          <p:cNvSpPr/>
          <p:nvPr/>
        </p:nvSpPr>
        <p:spPr>
          <a:xfrm>
            <a:off x="2034844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Classifier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EC49F-132E-85BE-D7B3-CF4595167B93}"/>
              </a:ext>
            </a:extLst>
          </p:cNvPr>
          <p:cNvSpPr/>
          <p:nvPr/>
        </p:nvSpPr>
        <p:spPr>
          <a:xfrm>
            <a:off x="829491" y="2711335"/>
            <a:ext cx="5928412" cy="691382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4285-7B21-3A82-79E3-D72099FA2BDE}"/>
              </a:ext>
            </a:extLst>
          </p:cNvPr>
          <p:cNvSpPr/>
          <p:nvPr/>
        </p:nvSpPr>
        <p:spPr>
          <a:xfrm>
            <a:off x="4452478" y="4315835"/>
            <a:ext cx="1028986" cy="3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8537F-1A11-D16A-6A34-FE51BB700406}"/>
              </a:ext>
            </a:extLst>
          </p:cNvPr>
          <p:cNvSpPr/>
          <p:nvPr/>
        </p:nvSpPr>
        <p:spPr>
          <a:xfrm>
            <a:off x="4862424" y="3927793"/>
            <a:ext cx="619043" cy="30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4EC9C-1AEC-ACE4-076A-F4FDE19F1FA1}"/>
              </a:ext>
            </a:extLst>
          </p:cNvPr>
          <p:cNvSpPr/>
          <p:nvPr/>
        </p:nvSpPr>
        <p:spPr>
          <a:xfrm>
            <a:off x="5611511" y="3927795"/>
            <a:ext cx="1079989" cy="6953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w/b icmt</a:t>
            </a:r>
            <a:endParaRPr lang="en-C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C73D8-3D63-8C76-F103-B24817A66D15}"/>
              </a:ext>
            </a:extLst>
          </p:cNvPr>
          <p:cNvGrpSpPr/>
          <p:nvPr/>
        </p:nvGrpSpPr>
        <p:grpSpPr>
          <a:xfrm>
            <a:off x="3177706" y="3887356"/>
            <a:ext cx="1274772" cy="729320"/>
            <a:chOff x="3220913" y="3791404"/>
            <a:chExt cx="1274772" cy="7293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BF1648-945D-A669-2B8C-F008551E131B}"/>
                </a:ext>
              </a:extLst>
            </p:cNvPr>
            <p:cNvSpPr/>
            <p:nvPr/>
          </p:nvSpPr>
          <p:spPr>
            <a:xfrm>
              <a:off x="3243659" y="3825414"/>
              <a:ext cx="1121978" cy="695310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2ED9D-0E5E-E60F-2214-FD42A04FACB5}"/>
                </a:ext>
              </a:extLst>
            </p:cNvPr>
            <p:cNvSpPr/>
            <p:nvPr/>
          </p:nvSpPr>
          <p:spPr>
            <a:xfrm>
              <a:off x="3313039" y="4077507"/>
              <a:ext cx="983217" cy="3071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Dense Input</a:t>
              </a:r>
              <a:endParaRPr lang="en-CN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C0EACB-AF81-C7C3-0327-10F7D08DEA29}"/>
                </a:ext>
              </a:extLst>
            </p:cNvPr>
            <p:cNvSpPr txBox="1"/>
            <p:nvPr/>
          </p:nvSpPr>
          <p:spPr>
            <a:xfrm>
              <a:off x="3220913" y="3791404"/>
              <a:ext cx="12747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  <a:endParaRPr lang="en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E8E9A4-24FE-58F7-2118-4DF1BF4192F5}"/>
              </a:ext>
            </a:extLst>
          </p:cNvPr>
          <p:cNvSpPr/>
          <p:nvPr/>
        </p:nvSpPr>
        <p:spPr>
          <a:xfrm>
            <a:off x="891982" y="2912230"/>
            <a:ext cx="4589482" cy="397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buffer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369CBB-838F-2E3A-7C47-AF5BD195F970}"/>
              </a:ext>
            </a:extLst>
          </p:cNvPr>
          <p:cNvSpPr/>
          <p:nvPr/>
        </p:nvSpPr>
        <p:spPr>
          <a:xfrm>
            <a:off x="5611511" y="2906182"/>
            <a:ext cx="1079990" cy="39783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CN" sz="1200" dirty="0"/>
              <a:t>t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30BA-AD88-3F28-529C-F6702DFEC00B}"/>
              </a:ext>
            </a:extLst>
          </p:cNvPr>
          <p:cNvSpPr txBox="1"/>
          <p:nvPr/>
        </p:nvSpPr>
        <p:spPr>
          <a:xfrm>
            <a:off x="803823" y="267969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L1 Mem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BDB4-55F4-ABB5-FB82-6F9F7D37F5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77265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A2C-95A2-94C4-C51C-D0B8C9FF1D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20127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786D00-0813-24CD-A6F0-00FB4B9D89E5}"/>
              </a:ext>
            </a:extLst>
          </p:cNvPr>
          <p:cNvCxnSpPr>
            <a:cxnSpLocks/>
          </p:cNvCxnSpPr>
          <p:nvPr/>
        </p:nvCxnSpPr>
        <p:spPr>
          <a:xfrm flipV="1">
            <a:off x="3642724" y="3304017"/>
            <a:ext cx="0" cy="6173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289341-2C2B-B77A-CE9A-9E3FA67F8CDC}"/>
              </a:ext>
            </a:extLst>
          </p:cNvPr>
          <p:cNvCxnSpPr>
            <a:cxnSpLocks/>
          </p:cNvCxnSpPr>
          <p:nvPr/>
        </p:nvCxnSpPr>
        <p:spPr>
          <a:xfrm flipH="1" flipV="1">
            <a:off x="4662995" y="3309616"/>
            <a:ext cx="3764" cy="10118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AE506-F01D-D15F-B7C8-6F3AD594D06B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6151506" y="3304017"/>
            <a:ext cx="0" cy="6237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633AFB-1A5D-D8AE-9070-0F6A457BEEDF}"/>
              </a:ext>
            </a:extLst>
          </p:cNvPr>
          <p:cNvSpPr/>
          <p:nvPr/>
        </p:nvSpPr>
        <p:spPr>
          <a:xfrm>
            <a:off x="829491" y="1994196"/>
            <a:ext cx="3768635" cy="48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9BA1CC-FEFE-2543-79EC-6D2D9B260D1D}"/>
              </a:ext>
            </a:extLst>
          </p:cNvPr>
          <p:cNvSpPr/>
          <p:nvPr/>
        </p:nvSpPr>
        <p:spPr>
          <a:xfrm>
            <a:off x="4733979" y="1997252"/>
            <a:ext cx="2023924" cy="48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28C80-D0B7-8323-B6D0-B6063ECCEF12}"/>
              </a:ext>
            </a:extLst>
          </p:cNvPr>
          <p:cNvCxnSpPr>
            <a:cxnSpLocks/>
          </p:cNvCxnSpPr>
          <p:nvPr/>
        </p:nvCxnSpPr>
        <p:spPr>
          <a:xfrm flipV="1">
            <a:off x="5266338" y="2479736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B2B9D5-51D1-95CB-E0FB-0564534DAB97}"/>
              </a:ext>
            </a:extLst>
          </p:cNvPr>
          <p:cNvCxnSpPr>
            <a:cxnSpLocks/>
          </p:cNvCxnSpPr>
          <p:nvPr/>
        </p:nvCxnSpPr>
        <p:spPr>
          <a:xfrm flipV="1">
            <a:off x="6151506" y="2479736"/>
            <a:ext cx="0" cy="4344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179691-B7C9-DDC7-828C-7B4A6AB90038}"/>
              </a:ext>
            </a:extLst>
          </p:cNvPr>
          <p:cNvCxnSpPr>
            <a:cxnSpLocks/>
          </p:cNvCxnSpPr>
          <p:nvPr/>
        </p:nvCxnSpPr>
        <p:spPr>
          <a:xfrm flipV="1">
            <a:off x="2751366" y="2474686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2134D8-E855-75D2-9A81-CFA8848103CC}"/>
              </a:ext>
            </a:extLst>
          </p:cNvPr>
          <p:cNvSpPr/>
          <p:nvPr/>
        </p:nvSpPr>
        <p:spPr>
          <a:xfrm>
            <a:off x="829491" y="3504594"/>
            <a:ext cx="5928411" cy="138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B0A0-3ECC-3A13-0BDE-B5B97A7A508D}"/>
              </a:ext>
            </a:extLst>
          </p:cNvPr>
          <p:cNvSpPr txBox="1"/>
          <p:nvPr/>
        </p:nvSpPr>
        <p:spPr>
          <a:xfrm>
            <a:off x="803824" y="37136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L2 Mem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C20F839-ADFF-A6A7-8308-C4C43C818010}"/>
              </a:ext>
            </a:extLst>
          </p:cNvPr>
          <p:cNvCxnSpPr>
            <a:cxnSpLocks/>
            <a:stCxn id="18" idx="0"/>
            <a:endCxn id="40" idx="1"/>
          </p:cNvCxnSpPr>
          <p:nvPr/>
        </p:nvCxnSpPr>
        <p:spPr>
          <a:xfrm rot="5400000" flipH="1" flipV="1">
            <a:off x="4980382" y="3296665"/>
            <a:ext cx="822693" cy="439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6B9B0-B51C-1764-7F81-86592E7A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862444"/>
            <a:ext cx="7772400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D19420F4-4631-AEB0-B26B-A10F2AC9CEEA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>
            <a:off x="9826754" y="3224942"/>
            <a:ext cx="142616" cy="116545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8FFCB57-60BE-B545-B286-E127746AD2B3}"/>
              </a:ext>
            </a:extLst>
          </p:cNvPr>
          <p:cNvCxnSpPr>
            <a:cxnSpLocks/>
          </p:cNvCxnSpPr>
          <p:nvPr/>
        </p:nvCxnSpPr>
        <p:spPr>
          <a:xfrm flipV="1">
            <a:off x="10183794" y="3226635"/>
            <a:ext cx="0" cy="61734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080B5E-6200-ADA8-761F-21C3DECFABB6}"/>
              </a:ext>
            </a:extLst>
          </p:cNvPr>
          <p:cNvCxnSpPr>
            <a:cxnSpLocks/>
          </p:cNvCxnSpPr>
          <p:nvPr/>
        </p:nvCxnSpPr>
        <p:spPr>
          <a:xfrm flipV="1">
            <a:off x="9390228" y="3227257"/>
            <a:ext cx="0" cy="86033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217725-999D-3E7A-2932-CEBA53B68C18}"/>
              </a:ext>
            </a:extLst>
          </p:cNvPr>
          <p:cNvGrpSpPr/>
          <p:nvPr/>
        </p:nvGrpSpPr>
        <p:grpSpPr>
          <a:xfrm>
            <a:off x="6000426" y="1915120"/>
            <a:ext cx="6001709" cy="2713206"/>
            <a:chOff x="6739752" y="1611426"/>
            <a:chExt cx="6001709" cy="2713206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53B22D0-B7F2-0D4E-26D2-5BBE076DA812}"/>
                </a:ext>
              </a:extLst>
            </p:cNvPr>
            <p:cNvSpPr/>
            <p:nvPr/>
          </p:nvSpPr>
          <p:spPr>
            <a:xfrm>
              <a:off x="6875540" y="2529460"/>
              <a:ext cx="4589482" cy="3978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  <a:r>
                <a:rPr lang="en-CN" sz="1400" dirty="0">
                  <a:solidFill>
                    <a:schemeClr val="tx1"/>
                  </a:solidFill>
                </a:rPr>
                <a:t>nference Buffer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8BC36DB-40A7-5CB9-1388-22EE26DDB41D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rot="5400000" flipH="1" flipV="1">
              <a:off x="11004143" y="2947671"/>
              <a:ext cx="816266" cy="36558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F38446-9CC0-AC34-89DF-B4B3E53D14F8}"/>
                </a:ext>
              </a:extLst>
            </p:cNvPr>
            <p:cNvSpPr/>
            <p:nvPr/>
          </p:nvSpPr>
          <p:spPr>
            <a:xfrm>
              <a:off x="6813049" y="3344623"/>
              <a:ext cx="5928412" cy="980009"/>
            </a:xfrm>
            <a:prstGeom prst="rect">
              <a:avLst/>
            </a:prstGeom>
            <a:noFill/>
            <a:ln w="1587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63" name="Multidocument 62">
              <a:extLst>
                <a:ext uri="{FF2B5EF4-FFF2-40B4-BE49-F238E27FC236}">
                  <a16:creationId xmlns:a16="http://schemas.microsoft.com/office/drawing/2014/main" id="{4C86CCF6-74F1-9FBD-8696-ACB8DD4D5EBD}"/>
                </a:ext>
              </a:extLst>
            </p:cNvPr>
            <p:cNvSpPr/>
            <p:nvPr/>
          </p:nvSpPr>
          <p:spPr>
            <a:xfrm>
              <a:off x="6875540" y="3545023"/>
              <a:ext cx="1055643" cy="695311"/>
            </a:xfrm>
            <a:prstGeom prst="flowChartMultidocument">
              <a:avLst/>
            </a:prstGeom>
            <a:solidFill>
              <a:schemeClr val="dk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Backbone Params</a:t>
              </a:r>
            </a:p>
          </p:txBody>
        </p:sp>
        <p:sp>
          <p:nvSpPr>
            <p:cNvPr id="64" name="Multidocument 63">
              <a:extLst>
                <a:ext uri="{FF2B5EF4-FFF2-40B4-BE49-F238E27FC236}">
                  <a16:creationId xmlns:a16="http://schemas.microsoft.com/office/drawing/2014/main" id="{ADF3073F-8FFF-9493-318A-70479AD77E11}"/>
                </a:ext>
              </a:extLst>
            </p:cNvPr>
            <p:cNvSpPr/>
            <p:nvPr/>
          </p:nvSpPr>
          <p:spPr>
            <a:xfrm>
              <a:off x="8018402" y="3545023"/>
              <a:ext cx="1053689" cy="695311"/>
            </a:xfrm>
            <a:prstGeom prst="flowChartMultidocument">
              <a:avLst/>
            </a:prstGeom>
            <a:solidFill>
              <a:schemeClr val="dk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Classifier Params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F5B38F-ECA5-721C-03C5-BB1093E03DE4}"/>
                </a:ext>
              </a:extLst>
            </p:cNvPr>
            <p:cNvSpPr/>
            <p:nvPr/>
          </p:nvSpPr>
          <p:spPr>
            <a:xfrm>
              <a:off x="6813049" y="2328564"/>
              <a:ext cx="5928412" cy="708959"/>
            </a:xfrm>
            <a:prstGeom prst="rect">
              <a:avLst/>
            </a:prstGeom>
            <a:noFill/>
            <a:ln w="1587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975D5-E0C5-FB82-36C3-A7241C070158}"/>
                </a:ext>
              </a:extLst>
            </p:cNvPr>
            <p:cNvSpPr/>
            <p:nvPr/>
          </p:nvSpPr>
          <p:spPr>
            <a:xfrm>
              <a:off x="10708696" y="3933065"/>
              <a:ext cx="756326" cy="3072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</a:t>
              </a:r>
              <a:r>
                <a:rPr lang="en-CN" sz="1400" dirty="0"/>
                <a:t>nput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28A610-0569-EFD3-40F2-94F98DFCCF6D}"/>
                </a:ext>
              </a:extLst>
            </p:cNvPr>
            <p:cNvSpPr/>
            <p:nvPr/>
          </p:nvSpPr>
          <p:spPr>
            <a:xfrm>
              <a:off x="10708700" y="3545023"/>
              <a:ext cx="756325" cy="3037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  <a:endParaRPr lang="en-CN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60120BD-24FF-0CA5-6674-DA62C065E162}"/>
                </a:ext>
              </a:extLst>
            </p:cNvPr>
            <p:cNvSpPr/>
            <p:nvPr/>
          </p:nvSpPr>
          <p:spPr>
            <a:xfrm>
              <a:off x="11595069" y="3545025"/>
              <a:ext cx="1079989" cy="69530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EMA Buffer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987002-FD9A-E35A-1EF8-8C5B0C7DD640}"/>
                </a:ext>
              </a:extLst>
            </p:cNvPr>
            <p:cNvGrpSpPr/>
            <p:nvPr/>
          </p:nvGrpSpPr>
          <p:grpSpPr>
            <a:xfrm>
              <a:off x="9160830" y="3504586"/>
              <a:ext cx="1275206" cy="729320"/>
              <a:chOff x="3220479" y="3791404"/>
              <a:chExt cx="1275206" cy="729320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D28A7D76-BC31-AC6E-735C-2011D68C15EF}"/>
                  </a:ext>
                </a:extLst>
              </p:cNvPr>
              <p:cNvSpPr/>
              <p:nvPr/>
            </p:nvSpPr>
            <p:spPr>
              <a:xfrm>
                <a:off x="3220479" y="3825414"/>
                <a:ext cx="1274771" cy="695310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4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B2BE958-DB99-C99D-38BB-DC4053B61F85}"/>
                  </a:ext>
                </a:extLst>
              </p:cNvPr>
              <p:cNvSpPr/>
              <p:nvPr/>
            </p:nvSpPr>
            <p:spPr>
              <a:xfrm>
                <a:off x="3285932" y="4077507"/>
                <a:ext cx="1098366" cy="30714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Dense Input</a:t>
                </a:r>
                <a:endParaRPr lang="en-CN" sz="14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AF6F7D-225D-D740-E3E4-5CB56BF7BAD2}"/>
                  </a:ext>
                </a:extLst>
              </p:cNvPr>
              <p:cNvSpPr txBox="1"/>
              <p:nvPr/>
            </p:nvSpPr>
            <p:spPr>
              <a:xfrm>
                <a:off x="3220913" y="3791404"/>
                <a:ext cx="12747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solidFill>
                      <a:schemeClr val="bg1"/>
                    </a:solidFill>
                  </a:rPr>
                  <a:t>Activations</a:t>
                </a:r>
              </a:p>
            </p:txBody>
          </p:sp>
        </p:grp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2832335-2C0D-76A3-2814-AD448B4DC4F2}"/>
                </a:ext>
              </a:extLst>
            </p:cNvPr>
            <p:cNvSpPr/>
            <p:nvPr/>
          </p:nvSpPr>
          <p:spPr>
            <a:xfrm>
              <a:off x="11595069" y="2523412"/>
              <a:ext cx="1079990" cy="397835"/>
            </a:xfrm>
            <a:prstGeom prst="round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</a:t>
              </a:r>
              <a:r>
                <a:rPr lang="en-CN" sz="1400" dirty="0"/>
                <a:t>T Buffer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C5F5E5-26A9-CDEB-ACCD-7B9C2FDA29AE}"/>
                </a:ext>
              </a:extLst>
            </p:cNvPr>
            <p:cNvSpPr txBox="1"/>
            <p:nvPr/>
          </p:nvSpPr>
          <p:spPr>
            <a:xfrm>
              <a:off x="6739752" y="2273110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L1 Mem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928EDB-12A8-4D5C-E445-E9E497EDF3F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7475986" y="2927295"/>
              <a:ext cx="0" cy="61772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DC80D8-00FD-131B-72CD-D3C3179ABD2D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8617735" y="2921247"/>
              <a:ext cx="1" cy="623776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4AB72C7-640A-4981-2179-78ACD00C1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6282" y="2921247"/>
              <a:ext cx="0" cy="61734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AAF8283-C2BB-5843-6C05-740F81AC2996}"/>
                </a:ext>
              </a:extLst>
            </p:cNvPr>
            <p:cNvCxnSpPr>
              <a:cxnSpLocks/>
              <a:stCxn id="68" idx="0"/>
              <a:endCxn id="74" idx="2"/>
            </p:cNvCxnSpPr>
            <p:nvPr/>
          </p:nvCxnSpPr>
          <p:spPr>
            <a:xfrm flipV="1">
              <a:off x="12135064" y="2921247"/>
              <a:ext cx="0" cy="62377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724ACB-82E0-D452-D036-BE1455B316C0}"/>
                </a:ext>
              </a:extLst>
            </p:cNvPr>
            <p:cNvSpPr/>
            <p:nvPr/>
          </p:nvSpPr>
          <p:spPr>
            <a:xfrm>
              <a:off x="6813049" y="1611426"/>
              <a:ext cx="3689363" cy="485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</a:t>
              </a:r>
              <a:r>
                <a:rPr lang="en-CN" sz="1400" dirty="0"/>
                <a:t>nference Engine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4C1B96-4055-F005-178F-9CED5CD7BF92}"/>
                </a:ext>
              </a:extLst>
            </p:cNvPr>
            <p:cNvSpPr/>
            <p:nvPr/>
          </p:nvSpPr>
          <p:spPr>
            <a:xfrm>
              <a:off x="10656800" y="1614482"/>
              <a:ext cx="2084661" cy="48744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On-Device Training Engine</a:t>
              </a:r>
              <a:endParaRPr lang="en-CN" sz="1400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A492A8A-784E-6E47-6B02-BFEDE1EA5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6635" y="2096966"/>
              <a:ext cx="0" cy="44263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A32B5CD-D961-37F0-9F09-79DCCA55D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5064" y="2096966"/>
              <a:ext cx="0" cy="43440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5006499-D175-3ED4-1805-F6B7A3CD3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924" y="2091916"/>
              <a:ext cx="0" cy="442634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E54F97C-514D-5DC2-D696-020B7780EFA6}"/>
                </a:ext>
              </a:extLst>
            </p:cNvPr>
            <p:cNvSpPr/>
            <p:nvPr/>
          </p:nvSpPr>
          <p:spPr>
            <a:xfrm>
              <a:off x="6813049" y="3121824"/>
              <a:ext cx="5928411" cy="1384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DMA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6B69D6-427E-140C-2011-0B34DD301439}"/>
                </a:ext>
              </a:extLst>
            </p:cNvPr>
            <p:cNvSpPr txBox="1"/>
            <p:nvPr/>
          </p:nvSpPr>
          <p:spPr>
            <a:xfrm>
              <a:off x="6749281" y="328797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L2 Mem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5BDE45-DA8A-DB82-9AEA-4C455FB11B34}"/>
              </a:ext>
            </a:extLst>
          </p:cNvPr>
          <p:cNvGrpSpPr/>
          <p:nvPr/>
        </p:nvGrpSpPr>
        <p:grpSpPr>
          <a:xfrm>
            <a:off x="85556" y="1915120"/>
            <a:ext cx="5484344" cy="2713206"/>
            <a:chOff x="-10138" y="1915120"/>
            <a:chExt cx="5484344" cy="2713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6667C-4305-55D5-3C04-6E77DB752CEE}"/>
                </a:ext>
              </a:extLst>
            </p:cNvPr>
            <p:cNvSpPr/>
            <p:nvPr/>
          </p:nvSpPr>
          <p:spPr>
            <a:xfrm>
              <a:off x="3709545" y="2205921"/>
              <a:ext cx="1663924" cy="48785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  <a:r>
                <a:rPr lang="en-CN" sz="1400" dirty="0"/>
                <a:t>ackbone </a:t>
              </a:r>
              <a:r>
                <a:rPr lang="en-US" sz="1400" dirty="0"/>
                <a:t>Params</a:t>
              </a:r>
              <a:endParaRPr lang="en-CN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EF6CFD-68DA-1CB9-94DD-2F6F4CEC5935}"/>
                </a:ext>
              </a:extLst>
            </p:cNvPr>
            <p:cNvSpPr txBox="1"/>
            <p:nvPr/>
          </p:nvSpPr>
          <p:spPr>
            <a:xfrm>
              <a:off x="4228895" y="1915120"/>
              <a:ext cx="636596" cy="30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FLASH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0D6733-DDA5-47F3-7E15-24F0165D6EA2}"/>
                </a:ext>
              </a:extLst>
            </p:cNvPr>
            <p:cNvSpPr txBox="1"/>
            <p:nvPr/>
          </p:nvSpPr>
          <p:spPr>
            <a:xfrm>
              <a:off x="2083443" y="1918805"/>
              <a:ext cx="618873" cy="306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dirty="0"/>
                <a:t>SRAM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1148A9-B585-8AB0-C36B-55B5D6170BF6}"/>
                </a:ext>
              </a:extLst>
            </p:cNvPr>
            <p:cNvSpPr/>
            <p:nvPr/>
          </p:nvSpPr>
          <p:spPr>
            <a:xfrm>
              <a:off x="3612102" y="1915121"/>
              <a:ext cx="1862104" cy="862871"/>
            </a:xfrm>
            <a:prstGeom prst="rect">
              <a:avLst/>
            </a:prstGeom>
            <a:noFill/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562D3C-24FD-38E6-40BF-6C51B18ECB6A}"/>
                </a:ext>
              </a:extLst>
            </p:cNvPr>
            <p:cNvSpPr/>
            <p:nvPr/>
          </p:nvSpPr>
          <p:spPr>
            <a:xfrm>
              <a:off x="1336219" y="1918805"/>
              <a:ext cx="2079310" cy="2708524"/>
            </a:xfrm>
            <a:prstGeom prst="rect">
              <a:avLst/>
            </a:prstGeom>
            <a:noFill/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2D589D-9507-7981-4E2B-06AE675F9CE9}"/>
                </a:ext>
              </a:extLst>
            </p:cNvPr>
            <p:cNvSpPr/>
            <p:nvPr/>
          </p:nvSpPr>
          <p:spPr>
            <a:xfrm>
              <a:off x="1544152" y="2204961"/>
              <a:ext cx="1663925" cy="48881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Classifier</a:t>
              </a:r>
              <a:r>
                <a:rPr lang="en-CN" sz="1400" dirty="0"/>
                <a:t> </a:t>
              </a:r>
              <a:r>
                <a:rPr lang="en-US" sz="1400" dirty="0"/>
                <a:t>Params</a:t>
              </a:r>
              <a:endParaRPr lang="en-CN" sz="1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E4BB36-FFB4-5C42-1D77-52FCA4AD2306}"/>
                </a:ext>
              </a:extLst>
            </p:cNvPr>
            <p:cNvGrpSpPr/>
            <p:nvPr/>
          </p:nvGrpSpPr>
          <p:grpSpPr>
            <a:xfrm>
              <a:off x="1531859" y="3523103"/>
              <a:ext cx="1679272" cy="993136"/>
              <a:chOff x="5653307" y="3651723"/>
              <a:chExt cx="1518896" cy="1050906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B8375F-3E25-E0A4-F89F-BD13F9A45899}"/>
                  </a:ext>
                </a:extLst>
              </p:cNvPr>
              <p:cNvSpPr/>
              <p:nvPr/>
            </p:nvSpPr>
            <p:spPr>
              <a:xfrm>
                <a:off x="5653307" y="3651723"/>
                <a:ext cx="1518896" cy="1050906"/>
              </a:xfrm>
              <a:prstGeom prst="roundRect">
                <a:avLst/>
              </a:prstGeom>
              <a:solidFill>
                <a:srgbClr val="7030A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14020-A111-1262-3F8F-4AAEC33FE433}"/>
                  </a:ext>
                </a:extLst>
              </p:cNvPr>
              <p:cNvSpPr txBox="1"/>
              <p:nvPr/>
            </p:nvSpPr>
            <p:spPr>
              <a:xfrm>
                <a:off x="5667188" y="3664640"/>
                <a:ext cx="898248" cy="325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>
                    <a:solidFill>
                      <a:schemeClr val="bg1"/>
                    </a:solidFill>
                  </a:rPr>
                  <a:t>Activations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3559C5-8022-81CF-4D2F-23BF44D8A378}"/>
                  </a:ext>
                </a:extLst>
              </p:cNvPr>
              <p:cNvSpPr/>
              <p:nvPr/>
            </p:nvSpPr>
            <p:spPr>
              <a:xfrm>
                <a:off x="5746754" y="4344085"/>
                <a:ext cx="1341610" cy="21777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</a:t>
                </a:r>
                <a:r>
                  <a:rPr lang="en-CN" sz="1400" dirty="0"/>
                  <a:t>nput Buffer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7D4DC9-F184-8168-0A9B-E52399F5D0A3}"/>
                  </a:ext>
                </a:extLst>
              </p:cNvPr>
              <p:cNvSpPr/>
              <p:nvPr/>
            </p:nvSpPr>
            <p:spPr>
              <a:xfrm>
                <a:off x="5746754" y="4030021"/>
                <a:ext cx="1341610" cy="21777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  <a:r>
                  <a:rPr lang="en-CN" sz="1400" dirty="0"/>
                  <a:t> Buffer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E1F7C7-B6AC-03B9-299C-1A66B8F64A81}"/>
                </a:ext>
              </a:extLst>
            </p:cNvPr>
            <p:cNvSpPr/>
            <p:nvPr/>
          </p:nvSpPr>
          <p:spPr>
            <a:xfrm>
              <a:off x="1541162" y="2805028"/>
              <a:ext cx="1663924" cy="24990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EMA Buffer</a:t>
              </a:r>
              <a:endParaRPr lang="en-CN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AB0513-24A4-3066-DD68-997F64CA05B6}"/>
                </a:ext>
              </a:extLst>
            </p:cNvPr>
            <p:cNvSpPr/>
            <p:nvPr/>
          </p:nvSpPr>
          <p:spPr>
            <a:xfrm>
              <a:off x="1541162" y="3185461"/>
              <a:ext cx="1663924" cy="22315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Dense Input Buffer</a:t>
              </a:r>
              <a:endParaRPr lang="en-CN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967DD-6894-FD75-AF6C-4FDF97AE0475}"/>
                </a:ext>
              </a:extLst>
            </p:cNvPr>
            <p:cNvSpPr/>
            <p:nvPr/>
          </p:nvSpPr>
          <p:spPr>
            <a:xfrm>
              <a:off x="3796736" y="3615029"/>
              <a:ext cx="1576729" cy="1013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</a:t>
              </a:r>
              <a:r>
                <a:rPr lang="en-CN" sz="1400" dirty="0"/>
                <a:t>nference Engine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A73DFB-4E0C-8F78-F679-E9ECFFB7DAF5}"/>
                </a:ext>
              </a:extLst>
            </p:cNvPr>
            <p:cNvSpPr/>
            <p:nvPr/>
          </p:nvSpPr>
          <p:spPr>
            <a:xfrm>
              <a:off x="-10138" y="2204962"/>
              <a:ext cx="948427" cy="2422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On-Device</a:t>
              </a:r>
            </a:p>
            <a:p>
              <a:pPr algn="ctr"/>
              <a:r>
                <a:rPr lang="en-US" sz="1400" dirty="0"/>
                <a:t>Training Engine</a:t>
              </a:r>
              <a:endParaRPr lang="en-CN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522D7-67DE-295F-DE1E-51F7A115757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118440" y="4278683"/>
              <a:ext cx="674766" cy="162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3BA064B-F4ED-1BA4-5D65-B79FD3238052}"/>
                </a:ext>
              </a:extLst>
            </p:cNvPr>
            <p:cNvCxnSpPr>
              <a:cxnSpLocks/>
              <a:stCxn id="18" idx="0"/>
              <a:endCxn id="17" idx="3"/>
            </p:cNvCxnSpPr>
            <p:nvPr/>
          </p:nvCxnSpPr>
          <p:spPr>
            <a:xfrm rot="16200000" flipV="1">
              <a:off x="3736098" y="2766025"/>
              <a:ext cx="317992" cy="138001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4D0F0AA-020F-5467-B0C9-044460F5E113}"/>
                </a:ext>
              </a:extLst>
            </p:cNvPr>
            <p:cNvSpPr/>
            <p:nvPr/>
          </p:nvSpPr>
          <p:spPr>
            <a:xfrm>
              <a:off x="4032706" y="3064041"/>
              <a:ext cx="1110924" cy="4348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r>
                <a:rPr lang="en-CN" sz="1400" dirty="0"/>
                <a:t>latform Observer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EBFD73-0530-BC9B-F374-4015B527EDA6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3118440" y="3983507"/>
              <a:ext cx="67829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732FBF-304A-3A7E-5C45-E9B3162B863E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938290" y="3983506"/>
              <a:ext cx="696883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6555651-0A14-E75E-C58F-AB7597D006FC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938289" y="3297037"/>
              <a:ext cx="6028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419C9C-3FB0-26B9-52DF-A8A3FA881B6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938289" y="2929982"/>
              <a:ext cx="602872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4CDAE0C-27E9-15AF-7CA4-DAA30647ADF3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3515150" y="2929982"/>
              <a:ext cx="1858315" cy="1191696"/>
            </a:xfrm>
            <a:prstGeom prst="bentConnector3">
              <a:avLst>
                <a:gd name="adj1" fmla="val 11223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3F7D9DA-1FF9-41BB-0DF2-343AF2B3A921}"/>
                </a:ext>
              </a:extLst>
            </p:cNvPr>
            <p:cNvCxnSpPr>
              <a:cxnSpLocks/>
              <a:stCxn id="5" idx="3"/>
              <a:endCxn id="18" idx="3"/>
            </p:cNvCxnSpPr>
            <p:nvPr/>
          </p:nvCxnSpPr>
          <p:spPr>
            <a:xfrm flipH="1">
              <a:off x="5373465" y="2449847"/>
              <a:ext cx="4" cy="1671830"/>
            </a:xfrm>
            <a:prstGeom prst="bentConnector3">
              <a:avLst>
                <a:gd name="adj1" fmla="val -571500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C60999-2858-FE75-3ABA-352AFC204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3511" y="3747619"/>
              <a:ext cx="59322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98A6242-BA3E-3B5A-0A5F-2175F28A3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89" y="2449367"/>
              <a:ext cx="602872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5444B015-1AF6-E0CD-387E-B5148DDE342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208077" y="2449367"/>
              <a:ext cx="307072" cy="49413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8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260</Words>
  <Application>Microsoft Macintosh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Pixi Kang</cp:lastModifiedBy>
  <cp:revision>104</cp:revision>
  <dcterms:created xsi:type="dcterms:W3CDTF">2023-07-25T13:56:51Z</dcterms:created>
  <dcterms:modified xsi:type="dcterms:W3CDTF">2024-01-05T07:31:43Z</dcterms:modified>
</cp:coreProperties>
</file>