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6" r:id="rId3"/>
    <p:sldId id="256" r:id="rId4"/>
    <p:sldId id="265" r:id="rId5"/>
    <p:sldId id="257" r:id="rId7"/>
    <p:sldId id="261" r:id="rId8"/>
    <p:sldId id="260" r:id="rId9"/>
    <p:sldId id="267" r:id="rId10"/>
    <p:sldId id="258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0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24.xml"/><Relationship Id="rId7" Type="http://schemas.openxmlformats.org/officeDocument/2006/relationships/image" Target="../media/image5.png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4.png"/><Relationship Id="rId3" Type="http://schemas.openxmlformats.org/officeDocument/2006/relationships/tags" Target="../tags/tag21.xml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3.svg"/><Relationship Id="rId19" Type="http://schemas.openxmlformats.org/officeDocument/2006/relationships/image" Target="../media/image1.png"/><Relationship Id="rId18" Type="http://schemas.openxmlformats.org/officeDocument/2006/relationships/tags" Target="../tags/tag33.xml"/><Relationship Id="rId17" Type="http://schemas.openxmlformats.org/officeDocument/2006/relationships/tags" Target="../tags/tag32.xml"/><Relationship Id="rId16" Type="http://schemas.openxmlformats.org/officeDocument/2006/relationships/tags" Target="../tags/tag31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image" Target="../media/image4.png"/><Relationship Id="rId3" Type="http://schemas.openxmlformats.org/officeDocument/2006/relationships/tags" Target="../tags/tag34.xml"/><Relationship Id="rId24" Type="http://schemas.openxmlformats.org/officeDocument/2006/relationships/slideLayout" Target="../slideLayouts/slideLayout1.xml"/><Relationship Id="rId23" Type="http://schemas.openxmlformats.org/officeDocument/2006/relationships/tags" Target="../tags/tag53.xml"/><Relationship Id="rId22" Type="http://schemas.openxmlformats.org/officeDocument/2006/relationships/tags" Target="../tags/tag52.xml"/><Relationship Id="rId21" Type="http://schemas.openxmlformats.org/officeDocument/2006/relationships/tags" Target="../tags/tag51.xml"/><Relationship Id="rId20" Type="http://schemas.openxmlformats.org/officeDocument/2006/relationships/tags" Target="../tags/tag50.xml"/><Relationship Id="rId2" Type="http://schemas.openxmlformats.org/officeDocument/2006/relationships/image" Target="../media/image3.svg"/><Relationship Id="rId19" Type="http://schemas.openxmlformats.org/officeDocument/2006/relationships/tags" Target="../tags/tag49.xml"/><Relationship Id="rId18" Type="http://schemas.openxmlformats.org/officeDocument/2006/relationships/tags" Target="../tags/tag48.xml"/><Relationship Id="rId17" Type="http://schemas.openxmlformats.org/officeDocument/2006/relationships/tags" Target="../tags/tag47.xml"/><Relationship Id="rId16" Type="http://schemas.openxmlformats.org/officeDocument/2006/relationships/tags" Target="../tags/tag46.xml"/><Relationship Id="rId15" Type="http://schemas.openxmlformats.org/officeDocument/2006/relationships/tags" Target="../tags/tag45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image" Target="../media/image4.png"/><Relationship Id="rId3" Type="http://schemas.openxmlformats.org/officeDocument/2006/relationships/tags" Target="../tags/tag54.xml"/><Relationship Id="rId22" Type="http://schemas.openxmlformats.org/officeDocument/2006/relationships/slideLayout" Target="../slideLayouts/slideLayout1.xml"/><Relationship Id="rId21" Type="http://schemas.openxmlformats.org/officeDocument/2006/relationships/image" Target="../media/image9.png"/><Relationship Id="rId20" Type="http://schemas.openxmlformats.org/officeDocument/2006/relationships/tags" Target="../tags/tag68.xml"/><Relationship Id="rId2" Type="http://schemas.openxmlformats.org/officeDocument/2006/relationships/image" Target="../media/image3.svg"/><Relationship Id="rId19" Type="http://schemas.openxmlformats.org/officeDocument/2006/relationships/tags" Target="../tags/tag67.xml"/><Relationship Id="rId18" Type="http://schemas.openxmlformats.org/officeDocument/2006/relationships/image" Target="../media/image8.jpeg"/><Relationship Id="rId17" Type="http://schemas.openxmlformats.org/officeDocument/2006/relationships/tags" Target="../tags/tag66.xml"/><Relationship Id="rId16" Type="http://schemas.openxmlformats.org/officeDocument/2006/relationships/image" Target="../media/image7.png"/><Relationship Id="rId15" Type="http://schemas.openxmlformats.org/officeDocument/2006/relationships/tags" Target="../tags/tag65.xml"/><Relationship Id="rId14" Type="http://schemas.openxmlformats.org/officeDocument/2006/relationships/tags" Target="../tags/tag64.xml"/><Relationship Id="rId13" Type="http://schemas.openxmlformats.org/officeDocument/2006/relationships/tags" Target="../tags/tag63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image" Target="../media/image4.png"/><Relationship Id="rId7" Type="http://schemas.openxmlformats.org/officeDocument/2006/relationships/tags" Target="../tags/tag79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ags" Target="../tags/tag78.xml"/><Relationship Id="rId32" Type="http://schemas.openxmlformats.org/officeDocument/2006/relationships/slideLayout" Target="../slideLayouts/slideLayout1.xml"/><Relationship Id="rId31" Type="http://schemas.openxmlformats.org/officeDocument/2006/relationships/image" Target="../media/image10.png"/><Relationship Id="rId30" Type="http://schemas.openxmlformats.org/officeDocument/2006/relationships/tags" Target="../tags/tag101.xml"/><Relationship Id="rId3" Type="http://schemas.openxmlformats.org/officeDocument/2006/relationships/tags" Target="../tags/tag77.xml"/><Relationship Id="rId29" Type="http://schemas.openxmlformats.org/officeDocument/2006/relationships/tags" Target="../tags/tag100.xml"/><Relationship Id="rId28" Type="http://schemas.openxmlformats.org/officeDocument/2006/relationships/tags" Target="../tags/tag99.xml"/><Relationship Id="rId27" Type="http://schemas.openxmlformats.org/officeDocument/2006/relationships/tags" Target="../tags/tag98.xml"/><Relationship Id="rId26" Type="http://schemas.openxmlformats.org/officeDocument/2006/relationships/tags" Target="../tags/tag97.xml"/><Relationship Id="rId25" Type="http://schemas.openxmlformats.org/officeDocument/2006/relationships/tags" Target="../tags/tag96.xml"/><Relationship Id="rId24" Type="http://schemas.openxmlformats.org/officeDocument/2006/relationships/tags" Target="../tags/tag95.xml"/><Relationship Id="rId23" Type="http://schemas.openxmlformats.org/officeDocument/2006/relationships/tags" Target="../tags/tag94.xml"/><Relationship Id="rId22" Type="http://schemas.openxmlformats.org/officeDocument/2006/relationships/tags" Target="../tags/tag93.xml"/><Relationship Id="rId21" Type="http://schemas.openxmlformats.org/officeDocument/2006/relationships/tags" Target="../tags/tag92.xml"/><Relationship Id="rId20" Type="http://schemas.openxmlformats.org/officeDocument/2006/relationships/tags" Target="../tags/tag91.xml"/><Relationship Id="rId2" Type="http://schemas.openxmlformats.org/officeDocument/2006/relationships/tags" Target="../tags/tag76.xml"/><Relationship Id="rId19" Type="http://schemas.openxmlformats.org/officeDocument/2006/relationships/tags" Target="../tags/tag90.xml"/><Relationship Id="rId18" Type="http://schemas.openxmlformats.org/officeDocument/2006/relationships/tags" Target="../tags/tag89.xml"/><Relationship Id="rId17" Type="http://schemas.openxmlformats.org/officeDocument/2006/relationships/tags" Target="../tags/tag88.xml"/><Relationship Id="rId16" Type="http://schemas.openxmlformats.org/officeDocument/2006/relationships/tags" Target="../tags/tag87.xml"/><Relationship Id="rId15" Type="http://schemas.openxmlformats.org/officeDocument/2006/relationships/tags" Target="../tags/tag86.xml"/><Relationship Id="rId14" Type="http://schemas.openxmlformats.org/officeDocument/2006/relationships/tags" Target="../tags/tag85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99110" y="3120390"/>
          <a:ext cx="3464560" cy="528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140"/>
                <a:gridCol w="866140"/>
                <a:gridCol w="866140"/>
                <a:gridCol w="866140"/>
              </a:tblGrid>
              <a:tr h="5289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mmsi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……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AIS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94280" y="3211195"/>
            <a:ext cx="370840" cy="360680"/>
          </a:xfrm>
          <a:prstGeom prst="rect">
            <a:avLst/>
          </a:prstGeom>
        </p:spPr>
      </p:pic>
      <p:sp>
        <p:nvSpPr>
          <p:cNvPr id="6" name="左大括号 5"/>
          <p:cNvSpPr/>
          <p:nvPr/>
        </p:nvSpPr>
        <p:spPr>
          <a:xfrm>
            <a:off x="4150995" y="1181735"/>
            <a:ext cx="1541780" cy="4399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5703570" y="1267460"/>
          <a:ext cx="3464560" cy="528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140"/>
                <a:gridCol w="866140"/>
                <a:gridCol w="866140"/>
                <a:gridCol w="866140"/>
              </a:tblGrid>
              <a:tr h="5289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mmsi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……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698740" y="1358265"/>
            <a:ext cx="370840" cy="360680"/>
          </a:xfrm>
          <a:prstGeom prst="rect">
            <a:avLst/>
          </a:prstGeom>
        </p:spPr>
      </p:pic>
      <p:graphicFrame>
        <p:nvGraphicFramePr>
          <p:cNvPr id="9" name="表格 8"/>
          <p:cNvGraphicFramePr/>
          <p:nvPr>
            <p:custDataLst>
              <p:tags r:id="rId6"/>
            </p:custDataLst>
          </p:nvPr>
        </p:nvGraphicFramePr>
        <p:xfrm>
          <a:off x="5703570" y="2427605"/>
          <a:ext cx="3464560" cy="528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140"/>
                <a:gridCol w="866140"/>
                <a:gridCol w="866140"/>
                <a:gridCol w="866140"/>
              </a:tblGrid>
              <a:tr h="5289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mmsi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……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698740" y="2518410"/>
            <a:ext cx="370840" cy="360680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>
            <p:custDataLst>
              <p:tags r:id="rId8"/>
            </p:custDataLst>
          </p:nvPr>
        </p:nvGraphicFramePr>
        <p:xfrm>
          <a:off x="5703570" y="3665220"/>
          <a:ext cx="3464560" cy="528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140"/>
                <a:gridCol w="866140"/>
                <a:gridCol w="866140"/>
                <a:gridCol w="866140"/>
              </a:tblGrid>
              <a:tr h="5289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mmsi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……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698740" y="3756025"/>
            <a:ext cx="370840" cy="360680"/>
          </a:xfrm>
          <a:prstGeom prst="rect">
            <a:avLst/>
          </a:prstGeom>
        </p:spPr>
      </p:pic>
      <p:graphicFrame>
        <p:nvGraphicFramePr>
          <p:cNvPr id="13" name="表格 12"/>
          <p:cNvGraphicFramePr/>
          <p:nvPr>
            <p:custDataLst>
              <p:tags r:id="rId10"/>
            </p:custDataLst>
          </p:nvPr>
        </p:nvGraphicFramePr>
        <p:xfrm>
          <a:off x="5703570" y="4980305"/>
          <a:ext cx="3464560" cy="528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140"/>
                <a:gridCol w="866140"/>
                <a:gridCol w="866140"/>
                <a:gridCol w="866140"/>
              </a:tblGrid>
              <a:tr h="5289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mmsi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……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图片 1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698740" y="5071110"/>
            <a:ext cx="370840" cy="3606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575040" y="1358265"/>
            <a:ext cx="370840" cy="3606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575040" y="2511425"/>
            <a:ext cx="370840" cy="36068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575040" y="3745865"/>
            <a:ext cx="370840" cy="36068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575040" y="5071110"/>
            <a:ext cx="370840" cy="3606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2704465" y="259715"/>
          <a:ext cx="3594188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225638"/>
                <a:gridCol w="11766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userId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password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varch</a:t>
                      </a:r>
                      <a:r>
                        <a:rPr lang="en-US" altLang="zh-CN"/>
                        <a:t>ar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varchar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varchar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2"/>
            </p:custDataLst>
          </p:nvPr>
        </p:nvGraphicFramePr>
        <p:xfrm>
          <a:off x="2693035" y="3976370"/>
          <a:ext cx="4050030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30"/>
                <a:gridCol w="852805"/>
                <a:gridCol w="1139190"/>
                <a:gridCol w="1221105"/>
              </a:tblGrid>
              <a:tr h="391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imgId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mmsi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path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aisId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bigint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bigint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varch</a:t>
                      </a:r>
                      <a:r>
                        <a:rPr lang="en-US" altLang="zh-CN"/>
                        <a:t>ar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bigint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468120" y="456565"/>
            <a:ext cx="915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User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195070" y="4178300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微光</a:t>
            </a:r>
            <a:r>
              <a:rPr lang="zh-CN" altLang="en-US"/>
              <a:t>影像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3"/>
            </p:custDataLst>
          </p:nvPr>
        </p:nvGraphicFramePr>
        <p:xfrm>
          <a:off x="2607945" y="5689600"/>
          <a:ext cx="4138295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670"/>
                <a:gridCol w="831850"/>
                <a:gridCol w="1147445"/>
                <a:gridCol w="1243330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imgId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mmsi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path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aisId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bigint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bigint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varchar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bigint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1296670" y="5886450"/>
            <a:ext cx="1407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热红外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5"/>
            </p:custDataLst>
          </p:nvPr>
        </p:nvGraphicFramePr>
        <p:xfrm>
          <a:off x="2693035" y="1917700"/>
          <a:ext cx="4187825" cy="95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/>
                <a:gridCol w="855980"/>
                <a:gridCol w="865505"/>
                <a:gridCol w="1694815"/>
              </a:tblGrid>
              <a:tr h="5187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 b="1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img</a:t>
                      </a:r>
                      <a:r>
                        <a:rPr lang="en-US" altLang="en-US" sz="1800" b="1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Id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FFFF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mmsi</a:t>
                      </a:r>
                      <a:endParaRPr lang="en-US" altLang="en-US" sz="1800" b="1">
                        <a:solidFill>
                          <a:srgbClr val="FFFF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source</a:t>
                      </a:r>
                      <a:endParaRPr lang="en-US" altLang="zh-CN" sz="18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imgPath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12700" marR="12700" marT="12700" vert="horz" anchor="t" anchorCtr="0"/>
                </a:tc>
              </a:tr>
              <a:tr h="434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bigint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bigint 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vc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68120" y="2216150"/>
            <a:ext cx="1664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Ship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721600" y="4907915"/>
            <a:ext cx="3654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目前仍存在的问题：</a:t>
            </a:r>
            <a:endParaRPr lang="zh-CN" altLang="en-US"/>
          </a:p>
          <a:p>
            <a:r>
              <a:rPr lang="zh-CN" altLang="en-US"/>
              <a:t>微光和热红外需要存储的</a:t>
            </a:r>
            <a:r>
              <a:rPr lang="zh-CN" altLang="en-US"/>
              <a:t>字段信息。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379980" y="724535"/>
            <a:ext cx="7432675" cy="424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mmsi</a:t>
            </a:r>
            <a:r>
              <a:rPr lang="zh-CN" altLang="en-US">
                <a:sym typeface="+mn-ea"/>
              </a:rPr>
              <a:t> 唯一标识符  9位编码 针对船只的无线设备，比如AIS网位仪</a:t>
            </a:r>
            <a:endParaRPr lang="zh-CN" altLang="en-US">
              <a:sym typeface="+mn-ea"/>
            </a:endParaRPr>
          </a:p>
          <a:p>
            <a:r>
              <a:rPr lang="zh-CN" altLang="en-US"/>
              <a:t>heading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朝向</a:t>
            </a:r>
            <a:endParaRPr lang="zh-CN" altLang="en-US"/>
          </a:p>
          <a:p>
            <a:r>
              <a:rPr lang="zh-CN" altLang="en-US"/>
              <a:t>aisName 静态 编号 - 如 YUEXINHE788 </a:t>
            </a:r>
            <a:endParaRPr lang="zh-CN" altLang="en-US"/>
          </a:p>
          <a:p>
            <a:r>
              <a:rPr lang="zh-CN" altLang="en-US"/>
              <a:t>imo 唯一标识符 类似mmsi的编号 7位编码 - 针对船只</a:t>
            </a:r>
            <a:endParaRPr lang="zh-CN" altLang="en-US"/>
          </a:p>
          <a:p>
            <a:r>
              <a:rPr lang="zh-CN" altLang="en-US"/>
              <a:t>lat 纬度 -定位</a:t>
            </a:r>
            <a:endParaRPr lang="zh-CN" altLang="en-US"/>
          </a:p>
          <a:p>
            <a:r>
              <a:rPr lang="zh-CN" altLang="en-US"/>
              <a:t>length 长 - 筛掉非20-450米范围的</a:t>
            </a:r>
            <a:endParaRPr lang="zh-CN" altLang="en-US"/>
          </a:p>
          <a:p>
            <a:r>
              <a:rPr lang="zh-CN" altLang="en-US"/>
              <a:t>lon 经度 - 定位</a:t>
            </a:r>
            <a:endParaRPr lang="zh-CN" altLang="en-US"/>
          </a:p>
          <a:p>
            <a:r>
              <a:rPr lang="zh-CN" altLang="en-US"/>
              <a:t>name 用户自定的ais名称 - 如 粤阳西渔22268，用来筛掉假船</a:t>
            </a:r>
            <a:endParaRPr lang="zh-CN" altLang="en-US"/>
          </a:p>
          <a:p>
            <a:r>
              <a:rPr lang="zh-CN" altLang="en-US"/>
              <a:t>speed 船速</a:t>
            </a:r>
            <a:endParaRPr lang="zh-CN" altLang="en-US"/>
          </a:p>
          <a:p>
            <a:r>
              <a:rPr lang="zh-CN" altLang="en-US"/>
              <a:t>status 状态 - 锚泊 在航</a:t>
            </a:r>
            <a:endParaRPr lang="zh-CN" altLang="en-US"/>
          </a:p>
          <a:p>
            <a:r>
              <a:rPr lang="zh-CN" altLang="en-US"/>
              <a:t>type - 类型 - 空的应删除</a:t>
            </a:r>
            <a:endParaRPr lang="zh-CN" altLang="en-US"/>
          </a:p>
          <a:p>
            <a:r>
              <a:rPr lang="zh-CN" altLang="en-US" b="1"/>
              <a:t>updateTimeInfo - 获取数据与updatetime的时间差</a:t>
            </a:r>
            <a:endParaRPr lang="zh-CN" altLang="en-US" b="1"/>
          </a:p>
          <a:p>
            <a:r>
              <a:rPr lang="zh-CN" altLang="en-US"/>
              <a:t>updatetime - 上次更新ais的时间</a:t>
            </a:r>
            <a:endParaRPr lang="zh-CN" altLang="en-US"/>
          </a:p>
          <a:p>
            <a:r>
              <a:rPr lang="zh-CN" altLang="en-US" b="1"/>
              <a:t>updatetimestamp - utc时间</a:t>
            </a:r>
            <a:endParaRPr lang="zh-CN" altLang="en-US" b="1"/>
          </a:p>
          <a:p>
            <a:r>
              <a:rPr lang="zh-CN" altLang="en-US"/>
              <a:t>width -船宽 - 筛掉10米下的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36525" y="5295265"/>
          <a:ext cx="1192022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0"/>
                <a:gridCol w="1028700"/>
                <a:gridCol w="584200"/>
                <a:gridCol w="562610"/>
                <a:gridCol w="796925"/>
                <a:gridCol w="663575"/>
                <a:gridCol w="928370"/>
                <a:gridCol w="866775"/>
                <a:gridCol w="755650"/>
                <a:gridCol w="755650"/>
                <a:gridCol w="1144905"/>
                <a:gridCol w="1296670"/>
                <a:gridCol w="882015"/>
                <a:gridCol w="9086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mmsi</a:t>
                      </a:r>
                      <a:r>
                        <a:rPr lang="zh-CN" altLang="en-US" sz="1800">
                          <a:sym typeface="+mn-ea"/>
                        </a:rPr>
                        <a:t>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aisName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imo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lat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length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lon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name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speed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status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type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updateTimeInfo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updatetime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updatetimestamp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width 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72110" y="313690"/>
            <a:ext cx="11467465" cy="622998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42900" y="1233805"/>
            <a:ext cx="11463655" cy="101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440035" y="6540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Admin</a:t>
            </a:r>
            <a:endParaRPr lang="en-US" altLang="zh-CN"/>
          </a:p>
        </p:txBody>
      </p:sp>
      <p:pic>
        <p:nvPicPr>
          <p:cNvPr id="7" name="图片 6" descr="设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263630" y="693420"/>
            <a:ext cx="328930" cy="3289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598025" y="413385"/>
            <a:ext cx="759460" cy="81153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4548505" y="601980"/>
            <a:ext cx="1599565" cy="42100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样本</a:t>
            </a:r>
            <a:r>
              <a:rPr lang="zh-CN" altLang="en-US"/>
              <a:t>数据浏览</a:t>
            </a:r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>
            <a:off x="6744335" y="601980"/>
            <a:ext cx="1506220" cy="4203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</a:t>
            </a:r>
            <a:r>
              <a:rPr lang="zh-CN" altLang="en-US"/>
              <a:t>导入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0220" y="448310"/>
            <a:ext cx="297307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XX</a:t>
            </a:r>
            <a:r>
              <a:rPr lang="zh-CN" altLang="en-US" sz="36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样本库系统</a:t>
            </a:r>
            <a:endParaRPr lang="zh-CN" altLang="en-US" sz="36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5" name="图片 5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5392" r="-4234"/>
          <a:stretch>
            <a:fillRect/>
          </a:stretch>
        </p:blipFill>
        <p:spPr>
          <a:xfrm>
            <a:off x="1496695" y="1300480"/>
            <a:ext cx="4935855" cy="544195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828165" y="1424305"/>
            <a:ext cx="1720215" cy="271145"/>
          </a:xfrm>
          <a:prstGeom prst="rect">
            <a:avLst/>
          </a:prstGeom>
        </p:spPr>
      </p:pic>
      <p:graphicFrame>
        <p:nvGraphicFramePr>
          <p:cNvPr id="15" name="表格 14"/>
          <p:cNvGraphicFramePr/>
          <p:nvPr>
            <p:custDataLst>
              <p:tags r:id="rId10"/>
            </p:custDataLst>
          </p:nvPr>
        </p:nvGraphicFramePr>
        <p:xfrm>
          <a:off x="1496695" y="2051685"/>
          <a:ext cx="1049845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495"/>
                <a:gridCol w="1166495"/>
                <a:gridCol w="1166495"/>
                <a:gridCol w="1166495"/>
                <a:gridCol w="1166495"/>
                <a:gridCol w="1166495"/>
                <a:gridCol w="116649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/>
                        <a:t>编号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/>
                        <a:t>精度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/>
                        <a:t>纬度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/>
                        <a:t>长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/>
                        <a:t>宽度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……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ym typeface="+mn-ea"/>
                        </a:rPr>
                        <a:t>……</a:t>
                      </a:r>
                      <a:endParaRPr lang="en-US" altLang="zh-CN" sz="1800" b="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矩形 18"/>
          <p:cNvSpPr/>
          <p:nvPr>
            <p:custDataLst>
              <p:tags r:id="rId11"/>
            </p:custDataLst>
          </p:nvPr>
        </p:nvSpPr>
        <p:spPr>
          <a:xfrm>
            <a:off x="1522730" y="2565400"/>
            <a:ext cx="1118870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XX</a:t>
            </a:r>
            <a:endParaRPr lang="en-US" altLang="zh-CN"/>
          </a:p>
        </p:txBody>
      </p:sp>
      <p:sp>
        <p:nvSpPr>
          <p:cNvPr id="20" name="矩形 19"/>
          <p:cNvSpPr/>
          <p:nvPr>
            <p:custDataLst>
              <p:tags r:id="rId12"/>
            </p:custDataLst>
          </p:nvPr>
        </p:nvSpPr>
        <p:spPr>
          <a:xfrm>
            <a:off x="2641600" y="2565400"/>
            <a:ext cx="1188085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XX</a:t>
            </a:r>
            <a:endParaRPr lang="en-US" altLang="zh-CN"/>
          </a:p>
        </p:txBody>
      </p:sp>
      <p:sp>
        <p:nvSpPr>
          <p:cNvPr id="21" name="矩形 20"/>
          <p:cNvSpPr/>
          <p:nvPr>
            <p:custDataLst>
              <p:tags r:id="rId13"/>
            </p:custDataLst>
          </p:nvPr>
        </p:nvSpPr>
        <p:spPr>
          <a:xfrm>
            <a:off x="3816985" y="2565400"/>
            <a:ext cx="1118870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XX</a:t>
            </a:r>
            <a:endParaRPr lang="en-US" altLang="zh-CN"/>
          </a:p>
        </p:txBody>
      </p:sp>
      <p:sp>
        <p:nvSpPr>
          <p:cNvPr id="22" name="矩形 21"/>
          <p:cNvSpPr/>
          <p:nvPr>
            <p:custDataLst>
              <p:tags r:id="rId14"/>
            </p:custDataLst>
          </p:nvPr>
        </p:nvSpPr>
        <p:spPr>
          <a:xfrm>
            <a:off x="4935855" y="2565400"/>
            <a:ext cx="1228090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XX</a:t>
            </a:r>
            <a:endParaRPr lang="en-US" altLang="zh-CN"/>
          </a:p>
        </p:txBody>
      </p:sp>
      <p:sp>
        <p:nvSpPr>
          <p:cNvPr id="23" name="矩形 22"/>
          <p:cNvSpPr/>
          <p:nvPr>
            <p:custDataLst>
              <p:tags r:id="rId15"/>
            </p:custDataLst>
          </p:nvPr>
        </p:nvSpPr>
        <p:spPr>
          <a:xfrm>
            <a:off x="6162040" y="2565400"/>
            <a:ext cx="1118870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XX</a:t>
            </a:r>
            <a:endParaRPr lang="en-US" altLang="zh-CN"/>
          </a:p>
        </p:txBody>
      </p:sp>
      <p:sp>
        <p:nvSpPr>
          <p:cNvPr id="24" name="矩形 23"/>
          <p:cNvSpPr/>
          <p:nvPr>
            <p:custDataLst>
              <p:tags r:id="rId16"/>
            </p:custDataLst>
          </p:nvPr>
        </p:nvSpPr>
        <p:spPr>
          <a:xfrm>
            <a:off x="7280910" y="2565400"/>
            <a:ext cx="1188085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XX</a:t>
            </a:r>
            <a:endParaRPr lang="en-US" altLang="zh-CN"/>
          </a:p>
        </p:txBody>
      </p:sp>
      <p:sp>
        <p:nvSpPr>
          <p:cNvPr id="25" name="矩形 24"/>
          <p:cNvSpPr/>
          <p:nvPr>
            <p:custDataLst>
              <p:tags r:id="rId17"/>
            </p:custDataLst>
          </p:nvPr>
        </p:nvSpPr>
        <p:spPr>
          <a:xfrm>
            <a:off x="8456295" y="2565400"/>
            <a:ext cx="1205865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/>
                </a:solidFill>
              </a:rPr>
              <a:t>AIS</a:t>
            </a:r>
            <a:endParaRPr lang="en-US" altLang="zh-CN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598410" y="2586355"/>
            <a:ext cx="517525" cy="5035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72110" y="313690"/>
            <a:ext cx="11467465" cy="622998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42900" y="1233805"/>
            <a:ext cx="11463655" cy="101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440035" y="6540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Admin</a:t>
            </a:r>
            <a:endParaRPr lang="en-US" altLang="zh-CN"/>
          </a:p>
        </p:txBody>
      </p:sp>
      <p:pic>
        <p:nvPicPr>
          <p:cNvPr id="7" name="图片 6" descr="设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263630" y="693420"/>
            <a:ext cx="328930" cy="3289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598025" y="413385"/>
            <a:ext cx="759460" cy="81153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4548505" y="601980"/>
            <a:ext cx="1599565" cy="42100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样本</a:t>
            </a:r>
            <a:r>
              <a:rPr lang="zh-CN" altLang="en-US"/>
              <a:t>数据浏览</a:t>
            </a:r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>
            <a:off x="6744335" y="601980"/>
            <a:ext cx="1506220" cy="4203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</a:t>
            </a:r>
            <a:r>
              <a:rPr lang="zh-CN" altLang="en-US"/>
              <a:t>导入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0220" y="448310"/>
            <a:ext cx="297307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XX</a:t>
            </a:r>
            <a:r>
              <a:rPr lang="zh-CN" altLang="en-US" sz="36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样本库系统</a:t>
            </a:r>
            <a:endParaRPr lang="zh-CN" altLang="en-US" sz="36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15" name="表格 14"/>
          <p:cNvGraphicFramePr/>
          <p:nvPr>
            <p:custDataLst>
              <p:tags r:id="rId6"/>
            </p:custDataLst>
          </p:nvPr>
        </p:nvGraphicFramePr>
        <p:xfrm>
          <a:off x="765175" y="1455420"/>
          <a:ext cx="1049845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495"/>
                <a:gridCol w="1166495"/>
                <a:gridCol w="1166495"/>
                <a:gridCol w="1166495"/>
                <a:gridCol w="1166495"/>
                <a:gridCol w="1166495"/>
                <a:gridCol w="1166495"/>
                <a:gridCol w="1166495"/>
                <a:gridCol w="116649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/>
                        <a:t>编号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/>
                        <a:t>精度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/>
                        <a:t>纬度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/>
                        <a:t>长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/>
                        <a:t>宽度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……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ym typeface="+mn-ea"/>
                        </a:rPr>
                        <a:t>……</a:t>
                      </a:r>
                      <a:endParaRPr lang="en-US" altLang="zh-CN" sz="1800" b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/>
                        <a:t>微光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/>
                        <a:t>热红外</a:t>
                      </a:r>
                      <a:endParaRPr lang="zh-CN" altLang="en-US" b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791210" y="1969135"/>
            <a:ext cx="1118870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XX</a:t>
            </a:r>
            <a:endParaRPr lang="en-US" altLang="zh-CN"/>
          </a:p>
        </p:txBody>
      </p:sp>
      <p:sp>
        <p:nvSpPr>
          <p:cNvPr id="20" name="矩形 19"/>
          <p:cNvSpPr/>
          <p:nvPr>
            <p:custDataLst>
              <p:tags r:id="rId7"/>
            </p:custDataLst>
          </p:nvPr>
        </p:nvSpPr>
        <p:spPr>
          <a:xfrm>
            <a:off x="1910080" y="1969135"/>
            <a:ext cx="1188085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XX</a:t>
            </a:r>
            <a:endParaRPr lang="en-US" altLang="zh-CN"/>
          </a:p>
        </p:txBody>
      </p:sp>
      <p:sp>
        <p:nvSpPr>
          <p:cNvPr id="21" name="矩形 20"/>
          <p:cNvSpPr/>
          <p:nvPr>
            <p:custDataLst>
              <p:tags r:id="rId8"/>
            </p:custDataLst>
          </p:nvPr>
        </p:nvSpPr>
        <p:spPr>
          <a:xfrm>
            <a:off x="3085465" y="1969135"/>
            <a:ext cx="1118870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XX</a:t>
            </a:r>
            <a:endParaRPr lang="en-US" altLang="zh-CN"/>
          </a:p>
        </p:txBody>
      </p:sp>
      <p:sp>
        <p:nvSpPr>
          <p:cNvPr id="22" name="矩形 21"/>
          <p:cNvSpPr/>
          <p:nvPr>
            <p:custDataLst>
              <p:tags r:id="rId9"/>
            </p:custDataLst>
          </p:nvPr>
        </p:nvSpPr>
        <p:spPr>
          <a:xfrm>
            <a:off x="4204335" y="1969135"/>
            <a:ext cx="1228090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XX</a:t>
            </a:r>
            <a:endParaRPr lang="en-US" altLang="zh-CN"/>
          </a:p>
        </p:txBody>
      </p:sp>
      <p:sp>
        <p:nvSpPr>
          <p:cNvPr id="23" name="矩形 22"/>
          <p:cNvSpPr/>
          <p:nvPr>
            <p:custDataLst>
              <p:tags r:id="rId10"/>
            </p:custDataLst>
          </p:nvPr>
        </p:nvSpPr>
        <p:spPr>
          <a:xfrm>
            <a:off x="5430520" y="1969135"/>
            <a:ext cx="1118870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XX</a:t>
            </a:r>
            <a:endParaRPr lang="en-US" altLang="zh-CN"/>
          </a:p>
        </p:txBody>
      </p:sp>
      <p:sp>
        <p:nvSpPr>
          <p:cNvPr id="24" name="矩形 23"/>
          <p:cNvSpPr/>
          <p:nvPr>
            <p:custDataLst>
              <p:tags r:id="rId11"/>
            </p:custDataLst>
          </p:nvPr>
        </p:nvSpPr>
        <p:spPr>
          <a:xfrm>
            <a:off x="6549390" y="1969135"/>
            <a:ext cx="1188085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XX</a:t>
            </a:r>
            <a:endParaRPr lang="en-US" altLang="zh-CN"/>
          </a:p>
        </p:txBody>
      </p:sp>
      <p:sp>
        <p:nvSpPr>
          <p:cNvPr id="25" name="矩形 24"/>
          <p:cNvSpPr/>
          <p:nvPr>
            <p:custDataLst>
              <p:tags r:id="rId12"/>
            </p:custDataLst>
          </p:nvPr>
        </p:nvSpPr>
        <p:spPr>
          <a:xfrm>
            <a:off x="7724775" y="1969135"/>
            <a:ext cx="1118870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XX</a:t>
            </a:r>
            <a:endParaRPr lang="en-US" altLang="zh-CN"/>
          </a:p>
        </p:txBody>
      </p:sp>
      <p:sp>
        <p:nvSpPr>
          <p:cNvPr id="26" name="矩形 25"/>
          <p:cNvSpPr/>
          <p:nvPr>
            <p:custDataLst>
              <p:tags r:id="rId13"/>
            </p:custDataLst>
          </p:nvPr>
        </p:nvSpPr>
        <p:spPr>
          <a:xfrm>
            <a:off x="8843645" y="1969135"/>
            <a:ext cx="1228090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上传</a:t>
            </a:r>
            <a:endParaRPr lang="zh-CN" altLang="en-US"/>
          </a:p>
        </p:txBody>
      </p:sp>
      <p:sp>
        <p:nvSpPr>
          <p:cNvPr id="37" name="矩形 36"/>
          <p:cNvSpPr/>
          <p:nvPr>
            <p:custDataLst>
              <p:tags r:id="rId14"/>
            </p:custDataLst>
          </p:nvPr>
        </p:nvSpPr>
        <p:spPr>
          <a:xfrm>
            <a:off x="10059035" y="1967230"/>
            <a:ext cx="1228090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上传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51840" y="1414780"/>
            <a:ext cx="10618470" cy="49479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15"/>
            </p:custDataLst>
          </p:nvPr>
        </p:nvSpPr>
        <p:spPr>
          <a:xfrm>
            <a:off x="803275" y="2672715"/>
            <a:ext cx="1118870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XX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16"/>
            </p:custDataLst>
          </p:nvPr>
        </p:nvSpPr>
        <p:spPr>
          <a:xfrm>
            <a:off x="1922145" y="2672715"/>
            <a:ext cx="1188085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XX</a:t>
            </a:r>
            <a:endParaRPr lang="en-US" altLang="zh-CN"/>
          </a:p>
        </p:txBody>
      </p:sp>
      <p:sp>
        <p:nvSpPr>
          <p:cNvPr id="12" name="矩形 11"/>
          <p:cNvSpPr/>
          <p:nvPr>
            <p:custDataLst>
              <p:tags r:id="rId17"/>
            </p:custDataLst>
          </p:nvPr>
        </p:nvSpPr>
        <p:spPr>
          <a:xfrm>
            <a:off x="3097530" y="2672715"/>
            <a:ext cx="1118870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XX</a:t>
            </a:r>
            <a:endParaRPr lang="en-US" altLang="zh-CN"/>
          </a:p>
        </p:txBody>
      </p:sp>
      <p:sp>
        <p:nvSpPr>
          <p:cNvPr id="13" name="矩形 12"/>
          <p:cNvSpPr/>
          <p:nvPr>
            <p:custDataLst>
              <p:tags r:id="rId18"/>
            </p:custDataLst>
          </p:nvPr>
        </p:nvSpPr>
        <p:spPr>
          <a:xfrm>
            <a:off x="4216400" y="2672715"/>
            <a:ext cx="1228090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XX</a:t>
            </a:r>
            <a:endParaRPr lang="en-US" altLang="zh-CN"/>
          </a:p>
        </p:txBody>
      </p:sp>
      <p:sp>
        <p:nvSpPr>
          <p:cNvPr id="14" name="矩形 13"/>
          <p:cNvSpPr/>
          <p:nvPr>
            <p:custDataLst>
              <p:tags r:id="rId19"/>
            </p:custDataLst>
          </p:nvPr>
        </p:nvSpPr>
        <p:spPr>
          <a:xfrm>
            <a:off x="5442585" y="2672715"/>
            <a:ext cx="1118870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XX</a:t>
            </a:r>
            <a:endParaRPr lang="en-US" altLang="zh-CN"/>
          </a:p>
        </p:txBody>
      </p:sp>
      <p:sp>
        <p:nvSpPr>
          <p:cNvPr id="16" name="矩形 15"/>
          <p:cNvSpPr/>
          <p:nvPr>
            <p:custDataLst>
              <p:tags r:id="rId20"/>
            </p:custDataLst>
          </p:nvPr>
        </p:nvSpPr>
        <p:spPr>
          <a:xfrm>
            <a:off x="6561455" y="2672715"/>
            <a:ext cx="1188085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XX</a:t>
            </a:r>
            <a:endParaRPr lang="en-US" altLang="zh-CN"/>
          </a:p>
        </p:txBody>
      </p:sp>
      <p:sp>
        <p:nvSpPr>
          <p:cNvPr id="17" name="矩形 16"/>
          <p:cNvSpPr/>
          <p:nvPr>
            <p:custDataLst>
              <p:tags r:id="rId21"/>
            </p:custDataLst>
          </p:nvPr>
        </p:nvSpPr>
        <p:spPr>
          <a:xfrm>
            <a:off x="7736840" y="2672715"/>
            <a:ext cx="1118870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XX</a:t>
            </a:r>
            <a:endParaRPr lang="en-US" altLang="zh-CN"/>
          </a:p>
        </p:txBody>
      </p:sp>
      <p:sp>
        <p:nvSpPr>
          <p:cNvPr id="18" name="矩形 17"/>
          <p:cNvSpPr/>
          <p:nvPr>
            <p:custDataLst>
              <p:tags r:id="rId22"/>
            </p:custDataLst>
          </p:nvPr>
        </p:nvSpPr>
        <p:spPr>
          <a:xfrm>
            <a:off x="8855710" y="2672715"/>
            <a:ext cx="1228090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上传</a:t>
            </a:r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23"/>
            </p:custDataLst>
          </p:nvPr>
        </p:nvSpPr>
        <p:spPr>
          <a:xfrm>
            <a:off x="10071100" y="2670810"/>
            <a:ext cx="1228090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上传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72110" y="313690"/>
            <a:ext cx="11467465" cy="622998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42900" y="1233805"/>
            <a:ext cx="11463655" cy="101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440035" y="6540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Admin</a:t>
            </a:r>
            <a:endParaRPr lang="en-US" altLang="zh-CN"/>
          </a:p>
        </p:txBody>
      </p:sp>
      <p:pic>
        <p:nvPicPr>
          <p:cNvPr id="7" name="图片 6" descr="设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263630" y="693420"/>
            <a:ext cx="328930" cy="3289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598025" y="413385"/>
            <a:ext cx="759460" cy="81153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4548505" y="601980"/>
            <a:ext cx="1599565" cy="42100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样本</a:t>
            </a:r>
            <a:r>
              <a:rPr lang="zh-CN" altLang="en-US"/>
              <a:t>数据浏览</a:t>
            </a:r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>
            <a:off x="6744335" y="601980"/>
            <a:ext cx="1506220" cy="4203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</a:t>
            </a:r>
            <a:r>
              <a:rPr lang="zh-CN" altLang="en-US"/>
              <a:t>导入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0220" y="448310"/>
            <a:ext cx="297307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XX</a:t>
            </a:r>
            <a:r>
              <a:rPr lang="zh-CN" altLang="en-US" sz="36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样本库系统</a:t>
            </a:r>
            <a:endParaRPr lang="zh-CN" altLang="en-US" sz="36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15" name="表格 14"/>
          <p:cNvGraphicFramePr/>
          <p:nvPr>
            <p:custDataLst>
              <p:tags r:id="rId6"/>
            </p:custDataLst>
          </p:nvPr>
        </p:nvGraphicFramePr>
        <p:xfrm>
          <a:off x="765175" y="1455420"/>
          <a:ext cx="1049845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495"/>
                <a:gridCol w="1166495"/>
                <a:gridCol w="1166495"/>
                <a:gridCol w="1166495"/>
                <a:gridCol w="1166495"/>
                <a:gridCol w="1166495"/>
                <a:gridCol w="1166495"/>
                <a:gridCol w="1166495"/>
                <a:gridCol w="116649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/>
                        <a:t>编号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/>
                        <a:t>精度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/>
                        <a:t>纬度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/>
                        <a:t>长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/>
                        <a:t>宽度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……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ym typeface="+mn-ea"/>
                        </a:rPr>
                        <a:t>……</a:t>
                      </a:r>
                      <a:endParaRPr lang="en-US" altLang="zh-CN" sz="1800" b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/>
                        <a:t>微光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/>
                        <a:t>热红外</a:t>
                      </a:r>
                      <a:endParaRPr lang="zh-CN" altLang="en-US" b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791210" y="1969135"/>
            <a:ext cx="1118870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XX</a:t>
            </a:r>
            <a:endParaRPr lang="en-US" altLang="zh-CN"/>
          </a:p>
        </p:txBody>
      </p:sp>
      <p:sp>
        <p:nvSpPr>
          <p:cNvPr id="20" name="矩形 19"/>
          <p:cNvSpPr/>
          <p:nvPr>
            <p:custDataLst>
              <p:tags r:id="rId7"/>
            </p:custDataLst>
          </p:nvPr>
        </p:nvSpPr>
        <p:spPr>
          <a:xfrm>
            <a:off x="1910080" y="1969135"/>
            <a:ext cx="1188085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XX</a:t>
            </a:r>
            <a:endParaRPr lang="en-US" altLang="zh-CN"/>
          </a:p>
        </p:txBody>
      </p:sp>
      <p:sp>
        <p:nvSpPr>
          <p:cNvPr id="21" name="矩形 20"/>
          <p:cNvSpPr/>
          <p:nvPr>
            <p:custDataLst>
              <p:tags r:id="rId8"/>
            </p:custDataLst>
          </p:nvPr>
        </p:nvSpPr>
        <p:spPr>
          <a:xfrm>
            <a:off x="3085465" y="1969135"/>
            <a:ext cx="1118870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XX</a:t>
            </a:r>
            <a:endParaRPr lang="en-US" altLang="zh-CN"/>
          </a:p>
        </p:txBody>
      </p:sp>
      <p:sp>
        <p:nvSpPr>
          <p:cNvPr id="22" name="矩形 21"/>
          <p:cNvSpPr/>
          <p:nvPr>
            <p:custDataLst>
              <p:tags r:id="rId9"/>
            </p:custDataLst>
          </p:nvPr>
        </p:nvSpPr>
        <p:spPr>
          <a:xfrm>
            <a:off x="4204335" y="1969135"/>
            <a:ext cx="1228090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XX</a:t>
            </a:r>
            <a:endParaRPr lang="en-US" altLang="zh-CN"/>
          </a:p>
        </p:txBody>
      </p:sp>
      <p:sp>
        <p:nvSpPr>
          <p:cNvPr id="23" name="矩形 22"/>
          <p:cNvSpPr/>
          <p:nvPr>
            <p:custDataLst>
              <p:tags r:id="rId10"/>
            </p:custDataLst>
          </p:nvPr>
        </p:nvSpPr>
        <p:spPr>
          <a:xfrm>
            <a:off x="5430520" y="1969135"/>
            <a:ext cx="1118870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XX</a:t>
            </a:r>
            <a:endParaRPr lang="en-US" altLang="zh-CN"/>
          </a:p>
        </p:txBody>
      </p:sp>
      <p:sp>
        <p:nvSpPr>
          <p:cNvPr id="24" name="矩形 23"/>
          <p:cNvSpPr/>
          <p:nvPr>
            <p:custDataLst>
              <p:tags r:id="rId11"/>
            </p:custDataLst>
          </p:nvPr>
        </p:nvSpPr>
        <p:spPr>
          <a:xfrm>
            <a:off x="6549390" y="1969135"/>
            <a:ext cx="1188085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XX</a:t>
            </a:r>
            <a:endParaRPr lang="en-US" altLang="zh-CN"/>
          </a:p>
        </p:txBody>
      </p:sp>
      <p:sp>
        <p:nvSpPr>
          <p:cNvPr id="25" name="矩形 24"/>
          <p:cNvSpPr/>
          <p:nvPr>
            <p:custDataLst>
              <p:tags r:id="rId12"/>
            </p:custDataLst>
          </p:nvPr>
        </p:nvSpPr>
        <p:spPr>
          <a:xfrm>
            <a:off x="7724775" y="1969135"/>
            <a:ext cx="1118870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XX</a:t>
            </a:r>
            <a:endParaRPr lang="en-US" altLang="zh-CN"/>
          </a:p>
        </p:txBody>
      </p:sp>
      <p:sp>
        <p:nvSpPr>
          <p:cNvPr id="26" name="矩形 25"/>
          <p:cNvSpPr/>
          <p:nvPr>
            <p:custDataLst>
              <p:tags r:id="rId13"/>
            </p:custDataLst>
          </p:nvPr>
        </p:nvSpPr>
        <p:spPr>
          <a:xfrm>
            <a:off x="8843645" y="1969135"/>
            <a:ext cx="1228090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>
            <p:custDataLst>
              <p:tags r:id="rId14"/>
            </p:custDataLst>
          </p:nvPr>
        </p:nvSpPr>
        <p:spPr>
          <a:xfrm>
            <a:off x="10059035" y="1967230"/>
            <a:ext cx="1228090" cy="56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357485" y="1967230"/>
            <a:ext cx="594995" cy="56578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460" y="1983740"/>
            <a:ext cx="619125" cy="549275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751840" y="1414780"/>
            <a:ext cx="10618470" cy="49479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65" y="3058795"/>
            <a:ext cx="3401695" cy="30181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8733790" y="3058795"/>
            <a:ext cx="407670" cy="436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81330" y="347980"/>
            <a:ext cx="18084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上传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模块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2280" y="3131185"/>
            <a:ext cx="1760220" cy="87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ship</a:t>
            </a:r>
            <a:r>
              <a:rPr lang="zh-CN" altLang="en-US"/>
              <a:t>信息</a:t>
            </a:r>
            <a:r>
              <a:rPr lang="zh-CN" altLang="en-US"/>
              <a:t>上传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491865" y="3105150"/>
            <a:ext cx="1760220" cy="87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ais</a:t>
            </a:r>
            <a:r>
              <a:rPr lang="zh-CN" altLang="en-US"/>
              <a:t>上传</a:t>
            </a:r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6012180" y="3915410"/>
            <a:ext cx="1760220" cy="87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单个</a:t>
            </a:r>
            <a:r>
              <a:rPr lang="en-US" altLang="zh-CN"/>
              <a:t>ais</a:t>
            </a:r>
            <a:r>
              <a:rPr lang="zh-CN" altLang="en-US"/>
              <a:t>上传</a:t>
            </a: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6012180" y="1996440"/>
            <a:ext cx="1760220" cy="87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批量</a:t>
            </a:r>
            <a:r>
              <a:rPr lang="en-US" altLang="zh-CN"/>
              <a:t>ais</a:t>
            </a:r>
            <a:r>
              <a:rPr lang="zh-CN" altLang="en-US"/>
              <a:t>上传</a:t>
            </a:r>
            <a:endParaRPr lang="zh-CN" altLang="en-US"/>
          </a:p>
        </p:txBody>
      </p:sp>
      <p:sp>
        <p:nvSpPr>
          <p:cNvPr id="9" name="左中括号 8"/>
          <p:cNvSpPr/>
          <p:nvPr/>
        </p:nvSpPr>
        <p:spPr>
          <a:xfrm>
            <a:off x="5544185" y="2501265"/>
            <a:ext cx="233045" cy="192468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8197215" y="3105150"/>
            <a:ext cx="800100" cy="546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9434830" y="3915410"/>
            <a:ext cx="1760220" cy="87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微光上传</a:t>
            </a:r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9354185" y="1996440"/>
            <a:ext cx="1760220" cy="87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热红外上传</a:t>
            </a:r>
            <a:endParaRPr lang="zh-CN" altLang="en-US"/>
          </a:p>
        </p:txBody>
      </p:sp>
      <p:sp>
        <p:nvSpPr>
          <p:cNvPr id="13" name="右箭头 12"/>
          <p:cNvSpPr/>
          <p:nvPr>
            <p:custDataLst>
              <p:tags r:id="rId6"/>
            </p:custDataLst>
          </p:nvPr>
        </p:nvSpPr>
        <p:spPr>
          <a:xfrm>
            <a:off x="2472055" y="3309620"/>
            <a:ext cx="779780" cy="516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372110" y="313690"/>
            <a:ext cx="11467465" cy="622998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 flipV="1">
            <a:off x="332740" y="1233805"/>
            <a:ext cx="11463655" cy="101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0440035" y="6540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Admin</a:t>
            </a:r>
            <a:endParaRPr lang="en-US" altLang="zh-CN"/>
          </a:p>
        </p:txBody>
      </p:sp>
      <p:pic>
        <p:nvPicPr>
          <p:cNvPr id="7" name="图片 6" descr="设置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63630" y="693420"/>
            <a:ext cx="328930" cy="3289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598025" y="413385"/>
            <a:ext cx="759460" cy="811530"/>
          </a:xfrm>
          <a:prstGeom prst="rect">
            <a:avLst/>
          </a:prstGeom>
        </p:spPr>
      </p:pic>
      <p:sp>
        <p:nvSpPr>
          <p:cNvPr id="9" name="圆角矩形 8"/>
          <p:cNvSpPr/>
          <p:nvPr>
            <p:custDataLst>
              <p:tags r:id="rId9"/>
            </p:custDataLst>
          </p:nvPr>
        </p:nvSpPr>
        <p:spPr>
          <a:xfrm>
            <a:off x="4548505" y="601980"/>
            <a:ext cx="1599565" cy="4210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样本</a:t>
            </a:r>
            <a:r>
              <a:rPr lang="zh-CN" altLang="en-US"/>
              <a:t>数据浏览</a:t>
            </a:r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10"/>
            </p:custDataLst>
          </p:nvPr>
        </p:nvSpPr>
        <p:spPr>
          <a:xfrm>
            <a:off x="6744335" y="601980"/>
            <a:ext cx="1506220" cy="42037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</a:t>
            </a:r>
            <a:r>
              <a:rPr lang="zh-CN" altLang="en-US"/>
              <a:t>导入</a:t>
            </a:r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11"/>
            </p:custDataLst>
          </p:nvPr>
        </p:nvSpPr>
        <p:spPr>
          <a:xfrm>
            <a:off x="490220" y="448310"/>
            <a:ext cx="297307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XX</a:t>
            </a:r>
            <a:r>
              <a:rPr lang="zh-CN" altLang="en-US" sz="36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数据库系统</a:t>
            </a:r>
            <a:endParaRPr lang="zh-CN" altLang="en-US" sz="36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24000" y="1567815"/>
            <a:ext cx="9005570" cy="44545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>
            <p:custDataLst>
              <p:tags r:id="rId12"/>
            </p:custDataLst>
          </p:nvPr>
        </p:nvSpPr>
        <p:spPr>
          <a:xfrm>
            <a:off x="3289300" y="5272405"/>
            <a:ext cx="1506220" cy="42037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重置</a:t>
            </a:r>
            <a:endParaRPr lang="zh-CN" altLang="en-US"/>
          </a:p>
        </p:txBody>
      </p:sp>
      <p:sp>
        <p:nvSpPr>
          <p:cNvPr id="14" name="圆角矩形 13"/>
          <p:cNvSpPr/>
          <p:nvPr>
            <p:custDataLst>
              <p:tags r:id="rId13"/>
            </p:custDataLst>
          </p:nvPr>
        </p:nvSpPr>
        <p:spPr>
          <a:xfrm>
            <a:off x="7216775" y="5271135"/>
            <a:ext cx="1506220" cy="42037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提交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89300" y="1977390"/>
            <a:ext cx="1797685" cy="211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442845" y="1898650"/>
            <a:ext cx="1048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XXXX:</a:t>
            </a:r>
            <a:endParaRPr lang="en-US" altLang="zh-CN"/>
          </a:p>
        </p:txBody>
      </p:sp>
      <p:sp>
        <p:nvSpPr>
          <p:cNvPr id="17" name="矩形 16"/>
          <p:cNvSpPr/>
          <p:nvPr>
            <p:custDataLst>
              <p:tags r:id="rId14"/>
            </p:custDataLst>
          </p:nvPr>
        </p:nvSpPr>
        <p:spPr>
          <a:xfrm>
            <a:off x="7216775" y="1977390"/>
            <a:ext cx="1797685" cy="211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6370320" y="1898650"/>
            <a:ext cx="1048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XXXX:</a:t>
            </a:r>
            <a:endParaRPr lang="en-US" altLang="zh-CN"/>
          </a:p>
        </p:txBody>
      </p:sp>
      <p:sp>
        <p:nvSpPr>
          <p:cNvPr id="19" name="矩形 18"/>
          <p:cNvSpPr/>
          <p:nvPr>
            <p:custDataLst>
              <p:tags r:id="rId16"/>
            </p:custDataLst>
          </p:nvPr>
        </p:nvSpPr>
        <p:spPr>
          <a:xfrm>
            <a:off x="3289300" y="2472690"/>
            <a:ext cx="1797685" cy="211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17"/>
            </p:custDataLst>
          </p:nvPr>
        </p:nvSpPr>
        <p:spPr>
          <a:xfrm>
            <a:off x="2442845" y="2393950"/>
            <a:ext cx="1048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XXXX:</a:t>
            </a:r>
            <a:endParaRPr lang="en-US" altLang="zh-CN"/>
          </a:p>
        </p:txBody>
      </p:sp>
      <p:sp>
        <p:nvSpPr>
          <p:cNvPr id="21" name="矩形 20"/>
          <p:cNvSpPr/>
          <p:nvPr>
            <p:custDataLst>
              <p:tags r:id="rId18"/>
            </p:custDataLst>
          </p:nvPr>
        </p:nvSpPr>
        <p:spPr>
          <a:xfrm>
            <a:off x="7216775" y="2472690"/>
            <a:ext cx="1797685" cy="211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>
            <p:custDataLst>
              <p:tags r:id="rId19"/>
            </p:custDataLst>
          </p:nvPr>
        </p:nvSpPr>
        <p:spPr>
          <a:xfrm>
            <a:off x="6370320" y="2393950"/>
            <a:ext cx="1048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XXXX:</a:t>
            </a:r>
            <a:endParaRPr lang="en-US" altLang="zh-CN"/>
          </a:p>
        </p:txBody>
      </p:sp>
      <p:sp>
        <p:nvSpPr>
          <p:cNvPr id="23" name="矩形 22"/>
          <p:cNvSpPr/>
          <p:nvPr>
            <p:custDataLst>
              <p:tags r:id="rId20"/>
            </p:custDataLst>
          </p:nvPr>
        </p:nvSpPr>
        <p:spPr>
          <a:xfrm>
            <a:off x="3308350" y="3003550"/>
            <a:ext cx="1797685" cy="211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21"/>
            </p:custDataLst>
          </p:nvPr>
        </p:nvSpPr>
        <p:spPr>
          <a:xfrm>
            <a:off x="2461895" y="2924810"/>
            <a:ext cx="1048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XXXX:</a:t>
            </a:r>
            <a:endParaRPr lang="en-US" altLang="zh-CN"/>
          </a:p>
        </p:txBody>
      </p:sp>
      <p:sp>
        <p:nvSpPr>
          <p:cNvPr id="25" name="矩形 24"/>
          <p:cNvSpPr/>
          <p:nvPr>
            <p:custDataLst>
              <p:tags r:id="rId22"/>
            </p:custDataLst>
          </p:nvPr>
        </p:nvSpPr>
        <p:spPr>
          <a:xfrm>
            <a:off x="7235825" y="3003550"/>
            <a:ext cx="1797685" cy="211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>
            <p:custDataLst>
              <p:tags r:id="rId23"/>
            </p:custDataLst>
          </p:nvPr>
        </p:nvSpPr>
        <p:spPr>
          <a:xfrm>
            <a:off x="6389370" y="2924810"/>
            <a:ext cx="1048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XXXX:</a:t>
            </a:r>
            <a:endParaRPr lang="en-US" altLang="zh-CN"/>
          </a:p>
        </p:txBody>
      </p:sp>
      <p:sp>
        <p:nvSpPr>
          <p:cNvPr id="29" name="矩形 28"/>
          <p:cNvSpPr/>
          <p:nvPr>
            <p:custDataLst>
              <p:tags r:id="rId24"/>
            </p:custDataLst>
          </p:nvPr>
        </p:nvSpPr>
        <p:spPr>
          <a:xfrm>
            <a:off x="3296920" y="3527425"/>
            <a:ext cx="1797685" cy="211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>
            <p:custDataLst>
              <p:tags r:id="rId25"/>
            </p:custDataLst>
          </p:nvPr>
        </p:nvSpPr>
        <p:spPr>
          <a:xfrm>
            <a:off x="2450465" y="3448685"/>
            <a:ext cx="1048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XXXX:</a:t>
            </a:r>
            <a:endParaRPr lang="en-US" altLang="zh-CN"/>
          </a:p>
        </p:txBody>
      </p:sp>
      <p:sp>
        <p:nvSpPr>
          <p:cNvPr id="31" name="矩形 30"/>
          <p:cNvSpPr/>
          <p:nvPr>
            <p:custDataLst>
              <p:tags r:id="rId26"/>
            </p:custDataLst>
          </p:nvPr>
        </p:nvSpPr>
        <p:spPr>
          <a:xfrm>
            <a:off x="7224395" y="3527425"/>
            <a:ext cx="1797685" cy="211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>
            <p:custDataLst>
              <p:tags r:id="rId27"/>
            </p:custDataLst>
          </p:nvPr>
        </p:nvSpPr>
        <p:spPr>
          <a:xfrm>
            <a:off x="6377940" y="3448685"/>
            <a:ext cx="1048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XXXX:</a:t>
            </a:r>
            <a:endParaRPr lang="en-US" altLang="zh-CN"/>
          </a:p>
        </p:txBody>
      </p:sp>
      <p:sp>
        <p:nvSpPr>
          <p:cNvPr id="39" name="文本框 38"/>
          <p:cNvSpPr txBox="1"/>
          <p:nvPr>
            <p:custDataLst>
              <p:tags r:id="rId28"/>
            </p:custDataLst>
          </p:nvPr>
        </p:nvSpPr>
        <p:spPr>
          <a:xfrm>
            <a:off x="2480945" y="4360545"/>
            <a:ext cx="1048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XXXX:</a:t>
            </a:r>
            <a:endParaRPr lang="en-US" altLang="zh-CN"/>
          </a:p>
        </p:txBody>
      </p:sp>
      <p:sp>
        <p:nvSpPr>
          <p:cNvPr id="44" name="矩形 43"/>
          <p:cNvSpPr/>
          <p:nvPr>
            <p:custDataLst>
              <p:tags r:id="rId29"/>
            </p:custDataLst>
          </p:nvPr>
        </p:nvSpPr>
        <p:spPr>
          <a:xfrm>
            <a:off x="3315335" y="4077335"/>
            <a:ext cx="1365885" cy="933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3526790" y="4086860"/>
            <a:ext cx="927735" cy="8959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72*41"/>
  <p:tag name="TABLE_ENDDRAG_RECT" val="10*241*272*41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COMMONDATA" val="eyJoZGlkIjoiODRlYjU4ZjJmZTkyNGZmZTYwMTVhOGNjZTk3NTUyYmMifQ=="/>
  <p:tag name="KSO_WPP_MARK_KEY" val="a3a64a32-5306-4d84-b732-9efe828648e5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TABLE_BEAUTIFY" val="smartTable{f51e31b0-e392-40c4-9c3f-a9b2eb956af5}"/>
  <p:tag name="KSO_WM_BEAUTIFY_FLAG" val=""/>
  <p:tag name="TABLE_ENDDRAG_ORIGIN_RECT" val="166*80"/>
  <p:tag name="TABLE_ENDDRAG_RECT" val="90*204*166*80"/>
</p:tagLst>
</file>

<file path=ppt/tags/tag16.xml><?xml version="1.0" encoding="utf-8"?>
<p:tagLst xmlns:p="http://schemas.openxmlformats.org/presentationml/2006/main">
  <p:tag name="KSO_WM_UNIT_TABLE_BEAUTIFY" val="smartTable{d91510a8-49f9-40a6-8c61-9acb5e32bf14}"/>
  <p:tag name="KSO_WM_BEAUTIFY_FLAG" val=""/>
  <p:tag name="TABLE_ENDDRAG_ORIGIN_RECT" val="217*60"/>
  <p:tag name="TABLE_ENDDRAG_RECT" val="18*311*217*60"/>
</p:tagLst>
</file>

<file path=ppt/tags/tag17.xml><?xml version="1.0" encoding="utf-8"?>
<p:tagLst xmlns:p="http://schemas.openxmlformats.org/presentationml/2006/main">
  <p:tag name="KSO_WM_UNIT_TABLE_BEAUTIFY" val="smartTable{bea69d16-d7f6-45b8-9df5-71dbd06d5fc4}"/>
  <p:tag name="KSO_WM_BEAUTIFY_FLAG" val=""/>
  <p:tag name="TABLE_ENDDRAG_ORIGIN_RECT" val="325*100"/>
  <p:tag name="TABLE_ENDDRAG_RECT" val="205*448*325*100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TABLE_BEAUTIFY" val="smartTable{27d2dd0c-6fea-4689-8d22-168b7b94cbf4}"/>
  <p:tag name="TABLE_ENDDRAG_ORIGIN_RECT" val="329*75"/>
  <p:tag name="TABLE_ENDDRAG_RECT" val="212*151*329*75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TABLE_ENDDRAG_ORIGIN_RECT" val="938*72"/>
  <p:tag name="TABLE_ENDDRAG_RECT" val="16*352*938*72"/>
  <p:tag name="KSO_WM_UNIT_TABLE_BEAUTIFY" val="smartTable{72e96e17-c838-4f9c-b27e-f5bf9a12be20}"/>
</p:tagLst>
</file>

<file path=ppt/tags/tag21.xml><?xml version="1.0" encoding="utf-8"?>
<p:tagLst xmlns:p="http://schemas.openxmlformats.org/presentationml/2006/main">
  <p:tag name="KSO_WM_BEAUTIFY_FLAG" val=""/>
  <p:tag name="KSO_WM_UNIT_PLACING_PICTURE_USER_VIEWPORT" val="{&quot;height&quot;:2840,&quot;width&quot;:2660}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TABLE_ENDDRAG_ORIGIN_RECT" val="826*27"/>
  <p:tag name="TABLE_ENDDRAG_RECT" val="144*255*826*28"/>
  <p:tag name="KSO_WM_UNIT_TABLE_BEAUTIFY" val="smartTable{f4b14a75-bf77-43ce-a2e0-f047ff829749}"/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TABLE_ENDDRAG_ORIGIN_RECT" val="272*41"/>
  <p:tag name="TABLE_ENDDRAG_RECT" val="10*241*272*41"/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  <p:tag name="KSO_WM_UNIT_PLACING_PICTURE_USER_VIEWPORT" val="{&quot;height&quot;:2840,&quot;width&quot;:2660}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TABLE_ENDDRAG_ORIGIN_RECT" val="826*27"/>
  <p:tag name="TABLE_ENDDRAG_RECT" val="144*255*826*28"/>
  <p:tag name="KSO_WM_UNIT_TABLE_BEAUTIFY" val="smartTable{f4b14a75-bf77-43ce-a2e0-f047ff829749}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TABLE_ENDDRAG_ORIGIN_RECT" val="272*41"/>
  <p:tag name="TABLE_ENDDRAG_RECT" val="10*241*272*41"/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  <p:tag name="KSO_WM_UNIT_PLACING_PICTURE_USER_VIEWPORT" val="{&quot;height&quot;:2840,&quot;width&quot;:2660}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TABLE_ENDDRAG_ORIGIN_RECT" val="826*27"/>
  <p:tag name="TABLE_ENDDRAG_RECT" val="144*255*826*28"/>
  <p:tag name="KSO_WM_UNIT_TABLE_BEAUTIFY" val="smartTable{f4b14a75-bf77-43ce-a2e0-f047ff829749}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TABLE_ENDDRAG_ORIGIN_RECT" val="272*41"/>
  <p:tag name="TABLE_ENDDRAG_RECT" val="10*241*272*41"/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  <p:tag name="KSO_WM_UNIT_PLACING_PICTURE_USER_VIEWPORT" val="{&quot;height&quot;:2840,&quot;width&quot;:2660}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TABLE_ENDDRAG_ORIGIN_RECT" val="272*41"/>
  <p:tag name="TABLE_ENDDRAG_RECT" val="10*241*272*41"/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964</Words>
  <Application>WPS 演示</Application>
  <PresentationFormat>宽屏</PresentationFormat>
  <Paragraphs>319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6 6</dc:creator>
  <cp:lastModifiedBy>kq</cp:lastModifiedBy>
  <cp:revision>110</cp:revision>
  <dcterms:created xsi:type="dcterms:W3CDTF">2023-03-08T07:30:00Z</dcterms:created>
  <dcterms:modified xsi:type="dcterms:W3CDTF">2023-03-31T07:07:58Z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68DDC08EF59D41EEAF272310F23F39A8</vt:lpwstr>
  </property>
  <property fmtid="{D5CDD505-2E9C-101B-9397-08002B2CF9AE}" pid="3" name="KSOProductBuildVer">
    <vt:lpwstr>2052-11.1.0.13703</vt:lpwstr>
  </property>
</Properties>
</file>