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bank" initials="i" lastIdx="24" clrIdx="0">
    <p:extLst>
      <p:ext uri="{19B8F6BF-5375-455C-9EA6-DF929625EA0E}">
        <p15:presenceInfo xmlns:p15="http://schemas.microsoft.com/office/powerpoint/2012/main" userId="itb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5" autoAdjust="0"/>
    <p:restoredTop sz="96370" autoAdjust="0"/>
  </p:normalViewPr>
  <p:slideViewPr>
    <p:cSldViewPr snapToGrid="0">
      <p:cViewPr varScale="1">
        <p:scale>
          <a:sx n="57" d="100"/>
          <a:sy n="57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F5D24-8C1F-4479-9B78-60025B9A7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5F82A-91C6-4543-9C5E-0AFC6100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D0A5D-892D-4126-91B4-CC744B48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2FD05-84D0-4585-8E89-BE7BAE5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31AA0-C1EA-4CD1-829F-57EF72A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590E-5708-4585-B4BB-6EF5997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C1B27-5389-4B39-8302-72F1CC4F4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9DF6C-8FC0-471B-AB5F-285CCA91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78688-7DFD-423F-B645-CBF8EF6D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CD45-95A2-47CB-8A41-D1BC6380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325467-172D-4142-9F2B-18A0BC25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DE8F4-F4B6-4BDF-8907-19BC00D6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25E0D-7DF2-439C-8508-15981E3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4FC4F-493E-40AC-B1C7-7751F2C7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2E71-AF55-4CE1-B21E-915140F1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13F72-BD57-4467-A4CA-27768CD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4BCE9-E4C0-4E02-9677-25065370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3C214-5D29-47C2-8D96-405757C3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70F5C-D3E7-4312-8B37-6BB5B455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76C50-4602-4D2A-9E23-E0AEBF14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6F97-54F1-4DE4-9D9F-C65AC996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A8816-496D-4A98-A1F8-8F55D964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E6B51-194F-4370-837D-2DF480C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B79C2-D637-4F1A-828D-EC13BFD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43272-0826-47B1-8402-C90DC5A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1EEEC-BED5-4051-A582-4B19E02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A7E0C-66E5-403C-AE39-ED44FA6D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943D7-892C-4F9F-91D9-FA3FF14C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50602-4F81-458F-B616-1B9321B8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6E9AD-C1B5-47D2-9F2E-A440821E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01387-10CF-4671-9D0D-F87E5AEF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EB7D-7627-49B5-92E1-0BF6170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11F1F-2164-4326-80D5-8160B7FC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D7890-E395-4684-928D-6BEDF9F32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2FD51-53BA-40E8-B246-2236AE78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FEA36-48AB-4927-AC19-61E280A5D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16211D-614D-481C-A925-6E1780A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F7BE40-94F0-4C19-B496-86F5E850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BFA8B-9597-4AAB-A918-CC593631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15B6-2A36-40F6-A778-646249F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D2D360-7063-424C-9F78-72075339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04E3C1-4D9F-4AD6-B2EA-732C058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531E0-8B0A-45B0-8039-A7ED5BB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57258-C208-486C-8980-939078DC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56EB2-1586-4D80-9FFC-0556685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80540-738B-4E74-89C7-2F6BCCC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04048-DD50-4A16-8F2E-702C93B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C0B7F-E935-4667-B9BF-1E43CB74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C415F-64AC-4638-8174-48BDA5E6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9C47F-ED8C-4277-9A1F-15535221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695C6-C9B2-4DAD-BE97-68E6435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6EB62-5796-458E-93A3-476D72C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6EE2F-2DCA-4805-AD02-B85C6936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392CA6-BF21-4F41-9BCE-197C33FF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EDCFD-18D2-44C7-B2A8-AE778A06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9083F-DA99-4624-AAFE-C89FB8A7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6248B-7B4E-4AA4-9EF4-0260F049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BDE66-D511-4E4B-8F7F-CDC0469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7CE340-3F99-4760-BCA4-80E352CA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7580F-DEDB-4980-B974-6CBF2534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1B8F0-8311-4D00-BBF9-B1B0CCBB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66D3-E820-486D-909F-2B9575BA7DC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184F-2A9C-4371-8C13-AFEFE057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0B57-A5CE-4545-BBCB-662FCBE0A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2965C-BDE7-453F-A6E0-97672D4C3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일일업무보고</a:t>
            </a:r>
            <a:br>
              <a:rPr lang="en-US" altLang="ko-KR" dirty="0"/>
            </a:br>
            <a:r>
              <a:rPr lang="en-US" altLang="ko-KR" dirty="0"/>
              <a:t>20240816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8AB051-7ED5-427F-A814-7E283594C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7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6A8D-C6CF-4D9B-BFDD-657F605A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r>
              <a:rPr lang="ko-KR" altLang="en-US" dirty="0"/>
              <a:t>설정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1716F-955A-4AA5-90FC-50C4433B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라우터</a:t>
            </a:r>
            <a:r>
              <a:rPr lang="en-US" altLang="ko-KR" sz="2000" dirty="0"/>
              <a:t>3</a:t>
            </a:r>
            <a:r>
              <a:rPr lang="ko-KR" altLang="en-US" sz="2000" dirty="0"/>
              <a:t>개를 </a:t>
            </a:r>
            <a:r>
              <a:rPr lang="en-US" altLang="ko-KR" sz="2000" dirty="0"/>
              <a:t>Triangle</a:t>
            </a:r>
            <a:r>
              <a:rPr lang="ko-KR" altLang="en-US" sz="2000" dirty="0"/>
              <a:t>로 연결시켜서 어느 한곳이 접속이 끊겨도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다른 회선으로 </a:t>
            </a:r>
            <a:r>
              <a:rPr lang="ko-KR" altLang="en-US" sz="2000" dirty="0" err="1"/>
              <a:t>연결될수</a:t>
            </a:r>
            <a:r>
              <a:rPr lang="ko-KR" altLang="en-US" sz="2000" dirty="0"/>
              <a:t> 있게 </a:t>
            </a:r>
            <a:r>
              <a:rPr lang="ko-KR" altLang="en-US" sz="2000" dirty="0" err="1"/>
              <a:t>설정시키는방법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위의 </a:t>
            </a:r>
            <a:r>
              <a:rPr lang="en-US" altLang="ko-KR" sz="2000" dirty="0"/>
              <a:t>3router</a:t>
            </a:r>
            <a:r>
              <a:rPr lang="ko-KR" altLang="en-US" sz="2000" dirty="0"/>
              <a:t> </a:t>
            </a:r>
            <a:r>
              <a:rPr lang="en-US" altLang="ko-KR" sz="2000" dirty="0"/>
              <a:t>6switch </a:t>
            </a:r>
            <a:r>
              <a:rPr lang="ko-KR" altLang="en-US" sz="2000" dirty="0"/>
              <a:t>의 </a:t>
            </a:r>
            <a:r>
              <a:rPr lang="en-US" altLang="ko-KR" sz="2000" dirty="0"/>
              <a:t>Router1</a:t>
            </a:r>
            <a:r>
              <a:rPr lang="ko-KR" altLang="en-US" sz="2000" dirty="0"/>
              <a:t>의 설정방법을 라우터</a:t>
            </a:r>
            <a:r>
              <a:rPr lang="en-US" altLang="ko-KR" sz="2000" dirty="0"/>
              <a:t>3</a:t>
            </a:r>
            <a:r>
              <a:rPr lang="ko-KR" altLang="en-US" sz="2000" dirty="0"/>
              <a:t>개로 </a:t>
            </a:r>
            <a:r>
              <a:rPr lang="ko-KR" altLang="en-US" sz="2000" dirty="0" err="1"/>
              <a:t>설정하는방법과</a:t>
            </a:r>
            <a:r>
              <a:rPr lang="ko-KR" altLang="en-US" sz="2000" dirty="0"/>
              <a:t> 비슷하다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예제참조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2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741A39-A9D0-4610-B93E-48A07A4A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4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7B71FC-AE4E-49AD-AA0F-E9FDD16CB869}"/>
              </a:ext>
            </a:extLst>
          </p:cNvPr>
          <p:cNvSpPr/>
          <p:nvPr/>
        </p:nvSpPr>
        <p:spPr>
          <a:xfrm>
            <a:off x="8646725" y="2289309"/>
            <a:ext cx="1344563" cy="13011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556646-283A-41C7-8767-DE8B2EC0E0E7}"/>
              </a:ext>
            </a:extLst>
          </p:cNvPr>
          <p:cNvSpPr/>
          <p:nvPr/>
        </p:nvSpPr>
        <p:spPr>
          <a:xfrm>
            <a:off x="2970410" y="2422321"/>
            <a:ext cx="494243" cy="1866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6C0E-1C4D-46EA-B4C0-5F2C003DACC2}"/>
              </a:ext>
            </a:extLst>
          </p:cNvPr>
          <p:cNvSpPr txBox="1"/>
          <p:nvPr/>
        </p:nvSpPr>
        <p:spPr>
          <a:xfrm>
            <a:off x="8646725" y="775323"/>
            <a:ext cx="285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Router0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9C9AF-0EB7-4A5C-9C05-949262BBE52D}"/>
              </a:ext>
            </a:extLst>
          </p:cNvPr>
          <p:cNvSpPr txBox="1"/>
          <p:nvPr/>
        </p:nvSpPr>
        <p:spPr>
          <a:xfrm>
            <a:off x="2037968" y="959989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Router0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0D6645-3E30-4E99-9A18-FB427C2C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CB2C7B-C6F9-49D1-9E23-22CCB79BA276}"/>
              </a:ext>
            </a:extLst>
          </p:cNvPr>
          <p:cNvSpPr/>
          <p:nvPr/>
        </p:nvSpPr>
        <p:spPr>
          <a:xfrm>
            <a:off x="8332400" y="2384559"/>
            <a:ext cx="1344563" cy="13011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0BA23C-D13D-4399-8E67-7A8AD0B9C27A}"/>
              </a:ext>
            </a:extLst>
          </p:cNvPr>
          <p:cNvSpPr/>
          <p:nvPr/>
        </p:nvSpPr>
        <p:spPr>
          <a:xfrm>
            <a:off x="1638300" y="3870459"/>
            <a:ext cx="590113" cy="358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1A108-3383-4738-988D-65F5D75C98B2}"/>
              </a:ext>
            </a:extLst>
          </p:cNvPr>
          <p:cNvSpPr txBox="1"/>
          <p:nvPr/>
        </p:nvSpPr>
        <p:spPr>
          <a:xfrm>
            <a:off x="2026850" y="933782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Router0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F66A87-83AB-4563-8BE0-658A69B1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24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DE11F-6E55-4DDD-9B51-3BAED80735F9}"/>
              </a:ext>
            </a:extLst>
          </p:cNvPr>
          <p:cNvSpPr txBox="1"/>
          <p:nvPr/>
        </p:nvSpPr>
        <p:spPr>
          <a:xfrm>
            <a:off x="2541200" y="886157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Router1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5132EB-C998-4323-9587-8F68499A4A9B}"/>
              </a:ext>
            </a:extLst>
          </p:cNvPr>
          <p:cNvSpPr/>
          <p:nvPr/>
        </p:nvSpPr>
        <p:spPr>
          <a:xfrm>
            <a:off x="10113575" y="2536960"/>
            <a:ext cx="1564075" cy="5205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67BD-9319-4FFF-9EA6-0270E173B42E}"/>
              </a:ext>
            </a:extLst>
          </p:cNvPr>
          <p:cNvSpPr txBox="1"/>
          <p:nvPr/>
        </p:nvSpPr>
        <p:spPr>
          <a:xfrm>
            <a:off x="9884975" y="810124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Router1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84C3B-5A4E-43F6-88B1-E025FFE4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3681412"/>
            <a:ext cx="1828800" cy="1190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275B0E-4F6E-424C-B4DC-609549A79C99}"/>
              </a:ext>
            </a:extLst>
          </p:cNvPr>
          <p:cNvSpPr/>
          <p:nvPr/>
        </p:nvSpPr>
        <p:spPr>
          <a:xfrm>
            <a:off x="10153650" y="4243387"/>
            <a:ext cx="1564075" cy="547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9AE543-9DA4-4A09-B44F-D5F907C7D7A9}"/>
              </a:ext>
            </a:extLst>
          </p:cNvPr>
          <p:cNvSpPr/>
          <p:nvPr/>
        </p:nvSpPr>
        <p:spPr>
          <a:xfrm>
            <a:off x="1866900" y="2532198"/>
            <a:ext cx="674300" cy="1824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7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F66A87-83AB-4563-8BE0-658A69B1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24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DE11F-6E55-4DDD-9B51-3BAED80735F9}"/>
              </a:ext>
            </a:extLst>
          </p:cNvPr>
          <p:cNvSpPr txBox="1"/>
          <p:nvPr/>
        </p:nvSpPr>
        <p:spPr>
          <a:xfrm>
            <a:off x="2541200" y="886157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Router1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5132EB-C998-4323-9587-8F68499A4A9B}"/>
              </a:ext>
            </a:extLst>
          </p:cNvPr>
          <p:cNvSpPr/>
          <p:nvPr/>
        </p:nvSpPr>
        <p:spPr>
          <a:xfrm>
            <a:off x="10153650" y="3160845"/>
            <a:ext cx="1619250" cy="10396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67BD-9319-4FFF-9EA6-0270E173B42E}"/>
              </a:ext>
            </a:extLst>
          </p:cNvPr>
          <p:cNvSpPr txBox="1"/>
          <p:nvPr/>
        </p:nvSpPr>
        <p:spPr>
          <a:xfrm>
            <a:off x="9884975" y="810124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Router1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84C3B-5A4E-43F6-88B1-E025FFE4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3681412"/>
            <a:ext cx="1828800" cy="1190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9AE543-9DA4-4A09-B44F-D5F907C7D7A9}"/>
              </a:ext>
            </a:extLst>
          </p:cNvPr>
          <p:cNvSpPr/>
          <p:nvPr/>
        </p:nvSpPr>
        <p:spPr>
          <a:xfrm>
            <a:off x="3630733" y="3752325"/>
            <a:ext cx="760291" cy="307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CE965B-75B1-4CC6-AF89-94B9670D7CDE}"/>
              </a:ext>
            </a:extLst>
          </p:cNvPr>
          <p:cNvSpPr/>
          <p:nvPr/>
        </p:nvSpPr>
        <p:spPr>
          <a:xfrm>
            <a:off x="10153650" y="3162300"/>
            <a:ext cx="1619250" cy="10539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99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2B5B08-47CE-45A5-AE90-D6BCDE1E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E28DE6-16BB-4BFD-869E-E4347B35F345}"/>
              </a:ext>
            </a:extLst>
          </p:cNvPr>
          <p:cNvSpPr/>
          <p:nvPr/>
        </p:nvSpPr>
        <p:spPr>
          <a:xfrm>
            <a:off x="10458450" y="2533650"/>
            <a:ext cx="1619250" cy="10539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65FBF-B319-42F7-B7D5-9828D30EB307}"/>
              </a:ext>
            </a:extLst>
          </p:cNvPr>
          <p:cNvSpPr txBox="1"/>
          <p:nvPr/>
        </p:nvSpPr>
        <p:spPr>
          <a:xfrm>
            <a:off x="2645975" y="1019507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Router2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4D48DF-353A-417D-9D2A-109CD408D0E4}"/>
              </a:ext>
            </a:extLst>
          </p:cNvPr>
          <p:cNvSpPr/>
          <p:nvPr/>
        </p:nvSpPr>
        <p:spPr>
          <a:xfrm>
            <a:off x="4230808" y="2752857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44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2B5B08-47CE-45A5-AE90-D6BCDE1E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65FBF-B319-42F7-B7D5-9828D30EB307}"/>
              </a:ext>
            </a:extLst>
          </p:cNvPr>
          <p:cNvSpPr txBox="1"/>
          <p:nvPr/>
        </p:nvSpPr>
        <p:spPr>
          <a:xfrm>
            <a:off x="2655500" y="1019507"/>
            <a:ext cx="2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Router2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설정</a:t>
            </a:r>
            <a:r>
              <a:rPr lang="en-US" altLang="ko-KR" sz="1400" dirty="0">
                <a:solidFill>
                  <a:srgbClr val="FF0000"/>
                </a:solidFill>
              </a:rPr>
              <a:t>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4D48DF-353A-417D-9D2A-109CD408D0E4}"/>
              </a:ext>
            </a:extLst>
          </p:cNvPr>
          <p:cNvSpPr/>
          <p:nvPr/>
        </p:nvSpPr>
        <p:spPr>
          <a:xfrm>
            <a:off x="1306633" y="2867157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A4294-4597-4B36-BFBC-4C4872D9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0" y="3571875"/>
            <a:ext cx="1714500" cy="140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495636-5A09-49DA-9143-4DBF30EEE0DB}"/>
              </a:ext>
            </a:extLst>
          </p:cNvPr>
          <p:cNvSpPr/>
          <p:nvPr/>
        </p:nvSpPr>
        <p:spPr>
          <a:xfrm>
            <a:off x="10477500" y="3571875"/>
            <a:ext cx="161925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3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E614D-3DE4-4AAA-A2FD-4B9F7CA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RIP 5Router 4Switch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4EFE6-2435-45B5-871A-6B51A0A6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962"/>
            <a:ext cx="12192000" cy="51579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B7ED11-1360-4324-AFF5-6BAFE6F4C5B9}"/>
              </a:ext>
            </a:extLst>
          </p:cNvPr>
          <p:cNvSpPr/>
          <p:nvPr/>
        </p:nvSpPr>
        <p:spPr>
          <a:xfrm>
            <a:off x="357399" y="4251820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D2E752-9EE1-4DF3-82D7-504AA8A99A0C}"/>
              </a:ext>
            </a:extLst>
          </p:cNvPr>
          <p:cNvSpPr/>
          <p:nvPr/>
        </p:nvSpPr>
        <p:spPr>
          <a:xfrm>
            <a:off x="2856759" y="4251820"/>
            <a:ext cx="712667" cy="259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5F5C6D-15D4-4994-A6DC-F9A1ACB2C8AE}"/>
              </a:ext>
            </a:extLst>
          </p:cNvPr>
          <p:cNvSpPr/>
          <p:nvPr/>
        </p:nvSpPr>
        <p:spPr>
          <a:xfrm>
            <a:off x="6906244" y="4251820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0892-062B-4E10-9652-40E2129C301A}"/>
              </a:ext>
            </a:extLst>
          </p:cNvPr>
          <p:cNvSpPr/>
          <p:nvPr/>
        </p:nvSpPr>
        <p:spPr>
          <a:xfrm>
            <a:off x="10372256" y="3988094"/>
            <a:ext cx="712667" cy="259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E32FB-8CC9-47B2-B564-982E22FA8CAC}"/>
              </a:ext>
            </a:extLst>
          </p:cNvPr>
          <p:cNvSpPr txBox="1"/>
          <p:nvPr/>
        </p:nvSpPr>
        <p:spPr>
          <a:xfrm>
            <a:off x="7531841" y="1690688"/>
            <a:ext cx="424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이번예제에서는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</a:rPr>
              <a:t>이 아닌 </a:t>
            </a:r>
            <a:r>
              <a:rPr lang="en-US" altLang="ko-KR" sz="1400" dirty="0">
                <a:solidFill>
                  <a:srgbClr val="FF0000"/>
                </a:solidFill>
              </a:rPr>
              <a:t>RIP</a:t>
            </a:r>
            <a:r>
              <a:rPr lang="ko-KR" altLang="en-US" sz="1400" dirty="0" err="1">
                <a:solidFill>
                  <a:srgbClr val="FF0000"/>
                </a:solidFill>
              </a:rPr>
              <a:t>를이용해서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개의 라우터를 </a:t>
            </a:r>
            <a:r>
              <a:rPr lang="ko-KR" altLang="en-US" sz="1400" dirty="0" err="1">
                <a:solidFill>
                  <a:srgbClr val="FF0000"/>
                </a:solidFill>
              </a:rPr>
              <a:t>연결하는방법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50D53-4E6D-41C9-8188-B58D67F01AEF}"/>
              </a:ext>
            </a:extLst>
          </p:cNvPr>
          <p:cNvSpPr/>
          <p:nvPr/>
        </p:nvSpPr>
        <p:spPr>
          <a:xfrm>
            <a:off x="4303826" y="1954688"/>
            <a:ext cx="712667" cy="259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1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F605-C509-44B8-9FC9-7E5741B4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RIP 5Router 4Switch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D636A-F2E9-46AE-B4EF-E836B3DE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2" y="1690688"/>
            <a:ext cx="11540068" cy="50318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RIP(Routing Information Protocol)</a:t>
            </a:r>
            <a:r>
              <a:rPr lang="ko-KR" altLang="en-US" sz="2000" dirty="0"/>
              <a:t>은 이동 할 수 있는 경로 수</a:t>
            </a:r>
            <a:r>
              <a:rPr lang="en-US" altLang="ko-KR" sz="2000" dirty="0"/>
              <a:t>(hop count)</a:t>
            </a:r>
            <a:r>
              <a:rPr lang="ko-KR" altLang="en-US" sz="2000" dirty="0"/>
              <a:t>를 </a:t>
            </a:r>
            <a:r>
              <a:rPr lang="en-US" altLang="ko-KR" sz="2000" dirty="0"/>
              <a:t>metric</a:t>
            </a:r>
            <a:r>
              <a:rPr lang="ko-KR" altLang="en-US" sz="2000" dirty="0"/>
              <a:t>하여 사용한다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/>
              <a:t>목적지까지 가능 경로가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 있을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목적지까지 도달하는데 필요한 라우터 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수가 가장 적은 쪽의 경로를 최적의 경로로 선출하여 라우팅 테이블에 등록하여 사용한다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hop count</a:t>
            </a:r>
            <a:r>
              <a:rPr lang="ko-KR" altLang="en-US" sz="2000" dirty="0"/>
              <a:t>란 경로를 통과할 수 있는 장치의 수입니다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같은 네트워크는 </a:t>
            </a:r>
            <a:r>
              <a:rPr lang="en-US" altLang="ko-KR" sz="2000" dirty="0"/>
              <a:t>0</a:t>
            </a:r>
            <a:r>
              <a:rPr lang="ko-KR" altLang="en-US" sz="2000" dirty="0"/>
              <a:t>의 </a:t>
            </a:r>
            <a:r>
              <a:rPr lang="en-US" altLang="ko-KR" sz="2000" dirty="0"/>
              <a:t>metric</a:t>
            </a:r>
            <a:r>
              <a:rPr lang="ko-KR" altLang="en-US" sz="2000" dirty="0"/>
              <a:t>을 가지고 다른 네트워크는 </a:t>
            </a:r>
            <a:r>
              <a:rPr lang="en-US" altLang="ko-KR" sz="2000" dirty="0"/>
              <a:t>1</a:t>
            </a:r>
            <a:r>
              <a:rPr lang="ko-KR" altLang="en-US" sz="2000" dirty="0"/>
              <a:t>로 계산하여 최대 </a:t>
            </a:r>
            <a:r>
              <a:rPr lang="en-US" altLang="ko-KR" sz="2000" dirty="0"/>
              <a:t>15</a:t>
            </a:r>
            <a:r>
              <a:rPr lang="ko-KR" altLang="en-US" sz="2000" dirty="0"/>
              <a:t>의 </a:t>
            </a:r>
            <a:r>
              <a:rPr lang="en-US" altLang="ko-KR" sz="2000" dirty="0"/>
              <a:t>metric</a:t>
            </a:r>
            <a:r>
              <a:rPr lang="ko-KR" altLang="en-US" sz="2000" dirty="0"/>
              <a:t>을 가진다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제한적인 경로 때문에 소규모 네트워크 환경이나 네트워크 변화가 적은 환경에서 사용하기 적합하다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b="1" dirty="0"/>
              <a:t> *</a:t>
            </a:r>
            <a:r>
              <a:rPr lang="en-US" altLang="ko-KR" sz="2000" b="1" dirty="0"/>
              <a:t>metric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  <a:endParaRPr lang="ko-KR" altLang="en-US" sz="2000" dirty="0"/>
          </a:p>
          <a:p>
            <a:r>
              <a:rPr lang="ko-KR" altLang="en-US" sz="2000" dirty="0"/>
              <a:t>목적지로 가는 경로가 여러 개 일 경우 알고리즘을 통하여 </a:t>
            </a:r>
            <a:r>
              <a:rPr lang="ko-KR" altLang="en-US" sz="2000" dirty="0" err="1"/>
              <a:t>경로값</a:t>
            </a:r>
            <a:r>
              <a:rPr lang="ko-KR" altLang="en-US" sz="2000" dirty="0"/>
              <a:t> 을 계산해 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트릭이 낮게 나오는 경로를 최적 경로로 선출하는데 사용합니다</a:t>
            </a:r>
            <a:r>
              <a:rPr lang="en-US" altLang="ko-KR" sz="2000" dirty="0"/>
              <a:t>. 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80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5CDD-F894-4644-8821-8081E5D9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Router0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2B514B-A6E8-4336-874D-7F44B28AF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3077"/>
            <a:ext cx="8967651" cy="44271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3FB487-40E6-4D62-8027-DD3D1DB99947}"/>
              </a:ext>
            </a:extLst>
          </p:cNvPr>
          <p:cNvSpPr/>
          <p:nvPr/>
        </p:nvSpPr>
        <p:spPr>
          <a:xfrm>
            <a:off x="2673879" y="3955728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87653-DBFA-485B-B916-5350B9BC909B}"/>
              </a:ext>
            </a:extLst>
          </p:cNvPr>
          <p:cNvSpPr/>
          <p:nvPr/>
        </p:nvSpPr>
        <p:spPr>
          <a:xfrm>
            <a:off x="5739666" y="3955728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150785-A3A5-4EC7-9B53-1051872B30D0}"/>
              </a:ext>
            </a:extLst>
          </p:cNvPr>
          <p:cNvSpPr/>
          <p:nvPr/>
        </p:nvSpPr>
        <p:spPr>
          <a:xfrm>
            <a:off x="8374009" y="3757626"/>
            <a:ext cx="712667" cy="19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21063-6D81-4C8E-B07B-09DE79EAA7F7}"/>
              </a:ext>
            </a:extLst>
          </p:cNvPr>
          <p:cNvSpPr/>
          <p:nvPr/>
        </p:nvSpPr>
        <p:spPr>
          <a:xfrm>
            <a:off x="3732340" y="1957111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8A5B5-D753-4559-8B88-94C3EF21841F}"/>
              </a:ext>
            </a:extLst>
          </p:cNvPr>
          <p:cNvSpPr txBox="1"/>
          <p:nvPr/>
        </p:nvSpPr>
        <p:spPr>
          <a:xfrm>
            <a:off x="7205990" y="1708952"/>
            <a:ext cx="44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Router0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RIP</a:t>
            </a:r>
            <a:r>
              <a:rPr lang="ko-KR" altLang="en-US" sz="1400" dirty="0">
                <a:solidFill>
                  <a:srgbClr val="FF0000"/>
                </a:solidFill>
              </a:rPr>
              <a:t>설정에서  연결할 라우터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r>
              <a:rPr lang="ko-KR" altLang="en-US" sz="1400" dirty="0">
                <a:solidFill>
                  <a:srgbClr val="FF0000"/>
                </a:solidFill>
              </a:rPr>
              <a:t>주소를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입력한다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23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EDDB-CB61-45EA-9E99-C0857E5F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EFEA8-FEE4-46AC-B655-17BF5469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62" y="1550203"/>
            <a:ext cx="10515600" cy="4351338"/>
          </a:xfrm>
        </p:spPr>
        <p:txBody>
          <a:bodyPr/>
          <a:lstStyle/>
          <a:p>
            <a:r>
              <a:rPr lang="ko-KR" altLang="en-US" dirty="0"/>
              <a:t>관리대장을 </a:t>
            </a:r>
            <a:r>
              <a:rPr lang="ko-KR" altLang="en-US" dirty="0" err="1"/>
              <a:t>작성후</a:t>
            </a:r>
            <a:r>
              <a:rPr lang="ko-KR" altLang="en-US" dirty="0"/>
              <a:t> 네트워크 작업을 </a:t>
            </a:r>
            <a:r>
              <a:rPr lang="ko-KR" altLang="en-US" dirty="0" err="1"/>
              <a:t>실시하는것이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작성예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3614F-94ED-45ED-8C5E-330187BA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8" y="2704158"/>
            <a:ext cx="11353800" cy="39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2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A83D-DAC1-41DB-8B39-5D30640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CF6900-BA5A-4E0E-9A8F-394D2E34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18" y="1607910"/>
            <a:ext cx="9124144" cy="45826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255935-E9A3-4372-A5CE-FC016BD2B617}"/>
              </a:ext>
            </a:extLst>
          </p:cNvPr>
          <p:cNvSpPr/>
          <p:nvPr/>
        </p:nvSpPr>
        <p:spPr>
          <a:xfrm>
            <a:off x="4045848" y="2009363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4B2E99-D99D-4603-B762-7BB99C8898F7}"/>
              </a:ext>
            </a:extLst>
          </p:cNvPr>
          <p:cNvSpPr/>
          <p:nvPr/>
        </p:nvSpPr>
        <p:spPr>
          <a:xfrm>
            <a:off x="1172020" y="3899239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F0A330-A4DC-4AE0-9D40-E323062216DB}"/>
              </a:ext>
            </a:extLst>
          </p:cNvPr>
          <p:cNvSpPr/>
          <p:nvPr/>
        </p:nvSpPr>
        <p:spPr>
          <a:xfrm>
            <a:off x="6005277" y="3930536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7ED96-445F-4A7C-971D-E65E7FEAF6BE}"/>
              </a:ext>
            </a:extLst>
          </p:cNvPr>
          <p:cNvSpPr/>
          <p:nvPr/>
        </p:nvSpPr>
        <p:spPr>
          <a:xfrm>
            <a:off x="8574306" y="3740168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A5435-FBF9-45BC-9E10-E80C2326CF0E}"/>
              </a:ext>
            </a:extLst>
          </p:cNvPr>
          <p:cNvSpPr txBox="1"/>
          <p:nvPr/>
        </p:nvSpPr>
        <p:spPr>
          <a:xfrm>
            <a:off x="7284367" y="1842937"/>
            <a:ext cx="44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Router1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RIP</a:t>
            </a:r>
            <a:r>
              <a:rPr lang="ko-KR" altLang="en-US" sz="1400" dirty="0">
                <a:solidFill>
                  <a:srgbClr val="FF0000"/>
                </a:solidFill>
              </a:rPr>
              <a:t>설정에서  연결할 라우터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r>
              <a:rPr lang="ko-KR" altLang="en-US" sz="1400" dirty="0">
                <a:solidFill>
                  <a:srgbClr val="FF0000"/>
                </a:solidFill>
              </a:rPr>
              <a:t>주소를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입력한다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6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6B767-78C4-476F-BFF1-FA1FA2B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541375-7C0A-40DC-A3EB-F4AD561DC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29534"/>
            <a:ext cx="10383977" cy="45403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01FC37-EC7B-4D8C-919F-8AAF6ED97DF1}"/>
              </a:ext>
            </a:extLst>
          </p:cNvPr>
          <p:cNvSpPr/>
          <p:nvPr/>
        </p:nvSpPr>
        <p:spPr>
          <a:xfrm>
            <a:off x="3296911" y="3860867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812565-6868-4D0B-87F8-BDDBAE18B157}"/>
              </a:ext>
            </a:extLst>
          </p:cNvPr>
          <p:cNvSpPr/>
          <p:nvPr/>
        </p:nvSpPr>
        <p:spPr>
          <a:xfrm>
            <a:off x="1254751" y="3860867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BFFB0-488F-4FE9-B42C-31CC66261EE2}"/>
              </a:ext>
            </a:extLst>
          </p:cNvPr>
          <p:cNvSpPr/>
          <p:nvPr/>
        </p:nvSpPr>
        <p:spPr>
          <a:xfrm>
            <a:off x="9527894" y="3609336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E651BE-58F5-4C04-8F75-46D1AEBCBD3E}"/>
              </a:ext>
            </a:extLst>
          </p:cNvPr>
          <p:cNvSpPr/>
          <p:nvPr/>
        </p:nvSpPr>
        <p:spPr>
          <a:xfrm>
            <a:off x="4407254" y="1949336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85290-E491-4A0C-8B95-AFD931984B87}"/>
              </a:ext>
            </a:extLst>
          </p:cNvPr>
          <p:cNvSpPr txBox="1"/>
          <p:nvPr/>
        </p:nvSpPr>
        <p:spPr>
          <a:xfrm>
            <a:off x="7326626" y="1782910"/>
            <a:ext cx="44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Router2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RIP</a:t>
            </a:r>
            <a:r>
              <a:rPr lang="ko-KR" altLang="en-US" sz="1400" dirty="0">
                <a:solidFill>
                  <a:srgbClr val="FF0000"/>
                </a:solidFill>
              </a:rPr>
              <a:t>설정에서  연결할 라우터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r>
              <a:rPr lang="ko-KR" altLang="en-US" sz="1400" dirty="0">
                <a:solidFill>
                  <a:srgbClr val="FF0000"/>
                </a:solidFill>
              </a:rPr>
              <a:t>주소를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입력한다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6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FC9FE-C2EF-4F98-8EAC-10CB0471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Router3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B82B0-C264-4990-A069-BC375907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1515290"/>
            <a:ext cx="11272477" cy="49775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C86F19-D457-4670-8AA7-439A4B943F16}"/>
              </a:ext>
            </a:extLst>
          </p:cNvPr>
          <p:cNvSpPr/>
          <p:nvPr/>
        </p:nvSpPr>
        <p:spPr>
          <a:xfrm>
            <a:off x="3044362" y="4004082"/>
            <a:ext cx="735158" cy="2369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56BE2-D239-48F3-924E-9868B1A3007E}"/>
              </a:ext>
            </a:extLst>
          </p:cNvPr>
          <p:cNvSpPr/>
          <p:nvPr/>
        </p:nvSpPr>
        <p:spPr>
          <a:xfrm>
            <a:off x="744918" y="4036262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E4D7FD-2A5E-402D-B47C-94858E16E868}"/>
              </a:ext>
            </a:extLst>
          </p:cNvPr>
          <p:cNvSpPr/>
          <p:nvPr/>
        </p:nvSpPr>
        <p:spPr>
          <a:xfrm>
            <a:off x="6783569" y="3996597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5E0C1-47EE-438D-8737-93AE0D53AB95}"/>
              </a:ext>
            </a:extLst>
          </p:cNvPr>
          <p:cNvSpPr txBox="1"/>
          <p:nvPr/>
        </p:nvSpPr>
        <p:spPr>
          <a:xfrm>
            <a:off x="7326626" y="1782910"/>
            <a:ext cx="44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Router3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RIP</a:t>
            </a:r>
            <a:r>
              <a:rPr lang="ko-KR" altLang="en-US" sz="1400" dirty="0">
                <a:solidFill>
                  <a:srgbClr val="FF0000"/>
                </a:solidFill>
              </a:rPr>
              <a:t>설정에서  연결할 라우터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r>
              <a:rPr lang="ko-KR" altLang="en-US" sz="1400" dirty="0">
                <a:solidFill>
                  <a:srgbClr val="FF0000"/>
                </a:solidFill>
              </a:rPr>
              <a:t>주소를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입력한다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85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5F218-CD2D-45CE-B218-2EB465A9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AC715-98AF-4E9D-A70B-F4A5D2AA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494013"/>
            <a:ext cx="9701349" cy="49988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C340D6-7165-4D1A-A226-4142EBDBB93A}"/>
              </a:ext>
            </a:extLst>
          </p:cNvPr>
          <p:cNvSpPr/>
          <p:nvPr/>
        </p:nvSpPr>
        <p:spPr>
          <a:xfrm>
            <a:off x="6470061" y="3993444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F143AC-EFF7-4A08-8C65-CD82C57C5722}"/>
              </a:ext>
            </a:extLst>
          </p:cNvPr>
          <p:cNvSpPr/>
          <p:nvPr/>
        </p:nvSpPr>
        <p:spPr>
          <a:xfrm>
            <a:off x="9274220" y="3801218"/>
            <a:ext cx="712667" cy="1872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4F2615-4A20-4EAF-B958-A09EEE00E0A4}"/>
              </a:ext>
            </a:extLst>
          </p:cNvPr>
          <p:cNvSpPr/>
          <p:nvPr/>
        </p:nvSpPr>
        <p:spPr>
          <a:xfrm>
            <a:off x="3178221" y="3996597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60D267-1010-44E0-8B70-A0EF4B95727B}"/>
              </a:ext>
            </a:extLst>
          </p:cNvPr>
          <p:cNvSpPr/>
          <p:nvPr/>
        </p:nvSpPr>
        <p:spPr>
          <a:xfrm>
            <a:off x="1175967" y="3965460"/>
            <a:ext cx="712667" cy="1903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43832-80C5-4D4D-AED9-7562F69A34B5}"/>
              </a:ext>
            </a:extLst>
          </p:cNvPr>
          <p:cNvSpPr txBox="1"/>
          <p:nvPr/>
        </p:nvSpPr>
        <p:spPr>
          <a:xfrm>
            <a:off x="7326626" y="1782910"/>
            <a:ext cx="44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Router4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RIP</a:t>
            </a:r>
            <a:r>
              <a:rPr lang="ko-KR" altLang="en-US" sz="1400" dirty="0">
                <a:solidFill>
                  <a:srgbClr val="FF0000"/>
                </a:solidFill>
              </a:rPr>
              <a:t>설정에서  연결할 라우터 </a:t>
            </a:r>
            <a:r>
              <a:rPr lang="en-US" altLang="ko-KR" sz="1400" dirty="0">
                <a:solidFill>
                  <a:srgbClr val="FF0000"/>
                </a:solidFill>
              </a:rPr>
              <a:t>IP</a:t>
            </a:r>
            <a:r>
              <a:rPr lang="ko-KR" altLang="en-US" sz="1400" dirty="0">
                <a:solidFill>
                  <a:srgbClr val="FF0000"/>
                </a:solidFill>
              </a:rPr>
              <a:t>주소를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입력한다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051F4-D12E-4412-BDC5-E94DEFB6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3Router 6switch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80676-7940-48DE-A43B-60F5705D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9F2E0-40D8-425A-A678-5AE65DF7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1" y="1330325"/>
            <a:ext cx="11375663" cy="53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051F4-D12E-4412-BDC5-E94DEFB6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Router0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80676-7940-48DE-A43B-60F5705D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200" dirty="0"/>
              <a:t>1.Router0 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ip</a:t>
            </a:r>
            <a:r>
              <a:rPr lang="ko-KR" altLang="en-US" sz="2200" dirty="0"/>
              <a:t>주소는 </a:t>
            </a:r>
            <a:r>
              <a:rPr lang="en-US" altLang="ko-KR" sz="2200" dirty="0"/>
              <a:t>20.10.1.1 </a:t>
            </a:r>
            <a:r>
              <a:rPr lang="ko-KR" altLang="en-US" sz="2200" dirty="0"/>
              <a:t>이다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2.Router0 </a:t>
            </a:r>
            <a:r>
              <a:rPr lang="ko-KR" altLang="en-US" sz="2200" dirty="0"/>
              <a:t>은 </a:t>
            </a:r>
            <a:r>
              <a:rPr lang="en-US" altLang="ko-KR" sz="2200" dirty="0"/>
              <a:t>Serial0/0 </a:t>
            </a:r>
            <a:r>
              <a:rPr lang="ko-KR" altLang="en-US" sz="2200" dirty="0"/>
              <a:t>과 </a:t>
            </a:r>
            <a:r>
              <a:rPr lang="en-US" altLang="ko-KR" sz="2200" dirty="0"/>
              <a:t>Router1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 0/2/0 </a:t>
            </a:r>
            <a:r>
              <a:rPr lang="ko-KR" altLang="en-US" sz="2200" dirty="0"/>
              <a:t>과 </a:t>
            </a:r>
            <a:r>
              <a:rPr lang="ko-KR" altLang="en-US" sz="2200" dirty="0" err="1"/>
              <a:t>연결되어있다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3.Router1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Serial0/2/0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ip</a:t>
            </a:r>
            <a:r>
              <a:rPr lang="ko-KR" altLang="en-US" sz="2200" dirty="0"/>
              <a:t>주소는 </a:t>
            </a:r>
            <a:r>
              <a:rPr lang="en-US" altLang="ko-KR" sz="2200" dirty="0"/>
              <a:t>20.10.1.2 </a:t>
            </a:r>
            <a:r>
              <a:rPr lang="ko-KR" altLang="en-US" sz="2200" dirty="0"/>
              <a:t>이다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4.Router0</a:t>
            </a:r>
            <a:r>
              <a:rPr lang="ko-KR" altLang="en-US" sz="2200" dirty="0"/>
              <a:t>에서 </a:t>
            </a:r>
            <a:r>
              <a:rPr lang="en-US" altLang="ko-KR" sz="2200" dirty="0"/>
              <a:t>Router1</a:t>
            </a:r>
            <a:r>
              <a:rPr lang="ko-KR" altLang="en-US" sz="2200" dirty="0"/>
              <a:t>과</a:t>
            </a:r>
            <a:r>
              <a:rPr lang="en-US" altLang="ko-KR" sz="2200" dirty="0"/>
              <a:t>Router2</a:t>
            </a:r>
            <a:r>
              <a:rPr lang="ko-KR" altLang="en-US" sz="2200" dirty="0"/>
              <a:t>를 연결하기 위해서는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static</a:t>
            </a:r>
            <a:r>
              <a:rPr lang="ko-KR" altLang="en-US" sz="2200" dirty="0"/>
              <a:t>설정 창에서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5.Router1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Serial0/2/0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ip</a:t>
            </a:r>
            <a:r>
              <a:rPr lang="ko-KR" altLang="en-US" sz="2200" dirty="0"/>
              <a:t>주소는 </a:t>
            </a:r>
            <a:r>
              <a:rPr lang="en-US" altLang="ko-KR" sz="2200" dirty="0"/>
              <a:t>20.10.1.2</a:t>
            </a:r>
            <a:r>
              <a:rPr lang="ko-KR" altLang="en-US" sz="2200" dirty="0"/>
              <a:t>을 기준으로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6.Router1</a:t>
            </a:r>
            <a:r>
              <a:rPr lang="ko-KR" altLang="en-US" sz="2200" dirty="0"/>
              <a:t>의 </a:t>
            </a:r>
            <a:r>
              <a:rPr lang="en-US" altLang="ko-KR" sz="2200" dirty="0"/>
              <a:t>pc</a:t>
            </a:r>
            <a:r>
              <a:rPr lang="ko-KR" altLang="en-US" sz="2200" dirty="0"/>
              <a:t>의</a:t>
            </a:r>
            <a:r>
              <a:rPr lang="en-US" altLang="ko-KR" sz="2200" dirty="0" err="1"/>
              <a:t>ip</a:t>
            </a:r>
            <a:r>
              <a:rPr lang="ko-KR" altLang="en-US" sz="2200" dirty="0" err="1"/>
              <a:t>주소값</a:t>
            </a:r>
            <a:r>
              <a:rPr lang="ko-KR" altLang="en-US" sz="2200" dirty="0"/>
              <a:t> </a:t>
            </a:r>
            <a:r>
              <a:rPr lang="en-US" altLang="ko-KR" sz="2200" dirty="0"/>
              <a:t>, Router2</a:t>
            </a:r>
            <a:r>
              <a:rPr lang="ko-KR" altLang="en-US" sz="2200" dirty="0"/>
              <a:t>의 </a:t>
            </a:r>
            <a:r>
              <a:rPr lang="en-US" altLang="ko-KR" sz="2200" dirty="0"/>
              <a:t>pc</a:t>
            </a:r>
            <a:r>
              <a:rPr lang="ko-KR" altLang="en-US" sz="2200" dirty="0"/>
              <a:t>의</a:t>
            </a:r>
            <a:r>
              <a:rPr lang="en-US" altLang="ko-KR" sz="2200" dirty="0" err="1"/>
              <a:t>ip</a:t>
            </a:r>
            <a:r>
              <a:rPr lang="ko-KR" altLang="en-US" sz="2200" dirty="0" err="1"/>
              <a:t>주소값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7.netmask , 20.10.1.2</a:t>
            </a:r>
            <a:r>
              <a:rPr lang="ko-KR" altLang="en-US" sz="2200" dirty="0"/>
              <a:t>를 입력한다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예제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Router2</a:t>
            </a:r>
            <a:r>
              <a:rPr lang="ko-KR" altLang="en-US" sz="2200" dirty="0"/>
              <a:t>의 </a:t>
            </a:r>
            <a:r>
              <a:rPr lang="en-US" altLang="ko-KR" sz="2200" dirty="0"/>
              <a:t>pc 10.10.11.10 </a:t>
            </a:r>
            <a:r>
              <a:rPr lang="ko-KR" altLang="en-US" sz="2200" dirty="0"/>
              <a:t>를 등록하기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(Router0</a:t>
            </a:r>
            <a:r>
              <a:rPr lang="ko-KR" altLang="en-US" sz="2200" dirty="0"/>
              <a:t>의</a:t>
            </a:r>
            <a:r>
              <a:rPr lang="en-US" altLang="ko-KR" sz="2200" dirty="0"/>
              <a:t> static </a:t>
            </a:r>
            <a:r>
              <a:rPr lang="ko-KR" altLang="en-US" sz="2200" dirty="0"/>
              <a:t>설정화면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network : 10.10.11.0 (10.10.11 </a:t>
            </a:r>
            <a:r>
              <a:rPr lang="ko-KR" altLang="en-US" sz="2200" dirty="0" err="1"/>
              <a:t>로시작하는</a:t>
            </a:r>
            <a:r>
              <a:rPr lang="ko-KR" altLang="en-US" sz="2200" dirty="0"/>
              <a:t> </a:t>
            </a:r>
            <a:r>
              <a:rPr lang="en-US" altLang="ko-KR" sz="2200" dirty="0" err="1"/>
              <a:t>ip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Mask:255.255.255.0 (24)</a:t>
            </a:r>
          </a:p>
          <a:p>
            <a:pPr marL="0" indent="0">
              <a:buNone/>
            </a:pPr>
            <a:r>
              <a:rPr lang="en-US" altLang="ko-KR" sz="2200" dirty="0"/>
              <a:t>Next Hop:20.10.1.2 (Router1 Serial0/2/0 </a:t>
            </a:r>
            <a:r>
              <a:rPr lang="ko-KR" altLang="en-US" sz="2200" dirty="0"/>
              <a:t>부터 받기때문에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68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046FE8-86EF-45B0-8894-AF383947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50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389144-E095-48DB-A3E8-841909187F4A}"/>
              </a:ext>
            </a:extLst>
          </p:cNvPr>
          <p:cNvSpPr/>
          <p:nvPr/>
        </p:nvSpPr>
        <p:spPr>
          <a:xfrm>
            <a:off x="8747393" y="3429000"/>
            <a:ext cx="2115238" cy="1980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A1C0A-330B-44BE-8E84-7C1BCD33FEB2}"/>
              </a:ext>
            </a:extLst>
          </p:cNvPr>
          <p:cNvSpPr/>
          <p:nvPr/>
        </p:nvSpPr>
        <p:spPr>
          <a:xfrm>
            <a:off x="3015868" y="5046642"/>
            <a:ext cx="564614" cy="3626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742B8-0763-47F2-8B1D-BEBAEB0D4007}"/>
              </a:ext>
            </a:extLst>
          </p:cNvPr>
          <p:cNvSpPr txBox="1"/>
          <p:nvPr/>
        </p:nvSpPr>
        <p:spPr>
          <a:xfrm>
            <a:off x="8747393" y="908892"/>
            <a:ext cx="285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Router0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2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051F4-D12E-4412-BDC5-E94DEFB6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Router1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80676-7940-48DE-A43B-60F5705D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108"/>
            <a:ext cx="10515600" cy="479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1.Router1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 0/2/0 </a:t>
            </a:r>
            <a:r>
              <a:rPr lang="ko-KR" altLang="en-US" sz="2200" dirty="0"/>
              <a:t>은 </a:t>
            </a:r>
            <a:r>
              <a:rPr lang="en-US" altLang="ko-KR" sz="2200" dirty="0"/>
              <a:t>Router0 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Serial0/0 </a:t>
            </a:r>
            <a:r>
              <a:rPr lang="ko-KR" altLang="en-US" sz="2200" dirty="0"/>
              <a:t>과 </a:t>
            </a:r>
            <a:r>
              <a:rPr lang="ko-KR" altLang="en-US" sz="2200" dirty="0" err="1"/>
              <a:t>연결되어있다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2.Router1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 0/0 </a:t>
            </a:r>
            <a:r>
              <a:rPr lang="ko-KR" altLang="en-US" sz="2200" dirty="0"/>
              <a:t>은 </a:t>
            </a:r>
            <a:r>
              <a:rPr lang="en-US" altLang="ko-KR" sz="2200" dirty="0"/>
              <a:t>Router2 </a:t>
            </a:r>
            <a:r>
              <a:rPr lang="ko-KR" altLang="en-US" sz="2200" dirty="0"/>
              <a:t>의 </a:t>
            </a:r>
            <a:r>
              <a:rPr lang="en-US" altLang="ko-KR" sz="2200" dirty="0"/>
              <a:t>Serial0/2/0 </a:t>
            </a:r>
            <a:r>
              <a:rPr lang="ko-KR" altLang="en-US" sz="2200" dirty="0"/>
              <a:t>과 </a:t>
            </a:r>
            <a:r>
              <a:rPr lang="ko-KR" altLang="en-US" sz="2200" dirty="0" err="1"/>
              <a:t>연결되어있다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3.Router0 Serial 0/0 (20.10.1.1) Router2 Serial 0/2/0(20.20.1.2)</a:t>
            </a:r>
          </a:p>
          <a:p>
            <a:pPr marL="0" indent="0">
              <a:buNone/>
            </a:pPr>
            <a:r>
              <a:rPr lang="en-US" altLang="ko-KR" sz="2200" dirty="0"/>
              <a:t>4.Router1</a:t>
            </a:r>
            <a:r>
              <a:rPr lang="ko-KR" altLang="en-US" sz="2200" dirty="0"/>
              <a:t>은 </a:t>
            </a:r>
            <a:r>
              <a:rPr lang="en-US" altLang="ko-KR" sz="2200" dirty="0"/>
              <a:t>Router0</a:t>
            </a:r>
            <a:r>
              <a:rPr lang="ko-KR" altLang="en-US" sz="2200" dirty="0"/>
              <a:t>의 </a:t>
            </a:r>
            <a:r>
              <a:rPr lang="en-US" altLang="ko-KR" sz="2200" dirty="0"/>
              <a:t>20.10.1.1</a:t>
            </a:r>
            <a:r>
              <a:rPr lang="ko-KR" altLang="en-US" sz="2200" dirty="0"/>
              <a:t>에서 </a:t>
            </a:r>
            <a:r>
              <a:rPr lang="en-US" altLang="ko-KR" sz="2200" dirty="0"/>
              <a:t>Router0</a:t>
            </a:r>
            <a:r>
              <a:rPr lang="ko-KR" altLang="en-US" sz="2200" dirty="0"/>
              <a:t>의</a:t>
            </a:r>
            <a:r>
              <a:rPr lang="en-US" altLang="ko-KR" sz="2200" dirty="0"/>
              <a:t>pc</a:t>
            </a:r>
            <a:r>
              <a:rPr lang="ko-KR" altLang="en-US" sz="2200" dirty="0"/>
              <a:t>값을 가져오고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Router2</a:t>
            </a:r>
            <a:r>
              <a:rPr lang="ko-KR" altLang="en-US" sz="2200" dirty="0"/>
              <a:t>의 </a:t>
            </a:r>
            <a:r>
              <a:rPr lang="en-US" altLang="ko-KR" sz="2200" dirty="0"/>
              <a:t>20.20.1.2</a:t>
            </a:r>
            <a:r>
              <a:rPr lang="ko-KR" altLang="en-US" sz="2200" dirty="0"/>
              <a:t>에서 </a:t>
            </a:r>
            <a:r>
              <a:rPr lang="en-US" altLang="ko-KR" sz="2200" dirty="0"/>
              <a:t>Router2</a:t>
            </a:r>
            <a:r>
              <a:rPr lang="ko-KR" altLang="en-US" sz="2200" dirty="0"/>
              <a:t>의</a:t>
            </a:r>
            <a:r>
              <a:rPr lang="en-US" altLang="ko-KR" sz="2200" dirty="0"/>
              <a:t>pc</a:t>
            </a:r>
            <a:r>
              <a:rPr lang="ko-KR" altLang="en-US" sz="2200" dirty="0"/>
              <a:t>값을 가져온다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5.</a:t>
            </a:r>
            <a:r>
              <a:rPr lang="ko-KR" altLang="en-US" sz="2200" dirty="0"/>
              <a:t>양쪽 라우터가 연결되어 있기때문에 </a:t>
            </a:r>
            <a:r>
              <a:rPr lang="en-US" altLang="ko-KR" sz="2200" dirty="0"/>
              <a:t>static </a:t>
            </a:r>
            <a:r>
              <a:rPr lang="ko-KR" altLang="en-US" sz="2200" dirty="0" err="1"/>
              <a:t>설정시</a:t>
            </a:r>
            <a:r>
              <a:rPr lang="en-US" altLang="ko-KR" sz="2200" dirty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Router0 </a:t>
            </a:r>
            <a:r>
              <a:rPr lang="ko-KR" altLang="en-US" sz="2200" dirty="0"/>
              <a:t>과 </a:t>
            </a:r>
            <a:r>
              <a:rPr lang="en-US" altLang="ko-KR" sz="2200" dirty="0"/>
              <a:t>Router2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주소값을</a:t>
            </a:r>
            <a:r>
              <a:rPr lang="ko-KR" altLang="en-US" sz="2200" dirty="0"/>
              <a:t> 각각 설정한다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020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8EB40-8028-4EF4-832A-338F3792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38D95A-623B-41A1-ADF6-0709EF6E3450}"/>
              </a:ext>
            </a:extLst>
          </p:cNvPr>
          <p:cNvSpPr/>
          <p:nvPr/>
        </p:nvSpPr>
        <p:spPr>
          <a:xfrm>
            <a:off x="8747393" y="3429000"/>
            <a:ext cx="2115238" cy="1980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B3DA0-065D-4E88-A7AC-FE5C245502DB}"/>
              </a:ext>
            </a:extLst>
          </p:cNvPr>
          <p:cNvSpPr txBox="1"/>
          <p:nvPr/>
        </p:nvSpPr>
        <p:spPr>
          <a:xfrm>
            <a:off x="8747393" y="1079386"/>
            <a:ext cx="285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Router1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09548A-1511-489C-95D1-B8A16FD1481F}"/>
              </a:ext>
            </a:extLst>
          </p:cNvPr>
          <p:cNvSpPr/>
          <p:nvPr/>
        </p:nvSpPr>
        <p:spPr>
          <a:xfrm>
            <a:off x="1595610" y="5533871"/>
            <a:ext cx="629797" cy="3381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24D0A-A547-48B5-BDF0-A2390BA07F54}"/>
              </a:ext>
            </a:extLst>
          </p:cNvPr>
          <p:cNvSpPr/>
          <p:nvPr/>
        </p:nvSpPr>
        <p:spPr>
          <a:xfrm>
            <a:off x="5372559" y="5351958"/>
            <a:ext cx="629797" cy="3381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EBE2E-D154-4C0B-AE12-09AC17239973}"/>
              </a:ext>
            </a:extLst>
          </p:cNvPr>
          <p:cNvSpPr txBox="1"/>
          <p:nvPr/>
        </p:nvSpPr>
        <p:spPr>
          <a:xfrm>
            <a:off x="0" y="328402"/>
            <a:ext cx="287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10.10.1.0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10.10.3.0</a:t>
            </a:r>
            <a:r>
              <a:rPr lang="ko-KR" altLang="en-US" dirty="0">
                <a:solidFill>
                  <a:srgbClr val="FF0000"/>
                </a:solidFill>
              </a:rPr>
              <a:t>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Router0 20.10.1.1.</a:t>
            </a:r>
            <a:r>
              <a:rPr lang="ko-KR" altLang="en-US" dirty="0">
                <a:solidFill>
                  <a:srgbClr val="FF0000"/>
                </a:solidFill>
              </a:rPr>
              <a:t>로 설정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6FC74-0F76-4B51-978F-273095C0B5CA}"/>
              </a:ext>
            </a:extLst>
          </p:cNvPr>
          <p:cNvSpPr txBox="1"/>
          <p:nvPr/>
        </p:nvSpPr>
        <p:spPr>
          <a:xfrm>
            <a:off x="4955754" y="298764"/>
            <a:ext cx="299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10.10.11.0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10.10.13.0</a:t>
            </a:r>
            <a:r>
              <a:rPr lang="ko-KR" altLang="en-US" dirty="0">
                <a:solidFill>
                  <a:srgbClr val="FF0000"/>
                </a:solidFill>
              </a:rPr>
              <a:t>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Router2 20.20.1.2.</a:t>
            </a:r>
            <a:r>
              <a:rPr lang="ko-KR" altLang="en-US" dirty="0">
                <a:solidFill>
                  <a:srgbClr val="FF0000"/>
                </a:solidFill>
              </a:rPr>
              <a:t>로 설정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2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B8E979-DE38-4435-A6BF-E19DBF8A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18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3000C-D8A3-40CD-8426-FA10B7D58858}"/>
              </a:ext>
            </a:extLst>
          </p:cNvPr>
          <p:cNvSpPr txBox="1"/>
          <p:nvPr/>
        </p:nvSpPr>
        <p:spPr>
          <a:xfrm>
            <a:off x="8747393" y="1079386"/>
            <a:ext cx="285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Router2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0A7060-FEAB-4F3F-86A0-FBBF0BE4D293}"/>
              </a:ext>
            </a:extLst>
          </p:cNvPr>
          <p:cNvSpPr/>
          <p:nvPr/>
        </p:nvSpPr>
        <p:spPr>
          <a:xfrm>
            <a:off x="8747393" y="3715438"/>
            <a:ext cx="2115238" cy="1980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F3B8C-E481-4C40-9BFD-AD70FF31993B}"/>
              </a:ext>
            </a:extLst>
          </p:cNvPr>
          <p:cNvSpPr/>
          <p:nvPr/>
        </p:nvSpPr>
        <p:spPr>
          <a:xfrm>
            <a:off x="3887119" y="5806807"/>
            <a:ext cx="684882" cy="2634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16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3DE3-0F7F-4A29-8F2B-58A17BAD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triangle 6switch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10113E-6734-4E76-8DE2-61E9C92D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62" y="1495117"/>
            <a:ext cx="10515600" cy="51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515</Words>
  <Application>Microsoft Office PowerPoint</Application>
  <PresentationFormat>와이드스크린</PresentationFormat>
  <Paragraphs>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일일업무보고 20240816</vt:lpstr>
      <vt:lpstr>관리대장</vt:lpstr>
      <vt:lpstr>3Router 6switch</vt:lpstr>
      <vt:lpstr>Router0설정</vt:lpstr>
      <vt:lpstr>PowerPoint 프레젠테이션</vt:lpstr>
      <vt:lpstr>Router1설정</vt:lpstr>
      <vt:lpstr>PowerPoint 프레젠테이션</vt:lpstr>
      <vt:lpstr>PowerPoint 프레젠테이션</vt:lpstr>
      <vt:lpstr>static triangle 6switch</vt:lpstr>
      <vt:lpstr>Router설정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RIP 5Router 4Switch</vt:lpstr>
      <vt:lpstr>RIP 5Router 4Switch</vt:lpstr>
      <vt:lpstr>Router0</vt:lpstr>
      <vt:lpstr>Router1</vt:lpstr>
      <vt:lpstr>Router2</vt:lpstr>
      <vt:lpstr>Router3</vt:lpstr>
      <vt:lpstr>Router4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itbank</dc:creator>
  <cp:lastModifiedBy>itbank</cp:lastModifiedBy>
  <cp:revision>82</cp:revision>
  <dcterms:created xsi:type="dcterms:W3CDTF">2024-08-06T08:38:10Z</dcterms:created>
  <dcterms:modified xsi:type="dcterms:W3CDTF">2024-08-28T04:52:38Z</dcterms:modified>
</cp:coreProperties>
</file>