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9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r">
              <a:defRPr sz="1100"/>
            </a:lvl1pPr>
          </a:lstStyle>
          <a:p>
            <a:fld id="{B876B614-E640-454C-8684-83D09339ED59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390" tIns="42195" rIns="84390" bIns="4219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187" y="4401091"/>
            <a:ext cx="5487626" cy="3599732"/>
          </a:xfrm>
          <a:prstGeom prst="rect">
            <a:avLst/>
          </a:prstGeom>
        </p:spPr>
        <p:txBody>
          <a:bodyPr vert="horz" lIns="84390" tIns="42195" rIns="84390" bIns="4219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878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259" y="8685878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r">
              <a:defRPr sz="1100"/>
            </a:lvl1pPr>
          </a:lstStyle>
          <a:p>
            <a:fld id="{2BDA7776-5753-4715-A89E-CB7894B43F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7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0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4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8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3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7213-60E7-42DE-8A10-D8F04D4FFF87}" type="datetimeFigureOut">
              <a:rPr lang="ko-KR" altLang="en-US" smtClean="0"/>
              <a:t>2019-03-08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7" y="444137"/>
            <a:ext cx="8640158" cy="59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010193"/>
            <a:ext cx="9351322" cy="4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239" y="1394131"/>
            <a:ext cx="8392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</a:rPr>
              <a:t>각 포인트 </a:t>
            </a:r>
            <a:r>
              <a:rPr lang="ko-KR" altLang="en-US" dirty="0" err="1" smtClean="0">
                <a:latin typeface="맑은 고딕" pitchFamily="50" charset="-127"/>
              </a:rPr>
              <a:t>에리어</a:t>
            </a:r>
            <a:r>
              <a:rPr lang="ko-KR" altLang="en-US" dirty="0" smtClean="0">
                <a:latin typeface="맑은 고딕" pitchFamily="50" charset="-127"/>
              </a:rPr>
              <a:t> 내의 실시간 </a:t>
            </a:r>
            <a:r>
              <a:rPr lang="en-US" altLang="ko-KR" dirty="0" smtClean="0">
                <a:latin typeface="맑은 고딕" pitchFamily="50" charset="-127"/>
              </a:rPr>
              <a:t>R,G,B, Br</a:t>
            </a:r>
            <a:r>
              <a:rPr lang="ko-KR" altLang="en-US" dirty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이 표시되고 </a:t>
            </a:r>
            <a:endParaRPr lang="en-US" altLang="ko-KR" dirty="0" smtClean="0">
              <a:latin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   4</a:t>
            </a:r>
            <a:r>
              <a:rPr lang="ko-KR" altLang="en-US" dirty="0" smtClean="0">
                <a:latin typeface="맑은 고딕" pitchFamily="50" charset="-127"/>
              </a:rPr>
              <a:t>개중 하나를 선택하여</a:t>
            </a:r>
            <a:r>
              <a:rPr lang="en-US" altLang="ko-KR" dirty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각 출력이 </a:t>
            </a:r>
            <a:r>
              <a:rPr lang="ko-KR" altLang="en-US" dirty="0" err="1" smtClean="0">
                <a:latin typeface="맑은 고딕" pitchFamily="50" charset="-127"/>
              </a:rPr>
              <a:t>동작점과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</a:rPr>
              <a:t>정지점에서</a:t>
            </a:r>
            <a:r>
              <a:rPr lang="ko-KR" altLang="en-US" dirty="0" smtClean="0">
                <a:latin typeface="맑은 고딕" pitchFamily="50" charset="-127"/>
              </a:rPr>
              <a:t> 구동</a:t>
            </a:r>
            <a:endParaRPr lang="en-US" altLang="ko-KR" dirty="0" smtClean="0">
              <a:latin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</a:rPr>
              <a:t>포인트 크기는 대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중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소 로 선택 혹은 임의로 크기 지정</a:t>
            </a:r>
            <a:r>
              <a:rPr lang="en-US" altLang="ko-KR" dirty="0" smtClean="0">
                <a:latin typeface="맑은 고딕" pitchFamily="50" charset="-127"/>
              </a:rPr>
              <a:t>?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</a:rPr>
              <a:t>3. </a:t>
            </a:r>
            <a:r>
              <a:rPr lang="ko-KR" altLang="en-US" dirty="0" err="1" smtClean="0">
                <a:latin typeface="맑은 고딕" pitchFamily="50" charset="-127"/>
              </a:rPr>
              <a:t>녹화기능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</a:rPr>
              <a:t> 수동 녹화 </a:t>
            </a:r>
            <a:r>
              <a:rPr lang="en-US" altLang="ko-KR" dirty="0" smtClean="0">
                <a:latin typeface="맑은 고딕" pitchFamily="50" charset="-127"/>
              </a:rPr>
              <a:t>,  </a:t>
            </a:r>
            <a:r>
              <a:rPr lang="ko-KR" altLang="en-US" dirty="0" err="1" smtClean="0">
                <a:latin typeface="맑은 고딕" pitchFamily="50" charset="-127"/>
              </a:rPr>
              <a:t>자동녹화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–</a:t>
            </a:r>
            <a:r>
              <a:rPr lang="ko-KR" altLang="en-US" dirty="0" smtClean="0">
                <a:latin typeface="맑은 고딕" pitchFamily="50" charset="-127"/>
              </a:rPr>
              <a:t>영상 움직임 감지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 스위치 입력되면 녹화</a:t>
            </a:r>
            <a:endParaRPr lang="en-US" altLang="ko-KR" dirty="0" smtClean="0">
              <a:latin typeface="맑은 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전류 전압 표시  </a:t>
            </a:r>
            <a:r>
              <a:rPr lang="en-US" altLang="ko-KR" dirty="0" smtClean="0"/>
              <a:t>0</a:t>
            </a:r>
            <a:r>
              <a:rPr lang="en-US" altLang="ko-KR" smtClean="0"/>
              <a:t>~ 500A,   </a:t>
            </a:r>
            <a:r>
              <a:rPr lang="en-US" altLang="ko-KR" dirty="0" smtClean="0"/>
              <a:t>0~100v,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컨버터를 이용 아날로그 카드로 입력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보안 기능 </a:t>
            </a:r>
            <a:r>
              <a:rPr lang="en-US" altLang="ko-KR" dirty="0"/>
              <a:t> </a:t>
            </a:r>
            <a:r>
              <a:rPr lang="ko-KR" altLang="en-US" dirty="0" smtClean="0"/>
              <a:t>카피 방지 </a:t>
            </a:r>
            <a:r>
              <a:rPr lang="ko-KR" altLang="en-US" dirty="0" err="1" smtClean="0"/>
              <a:t>동글이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29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615" y="60647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https://www.comfile.co.kr:14026/shop/goods/goods_view.php?goodsno=227&amp;category=009</a:t>
            </a:r>
            <a:endParaRPr lang="ko-KR" altLang="en-US" dirty="0"/>
          </a:p>
        </p:txBody>
      </p:sp>
      <p:pic>
        <p:nvPicPr>
          <p:cNvPr id="1026" name="Picture 2" descr="https://www.comfile.co.kr:14026/shop/data/dimension/Faduino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61" y="3161173"/>
            <a:ext cx="7469775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0615" y="1560735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ARDUINO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와 동일한 개발환경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DC24V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입력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16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릴레이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(10A)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출력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8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 내장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아날로그 입력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: 0~10V 4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0~20mA 4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통신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: RS232 2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포트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RS485 1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포트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DC24V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전원 입력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ARDUINO-IDE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를 이용하여 프로그램이 가능합니다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. www.arduino.cc</a:t>
            </a:r>
            <a:endParaRPr lang="en-US" altLang="ko-KR" sz="1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745" y="469650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https://front.wemakeprice.com/product/127694853?utm_source=google_ss&amp;utm_medium=cpc&amp;utm_campaign=r_sa&amp;gclid=Cj0KCQiAk-7jBRD9ARIsAEy8mh4tBVCbcMbsMZ15FNXA2nz1Yf9Ltxn0_ncVEiFe8fMIUfHs6QGzRlUaAtMfEALw_wcB</a:t>
            </a:r>
            <a:endParaRPr lang="ko-KR" altLang="en-US" dirty="0"/>
          </a:p>
        </p:txBody>
      </p:sp>
      <p:pic>
        <p:nvPicPr>
          <p:cNvPr id="2050" name="Picture 2" descr="https://view01.wemep.co.kr/wmp-product/3/485/127694853/pm_aceb89no0azi.jpg?1542089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62" y="2390186"/>
            <a:ext cx="3892641" cy="38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95745" y="284457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"/>
            <a:r>
              <a:rPr lang="en-US" altLang="ko-KR" b="1" dirty="0">
                <a:solidFill>
                  <a:srgbClr val="333333"/>
                </a:solidFill>
                <a:latin typeface="Apple SD Gothic Neo"/>
              </a:rPr>
              <a:t>NEXT-341PL-SC USB2.0 to RS232 </a:t>
            </a:r>
            <a:r>
              <a:rPr lang="ko-KR" altLang="en-US" b="1" dirty="0">
                <a:solidFill>
                  <a:srgbClr val="333333"/>
                </a:solidFill>
                <a:latin typeface="Apple SD Gothic Neo"/>
              </a:rPr>
              <a:t>시리얼 </a:t>
            </a:r>
            <a:r>
              <a:rPr lang="ko-KR" altLang="en-US" b="1" dirty="0" err="1">
                <a:solidFill>
                  <a:srgbClr val="333333"/>
                </a:solidFill>
                <a:latin typeface="Apple SD Gothic Neo"/>
              </a:rPr>
              <a:t>변환젠더</a:t>
            </a:r>
            <a:endParaRPr lang="ko-KR" altLang="en-US" b="1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6332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G_6925 -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99" y="104503"/>
            <a:ext cx="3117668" cy="31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2900" y="307539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item/AC-400A-500A-600A-35-AC-Current-4-20mA-0-20mA-0-5/32954205560.html?spm=a2g12.10010108.1000013.3.1e455805NBwwL9&amp;pvid=99d74d7a-3434-4b48-89f0-8deb9f49a93a&amp;gps-id=pcDetailBottomMoreThisSeller&amp;scm=1007.13339.90158.0&amp;scm-url=1007.13339.90158.0&amp;scm_id=1007.13339.90158.0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9689" y="3305800"/>
            <a:ext cx="4953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item/Free-shipping-DC-Voltage-Transmitter-Transmisores-Signal-Isolator-input-DC-0-100V-output-DC-4-20mA/32355189685.html?spm=a2g12.search0104.3.272.c1e52e93us0e3a&amp;ws_ab_test=searchweb0_0,searchweb201602_7_10065_10068_10890_319_10546_317_10548_10696_453_10084_454_10083_10618_10307_10712_537_536_10902_10059_10884_10887_321_322_10103,searchweb201603_45,ppcSwitch_0&amp;algo_expid=755b8b66-5f50-4238-a3ef-0bc7357ccc7f-42&amp;algo_pvid=755b8b66-5f50-4238-a3ef-0bc7357ccc7f&amp;transAbTest=ae803_4</a:t>
            </a:r>
            <a:endParaRPr lang="ko-KR" altLang="en-US" dirty="0"/>
          </a:p>
        </p:txBody>
      </p:sp>
      <p:pic>
        <p:nvPicPr>
          <p:cNvPr id="4100" name="Picture 4" descr="IMG_42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99" y="3684904"/>
            <a:ext cx="3014344" cy="30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0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72" y="556736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https://ko.aliexpress.com/store/product/C3-DC-AC-current-sensor-Hall-effect-current-transducer-400a-split-core-hall-sensor/1331904_32893519570.html?spm=a2g12.12010612.8148356.51.1b3148220ZtTJA</a:t>
            </a:r>
            <a:endParaRPr lang="ko-KR" altLang="en-US" dirty="0"/>
          </a:p>
        </p:txBody>
      </p:sp>
      <p:pic>
        <p:nvPicPr>
          <p:cNvPr id="5122" name="Picture 2" descr="https://ae01.alicdn.com/kf/HTB1BP2jCh1YBuNjy1zcq6zNcXX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80" y="113982"/>
            <a:ext cx="3591353" cy="26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232" y="467138"/>
            <a:ext cx="2121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http://item.gmarket.co.kr/Item?goodscode=1451343414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21232" y="744137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미니</a:t>
            </a:r>
            <a:r>
              <a:rPr lang="en-US" altLang="ko-KR" dirty="0" smtClean="0"/>
              <a:t>PC jecs-j1900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020" y="1983267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http://www.jecs.co.kr/rb/?c=Embedded_Computing_Solutions&amp;where=subject%7Ctag&amp;keyword=j1900&amp;uid=168</a:t>
            </a:r>
            <a:endParaRPr lang="ko-KR" altLang="en-US" dirty="0"/>
          </a:p>
        </p:txBody>
      </p:sp>
      <p:pic>
        <p:nvPicPr>
          <p:cNvPr id="6146" name="Picture 2" descr="http://www.jecs.co.kr/rb/files/2018/06/01/798fcf7dbde0aa58210ca10ad7c86b6c101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2" y="733141"/>
            <a:ext cx="2866118" cy="28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3012" y="3591729"/>
            <a:ext cx="262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http://www.ipcpart.co.kr/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3012" y="4646193"/>
            <a:ext cx="453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http://www.ipcpart.co.kr/goods/view?no=326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890587"/>
            <a:ext cx="68294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5" y="905691"/>
            <a:ext cx="9726375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9183</TotalTime>
  <Words>163</Words>
  <Application>Microsoft Office PowerPoint</Application>
  <PresentationFormat>A4 용지(210x297mm)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 SD Gothic Neo</vt:lpstr>
      <vt:lpstr>Open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정철</dc:creator>
  <cp:lastModifiedBy>신 정철</cp:lastModifiedBy>
  <cp:revision>38</cp:revision>
  <cp:lastPrinted>2019-02-22T07:53:16Z</cp:lastPrinted>
  <dcterms:created xsi:type="dcterms:W3CDTF">2019-02-22T07:44:45Z</dcterms:created>
  <dcterms:modified xsi:type="dcterms:W3CDTF">2019-03-08T01:47:42Z</dcterms:modified>
</cp:coreProperties>
</file>