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2" r:id="rId4"/>
    <p:sldId id="274" r:id="rId5"/>
    <p:sldId id="260" r:id="rId6"/>
    <p:sldId id="273" r:id="rId7"/>
    <p:sldId id="279" r:id="rId8"/>
    <p:sldId id="276" r:id="rId9"/>
    <p:sldId id="275" r:id="rId10"/>
    <p:sldId id="281" r:id="rId11"/>
    <p:sldId id="283" r:id="rId12"/>
    <p:sldId id="28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58" d="100"/>
          <a:sy n="58" d="100"/>
        </p:scale>
        <p:origin x="-8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DCFD-1DA9-4FD6-9A06-C28671BA579F}" type="datetimeFigureOut">
              <a:rPr lang="ko-KR" altLang="en-US" smtClean="0"/>
              <a:pPr/>
              <a:t>2012-11-09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5BC2-3DC1-434A-ACB2-592DF705EC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중간보고서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60092406 </a:t>
            </a:r>
            <a:r>
              <a:rPr lang="ko-KR" altLang="en-US" dirty="0" smtClean="0"/>
              <a:t>오용석</a:t>
            </a:r>
            <a:endParaRPr lang="en-US" altLang="ko-KR" dirty="0" smtClean="0"/>
          </a:p>
          <a:p>
            <a:r>
              <a:rPr lang="en-US" altLang="ko-KR" dirty="0" smtClean="0"/>
              <a:t>60092359 </a:t>
            </a:r>
            <a:r>
              <a:rPr lang="ko-KR" altLang="en-US" dirty="0" smtClean="0"/>
              <a:t>강승현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검색기능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알림기능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31051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628800"/>
            <a:ext cx="3888432" cy="339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85184"/>
            <a:ext cx="3096344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당일 일정 표시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2776"/>
            <a:ext cx="4327549" cy="493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및 테스트 일정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740352" cy="281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윤리서약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ko-KR" altLang="en-US" dirty="0" smtClean="0"/>
          </a:p>
          <a:p>
            <a:r>
              <a:rPr lang="ko-KR" altLang="en-US" b="1" dirty="0" smtClean="0"/>
              <a:t>웹 프로그래밍</a:t>
            </a:r>
            <a:endParaRPr lang="ko-KR" altLang="en-US" dirty="0" smtClean="0"/>
          </a:p>
          <a:p>
            <a:r>
              <a:rPr lang="ko-KR" altLang="en-US" u="sng" dirty="0" smtClean="0"/>
              <a:t>보고서 및 논문 윤리 서약</a:t>
            </a:r>
            <a:endParaRPr lang="ko-KR" altLang="en-US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나는 보고서 및 논문의 내용을 조작하지 않겠습니다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나는 다른 사람의 보고서 및 논문의 내용을 내 것처럼 무단으로 복사하지 않겠습니다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나는 다른 사람의 보고서 및 논문의 내용을 참고하거나 인용할 시 참고 및 인용 형식을 갖추고 출처를 반드시 밝히겠습니다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나는 보고서 및 논문을 대신하여 작성하도록 청탁하지도 </a:t>
            </a:r>
            <a:r>
              <a:rPr lang="ko-KR" altLang="en-US" dirty="0" err="1" smtClean="0"/>
              <a:t>청탁받지도</a:t>
            </a:r>
            <a:r>
              <a:rPr lang="ko-KR" altLang="en-US" dirty="0" smtClean="0"/>
              <a:t> 않겠습니다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나는 보고서 및 논문 작성 시 위법 행위를 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명지인으로서 또한 </a:t>
            </a:r>
            <a:r>
              <a:rPr lang="ko-KR" altLang="en-US" dirty="0" err="1" smtClean="0"/>
              <a:t>공학인으로서</a:t>
            </a:r>
            <a:r>
              <a:rPr lang="ko-KR" altLang="en-US" dirty="0" smtClean="0"/>
              <a:t> 나의 양심과 명예를 지킬 것을 약속합니다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보고서명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프로그래밍 프로젝트</a:t>
            </a:r>
          </a:p>
          <a:p>
            <a:r>
              <a:rPr lang="ko-KR" altLang="en-US" dirty="0" smtClean="0"/>
              <a:t>학 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컴퓨터공학과</a:t>
            </a:r>
          </a:p>
          <a:p>
            <a:r>
              <a:rPr lang="ko-KR" altLang="en-US" dirty="0" smtClean="0"/>
              <a:t>담당교수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권동섭 교수</a:t>
            </a:r>
          </a:p>
          <a:p>
            <a:r>
              <a:rPr lang="ko-KR" altLang="en-US" dirty="0" smtClean="0"/>
              <a:t>반 </a:t>
            </a:r>
            <a:r>
              <a:rPr lang="en-US" altLang="ko-KR" dirty="0" smtClean="0"/>
              <a:t>: D</a:t>
            </a:r>
            <a:r>
              <a:rPr lang="ko-KR" altLang="en-US" dirty="0" smtClean="0"/>
              <a:t>반</a:t>
            </a:r>
            <a:r>
              <a:rPr lang="en-US" altLang="ko-KR" dirty="0" smtClean="0"/>
              <a:t>(0754)</a:t>
            </a:r>
            <a:endParaRPr lang="ko-KR" altLang="en-US" dirty="0" smtClean="0"/>
          </a:p>
          <a:p>
            <a:r>
              <a:rPr lang="ko-KR" altLang="en-US" dirty="0" smtClean="0"/>
              <a:t>조 번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번</a:t>
            </a:r>
          </a:p>
          <a:p>
            <a:r>
              <a:rPr lang="ko-KR" altLang="en-US" dirty="0" smtClean="0"/>
              <a:t>학 번 </a:t>
            </a:r>
            <a:r>
              <a:rPr lang="en-US" altLang="ko-KR" dirty="0" smtClean="0"/>
              <a:t>: 60092406 / 60092359</a:t>
            </a:r>
            <a:endParaRPr lang="ko-KR" altLang="en-US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오용석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강승현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서명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공유캘린더 접속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6886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로그인시 출력화면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82264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Calender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틀</a:t>
            </a:r>
            <a:endParaRPr lang="ko-KR" altLang="en-US" dirty="0"/>
          </a:p>
        </p:txBody>
      </p:sp>
      <p:pic>
        <p:nvPicPr>
          <p:cNvPr id="4" name="내용 개체 틀 3" descr="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9"/>
            <a:ext cx="8280920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공유캘린더 추가하기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29600" cy="301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69160"/>
            <a:ext cx="381642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899592" y="3212976"/>
            <a:ext cx="288032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참석자 초대장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608512" cy="198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8229600" cy="301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캘린더 일정 목록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324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출력화면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604867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160</Words>
  <Application>Microsoft Office PowerPoint</Application>
  <PresentationFormat>화면 슬라이드 쇼(4:3)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중간보고서</vt:lpstr>
      <vt:lpstr>윤리서약</vt:lpstr>
      <vt:lpstr>공유캘린더 접속</vt:lpstr>
      <vt:lpstr>로그인시 출력화면</vt:lpstr>
      <vt:lpstr>Calender 기본 틀</vt:lpstr>
      <vt:lpstr>공유캘린더 추가하기</vt:lpstr>
      <vt:lpstr>참석자 초대장</vt:lpstr>
      <vt:lpstr>공유 캘린더 일정 목록</vt:lpstr>
      <vt:lpstr>일정 추가시 출력화면</vt:lpstr>
      <vt:lpstr>검색기능 &amp; 알림기능</vt:lpstr>
      <vt:lpstr>당일 일정 표시</vt:lpstr>
      <vt:lpstr>개발 및 테스트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중간보고서</dc:title>
  <dc:creator>강승현</dc:creator>
  <cp:lastModifiedBy>강승현</cp:lastModifiedBy>
  <cp:revision>104</cp:revision>
  <dcterms:created xsi:type="dcterms:W3CDTF">2012-10-28T07:15:22Z</dcterms:created>
  <dcterms:modified xsi:type="dcterms:W3CDTF">2012-11-09T05:45:50Z</dcterms:modified>
</cp:coreProperties>
</file>