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1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54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C13D1-138F-4955-93A5-1CEB16474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6BC85-A932-4BF1-9D9B-9087E770A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1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4170A-56AA-47F8-BF4E-9533998A15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26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4170A-56AA-47F8-BF4E-9533998A15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C80DA-04BD-B8DD-4516-0CC6BEE23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5636FA-95F1-0113-2CF9-CBACA06DA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EF73B-5C17-55D5-980F-F556B5E1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DA78-38F4-41D9-966D-8FA525530C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FAFFF-1787-DB23-81AF-1E47B9EF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71066-48D7-4CF5-7F6F-945B5CB9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E23E-20D3-4A75-AEBE-F92E3AEA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59E9D-4968-BE83-20AB-B8C0EFF2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CE2C8-40B6-465F-F44A-CCB2DD96A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2E43-EAC8-25DC-5EF1-A6C38251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DA78-38F4-41D9-966D-8FA525530C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57683-8F15-8852-6FC1-32F5BC96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6404A-A2AB-634B-5886-19EF467B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E23E-20D3-4A75-AEBE-F92E3AEA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177147-F7D1-3CB8-4B7D-73EE5F9FA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B92D76-23B3-D11C-FC5B-7DD8C5B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F081B-D180-2DB0-B20B-9A4652C0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DA78-38F4-41D9-966D-8FA525530C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F888B-7358-7D7A-2DFC-A0652AE8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C314-491E-C4B2-A44A-EAAD7A2B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E23E-20D3-4A75-AEBE-F92E3AEA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C3563-82CA-DB3F-CCD9-A19A5310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36D7C-4413-2C8A-69F1-5D2B2214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33382-9236-F45D-E951-AE876506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DA78-38F4-41D9-966D-8FA525530C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D415A-C538-059C-2425-0A150E22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77500-F035-BA77-A925-75F8D992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E23E-20D3-4A75-AEBE-F92E3AEA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8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7D6B5-404A-B8A8-4C75-D0068832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B3D8D-B07C-1CF4-06A4-06E54F008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5E697-B215-EDA3-66BD-49ACED62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DA78-38F4-41D9-966D-8FA525530C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39B05-4DDE-C974-2414-7D43309C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D2CD8-97A8-834E-92C4-773EB0F0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E23E-20D3-4A75-AEBE-F92E3AEA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C23CA-0062-7D62-CAF7-4A90A655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C2B02-9A82-3F8A-5AC2-1BBCBE56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1DA68-C097-8B4B-2EEB-B077A242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DF13A-6EEB-3BC2-9568-06EBBC83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DA78-38F4-41D9-966D-8FA525530C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96F1E-0EBA-D4C9-2C1C-B90EFD67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6E826-CC74-E6D3-AA42-6F4BD90E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E23E-20D3-4A75-AEBE-F92E3AEA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B79C4-7388-A13B-20CA-4A236B67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5A860-70B7-508A-D4DD-9A68A495D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20CE71-459B-1EE4-6D53-BDC4804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7662E0-4107-0A5D-5B5F-F30027204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C855F3-F56B-64C9-4AA9-16FC4A12C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B6FCBD-8C3F-3D2D-2A71-90F84880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DA78-38F4-41D9-966D-8FA525530C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3E5D6-FF5B-97DB-1F4C-5114FCBE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F710AA-27F5-C99D-7114-5D8AFA9B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E23E-20D3-4A75-AEBE-F92E3AEA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5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04981-23DA-C641-34EC-4AE83A93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497469-1698-75B7-3075-77263376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DA78-38F4-41D9-966D-8FA525530C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4640EB-D048-02D5-3126-05683875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6EED7E-7FC4-FA57-43D3-BF501D26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E23E-20D3-4A75-AEBE-F92E3AEA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9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9BEFDC-C153-4201-9CB7-CB30A2CE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DA78-38F4-41D9-966D-8FA525530C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423ED9-B524-1F86-E1BD-195E951F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787A51-0C5D-0902-5EE2-0803A348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E23E-20D3-4A75-AEBE-F92E3AEA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61EBE-2E94-618A-FAB8-18602F55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A9192-FA9C-E957-4607-B12A3A3B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9586E-F586-D592-D7E2-936E6A49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69A43-A541-AB9E-BD70-D8A22B55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DA78-38F4-41D9-966D-8FA525530C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E3CAE0-529C-AFC6-0E72-47D456C1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C4936-BEBB-4C4B-6DEF-5CEDCEB2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E23E-20D3-4A75-AEBE-F92E3AEA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103ED-5F75-95A9-81FF-7BD93C0D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67A63E-0A8B-DBB3-AD82-7B15CA2B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188CCA-4F0E-589D-3A9B-F60EF227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F7999-C450-F1D1-2BE9-74F3C4CC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DA78-38F4-41D9-966D-8FA525530C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1D43F-D77F-B5FB-4CE4-2DF99748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F84FD1-7BE0-5FAE-3139-92F8264A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E23E-20D3-4A75-AEBE-F92E3AEA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672DC2-3F7B-DE56-F07D-3C6EDD75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C2760-FC9D-C97D-00C5-1D033B775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06345-17F5-FDB5-397F-B5D822B1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FDA78-38F4-41D9-966D-8FA525530C2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DCE7C-BC7C-35AA-FE5D-BC85DFDBC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51E25-63DD-71EF-F3E9-612121AF3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8E23E-20D3-4A75-AEBE-F92E3AEA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4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CF4E19E3-C0E7-3D12-B92D-2230266D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49" y="0"/>
            <a:ext cx="7136662" cy="6858000"/>
          </a:xfrm>
          <a:prstGeom prst="rect">
            <a:avLst/>
          </a:prstGeom>
        </p:spPr>
      </p:pic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85443533-FCCF-142D-988C-334F7A61002A}"/>
              </a:ext>
            </a:extLst>
          </p:cNvPr>
          <p:cNvCxnSpPr>
            <a:cxnSpLocks/>
          </p:cNvCxnSpPr>
          <p:nvPr/>
        </p:nvCxnSpPr>
        <p:spPr>
          <a:xfrm>
            <a:off x="8208911" y="525780"/>
            <a:ext cx="12700" cy="3802380"/>
          </a:xfrm>
          <a:prstGeom prst="bentConnector3">
            <a:avLst>
              <a:gd name="adj1" fmla="val 192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7E5B5E4-027E-B86A-B73D-2C66ED6C8F9E}"/>
              </a:ext>
            </a:extLst>
          </p:cNvPr>
          <p:cNvSpPr/>
          <p:nvPr/>
        </p:nvSpPr>
        <p:spPr>
          <a:xfrm>
            <a:off x="8596630" y="4383024"/>
            <a:ext cx="328803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파이썬 코드를 표시한 순서로 구동하셔야 합니다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31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885124-C46E-71D6-185C-A35533A8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70" y="1693164"/>
            <a:ext cx="5179060" cy="3107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9160AA-279C-8349-D6A0-B8947F2EAC70}"/>
              </a:ext>
            </a:extLst>
          </p:cNvPr>
          <p:cNvSpPr/>
          <p:nvPr/>
        </p:nvSpPr>
        <p:spPr>
          <a:xfrm>
            <a:off x="458470" y="1045464"/>
            <a:ext cx="4784089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[1] </a:t>
            </a:r>
            <a:r>
              <a:rPr lang="ko-KR" altLang="en-US" b="1" dirty="0" err="1">
                <a:solidFill>
                  <a:schemeClr val="tx1"/>
                </a:solidFill>
              </a:rPr>
              <a:t>주용도코드명별</a:t>
            </a:r>
            <a:r>
              <a:rPr lang="ko-KR" altLang="en-US" b="1" dirty="0">
                <a:solidFill>
                  <a:schemeClr val="tx1"/>
                </a:solidFill>
              </a:rPr>
              <a:t> 막대 그래프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5A1995-BC42-7149-15E6-8655DDAB5123}"/>
              </a:ext>
            </a:extLst>
          </p:cNvPr>
          <p:cNvSpPr/>
          <p:nvPr/>
        </p:nvSpPr>
        <p:spPr>
          <a:xfrm>
            <a:off x="6554470" y="1045464"/>
            <a:ext cx="4784089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[2] </a:t>
            </a:r>
            <a:r>
              <a:rPr lang="ko-KR" altLang="en-US" b="1" dirty="0">
                <a:solidFill>
                  <a:schemeClr val="tx1"/>
                </a:solidFill>
              </a:rPr>
              <a:t>주용도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의료시설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en-US" b="1" dirty="0">
                <a:solidFill>
                  <a:schemeClr val="tx1"/>
                </a:solidFill>
              </a:rPr>
              <a:t>비율</a:t>
            </a:r>
            <a:r>
              <a:rPr lang="en-US" altLang="ko-KR" b="1" dirty="0">
                <a:solidFill>
                  <a:schemeClr val="tx1"/>
                </a:solidFill>
              </a:rPr>
              <a:t>(%) </a:t>
            </a:r>
            <a:r>
              <a:rPr lang="ko-KR" altLang="en-US" b="1" dirty="0">
                <a:solidFill>
                  <a:schemeClr val="tx1"/>
                </a:solidFill>
              </a:rPr>
              <a:t>누적분포 그래프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A24026-F3A1-59B0-3128-383D4665E28E}"/>
              </a:ext>
            </a:extLst>
          </p:cNvPr>
          <p:cNvSpPr/>
          <p:nvPr/>
        </p:nvSpPr>
        <p:spPr>
          <a:xfrm>
            <a:off x="458470" y="306324"/>
            <a:ext cx="555371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데이터넷</a:t>
            </a:r>
            <a:r>
              <a:rPr lang="en-US" altLang="ko-KR" sz="2400" b="1" dirty="0">
                <a:solidFill>
                  <a:schemeClr val="tx1"/>
                </a:solidFill>
              </a:rPr>
              <a:t>_</a:t>
            </a:r>
            <a:r>
              <a:rPr lang="ko-KR" altLang="en-US" sz="2400" b="1" dirty="0">
                <a:solidFill>
                  <a:schemeClr val="tx1"/>
                </a:solidFill>
              </a:rPr>
              <a:t>데이터셋 </a:t>
            </a:r>
            <a:r>
              <a:rPr lang="en-US" altLang="ko-KR" sz="2400" b="1" dirty="0">
                <a:solidFill>
                  <a:schemeClr val="tx1"/>
                </a:solidFill>
              </a:rPr>
              <a:t>3.py </a:t>
            </a:r>
            <a:r>
              <a:rPr lang="ko-KR" altLang="en-US" sz="2400" b="1" dirty="0">
                <a:solidFill>
                  <a:schemeClr val="tx1"/>
                </a:solidFill>
              </a:rPr>
              <a:t>출력 그래프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400806-716D-A567-638A-8643CCA0BE26}"/>
              </a:ext>
            </a:extLst>
          </p:cNvPr>
          <p:cNvCxnSpPr>
            <a:cxnSpLocks/>
          </p:cNvCxnSpPr>
          <p:nvPr/>
        </p:nvCxnSpPr>
        <p:spPr>
          <a:xfrm>
            <a:off x="6096000" y="891540"/>
            <a:ext cx="0" cy="586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B7A58-9815-94C7-CDB7-05289A42EB29}"/>
              </a:ext>
            </a:extLst>
          </p:cNvPr>
          <p:cNvSpPr/>
          <p:nvPr/>
        </p:nvSpPr>
        <p:spPr>
          <a:xfrm>
            <a:off x="458470" y="5068824"/>
            <a:ext cx="5179060" cy="1583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주용도코드명 종류 </a:t>
            </a:r>
            <a:r>
              <a:rPr lang="en-US" altLang="ko-KR" sz="1200" dirty="0">
                <a:solidFill>
                  <a:schemeClr val="tx1"/>
                </a:solidFill>
              </a:rPr>
              <a:t>/ Data</a:t>
            </a:r>
            <a:r>
              <a:rPr lang="ko-KR" altLang="en-US" sz="1200" dirty="0">
                <a:solidFill>
                  <a:schemeClr val="tx1"/>
                </a:solidFill>
              </a:rPr>
              <a:t>수</a:t>
            </a:r>
            <a:r>
              <a:rPr lang="en-US" altLang="ko-KR" sz="1200" dirty="0">
                <a:solidFill>
                  <a:schemeClr val="tx1"/>
                </a:solidFill>
              </a:rPr>
              <a:t>: 105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/ 15854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주용도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의료시설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구분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병원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요양병원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종합병원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기타병원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의료시설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치과병원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한방병원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정신병원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산부인과병원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 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기타의료시설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 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의원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 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조산원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 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한의원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 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치과의원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','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산후조리원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','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조산소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※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참고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어디까지 의료시설로 봐야 할지 고민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ex)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요양병원의 노인복지시설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종합병원의 장례식장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주용도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의료시설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비율 </a:t>
            </a:r>
            <a:r>
              <a:rPr lang="en-US" altLang="ko-KR" sz="1200" dirty="0">
                <a:solidFill>
                  <a:schemeClr val="tx1"/>
                </a:solidFill>
              </a:rPr>
              <a:t>: 84% </a:t>
            </a:r>
            <a:r>
              <a:rPr lang="ko-KR" altLang="en-US" sz="1200" dirty="0">
                <a:solidFill>
                  <a:schemeClr val="tx1"/>
                </a:solidFill>
              </a:rPr>
              <a:t>차지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ko-KR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1CEFF6-0259-7605-BE14-9EEADF02A648}"/>
              </a:ext>
            </a:extLst>
          </p:cNvPr>
          <p:cNvGrpSpPr/>
          <p:nvPr/>
        </p:nvGrpSpPr>
        <p:grpSpPr>
          <a:xfrm>
            <a:off x="458471" y="1693164"/>
            <a:ext cx="5179060" cy="3107436"/>
            <a:chOff x="458471" y="1693164"/>
            <a:chExt cx="5179060" cy="310743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F412A0B-AFF3-429C-C143-1A2F679F0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471" y="1693164"/>
              <a:ext cx="5179060" cy="31074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2910423-88F7-6F0E-F522-165838876AF3}"/>
                </a:ext>
              </a:extLst>
            </p:cNvPr>
            <p:cNvSpPr/>
            <p:nvPr/>
          </p:nvSpPr>
          <p:spPr>
            <a:xfrm>
              <a:off x="861060" y="3825240"/>
              <a:ext cx="1333500" cy="50444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42073C2-BC08-1C1C-19CC-C662A9897D57}"/>
                </a:ext>
              </a:extLst>
            </p:cNvPr>
            <p:cNvSpPr/>
            <p:nvPr/>
          </p:nvSpPr>
          <p:spPr>
            <a:xfrm>
              <a:off x="2381251" y="3825240"/>
              <a:ext cx="215898" cy="50444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EB16EA-9BD3-AD9E-F125-5FBEDBFE45C4}"/>
                </a:ext>
              </a:extLst>
            </p:cNvPr>
            <p:cNvSpPr/>
            <p:nvPr/>
          </p:nvSpPr>
          <p:spPr>
            <a:xfrm>
              <a:off x="3326766" y="3825240"/>
              <a:ext cx="215898" cy="50444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A599301-933E-4FAE-ACC0-2F9BBC6A56FE}"/>
                </a:ext>
              </a:extLst>
            </p:cNvPr>
            <p:cNvSpPr/>
            <p:nvPr/>
          </p:nvSpPr>
          <p:spPr>
            <a:xfrm>
              <a:off x="3996691" y="3825240"/>
              <a:ext cx="215898" cy="50444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7F19229-72D2-A5C8-DB39-32F04CB37413}"/>
                </a:ext>
              </a:extLst>
            </p:cNvPr>
            <p:cNvSpPr/>
            <p:nvPr/>
          </p:nvSpPr>
          <p:spPr>
            <a:xfrm>
              <a:off x="4672966" y="3825240"/>
              <a:ext cx="215898" cy="50444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FC1B190-37B5-21A4-7B1A-F75B290595E8}"/>
                </a:ext>
              </a:extLst>
            </p:cNvPr>
            <p:cNvSpPr/>
            <p:nvPr/>
          </p:nvSpPr>
          <p:spPr>
            <a:xfrm rot="10800000" flipV="1">
              <a:off x="4579786" y="1895591"/>
              <a:ext cx="946370" cy="310896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의료시설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6CE290-9CEE-E8A3-1043-71CE7BF36717}"/>
              </a:ext>
            </a:extLst>
          </p:cNvPr>
          <p:cNvSpPr/>
          <p:nvPr/>
        </p:nvSpPr>
        <p:spPr>
          <a:xfrm>
            <a:off x="6554470" y="5068824"/>
            <a:ext cx="5179060" cy="1583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주용도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의료시설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비율이 </a:t>
            </a:r>
            <a:r>
              <a:rPr lang="en-US" altLang="ko-KR" sz="1200" dirty="0">
                <a:solidFill>
                  <a:schemeClr val="tx1"/>
                </a:solidFill>
              </a:rPr>
              <a:t>80%</a:t>
            </a:r>
            <a:r>
              <a:rPr lang="ko-KR" altLang="en-US" sz="1200" dirty="0">
                <a:solidFill>
                  <a:schemeClr val="tx1"/>
                </a:solidFill>
              </a:rPr>
              <a:t>이상인 것이 약 </a:t>
            </a:r>
            <a:r>
              <a:rPr lang="en-US" altLang="ko-KR" sz="1200" dirty="0">
                <a:solidFill>
                  <a:schemeClr val="tx1"/>
                </a:solidFill>
              </a:rPr>
              <a:t>90%</a:t>
            </a:r>
            <a:r>
              <a:rPr lang="ko-KR" altLang="en-US" sz="1200" dirty="0">
                <a:solidFill>
                  <a:schemeClr val="tx1"/>
                </a:solidFill>
              </a:rPr>
              <a:t>를 차지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추후 이를 토대로 상관성 분석 및 회귀 분석 진행 예정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3B22E4-C17E-7DD3-EF5F-4D47F813B394}"/>
              </a:ext>
            </a:extLst>
          </p:cNvPr>
          <p:cNvSpPr/>
          <p:nvPr/>
        </p:nvSpPr>
        <p:spPr>
          <a:xfrm>
            <a:off x="5526155" y="352044"/>
            <a:ext cx="4465569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해당 코드를 구동하면 다음과 같은 결과를 출력할 수 있습니다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74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147</Words>
  <Application>Microsoft Office PowerPoint</Application>
  <PresentationFormat>와이드스크린</PresentationFormat>
  <Paragraphs>17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성윤</dc:creator>
  <cp:lastModifiedBy>강 성윤</cp:lastModifiedBy>
  <cp:revision>2</cp:revision>
  <dcterms:created xsi:type="dcterms:W3CDTF">2024-04-24T17:20:50Z</dcterms:created>
  <dcterms:modified xsi:type="dcterms:W3CDTF">2024-04-25T02:30:33Z</dcterms:modified>
</cp:coreProperties>
</file>