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53" r:id="rId60"/>
    <p:sldId id="354" r:id="rId61"/>
    <p:sldId id="355" r:id="rId62"/>
    <p:sldId id="313" r:id="rId63"/>
    <p:sldId id="314" r:id="rId64"/>
    <p:sldId id="329" r:id="rId65"/>
    <p:sldId id="315" r:id="rId66"/>
    <p:sldId id="318" r:id="rId67"/>
    <p:sldId id="319" r:id="rId68"/>
    <p:sldId id="326" r:id="rId69"/>
    <p:sldId id="321" r:id="rId70"/>
    <p:sldId id="327" r:id="rId71"/>
    <p:sldId id="331" r:id="rId72"/>
    <p:sldId id="338" r:id="rId73"/>
    <p:sldId id="339" r:id="rId74"/>
    <p:sldId id="340" r:id="rId75"/>
    <p:sldId id="341" r:id="rId76"/>
    <p:sldId id="356" r:id="rId77"/>
    <p:sldId id="360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21C348-104B-49F1-AB39-19C66AB4C227}">
          <p14:sldIdLst>
            <p14:sldId id="29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53"/>
            <p14:sldId id="354"/>
            <p14:sldId id="355"/>
            <p14:sldId id="313"/>
            <p14:sldId id="314"/>
            <p14:sldId id="329"/>
            <p14:sldId id="315"/>
            <p14:sldId id="318"/>
            <p14:sldId id="319"/>
            <p14:sldId id="326"/>
            <p14:sldId id="321"/>
            <p14:sldId id="327"/>
            <p14:sldId id="331"/>
            <p14:sldId id="338"/>
            <p14:sldId id="339"/>
            <p14:sldId id="340"/>
            <p14:sldId id="341"/>
            <p14:sldId id="356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F6C61-80B9-4541-B09F-97141E2BAAC7}" v="1116" dt="2021-11-16T19:12:53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7224-BE69-431A-A76C-3CC0F6606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D07B9-822E-4FE2-8922-36D8C22D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3946C-C3E6-4D23-8C16-4C3FD547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E3859-A0DE-48AF-B668-5F3037B7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3318A-902D-4B51-9261-CE803217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2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ADBBB-BF9F-45E2-9ED4-90A7D467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37960-E554-414A-AE83-020AE207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95FB-5AEB-4E6B-9BAE-6B3240A2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B1185-87AF-453C-89B5-FCCC23FA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8FE11-612A-46B6-918D-6E0DA09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6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5D71C-9630-4E4D-B530-17F5DE2F9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4AF1A-F49C-4F3C-BAC5-2BC3C8AA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76566-5D79-41D4-932E-F2147CC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BE8B8-9A35-4055-AA07-B0CB81B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B156D-931F-4752-8211-9F322122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4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B670-B61E-4C6E-A246-DEBC965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1A3F2-3C7C-4959-A300-A792FC84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ECA28-6EFA-4F7D-8EBE-AE85368F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4CAB5-3476-4896-A5D2-4B5D6C7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EF74E-62E2-4DF4-A5C1-81B03B5E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4A30-FCDE-447C-BD30-C24A6A47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F5B3A-503F-45F0-8FB8-C5DE479A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F3BF7-8EF6-4816-83B4-8374F596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3A932-36C7-4BB2-A9E3-1B5071C2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68CD8-87FD-4A5F-B88D-2F204682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EBBF-742A-4D2B-BA21-2A9D5008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D1F94-EFBC-4361-996D-88EE06A4C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41B59-80BA-4D49-87B2-69A9F4EF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1D0-F6D0-4259-B236-0A69A2F7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60FE3-D24A-43F2-B408-BE79E5D3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85514-DBDE-4455-B77A-2047C36A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4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174B1-B567-49C0-AF5C-177F1722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83D27-23DB-47F1-B90C-DBA5A31D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B14FF-3E01-482F-82EA-582E90F8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E24D3-A344-4268-9090-0846523E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0AC761-C913-467D-BE67-0FF054B6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C729B8-37E1-468E-9A33-EC341E85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F9003-2A3E-495C-A1E4-7F29C688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13975-3DCF-41F1-8133-B370A87A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5E75-8720-4F9D-A227-326A2611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9E248-F74F-4B2B-8BD6-23A266F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15E1E-E14A-4D73-8ABA-15D6E0EE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121FE-0C3D-460B-9A78-3AD3AB4D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6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B79E00-E7BE-433B-98A0-26742A99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5AD9B-B156-404A-B160-AB043171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6379F-2330-4CC0-B5F0-4E603734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7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73C98-FCBF-459B-916F-DABBA293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C163C-39EF-4BDF-961F-B13B8548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3D929-0C13-4CFC-95DF-BF1FFDC9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193E0-3081-4047-9776-20B660FB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40423-541F-4280-8875-96AB433C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FA780-8194-4D2E-9B41-958826DB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1799C-8172-4488-80A9-D85CB956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1806E-45CF-494A-A1E1-C09C92E9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637D0-A8E0-45AD-84A1-5149DB4E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9CAA4-936D-43C0-86E0-E9388D55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4F746-C216-45CB-A676-F409FBE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57262-6D13-4DA4-B8C7-5E5DC994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266D74-E5EB-47ED-9168-3A664214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4786-AEBB-4CBD-B7D0-85163DED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3EBB2-702B-4692-990A-C48CC9877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2005-4AD3-4A9B-A976-19F9C328D5B2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6A8F7-D514-472E-96DB-BDD16BDF4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59F6B-9244-4AC2-833A-93B1A32D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B6BA-43FB-440E-8609-E24B77A78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8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92DA-71D9-423A-A67B-1AC131E6B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77007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들어갈 수 있는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 찾는다면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n_room</a:t>
            </a:r>
            <a:r>
              <a:rPr lang="ko-KR" altLang="en-US" sz="2400" dirty="0"/>
              <a:t>은 해당 </a:t>
            </a:r>
            <a:r>
              <a:rPr lang="en-US" altLang="ko-KR" sz="2400" dirty="0"/>
              <a:t>index</a:t>
            </a:r>
            <a:r>
              <a:rPr lang="ko-KR" altLang="en-US" sz="2400" dirty="0"/>
              <a:t>로 업데이트된다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찾지 못하면 그대로 </a:t>
            </a:r>
            <a:r>
              <a:rPr lang="en-US" altLang="ko-KR" sz="2400" dirty="0"/>
              <a:t>-1</a:t>
            </a:r>
            <a:r>
              <a:rPr lang="ko-KR" altLang="en-US" sz="2400" dirty="0"/>
              <a:t>을 </a:t>
            </a:r>
            <a:r>
              <a:rPr lang="en-US" altLang="ko-KR" sz="2400" dirty="0"/>
              <a:t>return</a:t>
            </a:r>
            <a:r>
              <a:rPr lang="ko-KR" altLang="en-US" sz="2400" dirty="0"/>
              <a:t>하여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lecture</a:t>
            </a:r>
            <a:r>
              <a:rPr lang="ko-KR" altLang="en-US" sz="2400" dirty="0"/>
              <a:t>는 들어갈 수 있는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이 존재하지 않음을 보여준다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ls, </a:t>
            </a:r>
            <a:r>
              <a:rPr lang="en-US" altLang="ko-KR" sz="2400" dirty="0" err="1"/>
              <a:t>lf</a:t>
            </a:r>
            <a:r>
              <a:rPr lang="ko-KR" altLang="en-US" sz="2400" dirty="0"/>
              <a:t>는 </a:t>
            </a:r>
            <a:r>
              <a:rPr lang="en-US" altLang="ko-KR" sz="2400" dirty="0"/>
              <a:t>lecture start, lecture finish</a:t>
            </a:r>
            <a:r>
              <a:rPr lang="ko-KR" altLang="en-US" sz="2400" dirty="0"/>
              <a:t>의 약자이며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 넘어온 선택된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의 시작시간과 끝 시간을 담고있다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424389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71141-52A7-4017-813D-053DAADD5ACC}"/>
              </a:ext>
            </a:extLst>
          </p:cNvPr>
          <p:cNvSpPr txBox="1"/>
          <p:nvPr/>
        </p:nvSpPr>
        <p:spPr>
          <a:xfrm>
            <a:off x="5618018" y="5359611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59011-A95C-4649-8D95-C942AAC94DDF}"/>
              </a:ext>
            </a:extLst>
          </p:cNvPr>
          <p:cNvSpPr txBox="1"/>
          <p:nvPr/>
        </p:nvSpPr>
        <p:spPr>
          <a:xfrm>
            <a:off x="5616647" y="57455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C2BAE-2735-441F-B4DB-FF391817A53C}"/>
              </a:ext>
            </a:extLst>
          </p:cNvPr>
          <p:cNvSpPr txBox="1"/>
          <p:nvPr/>
        </p:nvSpPr>
        <p:spPr>
          <a:xfrm>
            <a:off x="3821528" y="1502529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}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805343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2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34053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모든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들을 확인하기 위해서</a:t>
            </a:r>
            <a:r>
              <a:rPr lang="en-US" altLang="ko-KR" sz="2400" dirty="0"/>
              <a:t>, classroom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담고있는</a:t>
            </a:r>
            <a:r>
              <a:rPr lang="ko-KR" altLang="en-US" sz="2400" dirty="0"/>
              <a:t>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에 대해 </a:t>
            </a:r>
            <a:r>
              <a:rPr lang="en-US" altLang="ko-KR" sz="2400" dirty="0"/>
              <a:t>loop</a:t>
            </a:r>
            <a:r>
              <a:rPr lang="ko-KR" altLang="en-US" sz="2400" dirty="0"/>
              <a:t>를 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현재는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가 </a:t>
            </a:r>
            <a:r>
              <a:rPr lang="en-US" altLang="ko-KR" sz="2400" dirty="0"/>
              <a:t>empty</a:t>
            </a:r>
            <a:r>
              <a:rPr lang="ko-KR" altLang="en-US" sz="2400" dirty="0"/>
              <a:t>기 때문에</a:t>
            </a:r>
            <a:r>
              <a:rPr lang="en-US" altLang="ko-KR" sz="2400" dirty="0"/>
              <a:t>, loop</a:t>
            </a:r>
            <a:r>
              <a:rPr lang="ko-KR" altLang="en-US" sz="2400" dirty="0"/>
              <a:t>를 돌지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추후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에 추가되면 추가 설명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424389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71141-52A7-4017-813D-053DAADD5ACC}"/>
              </a:ext>
            </a:extLst>
          </p:cNvPr>
          <p:cNvSpPr txBox="1"/>
          <p:nvPr/>
        </p:nvSpPr>
        <p:spPr>
          <a:xfrm>
            <a:off x="5618018" y="5359611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59011-A95C-4649-8D95-C942AAC94DDF}"/>
              </a:ext>
            </a:extLst>
          </p:cNvPr>
          <p:cNvSpPr txBox="1"/>
          <p:nvPr/>
        </p:nvSpPr>
        <p:spPr>
          <a:xfrm>
            <a:off x="5616647" y="57455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805343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5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723007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-1</a:t>
            </a:r>
            <a:r>
              <a:rPr lang="ko-KR" altLang="en-US" sz="2400" dirty="0"/>
              <a:t>을 </a:t>
            </a:r>
            <a:r>
              <a:rPr lang="en-US" altLang="ko-KR" sz="2400" dirty="0"/>
              <a:t>return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424389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71141-52A7-4017-813D-053DAADD5ACC}"/>
              </a:ext>
            </a:extLst>
          </p:cNvPr>
          <p:cNvSpPr txBox="1"/>
          <p:nvPr/>
        </p:nvSpPr>
        <p:spPr>
          <a:xfrm>
            <a:off x="5618018" y="5359611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59011-A95C-4649-8D95-C942AAC94DDF}"/>
              </a:ext>
            </a:extLst>
          </p:cNvPr>
          <p:cNvSpPr txBox="1"/>
          <p:nvPr/>
        </p:nvSpPr>
        <p:spPr>
          <a:xfrm>
            <a:off x="5616647" y="57455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805343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76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63072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compatible</a:t>
            </a:r>
            <a:r>
              <a:rPr lang="ko-KR" altLang="en-US" sz="2400" dirty="0"/>
              <a:t>은 </a:t>
            </a:r>
            <a:r>
              <a:rPr lang="en-US" altLang="ko-KR" sz="2400" dirty="0"/>
              <a:t>-1</a:t>
            </a:r>
            <a:r>
              <a:rPr lang="ko-KR" altLang="en-US" sz="2400" dirty="0"/>
              <a:t>을 받았기에</a:t>
            </a:r>
            <a:r>
              <a:rPr lang="en-US" altLang="ko-KR" sz="2400" dirty="0"/>
              <a:t>, </a:t>
            </a:r>
            <a:r>
              <a:rPr lang="ko-KR" altLang="en-US" sz="2400" dirty="0"/>
              <a:t>해당 </a:t>
            </a:r>
            <a:r>
              <a:rPr lang="en-US" altLang="ko-KR" sz="2400" dirty="0"/>
              <a:t>if</a:t>
            </a:r>
            <a:r>
              <a:rPr lang="ko-KR" altLang="en-US" sz="2400" dirty="0"/>
              <a:t>문에 걸린다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0E49AA-0C56-4545-A68B-311938B3CB89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0675-0C38-4590-B530-B2EBFB86F238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C980D3CB-2D5A-4BE0-85CE-3B4E32C1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25975"/>
              </p:ext>
            </p:extLst>
          </p:nvPr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DAFD1E9-1718-4E60-801A-A68C6E4A2A82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0CB2BC7-1808-4EDF-937E-E541B55EFAF7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1987-C741-47D6-B8C5-E8C151F7E453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58903-B6C6-4D10-A716-8369C540B605}"/>
              </a:ext>
            </a:extLst>
          </p:cNvPr>
          <p:cNvSpPr txBox="1"/>
          <p:nvPr/>
        </p:nvSpPr>
        <p:spPr>
          <a:xfrm>
            <a:off x="10478040" y="5384778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B05EA-923E-4CD9-B92F-F51668821CFB}"/>
              </a:ext>
            </a:extLst>
          </p:cNvPr>
          <p:cNvSpPr txBox="1"/>
          <p:nvPr/>
        </p:nvSpPr>
        <p:spPr>
          <a:xfrm>
            <a:off x="10476669" y="57707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18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새로운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 추가해준다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은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배열로 선언하였다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배열에 들어가는 </a:t>
            </a:r>
            <a:r>
              <a:rPr lang="en-US" altLang="ko-KR" sz="2400" dirty="0"/>
              <a:t>type</a:t>
            </a:r>
            <a:r>
              <a:rPr lang="ko-KR" altLang="en-US" sz="2400" dirty="0"/>
              <a:t>은 </a:t>
            </a:r>
            <a:r>
              <a:rPr lang="en-US" altLang="ko-KR" sz="2400" dirty="0"/>
              <a:t>pair&lt;int, int&gt;</a:t>
            </a:r>
            <a:r>
              <a:rPr lang="ko-KR" altLang="en-US" sz="2400" dirty="0"/>
              <a:t>로 설정하였는데</a:t>
            </a:r>
            <a:r>
              <a:rPr lang="en-US" altLang="ko-KR" sz="2400" dirty="0"/>
              <a:t>, </a:t>
            </a:r>
            <a:r>
              <a:rPr lang="ko-KR" altLang="en-US" sz="2400" dirty="0"/>
              <a:t>두가지의 값을 포함한다고 보면 된다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29165"/>
              </p:ext>
            </p:extLst>
          </p:nvPr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478040" y="5384778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C9A11-D391-46A4-9DAB-17809132535A}"/>
              </a:ext>
            </a:extLst>
          </p:cNvPr>
          <p:cNvSpPr txBox="1"/>
          <p:nvPr/>
        </p:nvSpPr>
        <p:spPr>
          <a:xfrm>
            <a:off x="10476669" y="57707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1A84CA-9418-4E52-B599-62513939173A}"/>
              </a:ext>
            </a:extLst>
          </p:cNvPr>
          <p:cNvSpPr txBox="1"/>
          <p:nvPr/>
        </p:nvSpPr>
        <p:spPr>
          <a:xfrm>
            <a:off x="7299456" y="399680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3DA1E40-FF6C-4598-A330-E1DC61EE03E6}"/>
              </a:ext>
            </a:extLst>
          </p:cNvPr>
          <p:cNvSpPr/>
          <p:nvPr/>
        </p:nvSpPr>
        <p:spPr>
          <a:xfrm flipH="1">
            <a:off x="4177717" y="498306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4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새로 만든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에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push_back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push_back</a:t>
            </a:r>
            <a:r>
              <a:rPr lang="ko-KR" altLang="en-US" sz="2400" dirty="0"/>
              <a:t>은 </a:t>
            </a:r>
            <a:r>
              <a:rPr lang="en-US" altLang="ko-KR" sz="2400" dirty="0"/>
              <a:t>python</a:t>
            </a:r>
            <a:r>
              <a:rPr lang="ko-KR" altLang="en-US" sz="2400" dirty="0"/>
              <a:t>에서 </a:t>
            </a:r>
            <a:r>
              <a:rPr lang="en-US" altLang="ko-KR" sz="2400" dirty="0"/>
              <a:t>append</a:t>
            </a:r>
            <a:r>
              <a:rPr lang="ko-KR" altLang="en-US" sz="2400" dirty="0"/>
              <a:t>와 유사한 역할을 한다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478040" y="5384778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C9A11-D391-46A4-9DAB-17809132535A}"/>
              </a:ext>
            </a:extLst>
          </p:cNvPr>
          <p:cNvSpPr txBox="1"/>
          <p:nvPr/>
        </p:nvSpPr>
        <p:spPr>
          <a:xfrm>
            <a:off x="10476669" y="57707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18440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2F4BB04-62F2-4A6C-9EA6-37984296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64091"/>
              </p:ext>
            </p:extLst>
          </p:nvPr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36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방금 만든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에 </a:t>
            </a:r>
            <a:r>
              <a:rPr lang="en-US" altLang="ko-KR" sz="2400" dirty="0"/>
              <a:t>push</a:t>
            </a:r>
            <a:r>
              <a:rPr lang="ko-KR" altLang="en-US" sz="2400" dirty="0"/>
              <a:t>하여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classrooms</a:t>
            </a:r>
            <a:r>
              <a:rPr lang="ko-KR" altLang="en-US" sz="2400" dirty="0"/>
              <a:t>를 </a:t>
            </a:r>
            <a:r>
              <a:rPr lang="en-US" altLang="ko-KR" sz="2400" dirty="0"/>
              <a:t>update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44446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2F4BB04-62F2-4A6C-9EA6-37984296A684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17CBF7B-468D-4563-BCA2-AD45E67D8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85201"/>
              </p:ext>
            </p:extLst>
          </p:nvPr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BB8E54-3CAA-42C0-B2EF-3EC33C0C6BF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1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n_class</a:t>
            </a:r>
            <a:r>
              <a:rPr lang="ko-KR" altLang="en-US" sz="2400" dirty="0"/>
              <a:t>에 </a:t>
            </a:r>
            <a:r>
              <a:rPr lang="en-US" altLang="ko-KR" sz="2400" dirty="0"/>
              <a:t>+1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58707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17CBF7B-468D-4563-BCA2-AD45E67D8478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BB8E54-3CAA-42C0-B2EF-3EC33C0C6BF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104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다시 </a:t>
            </a:r>
            <a:r>
              <a:rPr lang="en-US" altLang="ko-KR" sz="2400" dirty="0"/>
              <a:t>loop</a:t>
            </a:r>
            <a:r>
              <a:rPr lang="ko-KR" altLang="en-US" sz="2400" dirty="0"/>
              <a:t>에 들어온다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여기서 </a:t>
            </a:r>
            <a:r>
              <a:rPr lang="en-US" altLang="ko-KR" sz="2400" dirty="0"/>
              <a:t>j</a:t>
            </a:r>
            <a:r>
              <a:rPr lang="ko-KR" altLang="en-US" sz="2400" dirty="0"/>
              <a:t>는</a:t>
            </a:r>
            <a:r>
              <a:rPr lang="en-US" altLang="ko-KR" sz="2400" dirty="0"/>
              <a:t> 1</a:t>
            </a:r>
            <a:r>
              <a:rPr lang="ko-KR" altLang="en-US" sz="2400" dirty="0"/>
              <a:t>이고</a:t>
            </a:r>
            <a:r>
              <a:rPr lang="en-US" altLang="ko-KR" sz="2400" dirty="0"/>
              <a:t>, lecture</a:t>
            </a:r>
            <a:r>
              <a:rPr lang="ko-KR" altLang="en-US" sz="2400" dirty="0"/>
              <a:t>는 새로운 값이 할당된다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물론 여기서는 우연히 같은 값이기는 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엄연히 다른 값으로 볼 수 있다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353176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17CBF7B-468D-4563-BCA2-AD45E67D8478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BB8E54-3CAA-42C0-B2EF-3EC33C0C6BF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EF17-E1A3-42C8-AEC7-AF312F3601CF}"/>
              </a:ext>
            </a:extLst>
          </p:cNvPr>
          <p:cNvSpPr txBox="1"/>
          <p:nvPr/>
        </p:nvSpPr>
        <p:spPr>
          <a:xfrm>
            <a:off x="3764731" y="3163550"/>
            <a:ext cx="41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}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1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lecture</a:t>
            </a:r>
            <a:r>
              <a:rPr lang="ko-KR" altLang="en-US" sz="2400" dirty="0"/>
              <a:t>에 대해 </a:t>
            </a:r>
            <a:r>
              <a:rPr lang="en-US" altLang="ko-KR" sz="2400" dirty="0" err="1"/>
              <a:t>checkCompatible</a:t>
            </a:r>
            <a:r>
              <a:rPr lang="ko-KR" altLang="en-US" sz="2400" dirty="0"/>
              <a:t>을 호출한다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424483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17CBF7B-468D-4563-BCA2-AD45E67D8478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BB8E54-3CAA-42C0-B2EF-3EC33C0C6BF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14090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88" y="1825625"/>
            <a:ext cx="58590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Interval scheduling </a:t>
            </a:r>
            <a:r>
              <a:rPr lang="ko-KR" altLang="en-US" sz="2400" dirty="0"/>
              <a:t>할 </a:t>
            </a:r>
            <a:r>
              <a:rPr lang="en-US" altLang="ko-KR" sz="2400" dirty="0"/>
              <a:t>lecture</a:t>
            </a:r>
            <a:r>
              <a:rPr lang="ko-KR" altLang="en-US" sz="2400" dirty="0"/>
              <a:t>들을 저장하기 위한 </a:t>
            </a:r>
            <a:r>
              <a:rPr lang="en-US" altLang="ko-KR" sz="2400" dirty="0"/>
              <a:t>lectures </a:t>
            </a:r>
            <a:r>
              <a:rPr lang="ko-KR" altLang="en-US" sz="24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07140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77007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처음과 동일하게</a:t>
            </a:r>
            <a:r>
              <a:rPr lang="en-US" altLang="ko-KR" sz="2400" dirty="0"/>
              <a:t>, ls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lf</a:t>
            </a:r>
            <a:r>
              <a:rPr lang="ko-KR" altLang="en-US" sz="2400" dirty="0"/>
              <a:t>를 설정해준다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C2BAE-2735-441F-B4DB-FF391817A53C}"/>
              </a:ext>
            </a:extLst>
          </p:cNvPr>
          <p:cNvSpPr txBox="1"/>
          <p:nvPr/>
        </p:nvSpPr>
        <p:spPr>
          <a:xfrm>
            <a:off x="3821528" y="1502529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}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5632"/>
              </p:ext>
            </p:extLst>
          </p:nvPr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6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34053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이번에는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에 값이 존재하기 때문에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해당 </a:t>
            </a:r>
            <a:r>
              <a:rPr lang="en-US" altLang="ko-KR" sz="2400" dirty="0"/>
              <a:t>loop</a:t>
            </a:r>
            <a:r>
              <a:rPr lang="ko-KR" altLang="en-US" sz="2400" dirty="0"/>
              <a:t>에 들어오게 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는 </a:t>
            </a:r>
            <a:r>
              <a:rPr lang="en-US" altLang="ko-KR" sz="2400" dirty="0"/>
              <a:t>1</a:t>
            </a:r>
            <a:r>
              <a:rPr lang="ko-KR" altLang="en-US" sz="2400" dirty="0"/>
              <a:t>개의 인자만 가지고 있기때문에 </a:t>
            </a:r>
            <a:r>
              <a:rPr lang="en-US" altLang="ko-KR" sz="2400" dirty="0"/>
              <a:t>loop</a:t>
            </a:r>
            <a:r>
              <a:rPr lang="ko-KR" altLang="en-US" sz="2400" dirty="0"/>
              <a:t>는 </a:t>
            </a:r>
            <a:r>
              <a:rPr lang="en-US" altLang="ko-KR" sz="2400" dirty="0"/>
              <a:t>1</a:t>
            </a:r>
            <a:r>
              <a:rPr lang="ko-KR" altLang="en-US" sz="2400" dirty="0"/>
              <a:t>번 돌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여기서 선택된 </a:t>
            </a:r>
            <a:r>
              <a:rPr lang="en-US" altLang="ko-KR" sz="2400" dirty="0"/>
              <a:t>lecture</a:t>
            </a:r>
            <a:r>
              <a:rPr lang="ko-KR" altLang="en-US" sz="2400" dirty="0"/>
              <a:t>가 해당 </a:t>
            </a:r>
            <a:r>
              <a:rPr lang="en-US" altLang="ko-KR" sz="2400" dirty="0"/>
              <a:t>class</a:t>
            </a:r>
            <a:r>
              <a:rPr lang="ko-KR" altLang="en-US" sz="2400" dirty="0"/>
              <a:t>에 할당된 </a:t>
            </a:r>
            <a:r>
              <a:rPr lang="en-US" altLang="ko-KR" sz="2400" dirty="0"/>
              <a:t>lecture</a:t>
            </a:r>
            <a:r>
              <a:rPr lang="ko-KR" altLang="en-US" sz="2400" dirty="0"/>
              <a:t>과 겹쳐진다면</a:t>
            </a:r>
            <a:r>
              <a:rPr lang="en-US" altLang="ko-KR" sz="2400" dirty="0"/>
              <a:t>, </a:t>
            </a:r>
            <a:r>
              <a:rPr lang="ko-KR" altLang="en-US" sz="2400" dirty="0"/>
              <a:t>해당 </a:t>
            </a:r>
            <a:r>
              <a:rPr lang="en-US" altLang="ko-KR" sz="2400" dirty="0"/>
              <a:t>class</a:t>
            </a:r>
            <a:r>
              <a:rPr lang="ko-KR" altLang="en-US" sz="2400" dirty="0"/>
              <a:t>와는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하지 </a:t>
            </a:r>
            <a:r>
              <a:rPr lang="ko-KR" altLang="en-US" sz="2400" dirty="0" err="1"/>
              <a:t>않은것이다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07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600590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local variable classroom</a:t>
            </a:r>
            <a:r>
              <a:rPr lang="ko-KR" altLang="en-US" sz="2400" dirty="0"/>
              <a:t> 에 각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안의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들을 불러온다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여기서는 </a:t>
            </a:r>
            <a:r>
              <a:rPr lang="en-US" altLang="ko-KR" sz="2400" dirty="0"/>
              <a:t>classroom = classrooms[0]</a:t>
            </a:r>
            <a:r>
              <a:rPr lang="ko-KR" altLang="en-US" sz="2400" dirty="0"/>
              <a:t>이 먼저 선택된다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241693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64101-432A-4665-9D58-A9B40C29321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1303-5F91-4763-A9F7-C2469DDD39F3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00E41D3-F996-4413-97FB-7B79DCADE6AF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5CC3B-33EE-4CC1-A20D-894D2C6C5F68}"/>
              </a:ext>
            </a:extLst>
          </p:cNvPr>
          <p:cNvSpPr/>
          <p:nvPr/>
        </p:nvSpPr>
        <p:spPr>
          <a:xfrm>
            <a:off x="7105475" y="5847834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9899B67-940A-433C-B723-2C0952E9AB5D}"/>
              </a:ext>
            </a:extLst>
          </p:cNvPr>
          <p:cNvSpPr/>
          <p:nvPr/>
        </p:nvSpPr>
        <p:spPr>
          <a:xfrm flipV="1">
            <a:off x="7831609" y="4463278"/>
            <a:ext cx="293635" cy="1499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2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324654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loop</a:t>
            </a:r>
            <a:r>
              <a:rPr lang="ko-KR" altLang="en-US" sz="2400" dirty="0"/>
              <a:t>를 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현재는 </a:t>
            </a:r>
            <a:r>
              <a:rPr lang="en-US" altLang="ko-KR" sz="2400" dirty="0"/>
              <a:t>(0, 3) 1</a:t>
            </a:r>
            <a:r>
              <a:rPr lang="ko-KR" altLang="en-US" sz="2400" dirty="0"/>
              <a:t>개밖에 없지만</a:t>
            </a:r>
            <a:r>
              <a:rPr lang="en-US" altLang="ko-KR" sz="2400" dirty="0"/>
              <a:t>, (0,</a:t>
            </a:r>
            <a:r>
              <a:rPr lang="ko-KR" altLang="en-US" sz="2400" dirty="0"/>
              <a:t> </a:t>
            </a:r>
            <a:r>
              <a:rPr lang="en-US" altLang="ko-KR" sz="2400" dirty="0"/>
              <a:t>3)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한지 확인하기 위하여 </a:t>
            </a:r>
            <a:r>
              <a:rPr lang="en-US" altLang="ko-KR" sz="2400" dirty="0"/>
              <a:t>s, f</a:t>
            </a:r>
            <a:r>
              <a:rPr lang="ko-KR" altLang="en-US" sz="2400" dirty="0"/>
              <a:t>를 설정한다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3020938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64101-432A-4665-9D58-A9B40C29321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1303-5F91-4763-A9F7-C2469DDD39F3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00E41D3-F996-4413-97FB-7B79DCADE6AF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0692D-2112-4F1B-B93A-5F2C44D0CC39}"/>
              </a:ext>
            </a:extLst>
          </p:cNvPr>
          <p:cNvSpPr/>
          <p:nvPr/>
        </p:nvSpPr>
        <p:spPr>
          <a:xfrm>
            <a:off x="7105475" y="5847834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2AD66B0-389D-454F-8524-D5C3BBCE69A8}"/>
              </a:ext>
            </a:extLst>
          </p:cNvPr>
          <p:cNvSpPr/>
          <p:nvPr/>
        </p:nvSpPr>
        <p:spPr>
          <a:xfrm flipV="1">
            <a:off x="7831609" y="4463278"/>
            <a:ext cx="293635" cy="1499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C55511-434B-462B-AC36-C67094AEA0B0}"/>
              </a:ext>
            </a:extLst>
          </p:cNvPr>
          <p:cNvSpPr txBox="1"/>
          <p:nvPr/>
        </p:nvSpPr>
        <p:spPr>
          <a:xfrm>
            <a:off x="8526010" y="450584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s: 0, f: 3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82B8632-F31B-4B68-8BD0-6903DD58544F}"/>
              </a:ext>
            </a:extLst>
          </p:cNvPr>
          <p:cNvSpPr/>
          <p:nvPr/>
        </p:nvSpPr>
        <p:spPr>
          <a:xfrm flipV="1">
            <a:off x="7569665" y="4364057"/>
            <a:ext cx="234891" cy="4491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3716327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선택된 </a:t>
            </a:r>
            <a:r>
              <a:rPr lang="en-US" altLang="ko-KR" sz="2400" dirty="0"/>
              <a:t>lecture(</a:t>
            </a:r>
            <a:r>
              <a:rPr lang="ko-KR" altLang="en-US" sz="2400" dirty="0"/>
              <a:t>주황색</a:t>
            </a:r>
            <a:r>
              <a:rPr lang="en-US" altLang="ko-KR" sz="2400" dirty="0"/>
              <a:t>) </a:t>
            </a:r>
            <a:r>
              <a:rPr lang="ko-KR" altLang="en-US" sz="2400" dirty="0"/>
              <a:t>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에서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한지 확인하기 위한 </a:t>
            </a:r>
            <a:r>
              <a:rPr lang="en-US" altLang="ko-KR" sz="2400" dirty="0"/>
              <a:t>lecture(</a:t>
            </a:r>
            <a:r>
              <a:rPr lang="ko-KR" altLang="en-US" sz="2400" dirty="0"/>
              <a:t>초록색</a:t>
            </a:r>
            <a:r>
              <a:rPr lang="en-US" altLang="ko-KR" sz="2400" dirty="0"/>
              <a:t>) </a:t>
            </a:r>
            <a:r>
              <a:rPr lang="ko-KR" altLang="en-US" sz="2400" dirty="0"/>
              <a:t>은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하지 않다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따라서</a:t>
            </a:r>
            <a:r>
              <a:rPr lang="en-US" altLang="ko-KR" sz="2400" dirty="0"/>
              <a:t>, compatible bool </a:t>
            </a:r>
            <a:r>
              <a:rPr lang="ko-KR" altLang="en-US" sz="2400" dirty="0"/>
              <a:t>값을 </a:t>
            </a:r>
            <a:r>
              <a:rPr lang="en-US" altLang="ko-KR" sz="2400" dirty="0"/>
              <a:t>false</a:t>
            </a:r>
            <a:r>
              <a:rPr lang="ko-KR" altLang="en-US" sz="2400" dirty="0"/>
              <a:t>로 설정한다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358300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}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64101-432A-4665-9D58-A9B40C29321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1303-5F91-4763-A9F7-C2469DDD39F3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00E41D3-F996-4413-97FB-7B79DCADE6AF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0692D-2112-4F1B-B93A-5F2C44D0CC39}"/>
              </a:ext>
            </a:extLst>
          </p:cNvPr>
          <p:cNvSpPr/>
          <p:nvPr/>
        </p:nvSpPr>
        <p:spPr>
          <a:xfrm>
            <a:off x="7105475" y="5847834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2AD66B0-389D-454F-8524-D5C3BBCE69A8}"/>
              </a:ext>
            </a:extLst>
          </p:cNvPr>
          <p:cNvSpPr/>
          <p:nvPr/>
        </p:nvSpPr>
        <p:spPr>
          <a:xfrm flipV="1">
            <a:off x="7831609" y="4463278"/>
            <a:ext cx="293635" cy="1499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C55511-434B-462B-AC36-C67094AEA0B0}"/>
              </a:ext>
            </a:extLst>
          </p:cNvPr>
          <p:cNvSpPr txBox="1"/>
          <p:nvPr/>
        </p:nvSpPr>
        <p:spPr>
          <a:xfrm>
            <a:off x="8526010" y="4505840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s: 0, f: 3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82B8632-F31B-4B68-8BD0-6903DD58544F}"/>
              </a:ext>
            </a:extLst>
          </p:cNvPr>
          <p:cNvSpPr/>
          <p:nvPr/>
        </p:nvSpPr>
        <p:spPr>
          <a:xfrm flipV="1">
            <a:off x="7569665" y="4364057"/>
            <a:ext cx="234891" cy="4491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9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12738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은 </a:t>
            </a:r>
            <a:r>
              <a:rPr lang="en-US" altLang="ko-KR" sz="2400" dirty="0"/>
              <a:t>(0,3) </a:t>
            </a:r>
            <a:r>
              <a:rPr lang="ko-KR" altLang="en-US" sz="2400" dirty="0"/>
              <a:t>한 개밖에 값이 없었기 때문에 </a:t>
            </a:r>
            <a:r>
              <a:rPr lang="en-US" altLang="ko-KR" sz="2400" dirty="0"/>
              <a:t>loop</a:t>
            </a:r>
            <a:r>
              <a:rPr lang="ko-KR" altLang="en-US" sz="2400" dirty="0"/>
              <a:t>를 빠져나온다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compatible</a:t>
            </a:r>
            <a:r>
              <a:rPr lang="ko-KR" altLang="en-US" sz="2400" dirty="0"/>
              <a:t>은 </a:t>
            </a:r>
            <a:r>
              <a:rPr lang="en-US" altLang="ko-KR" sz="2400" dirty="0"/>
              <a:t>false</a:t>
            </a:r>
            <a:r>
              <a:rPr lang="ko-KR" altLang="en-US" sz="2400" dirty="0"/>
              <a:t>로 재설정 되었으므로 여기 </a:t>
            </a:r>
            <a:r>
              <a:rPr lang="en-US" altLang="ko-KR" sz="2400" dirty="0"/>
              <a:t>if</a:t>
            </a:r>
            <a:r>
              <a:rPr lang="ko-KR" altLang="en-US" sz="2400" dirty="0"/>
              <a:t>문에는 걸리지 않는다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64101-432A-4665-9D58-A9B40C29321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1303-5F91-4763-A9F7-C2469DDD39F3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00E41D3-F996-4413-97FB-7B79DCADE6AF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30692D-2112-4F1B-B93A-5F2C44D0CC39}"/>
              </a:ext>
            </a:extLst>
          </p:cNvPr>
          <p:cNvSpPr/>
          <p:nvPr/>
        </p:nvSpPr>
        <p:spPr>
          <a:xfrm>
            <a:off x="7105475" y="5847834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2AD66B0-389D-454F-8524-D5C3BBCE69A8}"/>
              </a:ext>
            </a:extLst>
          </p:cNvPr>
          <p:cNvSpPr/>
          <p:nvPr/>
        </p:nvSpPr>
        <p:spPr>
          <a:xfrm flipV="1">
            <a:off x="7831609" y="4463278"/>
            <a:ext cx="293635" cy="149949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723007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동일하게</a:t>
            </a:r>
            <a:r>
              <a:rPr lang="en-US" altLang="ko-KR" sz="2400" dirty="0"/>
              <a:t>, classrooms</a:t>
            </a:r>
            <a:r>
              <a:rPr lang="ko-KR" altLang="en-US" sz="2400" dirty="0"/>
              <a:t>에는 더 이상 순회할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이 남아있지 않으므로 </a:t>
            </a:r>
            <a:r>
              <a:rPr lang="en-US" altLang="ko-KR" sz="2400" dirty="0" err="1"/>
              <a:t>n_room</a:t>
            </a:r>
            <a:r>
              <a:rPr lang="ko-KR" altLang="en-US" sz="2400" dirty="0"/>
              <a:t>은 </a:t>
            </a:r>
            <a:r>
              <a:rPr lang="en-US" altLang="ko-KR" sz="2400" dirty="0"/>
              <a:t>-1</a:t>
            </a:r>
            <a:r>
              <a:rPr lang="ko-KR" altLang="en-US" sz="2400" dirty="0"/>
              <a:t>로 함수를 종료한다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1305234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1686188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0, </a:t>
            </a:r>
            <a:r>
              <a:rPr lang="en-US" altLang="ko-KR" dirty="0" err="1"/>
              <a:t>lf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074C6-A36A-4C43-A853-99DB44E269BF}"/>
              </a:ext>
            </a:extLst>
          </p:cNvPr>
          <p:cNvSpPr txBox="1"/>
          <p:nvPr/>
        </p:nvSpPr>
        <p:spPr>
          <a:xfrm>
            <a:off x="5618018" y="5325101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2573BE-9A5F-4096-8792-27FA81AE285C}"/>
              </a:ext>
            </a:extLst>
          </p:cNvPr>
          <p:cNvGraphicFramePr>
            <a:graphicFrameLocks noGrp="1"/>
          </p:cNvGraphicFramePr>
          <p:nvPr/>
        </p:nvGraphicFramePr>
        <p:xfrm>
          <a:off x="6111161" y="5748071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D279331-9845-4936-8255-3ECFEDB55C18}"/>
              </a:ext>
            </a:extLst>
          </p:cNvPr>
          <p:cNvSpPr txBox="1"/>
          <p:nvPr/>
        </p:nvSpPr>
        <p:spPr>
          <a:xfrm>
            <a:off x="5727531" y="57403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4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63072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compatible</a:t>
            </a:r>
            <a:r>
              <a:rPr lang="ko-KR" altLang="en-US" sz="2400" dirty="0"/>
              <a:t>은 </a:t>
            </a:r>
            <a:r>
              <a:rPr lang="en-US" altLang="ko-KR" sz="2400" dirty="0"/>
              <a:t>-1</a:t>
            </a:r>
            <a:r>
              <a:rPr lang="ko-KR" altLang="en-US" sz="2400" dirty="0"/>
              <a:t>을 받았기에</a:t>
            </a:r>
            <a:r>
              <a:rPr lang="en-US" altLang="ko-KR" sz="2400" dirty="0"/>
              <a:t>, </a:t>
            </a:r>
            <a:r>
              <a:rPr lang="ko-KR" altLang="en-US" sz="2400" dirty="0"/>
              <a:t>해당 </a:t>
            </a:r>
            <a:r>
              <a:rPr lang="en-US" altLang="ko-KR" sz="2400" dirty="0"/>
              <a:t>if</a:t>
            </a:r>
            <a:r>
              <a:rPr lang="ko-KR" altLang="en-US" sz="2400" dirty="0"/>
              <a:t>문에 걸린다</a:t>
            </a:r>
            <a:r>
              <a:rPr lang="en-US" altLang="ko-KR" sz="2400" dirty="0"/>
              <a:t>.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81458A2-B13A-466F-A061-1FD3D863E6C0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5FBB23-61C3-4E2C-8460-B2AB5C26FDCF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31D9B60C-B8F1-44F7-94F5-FD99AE5CADB3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60CF19E-C8D5-4D38-A781-703DB65B8472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939FAC8-9E70-49A7-9D70-F9B745601512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DDF92-F718-44D0-B49D-4EC10826D8F8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701F6-83AB-4DAD-A218-5CC4E1AFC79A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FA79022-11E6-4F90-A683-5D825A7CCBDE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8F4D27A-34DD-4761-A3C9-6BE1ED26447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0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새로운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 추가해준다</a:t>
            </a:r>
            <a:r>
              <a:rPr lang="en-US" altLang="ko-KR" sz="2400" dirty="0"/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1A84CA-9418-4E52-B599-62513939173A}"/>
              </a:ext>
            </a:extLst>
          </p:cNvPr>
          <p:cNvSpPr txBox="1"/>
          <p:nvPr/>
        </p:nvSpPr>
        <p:spPr>
          <a:xfrm>
            <a:off x="7299456" y="399680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EFA93A2-2721-4CEC-B026-B42B3D927F12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0CE950-BB8D-4F49-8726-93B1FCD4CA43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67F95A8A-AE77-4194-83BA-C000E8E5E5CF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79682F8-2A77-4AE8-975E-2125F61864A3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F062657-0701-4F22-B758-DA4012B485E5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1FCCE-F520-457F-9581-31192C5CC85F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F4146-F3C3-4F98-95BB-308A94FCADC2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286D9070-C9B9-4D9E-B714-ABC238919074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FA6D97-68B1-420D-8292-ECA12516C986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3DA1E40-FF6C-4598-A330-E1DC61EE03E6}"/>
              </a:ext>
            </a:extLst>
          </p:cNvPr>
          <p:cNvSpPr/>
          <p:nvPr/>
        </p:nvSpPr>
        <p:spPr>
          <a:xfrm flipH="1">
            <a:off x="4177717" y="498306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3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새로 만든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에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push_back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AF7294C-73FE-4E41-9FF2-02B6FDC17811}"/>
              </a:ext>
            </a:extLst>
          </p:cNvPr>
          <p:cNvSpPr/>
          <p:nvPr/>
        </p:nvSpPr>
        <p:spPr>
          <a:xfrm flipV="1">
            <a:off x="52844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478040" y="5384778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C9A11-D391-46A4-9DAB-17809132535A}"/>
              </a:ext>
            </a:extLst>
          </p:cNvPr>
          <p:cNvSpPr txBox="1"/>
          <p:nvPr/>
        </p:nvSpPr>
        <p:spPr>
          <a:xfrm>
            <a:off x="10476669" y="577074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2F4BB04-62F2-4A6C-9EA6-37984296A684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BC1395B-2D75-492A-8271-05F44A5DF055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F82E0D-7DA2-499F-B2B1-6AA1F9E27A2B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33FBEC04-9830-45B5-8283-03FE377CB870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A7B7392-9661-4439-96EB-33A21C7F2EAB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C3D2618-E3BD-4FB7-85B9-2ADBA9D4D8A2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FC79A-DB4E-4694-9647-2CAA324A9ECE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23DC7-4E24-43EF-ABC8-85F8C20F15E7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02E07028-BBD8-47A3-943F-4B5BD63838CB}"/>
              </a:ext>
            </a:extLst>
          </p:cNvPr>
          <p:cNvGraphicFramePr>
            <a:graphicFrameLocks noGrp="1"/>
          </p:cNvGraphicFramePr>
          <p:nvPr/>
        </p:nvGraphicFramePr>
        <p:xfrm>
          <a:off x="10652242" y="580774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7283CC9-5E14-417D-A8D4-B5B244FDA921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18440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35901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88" y="1825625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역시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들을 저장할 </a:t>
            </a:r>
            <a:r>
              <a:rPr lang="en-US" altLang="ko-KR" sz="2400" dirty="0"/>
              <a:t>classroom </a:t>
            </a:r>
            <a:r>
              <a:rPr lang="ko-KR" altLang="en-US" sz="2400" dirty="0"/>
              <a:t>생성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vector</a:t>
            </a:r>
            <a:r>
              <a:rPr lang="ko-KR" altLang="en-US" sz="2400" dirty="0"/>
              <a:t>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에서 </a:t>
            </a:r>
            <a:r>
              <a:rPr lang="en-US" altLang="ko-KR" sz="2400" dirty="0"/>
              <a:t>[]</a:t>
            </a:r>
            <a:r>
              <a:rPr lang="ko-KR" altLang="en-US" sz="2400" dirty="0"/>
              <a:t>라고 봐도 무방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lecture</a:t>
            </a:r>
            <a:r>
              <a:rPr lang="ko-KR" altLang="en-US" sz="2400" dirty="0"/>
              <a:t>는 단일 리스트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classrooms</a:t>
            </a:r>
            <a:r>
              <a:rPr lang="ko-KR" altLang="en-US" sz="2400" dirty="0"/>
              <a:t>는 이중 리스트로 선언</a:t>
            </a:r>
          </a:p>
        </p:txBody>
      </p:sp>
    </p:spTree>
    <p:extLst>
      <p:ext uri="{BB962C8B-B14F-4D97-AF65-F5344CB8AC3E}">
        <p14:creationId xmlns:p14="http://schemas.microsoft.com/office/powerpoint/2010/main" val="296866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방금 만든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에 </a:t>
            </a:r>
            <a:r>
              <a:rPr lang="en-US" altLang="ko-KR" sz="2400" dirty="0"/>
              <a:t>push</a:t>
            </a:r>
            <a:r>
              <a:rPr lang="ko-KR" altLang="en-US" sz="2400" dirty="0"/>
              <a:t>하여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classrooms</a:t>
            </a:r>
            <a:r>
              <a:rPr lang="ko-KR" altLang="en-US" sz="2400" dirty="0"/>
              <a:t>를 </a:t>
            </a:r>
            <a:r>
              <a:rPr lang="en-US" altLang="ko-KR" sz="2400" dirty="0"/>
              <a:t>update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6CCE15-EC47-415B-840B-5FC0D251F27A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42F427-9D2A-4C5D-9F50-81CCF17E1F8C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451A7E7-0824-4B2F-BA21-92DC02DB2AD6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7DA154B-A086-4BB1-94A6-0D92F9F75DB5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EDDCA-D426-4A05-B9B5-D76712DC3559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40675-326F-4911-96D3-436CC82ABCBF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BABA5D-74E4-4333-BA58-A861BF466988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7EAB4-CBD3-4A73-B215-F9B1E2E812BA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44446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2F4BB04-62F2-4A6C-9EA6-37984296A684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17CBF7B-468D-4563-BCA2-AD45E67D8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04419"/>
              </p:ext>
            </p:extLst>
          </p:nvPr>
        </p:nvGraphicFramePr>
        <p:xfrm>
          <a:off x="10652242" y="5807748"/>
          <a:ext cx="81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BB8E54-3CAA-42C0-B2EF-3EC33C0C6BF0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AAF972-8641-4403-977D-2FE174F092DB}"/>
              </a:ext>
            </a:extLst>
          </p:cNvPr>
          <p:cNvSpPr txBox="1"/>
          <p:nvPr/>
        </p:nvSpPr>
        <p:spPr>
          <a:xfrm>
            <a:off x="10265371" y="61869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4D302A4-13A3-467B-97FF-4FD5FDFBFC9B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F4702-735C-4FEF-B710-B7AB8E05E675}"/>
              </a:ext>
            </a:extLst>
          </p:cNvPr>
          <p:cNvSpPr/>
          <p:nvPr/>
        </p:nvSpPr>
        <p:spPr>
          <a:xfrm>
            <a:off x="8414158" y="4077049"/>
            <a:ext cx="1166070" cy="153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3CF7E-78B9-4D56-A084-38B2D4A0FBF7}"/>
              </a:ext>
            </a:extLst>
          </p:cNvPr>
          <p:cNvSpPr/>
          <p:nvPr/>
        </p:nvSpPr>
        <p:spPr>
          <a:xfrm rot="5400000">
            <a:off x="8317493" y="5201599"/>
            <a:ext cx="2388465" cy="144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8B4B8C9-C8A6-42C1-8B87-AD94152E1CA5}"/>
              </a:ext>
            </a:extLst>
          </p:cNvPr>
          <p:cNvSpPr/>
          <p:nvPr/>
        </p:nvSpPr>
        <p:spPr>
          <a:xfrm>
            <a:off x="9439643" y="6300450"/>
            <a:ext cx="871447" cy="248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2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n_class</a:t>
            </a:r>
            <a:r>
              <a:rPr lang="ko-KR" altLang="en-US" sz="2400" dirty="0"/>
              <a:t>에 </a:t>
            </a:r>
            <a:r>
              <a:rPr lang="en-US" altLang="ko-KR" sz="2400" dirty="0"/>
              <a:t>+1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D0FF593-845B-47CE-8AD6-0BE451A793D4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7DB22C-B838-461B-9A2A-A51C8381C4DF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8914F9FD-EC53-4806-BDC3-619CC54EF44F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85B33C0-92EE-4A59-9567-4FD99CE6B76E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C4CDF-70FA-4882-8B79-97842764D94E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8C3406-3351-4254-AEDC-19DA74321F14}"/>
              </a:ext>
            </a:extLst>
          </p:cNvPr>
          <p:cNvSpPr txBox="1"/>
          <p:nvPr/>
        </p:nvSpPr>
        <p:spPr>
          <a:xfrm>
            <a:off x="10159099" y="5384778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9FB9EF09-7DB7-486E-8918-FB9C411F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85142"/>
              </p:ext>
            </p:extLst>
          </p:nvPr>
        </p:nvGraphicFramePr>
        <p:xfrm>
          <a:off x="10652242" y="5807748"/>
          <a:ext cx="81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EA48793-4010-4BA0-ACCE-CCA4A117AAFE}"/>
              </a:ext>
            </a:extLst>
          </p:cNvPr>
          <p:cNvSpPr txBox="1"/>
          <p:nvPr/>
        </p:nvSpPr>
        <p:spPr>
          <a:xfrm>
            <a:off x="10268612" y="58000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05DA8E-21AC-4962-8877-AE0B05D307F1}"/>
              </a:ext>
            </a:extLst>
          </p:cNvPr>
          <p:cNvSpPr txBox="1"/>
          <p:nvPr/>
        </p:nvSpPr>
        <p:spPr>
          <a:xfrm>
            <a:off x="10265371" y="61869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EC8A0D9-854E-4BFA-B316-CA73943A0D51}"/>
              </a:ext>
            </a:extLst>
          </p:cNvPr>
          <p:cNvSpPr/>
          <p:nvPr/>
        </p:nvSpPr>
        <p:spPr>
          <a:xfrm flipV="1">
            <a:off x="6123311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558707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80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다시 </a:t>
            </a:r>
            <a:r>
              <a:rPr lang="en-US" altLang="ko-KR" sz="2400" dirty="0"/>
              <a:t>loop</a:t>
            </a:r>
            <a:r>
              <a:rPr lang="ko-KR" altLang="en-US" sz="2400" dirty="0"/>
              <a:t>에 들어온다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j </a:t>
            </a:r>
            <a:r>
              <a:rPr lang="ko-KR" altLang="en-US" sz="2400" dirty="0"/>
              <a:t>가 </a:t>
            </a:r>
            <a:r>
              <a:rPr lang="en-US" altLang="ko-KR" sz="2400" dirty="0"/>
              <a:t>2</a:t>
            </a:r>
            <a:r>
              <a:rPr lang="ko-KR" altLang="en-US" sz="2400" dirty="0"/>
              <a:t>까지는 동일하게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이 추가되기만 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여기서는 </a:t>
            </a:r>
            <a:r>
              <a:rPr lang="en-US" altLang="ko-KR" sz="2400" dirty="0"/>
              <a:t>j=3</a:t>
            </a:r>
            <a:r>
              <a:rPr lang="ko-KR" altLang="en-US" sz="2400" dirty="0"/>
              <a:t>이라고 가정한다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여기서 </a:t>
            </a:r>
            <a:r>
              <a:rPr lang="en-US" altLang="ko-KR" sz="2400" dirty="0"/>
              <a:t>j</a:t>
            </a:r>
            <a:r>
              <a:rPr lang="ko-KR" altLang="en-US" sz="2400" dirty="0"/>
              <a:t>는</a:t>
            </a:r>
            <a:r>
              <a:rPr lang="en-US" altLang="ko-KR" sz="2400" dirty="0"/>
              <a:t> 3</a:t>
            </a:r>
            <a:r>
              <a:rPr lang="ko-KR" altLang="en-US" sz="2400" dirty="0"/>
              <a:t>이고</a:t>
            </a:r>
            <a:r>
              <a:rPr lang="en-US" altLang="ko-KR" sz="2400" dirty="0"/>
              <a:t>, lecture</a:t>
            </a:r>
            <a:r>
              <a:rPr lang="ko-KR" altLang="en-US" sz="2400" dirty="0"/>
              <a:t>는 새로운 값이 할당된다</a:t>
            </a:r>
            <a:r>
              <a:rPr lang="en-US" altLang="ko-KR" sz="2400" dirty="0"/>
              <a:t>.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353176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EF17-E1A3-42C8-AEC7-AF312F3601CF}"/>
              </a:ext>
            </a:extLst>
          </p:cNvPr>
          <p:cNvSpPr txBox="1"/>
          <p:nvPr/>
        </p:nvSpPr>
        <p:spPr>
          <a:xfrm>
            <a:off x="3764731" y="3163550"/>
            <a:ext cx="41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}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93CC8F0-7040-4276-ABE3-32EB4D42A65E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EAFF02-6F8D-4D1E-884F-1F02263C0FA1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65CBA5B3-3C51-45A9-873D-31D440A24A9F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7E9ECE2-1364-4289-BBF1-BFB3ECE78588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740F8-2FFE-4ABA-9BAA-5C0353BDD348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172553-61DE-40B9-8BCE-9D6DDA225B2B}"/>
              </a:ext>
            </a:extLst>
          </p:cNvPr>
          <p:cNvSpPr txBox="1"/>
          <p:nvPr/>
        </p:nvSpPr>
        <p:spPr>
          <a:xfrm>
            <a:off x="10162904" y="5200112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A43696DD-D5D7-4BE1-8FBD-0AA8A07D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83428"/>
              </p:ext>
            </p:extLst>
          </p:nvPr>
        </p:nvGraphicFramePr>
        <p:xfrm>
          <a:off x="10656047" y="5623082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A7892FB-527D-48D3-BF8D-68FEA770BB55}"/>
              </a:ext>
            </a:extLst>
          </p:cNvPr>
          <p:cNvSpPr txBox="1"/>
          <p:nvPr/>
        </p:nvSpPr>
        <p:spPr>
          <a:xfrm>
            <a:off x="10272417" y="56153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9238D9-4632-4581-8E5A-E0CAE7E7C1ED}"/>
              </a:ext>
            </a:extLst>
          </p:cNvPr>
          <p:cNvSpPr txBox="1"/>
          <p:nvPr/>
        </p:nvSpPr>
        <p:spPr>
          <a:xfrm>
            <a:off x="10269176" y="60022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73BF13A-DDB2-43D0-81C3-663FB04383C1}"/>
              </a:ext>
            </a:extLst>
          </p:cNvPr>
          <p:cNvSpPr/>
          <p:nvPr/>
        </p:nvSpPr>
        <p:spPr>
          <a:xfrm flipV="1">
            <a:off x="7733999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998FAA-B00E-4A9D-A2FA-C7CBE409DD1A}"/>
              </a:ext>
            </a:extLst>
          </p:cNvPr>
          <p:cNvSpPr txBox="1"/>
          <p:nvPr/>
        </p:nvSpPr>
        <p:spPr>
          <a:xfrm>
            <a:off x="10275789" y="6366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821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lecture</a:t>
            </a:r>
            <a:r>
              <a:rPr lang="ko-KR" altLang="en-US" sz="2400" dirty="0"/>
              <a:t>에 대해 </a:t>
            </a:r>
            <a:r>
              <a:rPr lang="en-US" altLang="ko-KR" sz="2400" dirty="0" err="1"/>
              <a:t>checkCompatible</a:t>
            </a:r>
            <a:r>
              <a:rPr lang="ko-KR" altLang="en-US" sz="2400" dirty="0"/>
              <a:t>을 호출한다</a:t>
            </a:r>
            <a:r>
              <a:rPr lang="en-US" altLang="ko-KR" sz="2400" dirty="0"/>
              <a:t>.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EF9409-FB46-45C9-B3AF-6F928900567F}"/>
              </a:ext>
            </a:extLst>
          </p:cNvPr>
          <p:cNvSpPr/>
          <p:nvPr/>
        </p:nvSpPr>
        <p:spPr>
          <a:xfrm flipH="1">
            <a:off x="4177717" y="424483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0B740C-EDDC-41AA-B60F-AAE724A72A59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5170AE-820C-4BED-9014-36BE37F347DA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146D3BB4-9954-4E10-B59B-BA08E0534CD9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55F3C8C-C98E-44B9-A16C-DB79C27076AB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76C80-2BE4-464B-B2E0-8D336F625BEE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B5121DC-2970-41F9-87B5-A7F5597DC1C3}"/>
              </a:ext>
            </a:extLst>
          </p:cNvPr>
          <p:cNvSpPr/>
          <p:nvPr/>
        </p:nvSpPr>
        <p:spPr>
          <a:xfrm flipV="1">
            <a:off x="7834667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D9695-38AF-468C-812B-C89AD1B96482}"/>
              </a:ext>
            </a:extLst>
          </p:cNvPr>
          <p:cNvSpPr txBox="1"/>
          <p:nvPr/>
        </p:nvSpPr>
        <p:spPr>
          <a:xfrm>
            <a:off x="10162904" y="5200112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35F2BB86-91F2-4294-B5AD-7581F013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24033"/>
              </p:ext>
            </p:extLst>
          </p:nvPr>
        </p:nvGraphicFramePr>
        <p:xfrm>
          <a:off x="10656047" y="5623082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EDD7AD1-3D50-41CD-B178-5EF0974F0D3F}"/>
              </a:ext>
            </a:extLst>
          </p:cNvPr>
          <p:cNvSpPr txBox="1"/>
          <p:nvPr/>
        </p:nvSpPr>
        <p:spPr>
          <a:xfrm>
            <a:off x="10272417" y="56153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074EEB-48AF-4CBD-A1F9-4FB8DB0A222A}"/>
              </a:ext>
            </a:extLst>
          </p:cNvPr>
          <p:cNvSpPr txBox="1"/>
          <p:nvPr/>
        </p:nvSpPr>
        <p:spPr>
          <a:xfrm>
            <a:off x="10269176" y="60022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183CA9-CDD0-44FF-BB43-3D02E66B6DE4}"/>
              </a:ext>
            </a:extLst>
          </p:cNvPr>
          <p:cNvSpPr txBox="1"/>
          <p:nvPr/>
        </p:nvSpPr>
        <p:spPr>
          <a:xfrm>
            <a:off x="10275789" y="6366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265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77007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처음과 동일하게</a:t>
            </a:r>
            <a:r>
              <a:rPr lang="en-US" altLang="ko-KR" sz="2400" dirty="0"/>
              <a:t>, ls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lf</a:t>
            </a:r>
            <a:r>
              <a:rPr lang="ko-KR" altLang="en-US" sz="2400" dirty="0"/>
              <a:t>를 설정해준다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C2BAE-2735-441F-B4DB-FF391817A53C}"/>
              </a:ext>
            </a:extLst>
          </p:cNvPr>
          <p:cNvSpPr txBox="1"/>
          <p:nvPr/>
        </p:nvSpPr>
        <p:spPr>
          <a:xfrm>
            <a:off x="3821528" y="1502529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}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4E76F-E931-47CA-9112-F01E7351A93B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C09246-6F3B-4F6B-AB62-3742A341F4E3}"/>
              </a:ext>
            </a:extLst>
          </p:cNvPr>
          <p:cNvSpPr txBox="1"/>
          <p:nvPr/>
        </p:nvSpPr>
        <p:spPr>
          <a:xfrm>
            <a:off x="6991259" y="5174945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6344E1D6-DFF0-4F9E-8765-BB3525C7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39419"/>
              </p:ext>
            </p:extLst>
          </p:nvPr>
        </p:nvGraphicFramePr>
        <p:xfrm>
          <a:off x="7484402" y="5597915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8DB7107-D48D-4C9D-89DC-FFFDF791BDCD}"/>
              </a:ext>
            </a:extLst>
          </p:cNvPr>
          <p:cNvSpPr txBox="1"/>
          <p:nvPr/>
        </p:nvSpPr>
        <p:spPr>
          <a:xfrm>
            <a:off x="7100772" y="5590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2DFBC-D607-4BA9-A7A4-F7D75C3864F6}"/>
              </a:ext>
            </a:extLst>
          </p:cNvPr>
          <p:cNvSpPr txBox="1"/>
          <p:nvPr/>
        </p:nvSpPr>
        <p:spPr>
          <a:xfrm>
            <a:off x="7097531" y="59770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FF47B-4DC0-47DD-88F0-06D131AD20CC}"/>
              </a:ext>
            </a:extLst>
          </p:cNvPr>
          <p:cNvSpPr txBox="1"/>
          <p:nvPr/>
        </p:nvSpPr>
        <p:spPr>
          <a:xfrm>
            <a:off x="7104144" y="6341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60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34053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 는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 담고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현재 상황에서는 </a:t>
            </a:r>
            <a:r>
              <a:rPr lang="en-US" altLang="ko-KR" sz="2400" dirty="0"/>
              <a:t>loop</a:t>
            </a:r>
            <a:r>
              <a:rPr lang="ko-KR" altLang="en-US" sz="2400" dirty="0"/>
              <a:t>는 최대 </a:t>
            </a:r>
            <a:r>
              <a:rPr lang="en-US" altLang="ko-KR" sz="2400" dirty="0"/>
              <a:t>3</a:t>
            </a:r>
            <a:r>
              <a:rPr lang="ko-KR" altLang="en-US" sz="2400" dirty="0"/>
              <a:t>회 </a:t>
            </a:r>
            <a:r>
              <a:rPr lang="ko-KR" altLang="en-US" sz="2400" dirty="0" err="1"/>
              <a:t>돌것이다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4811A-B46E-47AE-AFD5-B5DF1776F58E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7D069E2-20B0-4C2B-A7FC-DE86315D79A7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3A4B177-396C-4E13-8106-AC6DEF68C06B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F51FC9F-F140-4DEB-9963-4CE73432F336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D37F1-8D9E-4BF7-ACA3-32556A4EE408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32515-79FD-4017-865B-41DF8862A27D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0AE1A-1B9E-482C-A145-FD01A369B1F9}"/>
              </a:ext>
            </a:extLst>
          </p:cNvPr>
          <p:cNvSpPr txBox="1"/>
          <p:nvPr/>
        </p:nvSpPr>
        <p:spPr>
          <a:xfrm>
            <a:off x="6991259" y="5174945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C854EDEC-DFAB-4B4B-A89E-C8109997D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59800"/>
              </p:ext>
            </p:extLst>
          </p:nvPr>
        </p:nvGraphicFramePr>
        <p:xfrm>
          <a:off x="7484402" y="5597915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9CB122-0FD2-4397-8DA1-6014B9EEB06F}"/>
              </a:ext>
            </a:extLst>
          </p:cNvPr>
          <p:cNvSpPr txBox="1"/>
          <p:nvPr/>
        </p:nvSpPr>
        <p:spPr>
          <a:xfrm>
            <a:off x="7100772" y="5590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FE3D4-FEF1-4503-AB95-FE5F601809DB}"/>
              </a:ext>
            </a:extLst>
          </p:cNvPr>
          <p:cNvSpPr txBox="1"/>
          <p:nvPr/>
        </p:nvSpPr>
        <p:spPr>
          <a:xfrm>
            <a:off x="7097531" y="59770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7D104-A408-4E89-8D96-9067B03ECB1F}"/>
              </a:ext>
            </a:extLst>
          </p:cNvPr>
          <p:cNvSpPr txBox="1"/>
          <p:nvPr/>
        </p:nvSpPr>
        <p:spPr>
          <a:xfrm>
            <a:off x="7104144" y="63411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51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CA3CE-6E12-4A59-8470-F6EDE54B52A7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E7B30A4A-30F8-4CC5-8691-37AE3D2D53D1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D698C7C-59AB-456D-83A6-82B3C02766C5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A15B95F-1148-4FD0-BFB9-2B3D40215481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E7E64-E63E-421A-AB2D-3C22B5C5C277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B3513A-D03B-47AF-8685-F1D558398C55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A73D2-569F-45AC-B589-1A536D5C2D73}"/>
              </a:ext>
            </a:extLst>
          </p:cNvPr>
          <p:cNvSpPr txBox="1"/>
          <p:nvPr/>
        </p:nvSpPr>
        <p:spPr>
          <a:xfrm>
            <a:off x="5240669" y="5169279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27301DBE-DC5F-4495-9BDC-2705D124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579712"/>
              </p:ext>
            </p:extLst>
          </p:nvPr>
        </p:nvGraphicFramePr>
        <p:xfrm>
          <a:off x="5733812" y="5592249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01DF23D-29F4-4A6F-9DD7-06E143DEB0BC}"/>
              </a:ext>
            </a:extLst>
          </p:cNvPr>
          <p:cNvSpPr txBox="1"/>
          <p:nvPr/>
        </p:nvSpPr>
        <p:spPr>
          <a:xfrm>
            <a:off x="5350182" y="55845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5E0048-A9AA-4389-B3B9-546C51A59985}"/>
              </a:ext>
            </a:extLst>
          </p:cNvPr>
          <p:cNvSpPr txBox="1"/>
          <p:nvPr/>
        </p:nvSpPr>
        <p:spPr>
          <a:xfrm>
            <a:off x="5346941" y="5971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996589-2B13-4309-81C0-F7E4E234AD92}"/>
              </a:ext>
            </a:extLst>
          </p:cNvPr>
          <p:cNvSpPr txBox="1"/>
          <p:nvPr/>
        </p:nvSpPr>
        <p:spPr>
          <a:xfrm>
            <a:off x="5353554" y="63354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600590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local variable classroom</a:t>
            </a:r>
            <a:r>
              <a:rPr lang="ko-KR" altLang="en-US" sz="2400" dirty="0"/>
              <a:t> 에 각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안의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들을 불러온다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여기서는 </a:t>
            </a:r>
            <a:r>
              <a:rPr lang="en-US" altLang="ko-KR" sz="2400" dirty="0"/>
              <a:t>classroom = classrooms[0]</a:t>
            </a:r>
            <a:r>
              <a:rPr lang="ko-KR" altLang="en-US" sz="2400" dirty="0"/>
              <a:t>이 먼저 선택된다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241693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864101-432A-4665-9D58-A9B40C29321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131303-5F91-4763-A9F7-C2469DDD39F3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700E41D3-F996-4413-97FB-7B79DCADE6AF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8A8E534A-D5AA-4740-ADC9-EC0E6D870910}"/>
              </a:ext>
            </a:extLst>
          </p:cNvPr>
          <p:cNvSpPr/>
          <p:nvPr/>
        </p:nvSpPr>
        <p:spPr>
          <a:xfrm>
            <a:off x="7030470" y="5663168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E5B4E29-5864-419C-8DE3-D577DCBD77D5}"/>
              </a:ext>
            </a:extLst>
          </p:cNvPr>
          <p:cNvSpPr/>
          <p:nvPr/>
        </p:nvSpPr>
        <p:spPr>
          <a:xfrm flipV="1">
            <a:off x="7831609" y="4463278"/>
            <a:ext cx="293635" cy="132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50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324654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loop</a:t>
            </a:r>
            <a:r>
              <a:rPr lang="ko-KR" altLang="en-US" sz="2400" dirty="0"/>
              <a:t>를 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현재는 </a:t>
            </a:r>
            <a:r>
              <a:rPr lang="en-US" altLang="ko-KR" sz="2400" dirty="0"/>
              <a:t>(0, 3) 1</a:t>
            </a:r>
            <a:r>
              <a:rPr lang="ko-KR" altLang="en-US" sz="2400" dirty="0"/>
              <a:t>개밖에 없지만</a:t>
            </a:r>
            <a:r>
              <a:rPr lang="en-US" altLang="ko-KR" sz="2400" dirty="0"/>
              <a:t>, (0,</a:t>
            </a:r>
            <a:r>
              <a:rPr lang="ko-KR" altLang="en-US" sz="2400" dirty="0"/>
              <a:t> </a:t>
            </a:r>
            <a:r>
              <a:rPr lang="en-US" altLang="ko-KR" sz="2400" dirty="0"/>
              <a:t>3)</a:t>
            </a:r>
            <a:r>
              <a:rPr lang="ko-KR" altLang="en-US" sz="2400" dirty="0"/>
              <a:t>에 대해서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한지 확인하기 위하여 </a:t>
            </a:r>
            <a:r>
              <a:rPr lang="en-US" altLang="ko-KR" sz="2400" dirty="0"/>
              <a:t>s, f</a:t>
            </a:r>
            <a:r>
              <a:rPr lang="ko-KR" altLang="en-US" sz="2400" dirty="0"/>
              <a:t>를 설정한다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3020938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65AD28-0DCA-4680-8BC5-5774DEA80D86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02203E08-2139-423E-AC54-C99D6534079C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BC0DA1-89C9-4483-8E5E-BCE1F22F2B9B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FB7942F8-93AA-4F08-B302-F9ED97DDAC58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95DA05-FD86-4659-B2A9-48AAB8AC5DE9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842D4-AC62-44FF-8421-2C1CA80B1139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85490-D1D9-4864-8B77-F42DD89C8F13}"/>
              </a:ext>
            </a:extLst>
          </p:cNvPr>
          <p:cNvSpPr txBox="1"/>
          <p:nvPr/>
        </p:nvSpPr>
        <p:spPr>
          <a:xfrm>
            <a:off x="5240669" y="5169279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79F3E76F-3824-4CFA-930E-6E0FF62E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23183"/>
              </p:ext>
            </p:extLst>
          </p:nvPr>
        </p:nvGraphicFramePr>
        <p:xfrm>
          <a:off x="5733812" y="5592249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2B931E6-AA46-47D9-9473-CB244919E44C}"/>
              </a:ext>
            </a:extLst>
          </p:cNvPr>
          <p:cNvSpPr txBox="1"/>
          <p:nvPr/>
        </p:nvSpPr>
        <p:spPr>
          <a:xfrm>
            <a:off x="5350182" y="55845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EF7BA9-A3F8-4D05-9024-2D45D2347DAF}"/>
              </a:ext>
            </a:extLst>
          </p:cNvPr>
          <p:cNvSpPr txBox="1"/>
          <p:nvPr/>
        </p:nvSpPr>
        <p:spPr>
          <a:xfrm>
            <a:off x="5346941" y="5971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CB8CC-4FB6-4796-B5E6-36907F18A4FB}"/>
              </a:ext>
            </a:extLst>
          </p:cNvPr>
          <p:cNvSpPr txBox="1"/>
          <p:nvPr/>
        </p:nvSpPr>
        <p:spPr>
          <a:xfrm>
            <a:off x="5353554" y="63354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FA4493-366C-4AD4-ACE3-4B1EA3451F79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B37B36-8F87-435E-A25B-076F9D6A1E27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E1650DC-4C22-4BEF-B46D-B0AB383BB695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1F317B-821E-4B77-B943-A7A23F97CBC1}"/>
              </a:ext>
            </a:extLst>
          </p:cNvPr>
          <p:cNvSpPr/>
          <p:nvPr/>
        </p:nvSpPr>
        <p:spPr>
          <a:xfrm>
            <a:off x="7030470" y="5663168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583973E2-D173-4697-9DDC-970C5B2F00E4}"/>
              </a:ext>
            </a:extLst>
          </p:cNvPr>
          <p:cNvSpPr/>
          <p:nvPr/>
        </p:nvSpPr>
        <p:spPr>
          <a:xfrm flipV="1">
            <a:off x="7831609" y="4463278"/>
            <a:ext cx="293635" cy="132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3F7587-D748-465E-91D5-3D557A16D9CA}"/>
              </a:ext>
            </a:extLst>
          </p:cNvPr>
          <p:cNvSpPr txBox="1"/>
          <p:nvPr/>
        </p:nvSpPr>
        <p:spPr>
          <a:xfrm>
            <a:off x="8534399" y="4378213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s: 0, f: 3</a:t>
            </a:r>
            <a:endParaRPr lang="ko-KR" altLang="en-US" dirty="0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7C5505D5-F62A-4C0A-9884-CCAE037CE00E}"/>
              </a:ext>
            </a:extLst>
          </p:cNvPr>
          <p:cNvSpPr/>
          <p:nvPr/>
        </p:nvSpPr>
        <p:spPr>
          <a:xfrm flipV="1">
            <a:off x="7569665" y="4364057"/>
            <a:ext cx="234891" cy="4491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21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3716327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선택된 </a:t>
            </a:r>
            <a:r>
              <a:rPr lang="en-US" altLang="ko-KR" sz="2400" dirty="0"/>
              <a:t>lecture(</a:t>
            </a:r>
            <a:r>
              <a:rPr lang="ko-KR" altLang="en-US" sz="2400" dirty="0"/>
              <a:t>주황색</a:t>
            </a:r>
            <a:r>
              <a:rPr lang="en-US" altLang="ko-KR" sz="2400" dirty="0"/>
              <a:t>) </a:t>
            </a:r>
            <a:r>
              <a:rPr lang="ko-KR" altLang="en-US" sz="2400" dirty="0"/>
              <a:t>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에서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한지 확인하기 위한 </a:t>
            </a:r>
            <a:r>
              <a:rPr lang="en-US" altLang="ko-KR" sz="2400" dirty="0"/>
              <a:t>lecture(</a:t>
            </a:r>
            <a:r>
              <a:rPr lang="ko-KR" altLang="en-US" sz="2400" dirty="0"/>
              <a:t>초록색</a:t>
            </a:r>
            <a:r>
              <a:rPr lang="en-US" altLang="ko-KR" sz="2400" dirty="0"/>
              <a:t>) </a:t>
            </a:r>
            <a:r>
              <a:rPr lang="ko-KR" altLang="en-US" sz="2400" dirty="0"/>
              <a:t>은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따라서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은 </a:t>
            </a:r>
            <a:r>
              <a:rPr lang="en-US" altLang="ko-KR" sz="2400" dirty="0"/>
              <a:t>true</a:t>
            </a:r>
            <a:r>
              <a:rPr lang="ko-KR" altLang="en-US" sz="2400" dirty="0"/>
              <a:t>로 유지된다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69010-813A-44A3-936D-FF801BAAEC60}"/>
              </a:ext>
            </a:extLst>
          </p:cNvPr>
          <p:cNvSpPr txBox="1"/>
          <p:nvPr/>
        </p:nvSpPr>
        <p:spPr>
          <a:xfrm>
            <a:off x="3863473" y="358300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}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897A-E80B-483D-9B81-683FEBB2167F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89211962-F532-4CD6-A330-0819DF142D91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3C2FB3-510F-4BD8-A372-B2F82571414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FFE8D19-C11E-4FA8-AB0F-1173021D2FB5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1C22A7-7CFE-4254-8EB5-48A5DA3DD493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A7C59D-89C3-4B57-969D-D92A38E77597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96AAE-D3C5-493F-8F95-574FBAE708C2}"/>
              </a:ext>
            </a:extLst>
          </p:cNvPr>
          <p:cNvSpPr txBox="1"/>
          <p:nvPr/>
        </p:nvSpPr>
        <p:spPr>
          <a:xfrm>
            <a:off x="5240669" y="5169279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F78DA82F-94AD-4864-B126-034530B8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23183"/>
              </p:ext>
            </p:extLst>
          </p:nvPr>
        </p:nvGraphicFramePr>
        <p:xfrm>
          <a:off x="5733812" y="5592249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A9E27B0-C545-479C-B323-4D2C00AA1F61}"/>
              </a:ext>
            </a:extLst>
          </p:cNvPr>
          <p:cNvSpPr txBox="1"/>
          <p:nvPr/>
        </p:nvSpPr>
        <p:spPr>
          <a:xfrm>
            <a:off x="5350182" y="55845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8294EE-B560-40BC-9868-74226D526A72}"/>
              </a:ext>
            </a:extLst>
          </p:cNvPr>
          <p:cNvSpPr txBox="1"/>
          <p:nvPr/>
        </p:nvSpPr>
        <p:spPr>
          <a:xfrm>
            <a:off x="5346941" y="5971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CA6AE4-8D49-47E2-A6C4-DC012A3D696D}"/>
              </a:ext>
            </a:extLst>
          </p:cNvPr>
          <p:cNvSpPr txBox="1"/>
          <p:nvPr/>
        </p:nvSpPr>
        <p:spPr>
          <a:xfrm>
            <a:off x="5353554" y="63354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29F106-5C58-4A43-8B80-BEBBA68A24AE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8EAA92-2CD3-494E-B61B-6F7CBCCEDA00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EB70D8B3-1BE0-40EC-BE59-EFBF91F43890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59C83D-A044-47C2-B018-FE531E3ECDE1}"/>
              </a:ext>
            </a:extLst>
          </p:cNvPr>
          <p:cNvSpPr/>
          <p:nvPr/>
        </p:nvSpPr>
        <p:spPr>
          <a:xfrm>
            <a:off x="7030470" y="5663168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6EEB550-0828-4399-9BE1-9825A6715015}"/>
              </a:ext>
            </a:extLst>
          </p:cNvPr>
          <p:cNvSpPr/>
          <p:nvPr/>
        </p:nvSpPr>
        <p:spPr>
          <a:xfrm flipV="1">
            <a:off x="7831609" y="4463278"/>
            <a:ext cx="293635" cy="132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99535798-002F-44BD-A356-3E043B54F420}"/>
              </a:ext>
            </a:extLst>
          </p:cNvPr>
          <p:cNvSpPr/>
          <p:nvPr/>
        </p:nvSpPr>
        <p:spPr>
          <a:xfrm flipV="1">
            <a:off x="7569665" y="4364057"/>
            <a:ext cx="234891" cy="4491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E5D7B-3FAD-47B3-AD16-62CE91F2D333}"/>
              </a:ext>
            </a:extLst>
          </p:cNvPr>
          <p:cNvSpPr txBox="1"/>
          <p:nvPr/>
        </p:nvSpPr>
        <p:spPr>
          <a:xfrm>
            <a:off x="8534399" y="4378213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s: 0, f: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0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classroom</a:t>
            </a:r>
            <a:r>
              <a:rPr lang="ko-KR" altLang="en-US" sz="2400" dirty="0"/>
              <a:t>의 순회가 끝나고</a:t>
            </a:r>
            <a:r>
              <a:rPr lang="en-US" altLang="ko-KR" sz="2400" dirty="0"/>
              <a:t>, </a:t>
            </a:r>
            <a:r>
              <a:rPr lang="ko-KR" altLang="en-US" sz="2400" dirty="0"/>
              <a:t>현재 선택된 </a:t>
            </a:r>
            <a:r>
              <a:rPr lang="en-US" altLang="ko-KR" sz="2400" dirty="0"/>
              <a:t>lecture(</a:t>
            </a:r>
            <a:r>
              <a:rPr lang="ko-KR" altLang="en-US" sz="2400" dirty="0"/>
              <a:t>주황색</a:t>
            </a:r>
            <a:r>
              <a:rPr lang="en-US" altLang="ko-KR" sz="2400" dirty="0"/>
              <a:t>)</a:t>
            </a:r>
            <a:r>
              <a:rPr lang="ko-KR" altLang="en-US" sz="2400" dirty="0"/>
              <a:t>은</a:t>
            </a:r>
            <a:r>
              <a:rPr lang="en-US" altLang="ko-KR" sz="2400" dirty="0"/>
              <a:t> classrooms[0]</a:t>
            </a:r>
            <a:r>
              <a:rPr lang="ko-KR" altLang="en-US" sz="2400" dirty="0"/>
              <a:t>에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하므로</a:t>
            </a:r>
            <a:r>
              <a:rPr lang="en-US" altLang="ko-KR" sz="2400" dirty="0"/>
              <a:t>, index</a:t>
            </a:r>
            <a:r>
              <a:rPr lang="ko-KR" altLang="en-US" sz="2400" dirty="0"/>
              <a:t>인 </a:t>
            </a:r>
            <a:r>
              <a:rPr lang="en-US" altLang="ko-KR" sz="2400" dirty="0"/>
              <a:t>0</a:t>
            </a:r>
            <a:r>
              <a:rPr lang="ko-KR" altLang="en-US" sz="2400" dirty="0"/>
              <a:t>을 </a:t>
            </a:r>
            <a:r>
              <a:rPr lang="en-US" altLang="ko-KR" sz="2400" dirty="0"/>
              <a:t>return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94E1FE9-3B58-46A9-8ED2-762BFBC60759}"/>
              </a:ext>
            </a:extLst>
          </p:cNvPr>
          <p:cNvSpPr/>
          <p:nvPr/>
        </p:nvSpPr>
        <p:spPr>
          <a:xfrm flipH="1">
            <a:off x="4177717" y="416094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15A097-AE8C-437D-858D-7A9A11C6F65E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737AF745-9E16-4F26-8EDD-9BAC608438C2}"/>
              </a:ext>
            </a:extLst>
          </p:cNvPr>
          <p:cNvGraphicFramePr>
            <a:graphicFrameLocks noGrp="1"/>
          </p:cNvGraphicFramePr>
          <p:nvPr/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86AB49F-D697-4021-8041-8FC70E80E3D7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CAE3E3C-9119-4505-A24B-1D2349263A13}"/>
              </a:ext>
            </a:extLst>
          </p:cNvPr>
          <p:cNvSpPr/>
          <p:nvPr/>
        </p:nvSpPr>
        <p:spPr>
          <a:xfrm flipV="1">
            <a:off x="2832032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1956D-7744-45CD-BB06-8778C1CABB57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5E7406-790E-41AC-B0DD-60034D149E23}"/>
              </a:ext>
            </a:extLst>
          </p:cNvPr>
          <p:cNvSpPr txBox="1"/>
          <p:nvPr/>
        </p:nvSpPr>
        <p:spPr>
          <a:xfrm>
            <a:off x="3212986" y="629814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ls: 4, </a:t>
            </a:r>
            <a:r>
              <a:rPr lang="en-US" altLang="ko-KR" dirty="0" err="1"/>
              <a:t>lf</a:t>
            </a:r>
            <a:r>
              <a:rPr lang="en-US" altLang="ko-KR" dirty="0"/>
              <a:t>: 7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708CF9-0444-43B0-9AC0-D661187AFD6A}"/>
              </a:ext>
            </a:extLst>
          </p:cNvPr>
          <p:cNvSpPr txBox="1"/>
          <p:nvPr/>
        </p:nvSpPr>
        <p:spPr>
          <a:xfrm>
            <a:off x="5240669" y="5169279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C9C941F9-867F-4DC5-AC4C-8FDB6B7F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26786"/>
              </p:ext>
            </p:extLst>
          </p:nvPr>
        </p:nvGraphicFramePr>
        <p:xfrm>
          <a:off x="5733812" y="5592249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3FBE541-0B72-4F97-B33E-D8D043AD468F}"/>
              </a:ext>
            </a:extLst>
          </p:cNvPr>
          <p:cNvSpPr txBox="1"/>
          <p:nvPr/>
        </p:nvSpPr>
        <p:spPr>
          <a:xfrm>
            <a:off x="5350182" y="55845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1137C9-F56E-4283-913F-75C02F16F842}"/>
              </a:ext>
            </a:extLst>
          </p:cNvPr>
          <p:cNvSpPr txBox="1"/>
          <p:nvPr/>
        </p:nvSpPr>
        <p:spPr>
          <a:xfrm>
            <a:off x="5346941" y="59714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8B2F08-539F-491A-8DFC-56A1D79DF247}"/>
              </a:ext>
            </a:extLst>
          </p:cNvPr>
          <p:cNvSpPr txBox="1"/>
          <p:nvPr/>
        </p:nvSpPr>
        <p:spPr>
          <a:xfrm>
            <a:off x="5353554" y="63354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E01548-CC63-40D9-9AED-D79DAE5A7C60}"/>
              </a:ext>
            </a:extLst>
          </p:cNvPr>
          <p:cNvSpPr/>
          <p:nvPr/>
        </p:nvSpPr>
        <p:spPr>
          <a:xfrm>
            <a:off x="7105475" y="3416120"/>
            <a:ext cx="508652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2EBBA5-4665-4AEC-BB59-6E594A3C1330}"/>
              </a:ext>
            </a:extLst>
          </p:cNvPr>
          <p:cNvSpPr txBox="1"/>
          <p:nvPr/>
        </p:nvSpPr>
        <p:spPr>
          <a:xfrm>
            <a:off x="7299456" y="352179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</a:t>
            </a:r>
            <a:endParaRPr lang="ko-KR" altLang="en-US" dirty="0"/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6147458F-1306-4C43-8384-E1A96FE7F553}"/>
              </a:ext>
            </a:extLst>
          </p:cNvPr>
          <p:cNvGraphicFramePr>
            <a:graphicFrameLocks noGrp="1"/>
          </p:cNvGraphicFramePr>
          <p:nvPr/>
        </p:nvGraphicFramePr>
        <p:xfrm>
          <a:off x="7425209" y="3939038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387C13-3831-4131-83A7-647FFC653BCB}"/>
              </a:ext>
            </a:extLst>
          </p:cNvPr>
          <p:cNvSpPr/>
          <p:nvPr/>
        </p:nvSpPr>
        <p:spPr>
          <a:xfrm>
            <a:off x="7030470" y="5663168"/>
            <a:ext cx="947956" cy="128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06B42F4-3505-4E20-972B-64914B655C3A}"/>
              </a:ext>
            </a:extLst>
          </p:cNvPr>
          <p:cNvSpPr/>
          <p:nvPr/>
        </p:nvSpPr>
        <p:spPr>
          <a:xfrm flipV="1">
            <a:off x="7831609" y="4463278"/>
            <a:ext cx="293635" cy="1327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BCB1869-1B31-436D-BBF1-65B37A1294B7}"/>
              </a:ext>
            </a:extLst>
          </p:cNvPr>
          <p:cNvSpPr/>
          <p:nvPr/>
        </p:nvSpPr>
        <p:spPr>
          <a:xfrm flipV="1">
            <a:off x="7569665" y="4364057"/>
            <a:ext cx="234891" cy="4491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AD07EA-8A12-4497-81A1-BF11C6023BF0}"/>
              </a:ext>
            </a:extLst>
          </p:cNvPr>
          <p:cNvSpPr txBox="1"/>
          <p:nvPr/>
        </p:nvSpPr>
        <p:spPr>
          <a:xfrm>
            <a:off x="8534399" y="4378213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s: 0, f: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93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3514987" y="5146674"/>
            <a:ext cx="8531604" cy="13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14758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lectures</a:t>
            </a:r>
            <a:r>
              <a:rPr lang="ko-KR" altLang="en-US" sz="2400" dirty="0"/>
              <a:t>에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을 추가하는 작업</a:t>
            </a:r>
            <a:r>
              <a:rPr lang="en-US" altLang="ko-KR" sz="2400" dirty="0"/>
              <a:t>.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0 3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0 3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0 7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4 7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4 10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8 11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8 11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10 15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12 15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12 15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400" dirty="0"/>
              <a:t>이러한 </a:t>
            </a:r>
            <a:r>
              <a:rPr lang="en-US" altLang="ko-KR" sz="2400" dirty="0"/>
              <a:t>example</a:t>
            </a:r>
            <a:r>
              <a:rPr lang="ko-KR" altLang="en-US" sz="2400" dirty="0"/>
              <a:t>을 사용하였다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F2A18-5C37-4731-BDB7-D07CC3EAFE65}"/>
              </a:ext>
            </a:extLst>
          </p:cNvPr>
          <p:cNvSpPr txBox="1"/>
          <p:nvPr/>
        </p:nvSpPr>
        <p:spPr>
          <a:xfrm>
            <a:off x="3730107" y="1551963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</a:rPr>
              <a:t>}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54821"/>
              </p:ext>
            </p:extLst>
          </p:nvPr>
        </p:nvGraphicFramePr>
        <p:xfrm>
          <a:off x="3708866" y="58169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4111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389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217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794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72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3730107" y="538573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568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63072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compatible</a:t>
            </a:r>
            <a:r>
              <a:rPr lang="ko-KR" altLang="en-US" sz="2400" dirty="0"/>
              <a:t>은 </a:t>
            </a:r>
            <a:r>
              <a:rPr lang="en-US" altLang="ko-KR" sz="2400" dirty="0"/>
              <a:t>0</a:t>
            </a:r>
            <a:r>
              <a:rPr lang="ko-KR" altLang="en-US" sz="2400" dirty="0"/>
              <a:t>을 받았기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해당 </a:t>
            </a:r>
            <a:r>
              <a:rPr lang="en-US" altLang="ko-KR" sz="2400" dirty="0"/>
              <a:t>if</a:t>
            </a:r>
            <a:r>
              <a:rPr lang="ko-KR" altLang="en-US" sz="2400" dirty="0"/>
              <a:t>문에 걸리지 않고 </a:t>
            </a:r>
            <a:r>
              <a:rPr lang="en-US" altLang="ko-KR" sz="2400" dirty="0"/>
              <a:t>else</a:t>
            </a:r>
            <a:r>
              <a:rPr lang="ko-KR" altLang="en-US" sz="2400" dirty="0"/>
              <a:t>문에 걸리게 된다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F05ABD-31D3-4B2D-8A4B-C0FEA14FAB84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5CE6D-11E6-460F-8551-56E3F5D7A82E}"/>
              </a:ext>
            </a:extLst>
          </p:cNvPr>
          <p:cNvSpPr/>
          <p:nvPr/>
        </p:nvSpPr>
        <p:spPr>
          <a:xfrm>
            <a:off x="4860021" y="5145720"/>
            <a:ext cx="733197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EB927178-171B-4360-807F-81063728AA03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36825E-18B3-42D0-A992-DC3417052D20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EB690-E859-4551-8C26-0301DD318738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740BFAC-9097-4925-B105-2FBD94C0E1B1}"/>
              </a:ext>
            </a:extLst>
          </p:cNvPr>
          <p:cNvSpPr/>
          <p:nvPr/>
        </p:nvSpPr>
        <p:spPr>
          <a:xfrm flipV="1">
            <a:off x="7834667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71384-6A66-48A9-BE8C-38F8CABEB3CF}"/>
              </a:ext>
            </a:extLst>
          </p:cNvPr>
          <p:cNvSpPr txBox="1"/>
          <p:nvPr/>
        </p:nvSpPr>
        <p:spPr>
          <a:xfrm>
            <a:off x="10162904" y="5200112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B8B72E11-4417-4FD0-8E30-EBA255BF2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15127"/>
              </p:ext>
            </p:extLst>
          </p:nvPr>
        </p:nvGraphicFramePr>
        <p:xfrm>
          <a:off x="10656047" y="5623082"/>
          <a:ext cx="81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28DF000-0D60-46D2-A7A3-D7AF0660622A}"/>
              </a:ext>
            </a:extLst>
          </p:cNvPr>
          <p:cNvSpPr txBox="1"/>
          <p:nvPr/>
        </p:nvSpPr>
        <p:spPr>
          <a:xfrm>
            <a:off x="10272417" y="56153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CF56BA-6FCB-41CC-A54D-DD7A7E52571F}"/>
              </a:ext>
            </a:extLst>
          </p:cNvPr>
          <p:cNvSpPr txBox="1"/>
          <p:nvPr/>
        </p:nvSpPr>
        <p:spPr>
          <a:xfrm>
            <a:off x="10269176" y="60022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0FAD3-FAC1-4F8F-B7B2-6102CBC255EF}"/>
              </a:ext>
            </a:extLst>
          </p:cNvPr>
          <p:cNvSpPr txBox="1"/>
          <p:nvPr/>
        </p:nvSpPr>
        <p:spPr>
          <a:xfrm>
            <a:off x="10275789" y="6366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17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여기서 </a:t>
            </a:r>
            <a:r>
              <a:rPr lang="en-US" altLang="ko-KR" sz="2400" dirty="0"/>
              <a:t>classrooms[0]</a:t>
            </a:r>
            <a:r>
              <a:rPr lang="ko-KR" altLang="en-US" sz="2400" dirty="0"/>
              <a:t>에 현재 선택된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push_back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3F05ABD-31D3-4B2D-8A4B-C0FEA14FAB84}"/>
              </a:ext>
            </a:extLst>
          </p:cNvPr>
          <p:cNvSpPr/>
          <p:nvPr/>
        </p:nvSpPr>
        <p:spPr>
          <a:xfrm flipH="1">
            <a:off x="9037739" y="523473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5CE6D-11E6-460F-8551-56E3F5D7A82E}"/>
              </a:ext>
            </a:extLst>
          </p:cNvPr>
          <p:cNvSpPr/>
          <p:nvPr/>
        </p:nvSpPr>
        <p:spPr>
          <a:xfrm>
            <a:off x="4446165" y="5145720"/>
            <a:ext cx="7745835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EB927178-171B-4360-807F-81063728AA03}"/>
              </a:ext>
            </a:extLst>
          </p:cNvPr>
          <p:cNvGraphicFramePr>
            <a:graphicFrameLocks noGrp="1"/>
          </p:cNvGraphicFramePr>
          <p:nvPr/>
        </p:nvGraphicFramePr>
        <p:xfrm>
          <a:off x="5053901" y="58159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36825E-18B3-42D0-A992-DC3417052D20}"/>
              </a:ext>
            </a:extLst>
          </p:cNvPr>
          <p:cNvSpPr txBox="1"/>
          <p:nvPr/>
        </p:nvSpPr>
        <p:spPr>
          <a:xfrm>
            <a:off x="5075142" y="5384778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EB690-E859-4551-8C26-0301DD318738}"/>
              </a:ext>
            </a:extLst>
          </p:cNvPr>
          <p:cNvSpPr txBox="1"/>
          <p:nvPr/>
        </p:nvSpPr>
        <p:spPr>
          <a:xfrm>
            <a:off x="9037739" y="56883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740BFAC-9097-4925-B105-2FBD94C0E1B1}"/>
              </a:ext>
            </a:extLst>
          </p:cNvPr>
          <p:cNvSpPr/>
          <p:nvPr/>
        </p:nvSpPr>
        <p:spPr>
          <a:xfrm flipV="1">
            <a:off x="7834667" y="6219309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C71384-6A66-48A9-BE8C-38F8CABEB3CF}"/>
              </a:ext>
            </a:extLst>
          </p:cNvPr>
          <p:cNvSpPr txBox="1"/>
          <p:nvPr/>
        </p:nvSpPr>
        <p:spPr>
          <a:xfrm>
            <a:off x="10162904" y="5200112"/>
            <a:ext cx="17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 classrooms</a:t>
            </a:r>
            <a:endParaRPr lang="ko-KR" altLang="en-US" dirty="0"/>
          </a:p>
        </p:txBody>
      </p:sp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B8B72E11-4417-4FD0-8E30-EBA255BF2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748"/>
              </p:ext>
            </p:extLst>
          </p:nvPr>
        </p:nvGraphicFramePr>
        <p:xfrm>
          <a:off x="10656046" y="5623082"/>
          <a:ext cx="13987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99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699399">
                  <a:extLst>
                    <a:ext uri="{9D8B030D-6E8A-4147-A177-3AD203B41FA5}">
                      <a16:colId xmlns:a16="http://schemas.microsoft.com/office/drawing/2014/main" val="67977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(4,7)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08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28DF000-0D60-46D2-A7A3-D7AF0660622A}"/>
              </a:ext>
            </a:extLst>
          </p:cNvPr>
          <p:cNvSpPr txBox="1"/>
          <p:nvPr/>
        </p:nvSpPr>
        <p:spPr>
          <a:xfrm>
            <a:off x="10272417" y="56153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CF56BA-6FCB-41CC-A54D-DD7A7E52571F}"/>
              </a:ext>
            </a:extLst>
          </p:cNvPr>
          <p:cNvSpPr txBox="1"/>
          <p:nvPr/>
        </p:nvSpPr>
        <p:spPr>
          <a:xfrm>
            <a:off x="10269176" y="60022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0FAD3-FAC1-4F8F-B7B2-6102CBC255EF}"/>
              </a:ext>
            </a:extLst>
          </p:cNvPr>
          <p:cNvSpPr txBox="1"/>
          <p:nvPr/>
        </p:nvSpPr>
        <p:spPr>
          <a:xfrm>
            <a:off x="10275789" y="6366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619947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837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75905-0FD2-4696-911C-BEEACB8D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289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dirty="0"/>
              <a:t>위 프로세스를 모든 </a:t>
            </a:r>
            <a:r>
              <a:rPr lang="en-US" altLang="ko-KR" sz="2800" dirty="0"/>
              <a:t>lecture</a:t>
            </a:r>
            <a:r>
              <a:rPr lang="ko-KR" altLang="en-US" sz="2800" dirty="0"/>
              <a:t>에 대해 반복하게 되면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로 정리가 되고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n_class</a:t>
            </a:r>
            <a:r>
              <a:rPr lang="ko-KR" altLang="en-US" sz="2800" dirty="0"/>
              <a:t>는 </a:t>
            </a:r>
            <a:r>
              <a:rPr lang="en-US" altLang="ko-KR" sz="2800" dirty="0"/>
              <a:t>3</a:t>
            </a:r>
            <a:r>
              <a:rPr lang="ko-KR" altLang="en-US" sz="2800" dirty="0"/>
              <a:t>으로 최소한 필요한 </a:t>
            </a:r>
            <a:r>
              <a:rPr lang="en-US" altLang="ko-KR" sz="2800" dirty="0"/>
              <a:t>class </a:t>
            </a:r>
            <a:r>
              <a:rPr lang="ko-KR" altLang="en-US" sz="2800" dirty="0"/>
              <a:t>수는 </a:t>
            </a:r>
            <a:r>
              <a:rPr lang="en-US" altLang="ko-KR" sz="2800" dirty="0"/>
              <a:t>3</a:t>
            </a:r>
            <a:r>
              <a:rPr lang="ko-KR" altLang="en-US" sz="2800" dirty="0"/>
              <a:t>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319BCD-D0E5-4146-A827-AF85EAC5B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20257"/>
              </p:ext>
            </p:extLst>
          </p:nvPr>
        </p:nvGraphicFramePr>
        <p:xfrm>
          <a:off x="1855831" y="317764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4876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7296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7429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55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(8, 11)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(12, 15)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2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(4,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(10, 15)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3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(0, 7)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(8, 11)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(12, 15)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312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F1A05-3556-445E-BC0E-48262ABB8BF3}"/>
              </a:ext>
            </a:extLst>
          </p:cNvPr>
          <p:cNvSpPr txBox="1"/>
          <p:nvPr/>
        </p:nvSpPr>
        <p:spPr>
          <a:xfrm>
            <a:off x="1191364" y="31776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3F71-8373-49D9-BE97-9997B1F57251}"/>
              </a:ext>
            </a:extLst>
          </p:cNvPr>
          <p:cNvSpPr txBox="1"/>
          <p:nvPr/>
        </p:nvSpPr>
        <p:spPr>
          <a:xfrm>
            <a:off x="1191364" y="3549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B79AF-974E-4EFA-99D6-202345907B51}"/>
              </a:ext>
            </a:extLst>
          </p:cNvPr>
          <p:cNvSpPr txBox="1"/>
          <p:nvPr/>
        </p:nvSpPr>
        <p:spPr>
          <a:xfrm>
            <a:off x="1191364" y="39208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282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0EE7-39DF-4321-B640-BE8374247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79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22" y="1023458"/>
            <a:ext cx="6419273" cy="54234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Dijkstra</a:t>
            </a:r>
            <a:r>
              <a:rPr lang="ko-KR" altLang="en-US" sz="1800" dirty="0"/>
              <a:t>에 필요한 변수들은 다 존재한다고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dist</a:t>
            </a:r>
            <a:r>
              <a:rPr lang="ko-KR" altLang="en-US" sz="1800" dirty="0"/>
              <a:t>는 각 노드의 최단거리를 담고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prev</a:t>
            </a:r>
            <a:r>
              <a:rPr lang="ko-KR" altLang="en-US" sz="1800" dirty="0"/>
              <a:t>는 각 노드가 어디서 왔는지를 담고있다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Q</a:t>
            </a:r>
            <a:r>
              <a:rPr lang="ko-KR" altLang="en-US" sz="1800" dirty="0"/>
              <a:t>는 방문하지 않은 노드들을 담아둔 변수이다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graph</a:t>
            </a:r>
            <a:r>
              <a:rPr lang="ko-KR" altLang="en-US" sz="1800" dirty="0"/>
              <a:t>는 연결리스트로 제작하였다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graph</a:t>
            </a:r>
            <a:r>
              <a:rPr lang="ko-KR" altLang="en-US" sz="1800" dirty="0"/>
              <a:t>는 다음 노드와 </a:t>
            </a:r>
            <a:r>
              <a:rPr lang="en-US" altLang="ko-KR" sz="1800" dirty="0"/>
              <a:t>weight</a:t>
            </a:r>
            <a:r>
              <a:rPr lang="ko-KR" altLang="en-US" sz="1800" dirty="0"/>
              <a:t>를 포함한다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graph[0]</a:t>
            </a:r>
            <a:r>
              <a:rPr lang="ko-KR" altLang="en-US" sz="2000" dirty="0"/>
              <a:t>안의 </a:t>
            </a:r>
            <a:r>
              <a:rPr lang="en-US" altLang="ko-KR" sz="2000" dirty="0"/>
              <a:t>(1, 9)</a:t>
            </a:r>
            <a:r>
              <a:rPr lang="ko-KR" altLang="en-US" sz="2000" dirty="0"/>
              <a:t>는 </a:t>
            </a:r>
            <a:r>
              <a:rPr lang="en-US" altLang="ko-KR" sz="2000" dirty="0"/>
              <a:t>0-&gt;1</a:t>
            </a:r>
            <a:r>
              <a:rPr lang="ko-KR" altLang="en-US" sz="2000" dirty="0"/>
              <a:t>의 에지의 </a:t>
            </a:r>
            <a:r>
              <a:rPr lang="en-US" altLang="ko-KR" sz="2000" dirty="0"/>
              <a:t>weight = 9</a:t>
            </a:r>
            <a:r>
              <a:rPr lang="ko-KR" altLang="en-US" sz="2000" dirty="0"/>
              <a:t>를 의미한다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DB3EC8-6610-4A6D-9D05-637228A0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7" y="881784"/>
            <a:ext cx="3531127" cy="1454725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7870656-A89D-4BB6-B6C2-C024B8258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03114"/>
              </p:ext>
            </p:extLst>
          </p:nvPr>
        </p:nvGraphicFramePr>
        <p:xfrm>
          <a:off x="6481979" y="3931920"/>
          <a:ext cx="50007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92">
                  <a:extLst>
                    <a:ext uri="{9D8B030D-6E8A-4147-A177-3AD203B41FA5}">
                      <a16:colId xmlns:a16="http://schemas.microsoft.com/office/drawing/2014/main" val="3328751093"/>
                    </a:ext>
                  </a:extLst>
                </a:gridCol>
                <a:gridCol w="1250192">
                  <a:extLst>
                    <a:ext uri="{9D8B030D-6E8A-4147-A177-3AD203B41FA5}">
                      <a16:colId xmlns:a16="http://schemas.microsoft.com/office/drawing/2014/main" val="1582603563"/>
                    </a:ext>
                  </a:extLst>
                </a:gridCol>
                <a:gridCol w="1250192">
                  <a:extLst>
                    <a:ext uri="{9D8B030D-6E8A-4147-A177-3AD203B41FA5}">
                      <a16:colId xmlns:a16="http://schemas.microsoft.com/office/drawing/2014/main" val="1852192950"/>
                    </a:ext>
                  </a:extLst>
                </a:gridCol>
                <a:gridCol w="1250192">
                  <a:extLst>
                    <a:ext uri="{9D8B030D-6E8A-4147-A177-3AD203B41FA5}">
                      <a16:colId xmlns:a16="http://schemas.microsoft.com/office/drawing/2014/main" val="2357792484"/>
                    </a:ext>
                  </a:extLst>
                </a:gridCol>
              </a:tblGrid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(1, 9)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(5, 14)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(6, 15)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92217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(2, 24)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52483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(7, 19)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30224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(7, 6)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32328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(3, 11)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(7, 16)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38803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(2, 18)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(6, 5)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82144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(4, 20)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(7, 44)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29777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6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Dijkstra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번부터 시작한다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45278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90789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[ 0, 1, 2, 3, 4, 5, 6, 7 ]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90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여기서 </a:t>
            </a:r>
            <a:r>
              <a:rPr lang="en-US" altLang="ko-KR" sz="2400" dirty="0" err="1"/>
              <a:t>idx_for_remove</a:t>
            </a:r>
            <a:r>
              <a:rPr lang="ko-KR" altLang="en-US" sz="2400" dirty="0"/>
              <a:t>는 </a:t>
            </a:r>
            <a:r>
              <a:rPr lang="en-US" altLang="ko-KR" sz="2400" dirty="0"/>
              <a:t>Q</a:t>
            </a:r>
            <a:r>
              <a:rPr lang="ko-KR" altLang="en-US" sz="2400" dirty="0"/>
              <a:t>에서 값을 지우기 위한 </a:t>
            </a:r>
            <a:r>
              <a:rPr lang="en-US" altLang="ko-KR" sz="2400" dirty="0" err="1"/>
              <a:t>idx</a:t>
            </a:r>
            <a:r>
              <a:rPr lang="ko-KR" altLang="en-US" sz="2400" dirty="0"/>
              <a:t>값에 불과하기에</a:t>
            </a:r>
            <a:r>
              <a:rPr lang="en-US" altLang="ko-KR" sz="2400" dirty="0"/>
              <a:t>, </a:t>
            </a:r>
            <a:r>
              <a:rPr lang="ko-KR" altLang="en-US" sz="2400" dirty="0"/>
              <a:t>생략한다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[ 0,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197519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9C38-802D-4A30-9D6C-9B1A8817009B}"/>
              </a:ext>
            </a:extLst>
          </p:cNvPr>
          <p:cNvSpPr txBox="1"/>
          <p:nvPr/>
        </p:nvSpPr>
        <p:spPr>
          <a:xfrm>
            <a:off x="4177600" y="175915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?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INF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92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Q </a:t>
            </a:r>
            <a:r>
              <a:rPr lang="ko-KR" altLang="en-US" sz="2400" dirty="0"/>
              <a:t>안의 값들 </a:t>
            </a:r>
            <a:r>
              <a:rPr lang="en-US" altLang="ko-KR" sz="2400" dirty="0"/>
              <a:t>(</a:t>
            </a:r>
            <a:r>
              <a:rPr lang="ko-KR" altLang="en-US" sz="2400" dirty="0"/>
              <a:t>현재 </a:t>
            </a:r>
            <a:r>
              <a:rPr lang="en-US" altLang="ko-KR" sz="2400" dirty="0"/>
              <a:t>0, 1, 2, …, 6, 7)</a:t>
            </a:r>
            <a:r>
              <a:rPr lang="ko-KR" altLang="en-US" sz="2400" dirty="0"/>
              <a:t>을 순회하며 가장 작은 길이를 찾는다</a:t>
            </a:r>
            <a:r>
              <a:rPr lang="en-US" altLang="ko-KR" sz="2400" dirty="0"/>
              <a:t>. </a:t>
            </a:r>
            <a:r>
              <a:rPr lang="ko-KR" altLang="en-US" sz="2400" dirty="0"/>
              <a:t>초기에는</a:t>
            </a:r>
            <a:r>
              <a:rPr lang="en-US" altLang="ko-KR" sz="2400" dirty="0"/>
              <a:t> </a:t>
            </a:r>
            <a:r>
              <a:rPr lang="ko-KR" altLang="en-US" sz="2400" dirty="0"/>
              <a:t>시작 노드 </a:t>
            </a:r>
            <a:r>
              <a:rPr lang="en-US" altLang="ko-KR" sz="2400" dirty="0"/>
              <a:t>0</a:t>
            </a:r>
            <a:r>
              <a:rPr lang="ko-KR" altLang="en-US" sz="2400" dirty="0"/>
              <a:t>을 제외한 모든 노드의 </a:t>
            </a:r>
            <a:r>
              <a:rPr lang="en-US" altLang="ko-KR" sz="2400" dirty="0" err="1"/>
              <a:t>dist</a:t>
            </a:r>
            <a:r>
              <a:rPr lang="ko-KR" altLang="en-US" sz="2400" dirty="0"/>
              <a:t>값이 </a:t>
            </a:r>
            <a:r>
              <a:rPr lang="en-US" altLang="ko-KR" sz="2400" dirty="0"/>
              <a:t>INF</a:t>
            </a:r>
            <a:r>
              <a:rPr lang="ko-KR" altLang="en-US" sz="2400" dirty="0"/>
              <a:t>기 때문에 </a:t>
            </a:r>
            <a:r>
              <a:rPr lang="ko-KR" altLang="en-US" sz="2400" dirty="0" err="1"/>
              <a:t>시작노드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이 선택된다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loop</a:t>
            </a:r>
            <a:r>
              <a:rPr lang="ko-KR" altLang="en-US" sz="2400" dirty="0"/>
              <a:t>안의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en-US" altLang="ko-KR" sz="2400" dirty="0" err="1"/>
              <a:t>dist</a:t>
            </a:r>
            <a:r>
              <a:rPr lang="ko-KR" altLang="en-US" sz="2400" dirty="0"/>
              <a:t>값이 가장 작은 값을 </a:t>
            </a:r>
            <a:r>
              <a:rPr lang="ko-KR" altLang="en-US" sz="2400" dirty="0" err="1"/>
              <a:t>찾기위한</a:t>
            </a:r>
            <a:r>
              <a:rPr lang="ko-KR" altLang="en-US" sz="2400" dirty="0"/>
              <a:t> 비교문이다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7582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[ 0,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288959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9C38-802D-4A30-9D6C-9B1A8817009B}"/>
              </a:ext>
            </a:extLst>
          </p:cNvPr>
          <p:cNvSpPr txBox="1"/>
          <p:nvPr/>
        </p:nvSpPr>
        <p:spPr>
          <a:xfrm>
            <a:off x="4018760" y="2112632"/>
            <a:ext cx="559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}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F442B0-76F2-496E-B9DC-80D8F4D9B351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94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가 선택되었기 때문에 </a:t>
            </a:r>
            <a:r>
              <a:rPr lang="en-US" altLang="ko-KR" sz="2400" dirty="0"/>
              <a:t>Q</a:t>
            </a:r>
            <a:r>
              <a:rPr lang="ko-KR" altLang="en-US" sz="2400" dirty="0"/>
              <a:t>에서 지워준다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443316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F44903-BD5C-4986-8E32-2A88FD5C3DFF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76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917660"/>
            <a:ext cx="6419273" cy="2940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에 인접한 모든 노드들에 대해서 검사를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u, </a:t>
            </a:r>
            <a:r>
              <a:rPr lang="ko-KR" altLang="en-US" sz="2400" dirty="0"/>
              <a:t>즉 노드 </a:t>
            </a:r>
            <a:r>
              <a:rPr lang="en-US" altLang="ko-KR" sz="2400" dirty="0"/>
              <a:t>0</a:t>
            </a:r>
            <a:r>
              <a:rPr lang="ko-KR" altLang="en-US" sz="2400" dirty="0"/>
              <a:t>에 인접한 노드들은 </a:t>
            </a:r>
            <a:r>
              <a:rPr lang="en-US" altLang="ko-KR" sz="2400" dirty="0"/>
              <a:t>1</a:t>
            </a:r>
            <a:r>
              <a:rPr lang="ko-KR" altLang="en-US" sz="2400" dirty="0"/>
              <a:t>과 </a:t>
            </a:r>
            <a:r>
              <a:rPr lang="en-US" altLang="ko-KR" sz="2400" dirty="0"/>
              <a:t>6</a:t>
            </a:r>
            <a:r>
              <a:rPr lang="ko-KR" altLang="en-US" sz="2400" dirty="0"/>
              <a:t>이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479389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4DEA2-D0D5-403E-BEBB-05DDA019BED6}"/>
              </a:ext>
            </a:extLst>
          </p:cNvPr>
          <p:cNvSpPr txBox="1"/>
          <p:nvPr/>
        </p:nvSpPr>
        <p:spPr>
          <a:xfrm>
            <a:off x="7233202" y="3276007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 (6, 15)]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1B7CAD5-5BF5-43F4-ABA4-E3BE658C1428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3514987" y="5146674"/>
            <a:ext cx="8531604" cy="13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73481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입력을 이미 </a:t>
            </a:r>
            <a:r>
              <a:rPr lang="en-US" altLang="ko-KR" sz="2400" dirty="0"/>
              <a:t>sort</a:t>
            </a:r>
            <a:r>
              <a:rPr lang="ko-KR" altLang="en-US" sz="2400" dirty="0"/>
              <a:t>하여 입력하였지만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만일 입력이 </a:t>
            </a:r>
            <a:r>
              <a:rPr lang="en-US" altLang="ko-KR" sz="2400" dirty="0"/>
              <a:t>start </a:t>
            </a:r>
            <a:r>
              <a:rPr lang="ko-KR" altLang="en-US" sz="2400" dirty="0"/>
              <a:t>순서가 아닌 경우를 대비하여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sort 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3708866" y="58169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4111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389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217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794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72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3730107" y="538573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99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1,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 </a:t>
            </a:r>
            <a:r>
              <a:rPr lang="en-US" altLang="ko-KR" sz="2400" dirty="0"/>
              <a:t>= 9 </a:t>
            </a:r>
            <a:r>
              <a:rPr lang="ko-KR" altLang="en-US" sz="2400" dirty="0"/>
              <a:t>의 값이 들어간다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AB3B-0E7B-42FC-9E6E-632CEE652524}"/>
              </a:ext>
            </a:extLst>
          </p:cNvPr>
          <p:cNvSpPr txBox="1"/>
          <p:nvPr/>
        </p:nvSpPr>
        <p:spPr>
          <a:xfrm>
            <a:off x="7233202" y="327600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(6, 15)]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17AF93-9F38-4E89-926F-DD7BB5177618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0F85F-9BE4-4300-9103-43AF2FBBACAD}"/>
              </a:ext>
            </a:extLst>
          </p:cNvPr>
          <p:cNvSpPr txBox="1"/>
          <p:nvPr/>
        </p:nvSpPr>
        <p:spPr>
          <a:xfrm>
            <a:off x="9840286" y="368051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1, w: 9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0BE2E5-CF65-4A3E-99A5-62A1BDE1531B}"/>
              </a:ext>
            </a:extLst>
          </p:cNvPr>
          <p:cNvSpPr/>
          <p:nvPr/>
        </p:nvSpPr>
        <p:spPr>
          <a:xfrm rot="20715519">
            <a:off x="7894041" y="197945"/>
            <a:ext cx="917491" cy="52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B398BAD-F1FC-4B2F-A6F2-5D9F377CE22C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F036174-8C7F-4412-A9A5-3B332B0BD264}"/>
              </a:ext>
            </a:extLst>
          </p:cNvPr>
          <p:cNvSpPr/>
          <p:nvPr/>
        </p:nvSpPr>
        <p:spPr>
          <a:xfrm flipH="1">
            <a:off x="4633764" y="511267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ABEC8-807B-4E1F-986C-9B3600B90ABA}"/>
              </a:ext>
            </a:extLst>
          </p:cNvPr>
          <p:cNvSpPr txBox="1"/>
          <p:nvPr/>
        </p:nvSpPr>
        <p:spPr>
          <a:xfrm>
            <a:off x="4262117" y="495704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34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이후 </a:t>
            </a:r>
            <a:r>
              <a:rPr lang="en-US" altLang="ko-KR" sz="2400" dirty="0"/>
              <a:t>alt</a:t>
            </a:r>
            <a:r>
              <a:rPr lang="ko-KR" altLang="en-US" sz="2400" dirty="0"/>
              <a:t>값을 계산하는데</a:t>
            </a:r>
            <a:r>
              <a:rPr lang="en-US" altLang="ko-KR" sz="2400" dirty="0"/>
              <a:t>, alt</a:t>
            </a:r>
            <a:r>
              <a:rPr lang="ko-KR" altLang="en-US" sz="2400" dirty="0"/>
              <a:t>값은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현재위치</a:t>
            </a:r>
            <a:r>
              <a:rPr lang="en-US" altLang="ko-KR" sz="2400" dirty="0"/>
              <a:t>(u, 0)</a:t>
            </a:r>
            <a:r>
              <a:rPr lang="ko-KR" altLang="en-US" sz="2400" dirty="0"/>
              <a:t>에서 다음위치</a:t>
            </a:r>
            <a:r>
              <a:rPr lang="en-US" altLang="ko-KR" sz="2400" dirty="0"/>
              <a:t>(v) </a:t>
            </a:r>
            <a:r>
              <a:rPr lang="ko-KR" altLang="en-US" sz="2400" dirty="0"/>
              <a:t>까지 가는데 최소거리를 의미한다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주의할 점은 현재 위치에서 최소거리이지 전체에서 최소거리를 의미하는 것이 아니다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alt = 0 + 9 = 9</a:t>
            </a:r>
            <a:r>
              <a:rPr lang="ko-KR" altLang="en-US" sz="2400" dirty="0"/>
              <a:t>로 계산할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/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4985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AB3B-0E7B-42FC-9E6E-632CEE652524}"/>
              </a:ext>
            </a:extLst>
          </p:cNvPr>
          <p:cNvSpPr txBox="1"/>
          <p:nvPr/>
        </p:nvSpPr>
        <p:spPr>
          <a:xfrm>
            <a:off x="7233202" y="327600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(6, 15)]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17AF93-9F38-4E89-926F-DD7BB5177618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2438B-2D95-497B-877C-17ACD87ADF36}"/>
              </a:ext>
            </a:extLst>
          </p:cNvPr>
          <p:cNvSpPr txBox="1"/>
          <p:nvPr/>
        </p:nvSpPr>
        <p:spPr>
          <a:xfrm>
            <a:off x="9840286" y="368051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1, w: 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9F0108-B6A0-471D-B622-0D88ABCA92F9}"/>
              </a:ext>
            </a:extLst>
          </p:cNvPr>
          <p:cNvSpPr/>
          <p:nvPr/>
        </p:nvSpPr>
        <p:spPr>
          <a:xfrm rot="20715519">
            <a:off x="7894041" y="197945"/>
            <a:ext cx="917491" cy="52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8DEA3B-78C7-4F38-B21C-60B29F0662B7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8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 </a:t>
            </a:r>
            <a:r>
              <a:rPr lang="ko-KR" altLang="en-US" sz="2400" dirty="0"/>
              <a:t>는 </a:t>
            </a:r>
            <a:r>
              <a:rPr lang="en-US" altLang="ko-KR" sz="2400" dirty="0"/>
              <a:t>INF</a:t>
            </a:r>
            <a:r>
              <a:rPr lang="ko-KR" altLang="en-US" sz="2400" dirty="0"/>
              <a:t>였기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값이 업데이트된다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 값이 업데이트된 </a:t>
            </a:r>
            <a:r>
              <a:rPr lang="en-US" altLang="ko-KR" sz="2400" dirty="0"/>
              <a:t>v</a:t>
            </a:r>
            <a:r>
              <a:rPr lang="ko-KR" altLang="en-US" sz="2400" dirty="0"/>
              <a:t>는 </a:t>
            </a:r>
            <a:r>
              <a:rPr lang="en-US" altLang="ko-KR" sz="2400" dirty="0"/>
              <a:t>u</a:t>
            </a:r>
            <a:r>
              <a:rPr lang="ko-KR" altLang="en-US" sz="2400" dirty="0"/>
              <a:t>에서 부터 왔기 때문에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값도 업데이트 해준다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7304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26801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83413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AB3B-0E7B-42FC-9E6E-632CEE652524}"/>
              </a:ext>
            </a:extLst>
          </p:cNvPr>
          <p:cNvSpPr txBox="1"/>
          <p:nvPr/>
        </p:nvSpPr>
        <p:spPr>
          <a:xfrm>
            <a:off x="7233202" y="327600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(6, 15)]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17AF93-9F38-4E89-926F-DD7BB5177618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5794C-B1D9-4C99-A020-BD4ED74433A4}"/>
              </a:ext>
            </a:extLst>
          </p:cNvPr>
          <p:cNvSpPr txBox="1"/>
          <p:nvPr/>
        </p:nvSpPr>
        <p:spPr>
          <a:xfrm>
            <a:off x="4037535" y="5553715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}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40A38-292B-4A99-B56A-2F3174046145}"/>
              </a:ext>
            </a:extLst>
          </p:cNvPr>
          <p:cNvSpPr txBox="1"/>
          <p:nvPr/>
        </p:nvSpPr>
        <p:spPr>
          <a:xfrm>
            <a:off x="9840286" y="368051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1, w: 9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73AFAF-B698-4839-9904-55376AA8DEC6}"/>
              </a:ext>
            </a:extLst>
          </p:cNvPr>
          <p:cNvSpPr/>
          <p:nvPr/>
        </p:nvSpPr>
        <p:spPr>
          <a:xfrm rot="20715519">
            <a:off x="7894041" y="197945"/>
            <a:ext cx="917491" cy="527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69FC694-2A67-423D-85C9-385B7294F2F6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95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5,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 </a:t>
            </a:r>
            <a:r>
              <a:rPr lang="en-US" altLang="ko-KR" sz="2400" dirty="0"/>
              <a:t>= 14 </a:t>
            </a:r>
            <a:r>
              <a:rPr lang="ko-KR" altLang="en-US" sz="2400" dirty="0"/>
              <a:t>의 값이 들어간다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1EE1662-8423-49B7-8CF3-F7BEBFE6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38582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85B77A-5DC8-4DE5-AC0E-4819F8769FD6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5949E24-73F7-418B-961D-2A7F0D2D5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56181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A3E015-E01E-4647-9C80-103805F251D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06234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AB3B-0E7B-42FC-9E6E-632CEE652524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17AF93-9F38-4E89-926F-DD7BB5177618}"/>
              </a:ext>
            </a:extLst>
          </p:cNvPr>
          <p:cNvSpPr/>
          <p:nvPr/>
        </p:nvSpPr>
        <p:spPr>
          <a:xfrm flipV="1">
            <a:off x="9502724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1F314-3F1F-4E1F-B11B-DF4C2C92B81C}"/>
              </a:ext>
            </a:extLst>
          </p:cNvPr>
          <p:cNvSpPr txBox="1"/>
          <p:nvPr/>
        </p:nvSpPr>
        <p:spPr>
          <a:xfrm>
            <a:off x="4262117" y="495704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0F85F-9BE4-4300-9103-43AF2FBBACAD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5, w: 14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E5DB-036A-4DCF-BE77-5283D47A2E9B}"/>
              </a:ext>
            </a:extLst>
          </p:cNvPr>
          <p:cNvSpPr/>
          <p:nvPr/>
        </p:nvSpPr>
        <p:spPr>
          <a:xfrm rot="942558" flipV="1">
            <a:off x="8069446" y="530813"/>
            <a:ext cx="107317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D824E6-A52E-4A48-8342-1050971740A0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38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alt = 0 + 14 = 14</a:t>
            </a:r>
            <a:r>
              <a:rPr lang="ko-KR" altLang="en-US" sz="2400" dirty="0"/>
              <a:t>로 계산할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4985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BE1F691-E620-4D49-BE86-59CB87AE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2F8D66CB-3160-49D6-8DDE-10A3DED5D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93259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2D4CFCD-33CD-46EE-8B4C-E8EC11C6A6F5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F4E89A8A-10A6-44D7-9435-F1858EFC4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3663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62D1942-B331-4F8A-AEE7-9D3DBA1C8082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FA9B6-304E-4D55-8778-7E6345E32FFF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E0F1-122A-4995-908E-73754B462633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6724AF-C585-48A8-A0E8-00430557A27A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370AC2-F166-41E8-A17B-688FDCFE30C0}"/>
              </a:ext>
            </a:extLst>
          </p:cNvPr>
          <p:cNvSpPr/>
          <p:nvPr/>
        </p:nvSpPr>
        <p:spPr>
          <a:xfrm rot="942558" flipV="1">
            <a:off x="8069446" y="530813"/>
            <a:ext cx="107317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08E74-A3BB-413B-BC92-8E61ADBBCA4F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6867E042-61CA-43A3-AFBB-1CC19D32C8CB}"/>
              </a:ext>
            </a:extLst>
          </p:cNvPr>
          <p:cNvSpPr/>
          <p:nvPr/>
        </p:nvSpPr>
        <p:spPr>
          <a:xfrm flipV="1">
            <a:off x="9502724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65400-014E-4FEA-8636-4F0F35527E2B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5, w: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111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 </a:t>
            </a:r>
            <a:r>
              <a:rPr lang="ko-KR" altLang="en-US" sz="2400" dirty="0"/>
              <a:t>는 </a:t>
            </a:r>
            <a:r>
              <a:rPr lang="en-US" altLang="ko-KR" sz="2400" dirty="0"/>
              <a:t>INF</a:t>
            </a:r>
            <a:r>
              <a:rPr lang="ko-KR" altLang="en-US" sz="2400" dirty="0"/>
              <a:t>였기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값이 업데이트된다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 값이 업데이트된 </a:t>
            </a:r>
            <a:r>
              <a:rPr lang="en-US" altLang="ko-KR" sz="2400" dirty="0"/>
              <a:t>v</a:t>
            </a:r>
            <a:r>
              <a:rPr lang="ko-KR" altLang="en-US" sz="2400" dirty="0"/>
              <a:t>는 </a:t>
            </a:r>
            <a:r>
              <a:rPr lang="en-US" altLang="ko-KR" sz="2400" dirty="0"/>
              <a:t>u</a:t>
            </a:r>
            <a:r>
              <a:rPr lang="ko-KR" altLang="en-US" sz="2400" dirty="0"/>
              <a:t>에서 부터 왔기 때문에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값도 업데이트 해준다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83413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5794C-B1D9-4C99-A020-BD4ED74433A4}"/>
              </a:ext>
            </a:extLst>
          </p:cNvPr>
          <p:cNvSpPr txBox="1"/>
          <p:nvPr/>
        </p:nvSpPr>
        <p:spPr>
          <a:xfrm>
            <a:off x="4037535" y="5553715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}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3399001-A7E7-414B-8254-63CCCE56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DE0B67-7285-4D47-B4CF-92E1A8E716C9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BF8F91-429C-44A1-B11C-F4F06A11D3C0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06060E9-D084-4206-AF9E-ACAEC39C5E6D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43A7D-DD6F-4A3E-BC6F-A6695A28BE30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B285C-3721-4BA8-A70D-2015DC889D7E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46" name="표 10">
            <a:extLst>
              <a:ext uri="{FF2B5EF4-FFF2-40B4-BE49-F238E27FC236}">
                <a16:creationId xmlns:a16="http://schemas.microsoft.com/office/drawing/2014/main" id="{488E8B8E-4A7F-4D97-8228-801EAB53E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63341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6304ADBE-5427-483A-96EB-329BB7218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83419"/>
              </p:ext>
            </p:extLst>
          </p:nvPr>
        </p:nvGraphicFramePr>
        <p:xfrm>
          <a:off x="8050634" y="2352133"/>
          <a:ext cx="4064000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89CE9F-F890-4CDA-B3F0-3774308F1E8F}"/>
              </a:ext>
            </a:extLst>
          </p:cNvPr>
          <p:cNvSpPr/>
          <p:nvPr/>
        </p:nvSpPr>
        <p:spPr>
          <a:xfrm rot="942558" flipV="1">
            <a:off x="8069446" y="530813"/>
            <a:ext cx="1073178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2F7B36-93C4-4952-8067-9FB43F0BD2A3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8855B475-9BD5-480F-95EF-88D581E64279}"/>
              </a:ext>
            </a:extLst>
          </p:cNvPr>
          <p:cNvSpPr/>
          <p:nvPr/>
        </p:nvSpPr>
        <p:spPr>
          <a:xfrm flipV="1">
            <a:off x="9502724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11F302-DF73-49E6-BB51-67B6A485FFF5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5, w: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654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6,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 </a:t>
            </a:r>
            <a:r>
              <a:rPr lang="en-US" altLang="ko-KR" sz="2400" dirty="0"/>
              <a:t>= 15 </a:t>
            </a:r>
            <a:r>
              <a:rPr lang="ko-KR" altLang="en-US" sz="2400" dirty="0"/>
              <a:t>의 값이 들어간다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30B22B-878F-42C1-BF63-FC617637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FD4DEA-82EC-4DE4-88D3-AAE478B35695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062344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2AB3B-0E7B-42FC-9E6E-632CEE652524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117AF93-9F38-4E89-926F-DD7BB5177618}"/>
              </a:ext>
            </a:extLst>
          </p:cNvPr>
          <p:cNvSpPr/>
          <p:nvPr/>
        </p:nvSpPr>
        <p:spPr>
          <a:xfrm flipV="1">
            <a:off x="10333235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1F314-3F1F-4E1F-B11B-DF4C2C92B81C}"/>
              </a:ext>
            </a:extLst>
          </p:cNvPr>
          <p:cNvSpPr txBox="1"/>
          <p:nvPr/>
        </p:nvSpPr>
        <p:spPr>
          <a:xfrm>
            <a:off x="4262117" y="495704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0F85F-9BE4-4300-9103-43AF2FBBACAD}"/>
              </a:ext>
            </a:extLst>
          </p:cNvPr>
          <p:cNvSpPr txBox="1"/>
          <p:nvPr/>
        </p:nvSpPr>
        <p:spPr>
          <a:xfrm>
            <a:off x="10670797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6, w: 15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35E5DB-036A-4DCF-BE77-5283D47A2E9B}"/>
              </a:ext>
            </a:extLst>
          </p:cNvPr>
          <p:cNvSpPr/>
          <p:nvPr/>
        </p:nvSpPr>
        <p:spPr>
          <a:xfrm rot="3324013">
            <a:off x="7651343" y="1062375"/>
            <a:ext cx="1481241" cy="50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D824E6-A52E-4A48-8342-1050971740A0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5724E-0407-4272-A444-881397C39159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B4D73-1561-4126-9A25-DBCAB914B83D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3C24A971-9059-4B74-AA11-13D4938EE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1777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6203E2AE-8154-4E91-B03B-5200A06E9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64190"/>
              </p:ext>
            </p:extLst>
          </p:nvPr>
        </p:nvGraphicFramePr>
        <p:xfrm>
          <a:off x="8050634" y="2352133"/>
          <a:ext cx="4064000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84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alt = 0 + 15 = 15</a:t>
            </a:r>
            <a:r>
              <a:rPr lang="ko-KR" altLang="en-US" sz="2400" dirty="0"/>
              <a:t>로 계산할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4985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BE1F691-E620-4D49-BE86-59CB87AE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8FA9B6-304E-4D55-8778-7E6345E32FFF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E0F1-122A-4995-908E-73754B462633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A6A15B-2130-46C3-AF0C-6F3FE42144EC}"/>
              </a:ext>
            </a:extLst>
          </p:cNvPr>
          <p:cNvSpPr/>
          <p:nvPr/>
        </p:nvSpPr>
        <p:spPr>
          <a:xfrm rot="3324013">
            <a:off x="7651343" y="1062375"/>
            <a:ext cx="1481241" cy="50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6724AF-C585-48A8-A0E8-00430557A27A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576E9-4E31-4A3E-9545-71E4FAE02B9B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127E2F58-828E-442F-A68C-96CC9AF46EE1}"/>
              </a:ext>
            </a:extLst>
          </p:cNvPr>
          <p:cNvSpPr/>
          <p:nvPr/>
        </p:nvSpPr>
        <p:spPr>
          <a:xfrm flipV="1">
            <a:off x="10333235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62A51-DD0C-4C5E-88CE-C72C00F442C9}"/>
              </a:ext>
            </a:extLst>
          </p:cNvPr>
          <p:cNvSpPr txBox="1"/>
          <p:nvPr/>
        </p:nvSpPr>
        <p:spPr>
          <a:xfrm>
            <a:off x="10670797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6, w: 15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5DA28F-CF73-44E9-91DE-8FA5C2315E8C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E3D25F-D52F-445E-8A53-C043161CF124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5" name="표 10">
            <a:extLst>
              <a:ext uri="{FF2B5EF4-FFF2-40B4-BE49-F238E27FC236}">
                <a16:creationId xmlns:a16="http://schemas.microsoft.com/office/drawing/2014/main" id="{86DF07B9-BB58-4D5A-9041-7BC700A18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1271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6" name="표 10">
            <a:extLst>
              <a:ext uri="{FF2B5EF4-FFF2-40B4-BE49-F238E27FC236}">
                <a16:creationId xmlns:a16="http://schemas.microsoft.com/office/drawing/2014/main" id="{B8915580-3BE8-4374-9C7D-0288CE45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52390"/>
              </p:ext>
            </p:extLst>
          </p:nvPr>
        </p:nvGraphicFramePr>
        <p:xfrm>
          <a:off x="8050634" y="2352133"/>
          <a:ext cx="4064000" cy="396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73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 </a:t>
            </a:r>
            <a:r>
              <a:rPr lang="ko-KR" altLang="en-US" sz="2400" dirty="0"/>
              <a:t>는 </a:t>
            </a:r>
            <a:r>
              <a:rPr lang="en-US" altLang="ko-KR" sz="2400" dirty="0"/>
              <a:t>INF</a:t>
            </a:r>
            <a:r>
              <a:rPr lang="ko-KR" altLang="en-US" sz="2400" dirty="0"/>
              <a:t>였기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값이 업데이트된다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 값이 업데이트된 </a:t>
            </a:r>
            <a:r>
              <a:rPr lang="en-US" altLang="ko-KR" sz="2400" dirty="0"/>
              <a:t>v</a:t>
            </a:r>
            <a:r>
              <a:rPr lang="ko-KR" altLang="en-US" sz="2400" dirty="0"/>
              <a:t>는 </a:t>
            </a:r>
            <a:r>
              <a:rPr lang="en-US" altLang="ko-KR" sz="2400" dirty="0"/>
              <a:t>u</a:t>
            </a:r>
            <a:r>
              <a:rPr lang="ko-KR" altLang="en-US" sz="2400" dirty="0"/>
              <a:t>에서 부터 왔기 때문에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값도 업데이트 해준다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583413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5794C-B1D9-4C99-A020-BD4ED74433A4}"/>
              </a:ext>
            </a:extLst>
          </p:cNvPr>
          <p:cNvSpPr txBox="1"/>
          <p:nvPr/>
        </p:nvSpPr>
        <p:spPr>
          <a:xfrm>
            <a:off x="4037535" y="5553715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}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3399001-A7E7-414B-8254-63CCCE56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DE0B67-7285-4D47-B4CF-92E1A8E716C9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BF8F91-429C-44A1-B11C-F4F06A11D3C0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0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8AF310-7487-4F86-B034-11C79892F418}"/>
              </a:ext>
            </a:extLst>
          </p:cNvPr>
          <p:cNvSpPr/>
          <p:nvPr/>
        </p:nvSpPr>
        <p:spPr>
          <a:xfrm rot="3324013">
            <a:off x="7651343" y="1062375"/>
            <a:ext cx="1481241" cy="50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06060E9-D084-4206-AF9E-ACAEC39C5E6D}"/>
              </a:ext>
            </a:extLst>
          </p:cNvPr>
          <p:cNvSpPr/>
          <p:nvPr/>
        </p:nvSpPr>
        <p:spPr>
          <a:xfrm>
            <a:off x="7757259" y="243281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D257E-4B9A-4B1F-A6BE-CFF9E2A5AD80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CE3391-D03D-4703-9AED-CFD2967D4C60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AF89548B-9D2B-411F-B3F4-35F67215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0660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31041420-F534-455B-B7D4-E2FB8BC41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65087"/>
              </p:ext>
            </p:extLst>
          </p:nvPr>
        </p:nvGraphicFramePr>
        <p:xfrm>
          <a:off x="8050634" y="2352133"/>
          <a:ext cx="4064000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81C4A2F-75E9-4DF7-9604-6A2CBBDA2428}"/>
              </a:ext>
            </a:extLst>
          </p:cNvPr>
          <p:cNvSpPr txBox="1"/>
          <p:nvPr/>
        </p:nvSpPr>
        <p:spPr>
          <a:xfrm>
            <a:off x="7233202" y="3276007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graph[0] = [(1, 9) , (5, 14), (6, 15)]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E214327-A74E-451C-BE1B-92B000C66910}"/>
              </a:ext>
            </a:extLst>
          </p:cNvPr>
          <p:cNvSpPr/>
          <p:nvPr/>
        </p:nvSpPr>
        <p:spPr>
          <a:xfrm flipV="1">
            <a:off x="10333235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E9570-DE30-48F8-B66E-3409405C1A8A}"/>
              </a:ext>
            </a:extLst>
          </p:cNvPr>
          <p:cNvSpPr txBox="1"/>
          <p:nvPr/>
        </p:nvSpPr>
        <p:spPr>
          <a:xfrm>
            <a:off x="10670797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6, w: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42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다시 여기로 돌아와서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u</a:t>
            </a:r>
            <a:r>
              <a:rPr lang="ko-KR" altLang="en-US" sz="2400" dirty="0"/>
              <a:t>를 찾는다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197519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9C38-802D-4A30-9D6C-9B1A8817009B}"/>
              </a:ext>
            </a:extLst>
          </p:cNvPr>
          <p:cNvSpPr txBox="1"/>
          <p:nvPr/>
        </p:nvSpPr>
        <p:spPr>
          <a:xfrm>
            <a:off x="4177600" y="175915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?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INF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E994B3-4BB3-47F0-85D8-19B1F36C12CC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340C9-C724-4D60-8525-55ED431754E2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3" name="표 10">
            <a:extLst>
              <a:ext uri="{FF2B5EF4-FFF2-40B4-BE49-F238E27FC236}">
                <a16:creationId xmlns:a16="http://schemas.microsoft.com/office/drawing/2014/main" id="{240E2E1C-A126-4B2E-AF52-33BBBD7E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48763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4" name="표 10">
            <a:extLst>
              <a:ext uri="{FF2B5EF4-FFF2-40B4-BE49-F238E27FC236}">
                <a16:creationId xmlns:a16="http://schemas.microsoft.com/office/drawing/2014/main" id="{13C7F05B-CA63-437E-B7DF-3D0606261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39233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3514987" y="5146674"/>
            <a:ext cx="8531604" cy="135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29193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최후에 총 사용되는 </a:t>
            </a:r>
            <a:r>
              <a:rPr lang="en-US" altLang="ko-KR" sz="2400" dirty="0"/>
              <a:t>class </a:t>
            </a:r>
            <a:r>
              <a:rPr lang="ko-KR" altLang="en-US" sz="2400" dirty="0"/>
              <a:t>개수를 세기 위한 변수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3708866" y="58169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4111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389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217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794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72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3730107" y="538573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86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Q</a:t>
            </a:r>
            <a:r>
              <a:rPr lang="ko-KR" altLang="en-US" sz="2400" dirty="0"/>
              <a:t>에 존재하고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dist</a:t>
            </a:r>
            <a:r>
              <a:rPr lang="ko-KR" altLang="en-US" sz="2400" dirty="0"/>
              <a:t>값이 가장 작은 </a:t>
            </a:r>
            <a:r>
              <a:rPr lang="en-US" altLang="ko-KR" sz="2400" dirty="0"/>
              <a:t>u</a:t>
            </a:r>
            <a:r>
              <a:rPr lang="ko-KR" altLang="en-US" sz="2400" dirty="0"/>
              <a:t>는 </a:t>
            </a:r>
            <a:r>
              <a:rPr lang="en-US" altLang="ko-KR" sz="2400" dirty="0"/>
              <a:t>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dist</a:t>
            </a:r>
            <a:r>
              <a:rPr lang="en-US" altLang="ko-KR" sz="2400" dirty="0"/>
              <a:t>[1] = 9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dist</a:t>
            </a:r>
            <a:r>
              <a:rPr lang="ko-KR" altLang="en-US" sz="2400" dirty="0"/>
              <a:t>중 가장 작기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[0]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[1]</a:t>
            </a:r>
            <a:r>
              <a:rPr lang="ko-KR" altLang="en-US" sz="2400" dirty="0"/>
              <a:t>보다 작지만</a:t>
            </a:r>
            <a:r>
              <a:rPr lang="en-US" altLang="ko-KR" sz="2400" dirty="0"/>
              <a:t>, 0</a:t>
            </a:r>
            <a:r>
              <a:rPr lang="ko-KR" altLang="en-US" sz="2400" dirty="0"/>
              <a:t>은 </a:t>
            </a:r>
            <a:r>
              <a:rPr lang="en-US" altLang="ko-KR" sz="2400" dirty="0"/>
              <a:t>Q</a:t>
            </a:r>
            <a:r>
              <a:rPr lang="ko-KR" altLang="en-US" sz="2400" dirty="0"/>
              <a:t>에 존재하지 않기 때문에 무시한다</a:t>
            </a:r>
            <a:r>
              <a:rPr lang="en-US" altLang="ko-KR" sz="2400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[ 1, 2, 3, 4, 5, 6, 7 ]</a:t>
            </a:r>
            <a:endParaRPr lang="ko-KR" altLang="en-US" b="1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BE30CB1-62F8-42BD-9B3A-D5B5FF209669}"/>
              </a:ext>
            </a:extLst>
          </p:cNvPr>
          <p:cNvSpPr/>
          <p:nvPr/>
        </p:nvSpPr>
        <p:spPr>
          <a:xfrm flipH="1">
            <a:off x="4633764" y="288959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18A1B-7FA7-4351-B756-68B7A2BF027D}"/>
              </a:ext>
            </a:extLst>
          </p:cNvPr>
          <p:cNvSpPr txBox="1"/>
          <p:nvPr/>
        </p:nvSpPr>
        <p:spPr>
          <a:xfrm>
            <a:off x="4018760" y="2112632"/>
            <a:ext cx="559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}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E110B-05C5-49B8-9639-4AD1A2304919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B0A25-5352-4F5D-AB8F-148BAA680AC0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AE0957C4-DA15-4D87-89B2-47A6A102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921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B493E0BA-0C83-4696-A23A-4FBF23B5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0915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05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가 선택되었기 때문에 </a:t>
            </a:r>
            <a:r>
              <a:rPr lang="en-US" altLang="ko-KR" sz="2400" dirty="0"/>
              <a:t>Q</a:t>
            </a:r>
            <a:r>
              <a:rPr lang="ko-KR" altLang="en-US" sz="2400" dirty="0"/>
              <a:t>에서 지워준다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EF1F42-C7AA-49F8-B6DC-F549A410C8E0}"/>
              </a:ext>
            </a:extLst>
          </p:cNvPr>
          <p:cNvSpPr/>
          <p:nvPr/>
        </p:nvSpPr>
        <p:spPr>
          <a:xfrm flipH="1">
            <a:off x="4633764" y="443316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5F013-743C-484A-A2C5-44BAC35B81D4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00D7EC-7B95-426D-B3D7-2BCFBEC2C5AF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FAD1EDD8-3396-4066-A8FC-DCC78830D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921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30310834-85CB-4506-A014-A54301F3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0915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362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8985B04-C452-444C-8542-1DE50B7E2CF8}"/>
              </a:ext>
            </a:extLst>
          </p:cNvPr>
          <p:cNvSpPr/>
          <p:nvPr/>
        </p:nvSpPr>
        <p:spPr>
          <a:xfrm flipH="1">
            <a:off x="4633764" y="479389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50212E1-881F-4AB3-89AB-533E20B22C5B}"/>
              </a:ext>
            </a:extLst>
          </p:cNvPr>
          <p:cNvSpPr txBox="1">
            <a:spLocks/>
          </p:cNvSpPr>
          <p:nvPr/>
        </p:nvSpPr>
        <p:spPr>
          <a:xfrm>
            <a:off x="5772727" y="3917660"/>
            <a:ext cx="6419273" cy="294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에 인접한 모든 노드들에 대해서 검사를 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u, </a:t>
            </a:r>
            <a:r>
              <a:rPr lang="ko-KR" altLang="en-US" sz="2400" dirty="0"/>
              <a:t>즉 노드 </a:t>
            </a:r>
            <a:r>
              <a:rPr lang="en-US" altLang="ko-KR" sz="2400" dirty="0"/>
              <a:t>1</a:t>
            </a:r>
            <a:r>
              <a:rPr lang="ko-KR" altLang="en-US" sz="2400" dirty="0"/>
              <a:t>에 인접한 노드들은</a:t>
            </a:r>
            <a:r>
              <a:rPr lang="en-US" altLang="ko-KR" sz="2400" dirty="0"/>
              <a:t> 2</a:t>
            </a:r>
            <a:r>
              <a:rPr lang="ko-KR" altLang="en-US" sz="2400" dirty="0"/>
              <a:t>다</a:t>
            </a:r>
            <a:r>
              <a:rPr lang="en-US" altLang="ko-KR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60D6E0-A2C7-4893-935C-1E90AC99C51C}"/>
              </a:ext>
            </a:extLst>
          </p:cNvPr>
          <p:cNvSpPr txBox="1"/>
          <p:nvPr/>
        </p:nvSpPr>
        <p:spPr>
          <a:xfrm>
            <a:off x="7233202" y="327600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graph[1] = [(2, 24)]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A2778-AACA-4747-9573-1BA2672048A4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5C13F6-446E-4587-B3BF-DC295A7AE14D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6" name="표 10">
            <a:extLst>
              <a:ext uri="{FF2B5EF4-FFF2-40B4-BE49-F238E27FC236}">
                <a16:creationId xmlns:a16="http://schemas.microsoft.com/office/drawing/2014/main" id="{3F207FE7-21B4-41FC-A2C6-D12F3A31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921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D6306DEC-86E2-41A2-B669-CDBD994C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0915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50212E1-881F-4AB3-89AB-533E20B22C5B}"/>
              </a:ext>
            </a:extLst>
          </p:cNvPr>
          <p:cNvSpPr txBox="1">
            <a:spLocks/>
          </p:cNvSpPr>
          <p:nvPr/>
        </p:nvSpPr>
        <p:spPr>
          <a:xfrm>
            <a:off x="5772727" y="4140108"/>
            <a:ext cx="6419273" cy="271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2,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 </a:t>
            </a:r>
            <a:r>
              <a:rPr lang="en-US" altLang="ko-KR" sz="2400" dirty="0"/>
              <a:t>= 24 </a:t>
            </a:r>
            <a:r>
              <a:rPr lang="ko-KR" altLang="en-US" sz="2400" dirty="0"/>
              <a:t>의 값이 들어간다</a:t>
            </a:r>
            <a:r>
              <a:rPr lang="en-US" altLang="ko-KR" sz="2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60D6E0-A2C7-4893-935C-1E90AC99C51C}"/>
              </a:ext>
            </a:extLst>
          </p:cNvPr>
          <p:cNvSpPr txBox="1"/>
          <p:nvPr/>
        </p:nvSpPr>
        <p:spPr>
          <a:xfrm>
            <a:off x="7233202" y="327600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graph[1] = [(2, 24)]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F297EF2-D6AE-4A36-A9FF-377635BA5D3C}"/>
              </a:ext>
            </a:extLst>
          </p:cNvPr>
          <p:cNvSpPr/>
          <p:nvPr/>
        </p:nvSpPr>
        <p:spPr>
          <a:xfrm flipH="1">
            <a:off x="4633764" y="511267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E662B-4F84-40FA-8CE0-9A8B2F8EA9A8}"/>
              </a:ext>
            </a:extLst>
          </p:cNvPr>
          <p:cNvSpPr txBox="1"/>
          <p:nvPr/>
        </p:nvSpPr>
        <p:spPr>
          <a:xfrm>
            <a:off x="4262117" y="495704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EBEEC57-46C0-4C9F-B2F2-60C3293710BE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BF6CF-3C47-42C1-9D2B-FA39EFFB1A35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24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4D56C-1781-432A-9B55-F116B5142F46}"/>
              </a:ext>
            </a:extLst>
          </p:cNvPr>
          <p:cNvSpPr/>
          <p:nvPr/>
        </p:nvSpPr>
        <p:spPr>
          <a:xfrm flipV="1">
            <a:off x="8982363" y="72833"/>
            <a:ext cx="2822341" cy="57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B51EF2-A92C-4265-BA6B-C247595AD37D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82A4A8-ABB7-48CB-9AC4-B51DB68A2E08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4" name="표 10">
            <a:extLst>
              <a:ext uri="{FF2B5EF4-FFF2-40B4-BE49-F238E27FC236}">
                <a16:creationId xmlns:a16="http://schemas.microsoft.com/office/drawing/2014/main" id="{394EF314-F0A5-4F1F-B493-BA03EE7F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921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5" name="표 10">
            <a:extLst>
              <a:ext uri="{FF2B5EF4-FFF2-40B4-BE49-F238E27FC236}">
                <a16:creationId xmlns:a16="http://schemas.microsoft.com/office/drawing/2014/main" id="{6B5344F2-D824-43A4-9F4D-63C167FC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0915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7525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60D6E0-A2C7-4893-935C-1E90AC99C51C}"/>
              </a:ext>
            </a:extLst>
          </p:cNvPr>
          <p:cNvSpPr txBox="1"/>
          <p:nvPr/>
        </p:nvSpPr>
        <p:spPr>
          <a:xfrm>
            <a:off x="7233202" y="327600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graph[1] = [(2, 24)]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EBEEC57-46C0-4C9F-B2F2-60C3293710BE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BF6CF-3C47-42C1-9D2B-FA39EFFB1A35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24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4D56C-1781-432A-9B55-F116B5142F46}"/>
              </a:ext>
            </a:extLst>
          </p:cNvPr>
          <p:cNvSpPr/>
          <p:nvPr/>
        </p:nvSpPr>
        <p:spPr>
          <a:xfrm flipV="1">
            <a:off x="8982363" y="72833"/>
            <a:ext cx="2822341" cy="57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D32A54E-F409-43B7-B95A-2B5FA638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alt = 9 + 24 = 33</a:t>
            </a:r>
            <a:r>
              <a:rPr lang="ko-KR" altLang="en-US" sz="2400" dirty="0"/>
              <a:t>로 계산할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E0BA9D7-E0B7-4770-88B1-7FE0033DC98C}"/>
              </a:ext>
            </a:extLst>
          </p:cNvPr>
          <p:cNvSpPr/>
          <p:nvPr/>
        </p:nvSpPr>
        <p:spPr>
          <a:xfrm flipH="1">
            <a:off x="4633764" y="54985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6711F-1656-4942-9EF8-8935AA331BD3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BED910-1A02-4F95-A9F2-C65FF57A0BF6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5D34EE78-42F4-4948-A824-272943696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921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INF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BE1B5963-FE91-43FC-8B91-E8375961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00915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655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1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9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A9A0101-6E98-4687-8778-76EC0B9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1217E2-EF26-4A82-99D5-D5A72778B353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35843C-710E-4D85-AF48-73AA1386D71E}"/>
              </a:ext>
            </a:extLst>
          </p:cNvPr>
          <p:cNvSpPr/>
          <p:nvPr/>
        </p:nvSpPr>
        <p:spPr>
          <a:xfrm>
            <a:off x="8692034" y="38514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60D6E0-A2C7-4893-935C-1E90AC99C51C}"/>
              </a:ext>
            </a:extLst>
          </p:cNvPr>
          <p:cNvSpPr txBox="1"/>
          <p:nvPr/>
        </p:nvSpPr>
        <p:spPr>
          <a:xfrm>
            <a:off x="7233202" y="327600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graph[1] = [(2, 24)]</a:t>
            </a:r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EBEEC57-46C0-4C9F-B2F2-60C3293710BE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BF6CF-3C47-42C1-9D2B-FA39EFFB1A35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24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E4D56C-1781-432A-9B55-F116B5142F46}"/>
              </a:ext>
            </a:extLst>
          </p:cNvPr>
          <p:cNvSpPr/>
          <p:nvPr/>
        </p:nvSpPr>
        <p:spPr>
          <a:xfrm flipV="1">
            <a:off x="8982363" y="72833"/>
            <a:ext cx="2822341" cy="575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D32A54E-F409-43B7-B95A-2B5FA638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203452"/>
            <a:ext cx="6419273" cy="265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 </a:t>
            </a:r>
            <a:r>
              <a:rPr lang="ko-KR" altLang="en-US" sz="2400" dirty="0"/>
              <a:t>는 </a:t>
            </a:r>
            <a:r>
              <a:rPr lang="en-US" altLang="ko-KR" sz="2400" dirty="0"/>
              <a:t>INF</a:t>
            </a:r>
            <a:r>
              <a:rPr lang="ko-KR" altLang="en-US" sz="2400" dirty="0"/>
              <a:t>였기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값이 업데이트된다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 값이 업데이트된 </a:t>
            </a:r>
            <a:r>
              <a:rPr lang="en-US" altLang="ko-KR" sz="2400" dirty="0"/>
              <a:t>v</a:t>
            </a:r>
            <a:r>
              <a:rPr lang="ko-KR" altLang="en-US" sz="2400" dirty="0"/>
              <a:t>는 </a:t>
            </a:r>
            <a:r>
              <a:rPr lang="en-US" altLang="ko-KR" sz="2400" dirty="0"/>
              <a:t>u</a:t>
            </a:r>
            <a:r>
              <a:rPr lang="ko-KR" altLang="en-US" sz="2400" dirty="0"/>
              <a:t>에서 부터 왔기 때문에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값도 업데이트 해준다</a:t>
            </a:r>
            <a:r>
              <a:rPr lang="en-US" altLang="ko-KR" sz="2400" dirty="0"/>
              <a:t>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004D12B-83BC-4328-BFA9-917176D8CEA4}"/>
              </a:ext>
            </a:extLst>
          </p:cNvPr>
          <p:cNvSpPr/>
          <p:nvPr/>
        </p:nvSpPr>
        <p:spPr>
          <a:xfrm flipH="1">
            <a:off x="4633764" y="583413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0254F-5C26-4361-B39E-5B6BCB66F277}"/>
              </a:ext>
            </a:extLst>
          </p:cNvPr>
          <p:cNvSpPr txBox="1"/>
          <p:nvPr/>
        </p:nvSpPr>
        <p:spPr>
          <a:xfrm>
            <a:off x="4037535" y="5553715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}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750F0-19AE-400F-BC3C-EE80B2354F1A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194FF-58C1-45B9-B6BB-E8B00606393B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6" name="표 10">
            <a:extLst>
              <a:ext uri="{FF2B5EF4-FFF2-40B4-BE49-F238E27FC236}">
                <a16:creationId xmlns:a16="http://schemas.microsoft.com/office/drawing/2014/main" id="{75FD8090-15FB-463B-A4EF-873DF095B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4606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7" name="표 10">
            <a:extLst>
              <a:ext uri="{FF2B5EF4-FFF2-40B4-BE49-F238E27FC236}">
                <a16:creationId xmlns:a16="http://schemas.microsoft.com/office/drawing/2014/main" id="{D12F38C3-3055-4FB6-9D64-DA0DCA5AF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75846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44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다시 여기로 돌아와서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u</a:t>
            </a:r>
            <a:r>
              <a:rPr lang="ko-KR" altLang="en-US" sz="2400" dirty="0"/>
              <a:t>를 찾는다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E00648F-16AC-412C-A4E1-E03F1F6B4DAC}"/>
              </a:ext>
            </a:extLst>
          </p:cNvPr>
          <p:cNvSpPr/>
          <p:nvPr/>
        </p:nvSpPr>
        <p:spPr>
          <a:xfrm flipH="1">
            <a:off x="4633764" y="197519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9C38-802D-4A30-9D6C-9B1A8817009B}"/>
              </a:ext>
            </a:extLst>
          </p:cNvPr>
          <p:cNvSpPr txBox="1"/>
          <p:nvPr/>
        </p:nvSpPr>
        <p:spPr>
          <a:xfrm>
            <a:off x="4177600" y="1759150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}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?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INF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5E0EC0-B785-400F-9D6F-679689CB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6F5DF-59AC-4A99-8E13-85A06A26141A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676749-50FC-40F8-92FF-7F248ADB8678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A161F9-5627-465E-9583-0EC7C845AE9D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01A43247-A75F-4B8E-A9F9-5224E6C8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8789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DFBC1FAA-7C29-49F7-A50D-6A5EDA58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77831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93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Q</a:t>
            </a:r>
            <a:r>
              <a:rPr lang="ko-KR" altLang="en-US" sz="2400" dirty="0"/>
              <a:t>에 존재하고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dist</a:t>
            </a:r>
            <a:r>
              <a:rPr lang="ko-KR" altLang="en-US" sz="2400" dirty="0"/>
              <a:t>값이 가장 작은 </a:t>
            </a:r>
            <a:r>
              <a:rPr lang="en-US" altLang="ko-KR" sz="2400" dirty="0"/>
              <a:t>u</a:t>
            </a:r>
            <a:r>
              <a:rPr lang="ko-KR" altLang="en-US" sz="2400" dirty="0"/>
              <a:t>는 </a:t>
            </a:r>
            <a:r>
              <a:rPr lang="en-US" altLang="ko-KR" sz="2400" dirty="0"/>
              <a:t>5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5E0EC0-B785-400F-9D6F-679689CB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6F5DF-59AC-4A99-8E13-85A06A26141A}"/>
              </a:ext>
            </a:extLst>
          </p:cNvPr>
          <p:cNvSpPr txBox="1"/>
          <p:nvPr/>
        </p:nvSpPr>
        <p:spPr>
          <a:xfrm>
            <a:off x="7291925" y="28714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5, 6, 7 ]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728938-DF31-40DD-8543-0BE55C74E3F9}"/>
              </a:ext>
            </a:extLst>
          </p:cNvPr>
          <p:cNvSpPr/>
          <p:nvPr/>
        </p:nvSpPr>
        <p:spPr>
          <a:xfrm flipH="1">
            <a:off x="4633764" y="288959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C73ED-B5AD-4FEA-A4AB-F22F7BF24635}"/>
              </a:ext>
            </a:extLst>
          </p:cNvPr>
          <p:cNvSpPr txBox="1"/>
          <p:nvPr/>
        </p:nvSpPr>
        <p:spPr>
          <a:xfrm>
            <a:off x="4018760" y="2112632"/>
            <a:ext cx="559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}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C88D6D-2FC9-40F7-AA51-9CE039BDF762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5A0E39-99FD-499F-A337-CDD1ED351664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893A951-B33C-4A91-B18A-E8BA729F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57237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1B5D4A91-1FE5-45C8-B916-E082A671C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62892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077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506598"/>
            <a:ext cx="6419273" cy="335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가 선택되었기 때문에 </a:t>
            </a:r>
            <a:r>
              <a:rPr lang="en-US" altLang="ko-KR" sz="2400" dirty="0"/>
              <a:t>Q</a:t>
            </a:r>
            <a:r>
              <a:rPr lang="ko-KR" altLang="en-US" sz="2400" dirty="0"/>
              <a:t>에서 지워준다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989C4-FF70-4347-8A8E-A93495E28C68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5E0EC0-B785-400F-9D6F-679689CB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6F5DF-59AC-4A99-8E13-85A06A26141A}"/>
              </a:ext>
            </a:extLst>
          </p:cNvPr>
          <p:cNvSpPr txBox="1"/>
          <p:nvPr/>
        </p:nvSpPr>
        <p:spPr>
          <a:xfrm>
            <a:off x="7291925" y="28714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6, 7 ]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2F6C555-7BB7-437A-8C0A-0180E711F623}"/>
              </a:ext>
            </a:extLst>
          </p:cNvPr>
          <p:cNvSpPr/>
          <p:nvPr/>
        </p:nvSpPr>
        <p:spPr>
          <a:xfrm flipH="1">
            <a:off x="4633764" y="4433169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8393A7F-1A9E-490F-8477-9F673D42808B}"/>
              </a:ext>
            </a:extLst>
          </p:cNvPr>
          <p:cNvSpPr/>
          <p:nvPr/>
        </p:nvSpPr>
        <p:spPr>
          <a:xfrm>
            <a:off x="9111484" y="592038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86410-5D98-4554-8112-A38D49BA315B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31E01-746F-4C6C-82EF-3D1D069B9031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9B3FA4D8-D77C-4D51-B992-A5C03B10C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57237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3D80F9BD-5BD3-4B7A-8381-B48BC75AC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62892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207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140108"/>
            <a:ext cx="6419273" cy="2717891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u</a:t>
            </a:r>
            <a:r>
              <a:rPr lang="ko-KR" altLang="en-US" sz="2400" dirty="0"/>
              <a:t>에 인접한 모든 노드들에 대해서 검사를 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u, </a:t>
            </a:r>
            <a:r>
              <a:rPr lang="ko-KR" altLang="en-US" sz="2400" dirty="0"/>
              <a:t>즉 노드 </a:t>
            </a:r>
            <a:r>
              <a:rPr lang="en-US" altLang="ko-KR" sz="2400" dirty="0"/>
              <a:t>5</a:t>
            </a:r>
            <a:r>
              <a:rPr lang="ko-KR" altLang="en-US" sz="2400" dirty="0"/>
              <a:t>에 인접한 노드들은</a:t>
            </a:r>
            <a:r>
              <a:rPr lang="en-US" altLang="ko-KR" sz="2400" dirty="0"/>
              <a:t> 2, 4, 6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B3FDDD8-FB97-44D8-857D-5581BD620692}"/>
              </a:ext>
            </a:extLst>
          </p:cNvPr>
          <p:cNvSpPr/>
          <p:nvPr/>
        </p:nvSpPr>
        <p:spPr>
          <a:xfrm flipH="1">
            <a:off x="4633764" y="479389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DF539-DD4F-4A58-978F-9CD513CDFF6C}"/>
              </a:ext>
            </a:extLst>
          </p:cNvPr>
          <p:cNvSpPr txBox="1"/>
          <p:nvPr/>
        </p:nvSpPr>
        <p:spPr>
          <a:xfrm>
            <a:off x="7233202" y="327600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graph[5] = [(2, 18), (4, 30), (6, 5)]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8CA4C5-2D37-487F-9403-7F9371ABCE9C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5C824D-6886-4A51-89E2-B3CB4AD6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5CE392-B537-4C93-9F5E-2DE77407B6A6}"/>
              </a:ext>
            </a:extLst>
          </p:cNvPr>
          <p:cNvSpPr txBox="1"/>
          <p:nvPr/>
        </p:nvSpPr>
        <p:spPr>
          <a:xfrm>
            <a:off x="7291925" y="28714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6, 7 ]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67E8E78-F302-470C-9FFD-6437FE93238C}"/>
              </a:ext>
            </a:extLst>
          </p:cNvPr>
          <p:cNvSpPr/>
          <p:nvPr/>
        </p:nvSpPr>
        <p:spPr>
          <a:xfrm>
            <a:off x="9111484" y="592038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3595C-0392-4CC7-B088-592B627FA5C7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BB4DB-5B4A-4766-8E94-580667B00FFD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237851FF-437F-490B-A74E-2A25B0588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47627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8D7D2391-3CB9-45AA-AB7A-D1ED8DDD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598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3514987" y="5146674"/>
            <a:ext cx="8531604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3682771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n</a:t>
            </a:r>
            <a:r>
              <a:rPr lang="ko-KR" altLang="en-US" sz="2400" dirty="0"/>
              <a:t>은 </a:t>
            </a:r>
            <a:r>
              <a:rPr lang="en-US" altLang="ko-KR" sz="2400" dirty="0"/>
              <a:t>lecture</a:t>
            </a:r>
            <a:r>
              <a:rPr lang="ko-KR" altLang="en-US" sz="2400" dirty="0"/>
              <a:t>의 개수들 이고</a:t>
            </a:r>
            <a:r>
              <a:rPr lang="en-US" altLang="ko-KR" sz="2400" dirty="0"/>
              <a:t>, lecture</a:t>
            </a:r>
            <a:r>
              <a:rPr lang="ko-KR" altLang="en-US" sz="2400" dirty="0"/>
              <a:t>은 이미 </a:t>
            </a:r>
            <a:r>
              <a:rPr lang="en-US" altLang="ko-KR" sz="2400" dirty="0"/>
              <a:t>start</a:t>
            </a:r>
            <a:r>
              <a:rPr lang="ko-KR" altLang="en-US" sz="2400" dirty="0"/>
              <a:t>의 오름차순으로 정렬되었기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맨 앞의 </a:t>
            </a:r>
            <a:r>
              <a:rPr lang="en-US" altLang="ko-KR" sz="2400" dirty="0"/>
              <a:t>lecture</a:t>
            </a:r>
            <a:r>
              <a:rPr lang="ko-KR" altLang="en-US" sz="2400" dirty="0"/>
              <a:t>부터 차근차근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에 추가해 나간다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j=0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현재 </a:t>
            </a:r>
            <a:r>
              <a:rPr lang="en-US" altLang="ko-KR" sz="2400" dirty="0"/>
              <a:t>lecture</a:t>
            </a:r>
            <a:r>
              <a:rPr lang="ko-KR" altLang="en-US" sz="2400" dirty="0"/>
              <a:t>는 </a:t>
            </a:r>
            <a:r>
              <a:rPr lang="en-US" altLang="ko-KR" sz="2400" dirty="0"/>
              <a:t>(0, 3)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가리킨다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3708866" y="58169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4111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389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217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794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72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3730107" y="538573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3939376" y="6220263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449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140108"/>
            <a:ext cx="6419273" cy="271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2,</a:t>
            </a:r>
            <a:r>
              <a:rPr lang="ko-KR" altLang="en-US" sz="2400" dirty="0"/>
              <a:t> </a:t>
            </a:r>
            <a:r>
              <a:rPr lang="en-US" altLang="ko-KR" sz="2400" dirty="0"/>
              <a:t>w</a:t>
            </a:r>
            <a:r>
              <a:rPr lang="ko-KR" altLang="en-US" sz="2400" dirty="0"/>
              <a:t> </a:t>
            </a:r>
            <a:r>
              <a:rPr lang="en-US" altLang="ko-KR" sz="2400" dirty="0"/>
              <a:t>= 18 </a:t>
            </a:r>
            <a:r>
              <a:rPr lang="ko-KR" altLang="en-US" sz="2400" dirty="0"/>
              <a:t>의 값이 들어간다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3C1CBDC-6D01-4A3F-8A44-3E58B8A375BC}"/>
              </a:ext>
            </a:extLst>
          </p:cNvPr>
          <p:cNvSpPr/>
          <p:nvPr/>
        </p:nvSpPr>
        <p:spPr>
          <a:xfrm flipH="1">
            <a:off x="4633764" y="5112678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029AE-FBD5-449D-A529-24359D72894E}"/>
              </a:ext>
            </a:extLst>
          </p:cNvPr>
          <p:cNvSpPr txBox="1"/>
          <p:nvPr/>
        </p:nvSpPr>
        <p:spPr>
          <a:xfrm>
            <a:off x="4262117" y="495704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}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B7835D1E-9185-4C38-9DE2-C6D4A382F89C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72720-44C7-4DA3-9E9B-815DAF611CB4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18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61DB5A-AA12-4355-9897-06586182C89D}"/>
              </a:ext>
            </a:extLst>
          </p:cNvPr>
          <p:cNvSpPr txBox="1"/>
          <p:nvPr/>
        </p:nvSpPr>
        <p:spPr>
          <a:xfrm>
            <a:off x="7233202" y="327600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graph[5] = [(2, 18), (4, 30), (6, 5)]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F51E32-060B-42F8-B117-2E987DD941AE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1C77AD-D510-4582-8335-56829708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32FAC1-4D3D-455F-8AAB-AA92BAAEEC0D}"/>
              </a:ext>
            </a:extLst>
          </p:cNvPr>
          <p:cNvSpPr txBox="1"/>
          <p:nvPr/>
        </p:nvSpPr>
        <p:spPr>
          <a:xfrm>
            <a:off x="7291925" y="28714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6, 7 ]</a:t>
            </a:r>
            <a:endParaRPr lang="ko-KR" altLang="en-US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EDC10C2-4058-450A-820D-28D8AE4A1392}"/>
              </a:ext>
            </a:extLst>
          </p:cNvPr>
          <p:cNvSpPr/>
          <p:nvPr/>
        </p:nvSpPr>
        <p:spPr>
          <a:xfrm>
            <a:off x="9111484" y="592038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7C76FA-BDCF-4D3C-BD2C-871F6B2AE72A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9380D-D80D-4746-BF89-4F6F0168DB81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5" name="표 10">
            <a:extLst>
              <a:ext uri="{FF2B5EF4-FFF2-40B4-BE49-F238E27FC236}">
                <a16:creationId xmlns:a16="http://schemas.microsoft.com/office/drawing/2014/main" id="{BD63033F-C95E-446A-A0D5-50EC9421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81772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6" name="표 10">
            <a:extLst>
              <a:ext uri="{FF2B5EF4-FFF2-40B4-BE49-F238E27FC236}">
                <a16:creationId xmlns:a16="http://schemas.microsoft.com/office/drawing/2014/main" id="{0ABFB555-CED1-4B15-BABE-2BE4C5DC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311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3DF5BD-3E16-49C7-831D-A01CDF45D611}"/>
              </a:ext>
            </a:extLst>
          </p:cNvPr>
          <p:cNvSpPr/>
          <p:nvPr/>
        </p:nvSpPr>
        <p:spPr>
          <a:xfrm rot="20778194">
            <a:off x="9371976" y="388542"/>
            <a:ext cx="2479113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48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140108"/>
            <a:ext cx="6419273" cy="271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alt = 14 + 18 = 32</a:t>
            </a:r>
            <a:r>
              <a:rPr lang="ko-KR" altLang="en-US" sz="2400" dirty="0"/>
              <a:t>로 계산할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450CE52-57CD-489A-995E-864273429E00}"/>
              </a:ext>
            </a:extLst>
          </p:cNvPr>
          <p:cNvSpPr/>
          <p:nvPr/>
        </p:nvSpPr>
        <p:spPr>
          <a:xfrm flipH="1">
            <a:off x="4633764" y="549857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91DD002-12B1-4F00-AFD3-A42E3D1590F2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AF2E50-B08F-4963-8F21-1B4E00DE51AC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18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4CAA2-482E-4464-8383-0A5C40439E04}"/>
              </a:ext>
            </a:extLst>
          </p:cNvPr>
          <p:cNvSpPr txBox="1"/>
          <p:nvPr/>
        </p:nvSpPr>
        <p:spPr>
          <a:xfrm>
            <a:off x="7233202" y="327600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graph[5] = [(2, 18), (4, 30), (6, 5)]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FC2A80-166E-4994-9131-5DE362B0F8E0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1A89996-1EC4-4F53-B702-6E315BAF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FD3527-5825-40E4-8728-3169582D0ADF}"/>
              </a:ext>
            </a:extLst>
          </p:cNvPr>
          <p:cNvSpPr txBox="1"/>
          <p:nvPr/>
        </p:nvSpPr>
        <p:spPr>
          <a:xfrm>
            <a:off x="7291925" y="28714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6, 7 ]</a:t>
            </a:r>
            <a:endParaRPr lang="ko-KR" altLang="en-US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63BA27A-1E36-4867-A721-EDB829738E6D}"/>
              </a:ext>
            </a:extLst>
          </p:cNvPr>
          <p:cNvSpPr/>
          <p:nvPr/>
        </p:nvSpPr>
        <p:spPr>
          <a:xfrm>
            <a:off x="9111484" y="592038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727525-28E7-481B-A627-AE79601A0E04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065CD7-ACD1-4E27-A55A-EA6BC737A706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FD5DCCA1-2E9D-40E0-A9FB-9318C7842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15055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4C45F0D-7506-49EE-8ED3-01B46D50B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86446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4A5A0F-6336-4832-9E3A-14602AC55C2F}"/>
              </a:ext>
            </a:extLst>
          </p:cNvPr>
          <p:cNvSpPr/>
          <p:nvPr/>
        </p:nvSpPr>
        <p:spPr>
          <a:xfrm rot="20778194">
            <a:off x="9371976" y="388542"/>
            <a:ext cx="2479113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33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140108"/>
            <a:ext cx="6419273" cy="271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 </a:t>
            </a:r>
            <a:r>
              <a:rPr lang="ko-KR" altLang="en-US" sz="2400" dirty="0"/>
              <a:t>는 </a:t>
            </a:r>
            <a:r>
              <a:rPr lang="en-US" altLang="ko-KR" sz="2400" dirty="0"/>
              <a:t>33</a:t>
            </a:r>
            <a:r>
              <a:rPr lang="ko-KR" altLang="en-US" sz="2400" dirty="0"/>
              <a:t>이였는데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alt</a:t>
            </a:r>
            <a:r>
              <a:rPr lang="ko-KR" altLang="en-US" sz="2400" dirty="0"/>
              <a:t>값은 </a:t>
            </a:r>
            <a:r>
              <a:rPr lang="en-US" altLang="ko-KR" sz="2400" dirty="0"/>
              <a:t>32 </a:t>
            </a:r>
            <a:r>
              <a:rPr lang="ko-KR" altLang="en-US" sz="2400" dirty="0"/>
              <a:t>이므로 기존 </a:t>
            </a:r>
            <a:r>
              <a:rPr lang="en-US" altLang="ko-KR" sz="2400" dirty="0" err="1"/>
              <a:t>dist</a:t>
            </a:r>
            <a:r>
              <a:rPr lang="en-US" altLang="ko-KR" sz="2400" dirty="0"/>
              <a:t>[v]</a:t>
            </a:r>
            <a:r>
              <a:rPr lang="ko-KR" altLang="en-US" sz="2400" dirty="0"/>
              <a:t>보다 값이 작다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새로운 값 </a:t>
            </a:r>
            <a:r>
              <a:rPr lang="en-US" altLang="ko-KR" sz="2400" dirty="0"/>
              <a:t>32</a:t>
            </a:r>
            <a:r>
              <a:rPr lang="ko-KR" altLang="en-US" sz="2400" dirty="0"/>
              <a:t>로 값이 업데이트 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새로운 거리 </a:t>
            </a:r>
            <a:r>
              <a:rPr lang="en-US" altLang="ko-KR" sz="2400" dirty="0"/>
              <a:t>32</a:t>
            </a:r>
            <a:r>
              <a:rPr lang="ko-KR" altLang="en-US" sz="2400" dirty="0"/>
              <a:t>는 </a:t>
            </a:r>
            <a:r>
              <a:rPr lang="en-US" altLang="ko-KR" sz="2400" dirty="0"/>
              <a:t>5-&gt;2</a:t>
            </a:r>
            <a:r>
              <a:rPr lang="ko-KR" altLang="en-US" sz="2400" dirty="0"/>
              <a:t>로 가는 경로로 왔기 때문에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값도 업데이트 해준다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54FCAA8-77F5-4EB9-B7D9-002D1C69B374}"/>
              </a:ext>
            </a:extLst>
          </p:cNvPr>
          <p:cNvSpPr/>
          <p:nvPr/>
        </p:nvSpPr>
        <p:spPr>
          <a:xfrm flipH="1">
            <a:off x="4633764" y="5834132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D13E5-502D-4FA5-96DF-D2DC42B5719B}"/>
              </a:ext>
            </a:extLst>
          </p:cNvPr>
          <p:cNvSpPr txBox="1"/>
          <p:nvPr/>
        </p:nvSpPr>
        <p:spPr>
          <a:xfrm>
            <a:off x="4037535" y="5553715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}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0ED0C8B-4F4F-4FF0-A18E-A5AADDCA5B55}"/>
              </a:ext>
            </a:extLst>
          </p:cNvPr>
          <p:cNvSpPr/>
          <p:nvPr/>
        </p:nvSpPr>
        <p:spPr>
          <a:xfrm flipV="1">
            <a:off x="8722547" y="3680516"/>
            <a:ext cx="259816" cy="3693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D8778B-2071-40CC-A811-AD34833B72C9}"/>
              </a:ext>
            </a:extLst>
          </p:cNvPr>
          <p:cNvSpPr txBox="1"/>
          <p:nvPr/>
        </p:nvSpPr>
        <p:spPr>
          <a:xfrm>
            <a:off x="9840286" y="368051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v: 2, w: 18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4459F-EEBA-4BF2-9C73-5BC94F0EE1F0}"/>
              </a:ext>
            </a:extLst>
          </p:cNvPr>
          <p:cNvSpPr txBox="1"/>
          <p:nvPr/>
        </p:nvSpPr>
        <p:spPr>
          <a:xfrm>
            <a:off x="7233202" y="327600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graph[5] = [(2, 18), (4, 30), (6, 5)]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7445A-2C51-4720-88D7-716F120E9663}"/>
              </a:ext>
            </a:extLst>
          </p:cNvPr>
          <p:cNvSpPr txBox="1"/>
          <p:nvPr/>
        </p:nvSpPr>
        <p:spPr>
          <a:xfrm>
            <a:off x="6096000" y="55367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u: 5</a:t>
            </a:r>
          </a:p>
          <a:p>
            <a:r>
              <a:rPr lang="en-US" altLang="ko-KR" dirty="0" err="1"/>
              <a:t>minDist</a:t>
            </a:r>
            <a:r>
              <a:rPr lang="en-US" altLang="ko-KR" dirty="0"/>
              <a:t>: 14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B11AF9F-3A4B-41C7-8BFB-C569BFF0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E30C36-314D-436F-91ED-E134C9B84E2D}"/>
              </a:ext>
            </a:extLst>
          </p:cNvPr>
          <p:cNvSpPr txBox="1"/>
          <p:nvPr/>
        </p:nvSpPr>
        <p:spPr>
          <a:xfrm>
            <a:off x="7291925" y="287149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[ 2, 3, 4, 6, 7 ]</a:t>
            </a:r>
            <a:endParaRPr lang="ko-KR" altLang="en-US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F809868-4659-4950-A467-E22A0A137D8B}"/>
              </a:ext>
            </a:extLst>
          </p:cNvPr>
          <p:cNvSpPr/>
          <p:nvPr/>
        </p:nvSpPr>
        <p:spPr>
          <a:xfrm>
            <a:off x="9111484" y="592038"/>
            <a:ext cx="290329" cy="310392"/>
          </a:xfrm>
          <a:prstGeom prst="ellipse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CF7E80-3FD2-455D-A21F-E91910ECE8E4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C1AFCB-1877-4DD2-8EA5-901016A7F8C4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D8D57BB6-7D6D-4FF7-9D8A-8845FCE0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62104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6AAAEA06-C0EB-46A8-91A4-1E7E485D9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05136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FF78B8-E570-461A-B0A0-CEE35CE76B87}"/>
              </a:ext>
            </a:extLst>
          </p:cNvPr>
          <p:cNvSpPr/>
          <p:nvPr/>
        </p:nvSpPr>
        <p:spPr>
          <a:xfrm rot="20778194">
            <a:off x="9371976" y="388542"/>
            <a:ext cx="2479113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18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4140108"/>
            <a:ext cx="6419273" cy="271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위 절차를 </a:t>
            </a:r>
            <a:r>
              <a:rPr lang="ko-KR" altLang="en-US" sz="2400" dirty="0" err="1"/>
              <a:t>반복하다보면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en-US" altLang="ko-KR" sz="2400" dirty="0" err="1"/>
              <a:t>dist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prev</a:t>
            </a:r>
            <a:r>
              <a:rPr lang="ko-KR" altLang="en-US" sz="2400" dirty="0"/>
              <a:t>는 다음과 같이 정렬된다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6138-6822-4B65-8BFA-427E146A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182"/>
            <a:ext cx="5648832" cy="55418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Dijkstra Shortest Path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B11AF9F-3A4B-41C7-8BFB-C569BFF0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71" y="13348"/>
            <a:ext cx="4399029" cy="18122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E30C36-314D-436F-91ED-E134C9B84E2D}"/>
              </a:ext>
            </a:extLst>
          </p:cNvPr>
          <p:cNvSpPr txBox="1"/>
          <p:nvPr/>
        </p:nvSpPr>
        <p:spPr>
          <a:xfrm>
            <a:off x="7291925" y="2871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 = []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CF7E80-3FD2-455D-A21F-E91910ECE8E4}"/>
              </a:ext>
            </a:extLst>
          </p:cNvPr>
          <p:cNvSpPr txBox="1"/>
          <p:nvPr/>
        </p:nvSpPr>
        <p:spPr>
          <a:xfrm>
            <a:off x="7233202" y="192918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dist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C1AFCB-1877-4DD2-8EA5-901016A7F8C4}"/>
              </a:ext>
            </a:extLst>
          </p:cNvPr>
          <p:cNvSpPr txBox="1"/>
          <p:nvPr/>
        </p:nvSpPr>
        <p:spPr>
          <a:xfrm>
            <a:off x="7233202" y="2348561"/>
            <a:ext cx="66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prev</a:t>
            </a:r>
            <a:endParaRPr lang="ko-KR" altLang="en-US" b="1" dirty="0"/>
          </a:p>
        </p:txBody>
      </p:sp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D8D57BB6-7D6D-4FF7-9D8A-8845FCE02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58603"/>
              </p:ext>
            </p:extLst>
          </p:nvPr>
        </p:nvGraphicFramePr>
        <p:xfrm>
          <a:off x="8050634" y="1932761"/>
          <a:ext cx="4064000" cy="36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6AAAEA06-C0EB-46A8-91A4-1E7E485D9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45906"/>
              </p:ext>
            </p:extLst>
          </p:nvPr>
        </p:nvGraphicFramePr>
        <p:xfrm>
          <a:off x="8050634" y="2352133"/>
          <a:ext cx="4064000" cy="360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4021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15123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2048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954235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5701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41543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17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344483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6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8055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86D6B-6523-4D7B-8AA6-C97B833FE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8221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881784"/>
            <a:ext cx="6419273" cy="59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Prim</a:t>
            </a:r>
            <a:r>
              <a:rPr lang="ko-KR" altLang="en-US" sz="2000" dirty="0"/>
              <a:t>에 필요한 변수들은 다 존재한다고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ReachSet</a:t>
            </a:r>
            <a:r>
              <a:rPr lang="ko-KR" altLang="en-US" sz="2000" dirty="0"/>
              <a:t>은 방문한 노드를 기록하는 배열이다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UnReachSet</a:t>
            </a:r>
            <a:r>
              <a:rPr lang="ko-KR" altLang="en-US" sz="2000" dirty="0"/>
              <a:t>은 방문하지 않은 노드를 기록하는 배열이다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SpanningTree</a:t>
            </a:r>
            <a:r>
              <a:rPr lang="ko-KR" altLang="en-US" sz="2000" dirty="0"/>
              <a:t>는 </a:t>
            </a:r>
            <a:r>
              <a:rPr lang="en-US" altLang="ko-KR" sz="2000" dirty="0"/>
              <a:t>MST</a:t>
            </a:r>
            <a:r>
              <a:rPr lang="ko-KR" altLang="en-US" sz="2000" dirty="0"/>
              <a:t>를 저장하는 배열이다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err="1"/>
              <a:t>spanningEdge</a:t>
            </a:r>
            <a:r>
              <a:rPr lang="ko-KR" altLang="en-US" sz="2000" dirty="0"/>
              <a:t>는 조건을 만족하는 가장 작은 </a:t>
            </a:r>
            <a:r>
              <a:rPr lang="ko-KR" altLang="en-US" sz="2000" dirty="0" err="1"/>
              <a:t>엣지이다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각 에지는 </a:t>
            </a:r>
            <a:r>
              <a:rPr lang="en-US" altLang="ko-KR" sz="2000" dirty="0"/>
              <a:t>(weight, u, v) </a:t>
            </a:r>
            <a:r>
              <a:rPr lang="ko-KR" altLang="en-US" sz="2000" dirty="0"/>
              <a:t>로 정리한다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3120704" y="881784"/>
            <a:ext cx="2572749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5128B38D-2B1C-4594-A33A-092FE898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86" y="3956915"/>
            <a:ext cx="35147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10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2407640"/>
            <a:ext cx="6419273" cy="445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모든 </a:t>
            </a:r>
            <a:r>
              <a:rPr lang="en-US" altLang="ko-KR" sz="2000" dirty="0"/>
              <a:t>edges</a:t>
            </a:r>
            <a:r>
              <a:rPr lang="ko-KR" altLang="en-US" sz="2000" dirty="0"/>
              <a:t>에 대해서 조건에 부합하는 가장 작은 에지를 찾는다</a:t>
            </a:r>
            <a:r>
              <a:rPr lang="en-US" altLang="ko-KR" sz="2000" dirty="0"/>
              <a:t>!</a:t>
            </a:r>
          </a:p>
          <a:p>
            <a:pPr marL="0" indent="0">
              <a:buNone/>
            </a:pPr>
            <a:r>
              <a:rPr lang="ko-KR" altLang="en-US" sz="2000" dirty="0"/>
              <a:t>조건은 </a:t>
            </a:r>
            <a:r>
              <a:rPr lang="en-US" altLang="ko-KR" sz="2000" dirty="0"/>
              <a:t>x-&gt;y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에지에서</a:t>
            </a:r>
            <a:r>
              <a:rPr lang="en-US" altLang="ko-KR" sz="2000" dirty="0"/>
              <a:t>, x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ReachSet</a:t>
            </a:r>
            <a:r>
              <a:rPr lang="ko-KR" altLang="en-US" sz="2000" dirty="0"/>
              <a:t>에</a:t>
            </a:r>
            <a:r>
              <a:rPr lang="en-US" altLang="ko-KR" sz="2000" dirty="0"/>
              <a:t>, y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UnReachSet</a:t>
            </a:r>
            <a:r>
              <a:rPr lang="ko-KR" altLang="en-US" sz="2000" dirty="0"/>
              <a:t>에 존재해야 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3120704" y="2995812"/>
            <a:ext cx="2572749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7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3 4 5 6 7 8 ]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13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어떤 </a:t>
            </a:r>
            <a:r>
              <a:rPr lang="ko-KR" altLang="en-US" sz="2000" dirty="0" err="1"/>
              <a:t>엣지에</a:t>
            </a:r>
            <a:r>
              <a:rPr lang="ko-KR" altLang="en-US" sz="2000" dirty="0"/>
              <a:t> 대해서 </a:t>
            </a:r>
            <a:r>
              <a:rPr lang="en-US" altLang="ko-KR" sz="2000" dirty="0"/>
              <a:t>w, u, v</a:t>
            </a:r>
            <a:r>
              <a:rPr lang="ko-KR" altLang="en-US" sz="2000" dirty="0"/>
              <a:t>값을 가져온다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엣지는</a:t>
            </a:r>
            <a:r>
              <a:rPr lang="ko-KR" altLang="en-US" sz="2000" dirty="0"/>
              <a:t> 정렬되지 않은 상태기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어떤 </a:t>
            </a:r>
            <a:r>
              <a:rPr lang="ko-KR" altLang="en-US" sz="2000" dirty="0" err="1"/>
              <a:t>엣지에서든지</a:t>
            </a:r>
            <a:r>
              <a:rPr lang="ko-KR" altLang="en-US" sz="2000" dirty="0"/>
              <a:t> </a:t>
            </a:r>
            <a:r>
              <a:rPr lang="en-US" altLang="ko-KR" sz="2000" dirty="0"/>
              <a:t>w, u, v</a:t>
            </a:r>
            <a:r>
              <a:rPr lang="ko-KR" altLang="en-US" sz="2000" dirty="0"/>
              <a:t>값을 가져올 수 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3120704" y="3381706"/>
            <a:ext cx="2572749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7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3 4 5 6 7 8 ]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646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방금 가져온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 u-&gt;v, weight: w</a:t>
            </a:r>
          </a:p>
          <a:p>
            <a:pPr marL="0" indent="0">
              <a:buNone/>
            </a:pPr>
            <a:r>
              <a:rPr lang="ko-KR" altLang="en-US" sz="2000" dirty="0"/>
              <a:t>인 </a:t>
            </a:r>
            <a:r>
              <a:rPr lang="ko-KR" altLang="en-US" sz="2000" dirty="0" err="1"/>
              <a:t>엣지가</a:t>
            </a:r>
            <a:r>
              <a:rPr lang="ko-KR" altLang="en-US" sz="2000" dirty="0"/>
              <a:t> 조건을 만족하는지 확인한다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4486484" y="3784378"/>
            <a:ext cx="1200206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7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3 4 5 6 7 8 ]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94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만일 조건을 만족하는 </a:t>
            </a:r>
            <a:r>
              <a:rPr lang="ko-KR" altLang="en-US" sz="2000" dirty="0" err="1"/>
              <a:t>엣지인</a:t>
            </a:r>
            <a:r>
              <a:rPr lang="ko-KR" altLang="en-US" sz="2000" dirty="0"/>
              <a:t> 경우에</a:t>
            </a:r>
            <a:r>
              <a:rPr lang="en-US" altLang="ko-KR" sz="2000" dirty="0"/>
              <a:t>, weight</a:t>
            </a:r>
            <a:r>
              <a:rPr lang="ko-KR" altLang="en-US" sz="2000" dirty="0"/>
              <a:t>를 비교하여 </a:t>
            </a:r>
            <a:r>
              <a:rPr lang="en-US" altLang="ko-KR" sz="2000" dirty="0" err="1"/>
              <a:t>spanningEdge</a:t>
            </a:r>
            <a:r>
              <a:rPr lang="ko-KR" altLang="en-US" sz="2000" dirty="0"/>
              <a:t>를 업데이트해준다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4486484" y="4530999"/>
            <a:ext cx="1200206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7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3 4 5 6 7 8 ]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7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AEE5D-2314-4E6F-B428-B744A004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8" y="855663"/>
            <a:ext cx="4575621" cy="60023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3514987" y="5146674"/>
            <a:ext cx="8531604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4228056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현재 선택된 </a:t>
            </a:r>
            <a:r>
              <a:rPr lang="en-US" altLang="ko-KR" sz="2400" dirty="0"/>
              <a:t>lecture</a:t>
            </a:r>
            <a:r>
              <a:rPr lang="ko-KR" altLang="en-US" sz="2400" dirty="0"/>
              <a:t>가 </a:t>
            </a:r>
            <a:r>
              <a:rPr lang="en-US" altLang="ko-KR" sz="2400" dirty="0"/>
              <a:t>compatible</a:t>
            </a:r>
            <a:r>
              <a:rPr lang="ko-KR" altLang="en-US" sz="2400" dirty="0"/>
              <a:t>한지 아닌지 확인하는 함수이다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parameter</a:t>
            </a:r>
            <a:r>
              <a:rPr lang="ko-KR" altLang="en-US" sz="2400" dirty="0"/>
              <a:t>로는 현재 선택된 </a:t>
            </a:r>
            <a:r>
              <a:rPr lang="en-US" altLang="ko-KR" sz="2400" dirty="0"/>
              <a:t>lecture, </a:t>
            </a:r>
            <a:r>
              <a:rPr lang="ko-KR" altLang="en-US" sz="2400" dirty="0"/>
              <a:t>그리고 </a:t>
            </a:r>
            <a:r>
              <a:rPr lang="en-US" altLang="ko-KR" sz="2400" dirty="0"/>
              <a:t>classrooms</a:t>
            </a:r>
            <a:r>
              <a:rPr lang="ko-KR" altLang="en-US" sz="2400" dirty="0"/>
              <a:t>가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로 넘어간다</a:t>
            </a:r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/>
        </p:nvGraphicFramePr>
        <p:xfrm>
          <a:off x="3708866" y="58169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54111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03891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2217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794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72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(8, 11)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(12, 15)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3730107" y="5385732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3939376" y="6220263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55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루프를 빠져나온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조건을 만족하면서 가장 작은 </a:t>
            </a:r>
            <a:r>
              <a:rPr lang="ko-KR" altLang="en-US" sz="2000" dirty="0" err="1"/>
              <a:t>엣지를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선택한것을</a:t>
            </a:r>
            <a:r>
              <a:rPr lang="ko-KR" altLang="en-US" sz="2000" dirty="0"/>
              <a:t> 보장한다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여기에서는 </a:t>
            </a:r>
            <a:r>
              <a:rPr lang="en-US" altLang="ko-KR" sz="2000" dirty="0"/>
              <a:t>0-&gt;3, weight 2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엣지가</a:t>
            </a:r>
            <a:r>
              <a:rPr lang="ko-KR" altLang="en-US" sz="2000" dirty="0"/>
              <a:t> 선택이 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2857842" y="5428622"/>
            <a:ext cx="2830025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7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3 4 5 6 7 8 ]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64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SpanningTree</a:t>
            </a:r>
            <a:r>
              <a:rPr lang="ko-KR" altLang="en-US" sz="2000" dirty="0"/>
              <a:t>에 </a:t>
            </a:r>
            <a:r>
              <a:rPr lang="en-US" altLang="ko-KR" sz="2000" dirty="0"/>
              <a:t>(2, 0, 3)</a:t>
            </a:r>
            <a:r>
              <a:rPr lang="ko-KR" altLang="en-US" sz="2000" dirty="0"/>
              <a:t>을 추가해준다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그리고 </a:t>
            </a:r>
            <a:r>
              <a:rPr lang="en-US" altLang="ko-KR" sz="2000" dirty="0"/>
              <a:t>3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ReachSet</a:t>
            </a:r>
            <a:r>
              <a:rPr lang="ko-KR" altLang="en-US" sz="2000" dirty="0"/>
              <a:t>에 추가해주고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UnReachSet</a:t>
            </a:r>
            <a:r>
              <a:rPr lang="ko-KR" altLang="en-US" sz="2000" dirty="0"/>
              <a:t>에서 제거한다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AFB42CD-6409-456F-B037-6394F241AE21}"/>
              </a:ext>
            </a:extLst>
          </p:cNvPr>
          <p:cNvSpPr/>
          <p:nvPr/>
        </p:nvSpPr>
        <p:spPr>
          <a:xfrm flipH="1">
            <a:off x="4234627" y="6343023"/>
            <a:ext cx="1452250" cy="16684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947796" y="1606114"/>
            <a:ext cx="3568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3 ]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[ 1 2 4 5 6 7 8 ]</a:t>
            </a:r>
          </a:p>
          <a:p>
            <a:endParaRPr lang="en-US" altLang="ko-KR" b="1" dirty="0"/>
          </a:p>
          <a:p>
            <a:r>
              <a:rPr lang="en-US" altLang="ko-KR" b="1" dirty="0" err="1"/>
              <a:t>SpanningTree</a:t>
            </a:r>
            <a:r>
              <a:rPr lang="en-US" altLang="ko-KR" b="1" dirty="0"/>
              <a:t> = [ (2, 0, 3) 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997E83-7BBF-4FE8-B562-01632734D217}"/>
              </a:ext>
            </a:extLst>
          </p:cNvPr>
          <p:cNvSpPr txBox="1"/>
          <p:nvPr/>
        </p:nvSpPr>
        <p:spPr>
          <a:xfrm>
            <a:off x="3825305" y="5881358"/>
            <a:ext cx="30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}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099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6942A-4ED0-4D13-96B2-C1985B0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3825380"/>
            <a:ext cx="6419273" cy="303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위 프로세스를 반복하면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위와같은</a:t>
            </a:r>
            <a:r>
              <a:rPr lang="ko-KR" altLang="en-US" sz="2000" dirty="0"/>
              <a:t> 결과를 </a:t>
            </a:r>
            <a:r>
              <a:rPr lang="ko-KR" altLang="en-US" sz="2000" dirty="0" err="1"/>
              <a:t>얻게된다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418667-F78C-445F-A22E-A66295D0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>
            <a:normAutofit/>
          </a:bodyPr>
          <a:lstStyle/>
          <a:p>
            <a:r>
              <a:rPr lang="en-US" altLang="ko-KR" dirty="0"/>
              <a:t>Prim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3056BF-8BCB-448E-A35D-4499C3C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84"/>
            <a:ext cx="5693454" cy="5976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AAA5E-CC80-4F3A-A2C1-3B06C54FDE37}"/>
              </a:ext>
            </a:extLst>
          </p:cNvPr>
          <p:cNvSpPr txBox="1"/>
          <p:nvPr/>
        </p:nvSpPr>
        <p:spPr>
          <a:xfrm>
            <a:off x="5897462" y="1958452"/>
            <a:ext cx="6240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ReachSet</a:t>
            </a:r>
            <a:r>
              <a:rPr lang="en-US" altLang="ko-KR" b="1" dirty="0"/>
              <a:t> = [ 0 1 2 3 4 5 6 7 8 ]</a:t>
            </a:r>
          </a:p>
          <a:p>
            <a:r>
              <a:rPr lang="en-US" altLang="ko-KR" b="1" dirty="0" err="1"/>
              <a:t>UnReachSet</a:t>
            </a:r>
            <a:r>
              <a:rPr lang="en-US" altLang="ko-KR" b="1" dirty="0"/>
              <a:t> = []</a:t>
            </a:r>
          </a:p>
          <a:p>
            <a:endParaRPr lang="en-US" altLang="ko-KR" b="1" dirty="0"/>
          </a:p>
          <a:p>
            <a:r>
              <a:rPr lang="en-US" altLang="ko-KR" b="1" dirty="0" err="1"/>
              <a:t>SpanningTree</a:t>
            </a:r>
            <a:r>
              <a:rPr lang="en-US" altLang="ko-KR" b="1" dirty="0"/>
              <a:t> = [ (2, 0, 3), (</a:t>
            </a:r>
            <a:r>
              <a:rPr lang="pl-PL" altLang="ko-KR" b="1" dirty="0"/>
              <a:t>1,</a:t>
            </a:r>
            <a:r>
              <a:rPr lang="en-US" altLang="ko-KR" b="1" dirty="0"/>
              <a:t> </a:t>
            </a:r>
            <a:r>
              <a:rPr lang="pl-PL" altLang="ko-KR" b="1" dirty="0"/>
              <a:t>3, 4),</a:t>
            </a:r>
            <a:r>
              <a:rPr lang="en-US" altLang="ko-KR" b="1" dirty="0"/>
              <a:t> </a:t>
            </a:r>
            <a:r>
              <a:rPr lang="pl-PL" altLang="ko-KR" b="1" dirty="0"/>
              <a:t>(3, 0, 1),</a:t>
            </a:r>
            <a:r>
              <a:rPr lang="en-US" altLang="ko-KR" b="1" dirty="0"/>
              <a:t> </a:t>
            </a:r>
            <a:r>
              <a:rPr lang="pl-PL" altLang="ko-KR" b="1" dirty="0"/>
              <a:t>(4, 0, 8),</a:t>
            </a:r>
            <a:endParaRPr lang="en-US" altLang="ko-KR" b="1" dirty="0"/>
          </a:p>
          <a:p>
            <a:r>
              <a:rPr lang="pl-PL" altLang="ko-KR" b="1" dirty="0"/>
              <a:t>(4, 1, 7),</a:t>
            </a:r>
            <a:r>
              <a:rPr lang="en-US" altLang="ko-KR" b="1" dirty="0"/>
              <a:t> </a:t>
            </a:r>
            <a:r>
              <a:rPr lang="pl-PL" altLang="ko-KR" b="1" dirty="0"/>
              <a:t>(2, 7, 2),</a:t>
            </a:r>
            <a:r>
              <a:rPr lang="en-US" altLang="ko-KR" b="1" dirty="0"/>
              <a:t> </a:t>
            </a:r>
            <a:r>
              <a:rPr lang="pl-PL" altLang="ko-KR" b="1" dirty="0"/>
              <a:t>(1,</a:t>
            </a:r>
            <a:r>
              <a:rPr lang="en-US" altLang="ko-KR" b="1" dirty="0"/>
              <a:t> </a:t>
            </a:r>
            <a:r>
              <a:rPr lang="pl-PL" altLang="ko-KR" b="1" dirty="0"/>
              <a:t>2, 5),</a:t>
            </a:r>
            <a:r>
              <a:rPr lang="en-US" altLang="ko-KR" b="1" dirty="0"/>
              <a:t> </a:t>
            </a:r>
            <a:r>
              <a:rPr lang="pl-PL" altLang="ko-KR" b="1"/>
              <a:t>(8, 5, 6)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8" name="Picture 2" descr="http://www.mathcs.emory.edu/~cheung/Courses/171/Syllabus/11-Graph/FIGS/Prim/weight01.gif">
            <a:extLst>
              <a:ext uri="{FF2B5EF4-FFF2-40B4-BE49-F238E27FC236}">
                <a16:creationId xmlns:a16="http://schemas.microsoft.com/office/drawing/2014/main" id="{A6CF7ED5-DA03-4390-A8EC-94002CEB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89" y="173576"/>
            <a:ext cx="2873727" cy="16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8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117E545-6DB0-4B78-AD28-0D3341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74215"/>
            <a:ext cx="4651308" cy="39589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FF70670-EB52-4730-9027-116FF85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8018" cy="881784"/>
          </a:xfrm>
        </p:spPr>
        <p:txBody>
          <a:bodyPr/>
          <a:lstStyle/>
          <a:p>
            <a:r>
              <a:rPr lang="en-US" altLang="ko-KR" dirty="0"/>
              <a:t>Interval Partitioning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EF14CE-3B5F-4746-A498-FE3B3E9021D3}"/>
              </a:ext>
            </a:extLst>
          </p:cNvPr>
          <p:cNvSpPr/>
          <p:nvPr/>
        </p:nvSpPr>
        <p:spPr>
          <a:xfrm>
            <a:off x="-1" y="5120553"/>
            <a:ext cx="12191999" cy="171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치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7E8D90C-D10F-4AF0-BCB3-B0C097AF5496}"/>
              </a:ext>
            </a:extLst>
          </p:cNvPr>
          <p:cNvSpPr/>
          <p:nvPr/>
        </p:nvSpPr>
        <p:spPr>
          <a:xfrm flipH="1">
            <a:off x="4177717" y="1400963"/>
            <a:ext cx="1015068" cy="31823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620A5E-A9B7-4830-AAEF-098560CB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676" y="881784"/>
            <a:ext cx="64091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 함수는 올바른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을 찾으면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즉 </a:t>
            </a:r>
            <a:r>
              <a:rPr lang="en-US" altLang="ko-KR" sz="2400" dirty="0"/>
              <a:t>lecture</a:t>
            </a:r>
            <a:r>
              <a:rPr lang="ko-KR" altLang="en-US" sz="2400" dirty="0"/>
              <a:t>가 들어갈 수 있는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이 있다면 해당 </a:t>
            </a:r>
            <a:r>
              <a:rPr lang="en-US" altLang="ko-KR" sz="2400" dirty="0"/>
              <a:t>classroom</a:t>
            </a:r>
            <a:r>
              <a:rPr lang="ko-KR" altLang="en-US" sz="2400" dirty="0"/>
              <a:t>의 </a:t>
            </a:r>
            <a:r>
              <a:rPr lang="en-US" altLang="ko-KR" sz="2400" dirty="0"/>
              <a:t>index</a:t>
            </a:r>
            <a:r>
              <a:rPr lang="ko-KR" altLang="en-US" sz="2400" dirty="0"/>
              <a:t>를 </a:t>
            </a:r>
            <a:r>
              <a:rPr lang="en-US" altLang="ko-KR" sz="2400" dirty="0"/>
              <a:t>return</a:t>
            </a:r>
            <a:r>
              <a:rPr lang="ko-KR" altLang="en-US" sz="2400" dirty="0"/>
              <a:t>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86F90E-4C58-49A6-A7CD-23ABD226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77545"/>
              </p:ext>
            </p:extLst>
          </p:nvPr>
        </p:nvGraphicFramePr>
        <p:xfrm>
          <a:off x="193879" y="579079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287889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278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2741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8575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0211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(0, 7)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(4, 7)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(4, 10)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44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AB285D-7E4C-4D7B-867E-A16E1F159E2C}"/>
              </a:ext>
            </a:extLst>
          </p:cNvPr>
          <p:cNvSpPr txBox="1"/>
          <p:nvPr/>
        </p:nvSpPr>
        <p:spPr>
          <a:xfrm>
            <a:off x="215120" y="5359611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lecture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B3B4597-7403-4160-AC2E-CE5A64A02711}"/>
              </a:ext>
            </a:extLst>
          </p:cNvPr>
          <p:cNvSpPr/>
          <p:nvPr/>
        </p:nvSpPr>
        <p:spPr>
          <a:xfrm flipV="1">
            <a:off x="424389" y="6194142"/>
            <a:ext cx="234891" cy="4491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08BE4-FA66-44E9-991D-0CE0A4CEF2BF}"/>
              </a:ext>
            </a:extLst>
          </p:cNvPr>
          <p:cNvSpPr txBox="1"/>
          <p:nvPr/>
        </p:nvSpPr>
        <p:spPr>
          <a:xfrm>
            <a:off x="4177717" y="56631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71141-52A7-4017-813D-053DAADD5ACC}"/>
              </a:ext>
            </a:extLst>
          </p:cNvPr>
          <p:cNvSpPr txBox="1"/>
          <p:nvPr/>
        </p:nvSpPr>
        <p:spPr>
          <a:xfrm>
            <a:off x="5618018" y="5359611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classrooms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59011-A95C-4649-8D95-C942AAC94DDF}"/>
              </a:ext>
            </a:extLst>
          </p:cNvPr>
          <p:cNvSpPr txBox="1"/>
          <p:nvPr/>
        </p:nvSpPr>
        <p:spPr>
          <a:xfrm>
            <a:off x="5616647" y="57455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9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3E8A5237A126647A798D1512EFDE68B" ma:contentTypeVersion="0" ma:contentTypeDescription="새 문서를 만듭니다." ma:contentTypeScope="" ma:versionID="62e9de85538f857cd3d7da231ce18e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d18dce08d9d6d2201d7d8e9cf2720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ABC9EC-962D-4629-95FA-45BF8306CD03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0297DB7-6BD3-451C-BB2F-9D2530A84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34C63A-CC79-4E8D-95BD-6BD92A3CBF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5629</Words>
  <Application>Microsoft Office PowerPoint</Application>
  <PresentationFormat>와이드스크린</PresentationFormat>
  <Paragraphs>1502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6" baseType="lpstr">
      <vt:lpstr>맑은 고딕</vt:lpstr>
      <vt:lpstr>Arial</vt:lpstr>
      <vt:lpstr>Consolas</vt:lpstr>
      <vt:lpstr>Office 테마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Interval Partitioning</vt:lpstr>
      <vt:lpstr>PowerPoint 프레젠테이션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Dijkstra Shortest Path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강승환</dc:creator>
  <cp:lastModifiedBy>Kang SH</cp:lastModifiedBy>
  <cp:revision>3</cp:revision>
  <dcterms:created xsi:type="dcterms:W3CDTF">2021-11-16T16:26:47Z</dcterms:created>
  <dcterms:modified xsi:type="dcterms:W3CDTF">2021-11-24T02:23:32Z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0x01010063E8A5237A126647A798D1512EFDE68B</vt:lpwstr>
  </property>
</Properties>
</file>