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F717B-660E-504D-40B2-24F751C43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205528-DEA8-1BE6-A530-49E5091CA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32BD8A-6D39-381B-5BC5-84D1C362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F789-C3A3-40AE-B0FF-7BA549EF88B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A37D6-A339-2B2E-F5B1-7312D4CD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BE390E-D646-2C4A-C067-8813BD93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FDB-2C5E-492C-B4F5-8DB5FFD84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4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90C32-61D6-2A0A-6760-824ED7F2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9F1603-C993-E315-3918-5537D301E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120A45-CB89-A1F2-682C-E6757DF9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F789-C3A3-40AE-B0FF-7BA549EF88B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CB7DF-CD89-F06B-0399-8CDF14DA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8787E9-4889-7BAD-1C1E-2A976E03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FDB-2C5E-492C-B4F5-8DB5FFD84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10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35FFA7-A08B-7D6C-99A5-A605300BA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4DE5B3-702E-1056-7C8C-1BA9EE98B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CDF2B-AACA-2E1F-A1B1-E16C27435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F789-C3A3-40AE-B0FF-7BA549EF88B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BD41CE-7BEA-6F40-1953-1C2A20E12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C52D2E-4E99-C027-A072-965A9068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FDB-2C5E-492C-B4F5-8DB5FFD84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50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5111B-63E8-984D-AC1C-44226D79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CFBD9F-46DA-41B5-0EE8-504DBB98C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239A8-9435-C750-C364-12D3CD5D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F789-C3A3-40AE-B0FF-7BA549EF88B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2D84A-8DC3-95BB-F537-22B24139B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45AE4-3F26-0E1A-B7B9-5B73483A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FDB-2C5E-492C-B4F5-8DB5FFD84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D4E3-DF33-A337-531B-D25C7C77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84A0EC-881A-C769-8898-2BCBCA389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C5D534-E28A-CB1A-0BFD-35FAB8D74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F789-C3A3-40AE-B0FF-7BA549EF88B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32E85-F67C-2520-A311-962BE930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CF27C-5E39-24BC-014A-6295D3DC7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FDB-2C5E-492C-B4F5-8DB5FFD84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87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E96BE-5698-6D26-85AA-DA48FED5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7A123E-0F7F-81F8-F76E-A3FA12540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56ED6E-A392-E0F5-A6DA-EF9313202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169C0F-3594-12DB-1CB6-F5C232D1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F789-C3A3-40AE-B0FF-7BA549EF88B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478C16-9BBA-9E67-7B41-7F4508CB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0DC814-77AC-19BC-FE39-8D87C8A0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FDB-2C5E-492C-B4F5-8DB5FFD84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06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4A6DC-59FA-6C1D-C208-B323F62D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CDAF5A-3987-BC4A-C149-0B8B82AD2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0D82C-13CB-FEBB-4A4C-EB0747D23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9342AB-463C-3DA7-0FD0-BDF2FBAAB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7A5D24-6E34-8FC1-9F25-92D64E815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ED1E19-F5FB-3DE4-BB42-684D1AA5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F789-C3A3-40AE-B0FF-7BA549EF88B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6D235E-5C18-33F7-DFBF-9ABD2926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1B57F5-9689-6948-8C59-F132B18E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FDB-2C5E-492C-B4F5-8DB5FFD84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14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EE452-3E9E-FF17-D6F5-C7975DAD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216475-E3F3-8F3A-6CA0-2F2C9AD3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F789-C3A3-40AE-B0FF-7BA549EF88B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A577C3-B13E-2CD4-F0E5-BC487A6E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0CC864-C1BA-984A-FFBB-2407F067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FDB-2C5E-492C-B4F5-8DB5FFD84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66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A2ABED-1B1A-596C-BF34-6345C942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F789-C3A3-40AE-B0FF-7BA549EF88B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068383-2CD3-4813-76B3-EB88A2FFF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51CD99-3511-EE68-95D4-4FEEDCA1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FDB-2C5E-492C-B4F5-8DB5FFD84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0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13C0C-BB0A-8EB0-03CD-CF40F2692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69329-3A5D-5BB6-CB7F-92103056E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EEA2D9-AADF-46EF-5001-18D081CE4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A67DE-BCBF-0B48-7405-6407E58C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F789-C3A3-40AE-B0FF-7BA549EF88B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99FC77-234B-0D92-5BF6-A28D1755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EB85CC-1B6D-1656-3C9C-23EF8917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FDB-2C5E-492C-B4F5-8DB5FFD84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886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8B89D-A1DA-6996-3F6B-678BC48C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C4B3A8-E4F2-C1E4-A909-2CF759539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608240-6057-FEAE-2C97-FA193B3B4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F427F0-F98B-05C0-1FAF-69A12D4B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F789-C3A3-40AE-B0FF-7BA549EF88B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3C24BC-D558-F979-25FD-07FE424C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81C683-CBC5-1FCA-79F3-9E2097AD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FDB-2C5E-492C-B4F5-8DB5FFD84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12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EA1089-39D3-102A-04EE-8F18487D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CD7F3-2A36-1E9E-2E1A-D1ACC1728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74AA1-17B9-7365-B9AE-7CF0F8F2E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9F789-C3A3-40AE-B0FF-7BA549EF88B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9324E-41FA-108E-6FD3-1F804A1DA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2A071-3E30-8195-D631-3AC048AF8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CFDB-2C5E-492C-B4F5-8DB5FFD84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31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F4516-3B97-8DE3-0A64-D7C1A8DC8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A37B3D-F4C3-CA6F-4946-54F424493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63440"/>
            <a:ext cx="9144000" cy="1422400"/>
          </a:xfrm>
        </p:spPr>
        <p:txBody>
          <a:bodyPr>
            <a:normAutofit/>
          </a:bodyPr>
          <a:lstStyle/>
          <a:p>
            <a:r>
              <a:rPr lang="ko-KR" altLang="en-US" dirty="0"/>
              <a:t>새우와 샐러드</a:t>
            </a:r>
            <a:endParaRPr lang="en-US" altLang="ko-KR" dirty="0"/>
          </a:p>
          <a:p>
            <a:r>
              <a:rPr lang="ko-KR" altLang="en-US" dirty="0" err="1"/>
              <a:t>처럼</a:t>
            </a:r>
            <a:r>
              <a:rPr lang="ko-KR" altLang="en-US" dirty="0"/>
              <a:t> 먹기 좋은 인사이트</a:t>
            </a:r>
            <a:endParaRPr lang="en-US" altLang="ko-KR" dirty="0"/>
          </a:p>
          <a:p>
            <a:r>
              <a:rPr lang="en-US" altLang="ko-KR" dirty="0"/>
              <a:t>Mib</a:t>
            </a:r>
            <a:r>
              <a:rPr lang="ko-KR" altLang="en-US" dirty="0"/>
              <a:t> </a:t>
            </a:r>
            <a:r>
              <a:rPr lang="ko-KR" altLang="en-US" dirty="0" err="1"/>
              <a:t>서강식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CE62B5-5B63-09C5-FAF9-99A5CA89A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936" y="233680"/>
            <a:ext cx="5897064" cy="42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1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D00AE-14B4-1D21-6C09-41EF3460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시계열 분석 </a:t>
            </a:r>
            <a:r>
              <a:rPr lang="en-US" altLang="ko-KR" dirty="0"/>
              <a:t>(</a:t>
            </a:r>
            <a:r>
              <a:rPr lang="en-US" altLang="ko-KR" strike="sngStrike" dirty="0"/>
              <a:t>MoMA </a:t>
            </a:r>
            <a:r>
              <a:rPr lang="ko-KR" altLang="en-US" strike="sngStrike" dirty="0"/>
              <a:t>트렌드와 그림가격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26AB47C-808F-85E7-22D0-525B1F95C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502" y="1503680"/>
            <a:ext cx="9134618" cy="5140960"/>
          </a:xfr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83C3D99-6B76-18BC-A25C-E9C45A816444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43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D00AE-14B4-1D21-6C09-41EF3460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간단한 분석 </a:t>
            </a:r>
            <a:r>
              <a:rPr lang="en-US" altLang="ko-KR" dirty="0"/>
              <a:t>(</a:t>
            </a:r>
            <a:r>
              <a:rPr lang="ko-KR" altLang="en-US" dirty="0"/>
              <a:t>소재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3C3D99-6B76-18BC-A25C-E9C45A816444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75EF699-6F57-9D32-3949-D0FB55DE2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224" y="1391920"/>
            <a:ext cx="10166455" cy="5466080"/>
          </a:xfrm>
        </p:spPr>
      </p:pic>
    </p:spTree>
    <p:extLst>
      <p:ext uri="{BB962C8B-B14F-4D97-AF65-F5344CB8AC3E}">
        <p14:creationId xmlns:p14="http://schemas.microsoft.com/office/powerpoint/2010/main" val="428794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D00AE-14B4-1D21-6C09-41EF3460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사진작가가 </a:t>
            </a:r>
            <a:r>
              <a:rPr lang="en-US" altLang="ko-KR" dirty="0"/>
              <a:t>1</a:t>
            </a:r>
            <a:r>
              <a:rPr lang="ko-KR" altLang="en-US" dirty="0"/>
              <a:t>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3C3D99-6B76-18BC-A25C-E9C45A816444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35D577B-CD08-3EF2-CD2A-519BEC2E8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1" y="1325651"/>
            <a:ext cx="9316720" cy="5379949"/>
          </a:xfrm>
        </p:spPr>
      </p:pic>
    </p:spTree>
    <p:extLst>
      <p:ext uri="{BB962C8B-B14F-4D97-AF65-F5344CB8AC3E}">
        <p14:creationId xmlns:p14="http://schemas.microsoft.com/office/powerpoint/2010/main" val="105091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D00AE-14B4-1D21-6C09-41EF3460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과제 </a:t>
            </a:r>
            <a:r>
              <a:rPr lang="en-US" altLang="ko-KR" dirty="0"/>
              <a:t>- </a:t>
            </a:r>
            <a:r>
              <a:rPr lang="ko-KR" altLang="en-US" dirty="0"/>
              <a:t>시계열 분석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1DD1744-B29E-9D4E-4BDA-45A7D44BC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376" y="1825625"/>
            <a:ext cx="1271248" cy="4351338"/>
          </a:xfrm>
        </p:spPr>
      </p:pic>
    </p:spTree>
    <p:extLst>
      <p:ext uri="{BB962C8B-B14F-4D97-AF65-F5344CB8AC3E}">
        <p14:creationId xmlns:p14="http://schemas.microsoft.com/office/powerpoint/2010/main" val="10887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</Words>
  <Application>Microsoft Office PowerPoint</Application>
  <PresentationFormat>와이드스크린</PresentationFormat>
  <Paragraphs>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시계열 분석 (MoMA 트렌드와 그림가격)</vt:lpstr>
      <vt:lpstr>간단한 분석 (소재)</vt:lpstr>
      <vt:lpstr>사진작가가 1등</vt:lpstr>
      <vt:lpstr>과제 - 시계열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graph ks</dc:creator>
  <cp:lastModifiedBy>graph ks</cp:lastModifiedBy>
  <cp:revision>3</cp:revision>
  <dcterms:created xsi:type="dcterms:W3CDTF">2023-11-15T18:05:10Z</dcterms:created>
  <dcterms:modified xsi:type="dcterms:W3CDTF">2023-11-15T18:32:08Z</dcterms:modified>
</cp:coreProperties>
</file>