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Lst>
  <p:notesMasterIdLst>
    <p:notesMasterId r:id="rId14"/>
  </p:notesMasterIdLst>
  <p:sldIdLst>
    <p:sldId id="397" r:id="rId5"/>
    <p:sldId id="415" r:id="rId6"/>
    <p:sldId id="377" r:id="rId7"/>
    <p:sldId id="330" r:id="rId8"/>
    <p:sldId id="259" r:id="rId9"/>
    <p:sldId id="413" r:id="rId10"/>
    <p:sldId id="414" r:id="rId11"/>
    <p:sldId id="404" r:id="rId12"/>
    <p:sldId id="325" r:id="rId13"/>
  </p:sldIdLst>
  <p:sldSz cx="12192000" cy="6858000"/>
  <p:notesSz cx="6858000" cy="9144000"/>
  <p:embeddedFontLst>
    <p:embeddedFont>
      <p:font typeface="Slalom Sans" pitchFamily="2" charset="77"/>
      <p:regular r:id="rId15"/>
    </p:embeddedFont>
    <p:embeddedFont>
      <p:font typeface="Slalom Sans Bold" pitchFamily="2" charset="77"/>
      <p:bold r:id="rId16"/>
    </p:embeddedFont>
    <p:embeddedFont>
      <p:font typeface="Slalom Sans Light" pitchFamily="2" charset="77"/>
      <p:regular r:id="rId17"/>
    </p:embeddedFont>
    <p:embeddedFont>
      <p:font typeface="Slalom Sans Light Italic" pitchFamily="2" charset="77"/>
      <p:italic r:id="rId18"/>
    </p:embeddedFont>
    <p:embeddedFont>
      <p:font typeface="SlalomSans-Light" pitchFamily="2" charset="77"/>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OW TO USE" id="{32560B7E-5C9A-4B6D-A024-DB7C70BA23CC}">
          <p14:sldIdLst>
            <p14:sldId id="397"/>
            <p14:sldId id="415"/>
            <p14:sldId id="377"/>
            <p14:sldId id="330"/>
          </p14:sldIdLst>
        </p14:section>
        <p14:section name="COVERS" id="{1BB7E2BE-67E5-48CC-9974-9D1BC5B763E5}">
          <p14:sldIdLst>
            <p14:sldId id="259"/>
          </p14:sldIdLst>
        </p14:section>
        <p14:section name="STORYTELLING" id="{EB16EDCE-63FD-0546-98F3-48B21C71AB9B}">
          <p14:sldIdLst>
            <p14:sldId id="413"/>
            <p14:sldId id="414"/>
          </p14:sldIdLst>
        </p14:section>
        <p14:section name="CLOSING &amp; COPYRIGHTS" id="{B73D0EDE-9D48-654E-9C22-DAE3E8CEC626}">
          <p14:sldIdLst>
            <p14:sldId id="404"/>
          </p14:sldIdLst>
        </p14:section>
        <p14:section name="ICONS" id="{22C9D341-AA1F-4191-80BF-E4C8BA6DA5CA}">
          <p14:sldIdLst>
            <p14:sldId id="325"/>
          </p14:sldIdLst>
        </p14:section>
        <p14:section name="LOGO LOCKUPS" id="{FAE0B10F-74B7-5C46-86B4-6E7AF599FB31}">
          <p14:sldIdLst/>
        </p14:section>
      </p14:sectionLst>
    </p:ext>
    <p:ext uri="{EFAFB233-063F-42B5-8137-9DF3F51BA10A}">
      <p15:sldGuideLst xmlns:p15="http://schemas.microsoft.com/office/powerpoint/2012/main">
        <p15:guide id="3" orient="horz" pos="2112" userDrawn="1">
          <p15:clr>
            <a:srgbClr val="A4A3A4"/>
          </p15:clr>
        </p15:guide>
        <p15:guide id="4" pos="381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lly Knutson" initials="MK" lastIdx="2" clrIdx="0">
    <p:extLst>
      <p:ext uri="{19B8F6BF-5375-455C-9EA6-DF929625EA0E}">
        <p15:presenceInfo xmlns:p15="http://schemas.microsoft.com/office/powerpoint/2012/main" userId="S::molly.knutson@slalom.com::a70fdf9a-906a-4588-ae45-1e9dae09af34" providerId="AD"/>
      </p:ext>
    </p:extLst>
  </p:cmAuthor>
  <p:cmAuthor id="2" name="Kerry Rosellini" initials="KR" lastIdx="33" clrIdx="1">
    <p:extLst>
      <p:ext uri="{19B8F6BF-5375-455C-9EA6-DF929625EA0E}">
        <p15:presenceInfo xmlns:p15="http://schemas.microsoft.com/office/powerpoint/2012/main" userId="S::kerry.rosellini@slalom.com::1109f01c-a9ef-46b6-b2d9-ea5eb1dad21e" providerId="AD"/>
      </p:ext>
    </p:extLst>
  </p:cmAuthor>
  <p:cmAuthor id="3" name="Evan Dull" initials="ED" lastIdx="3" clrIdx="2">
    <p:extLst>
      <p:ext uri="{19B8F6BF-5375-455C-9EA6-DF929625EA0E}">
        <p15:presenceInfo xmlns:p15="http://schemas.microsoft.com/office/powerpoint/2012/main" userId="S::evan.dull@slalom.com::2abcf3d6-83c5-4483-a2e5-01ef6fcc0dc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9B9B"/>
    <a:srgbClr val="EB4536"/>
    <a:srgbClr val="C61F36"/>
    <a:srgbClr val="E0DDD9"/>
    <a:srgbClr val="09091C"/>
    <a:srgbClr val="1BE1F2"/>
    <a:srgbClr val="ECECEC"/>
    <a:srgbClr val="7098A4"/>
    <a:srgbClr val="EB9027"/>
    <a:srgbClr val="E976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267"/>
    <p:restoredTop sz="96041"/>
  </p:normalViewPr>
  <p:slideViewPr>
    <p:cSldViewPr snapToGrid="0">
      <p:cViewPr varScale="1">
        <p:scale>
          <a:sx n="153" d="100"/>
          <a:sy n="153" d="100"/>
        </p:scale>
        <p:origin x="216" y="184"/>
      </p:cViewPr>
      <p:guideLst>
        <p:guide orient="horz" pos="2112"/>
        <p:guide pos="3816"/>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3.fntdata"/><Relationship Id="rId2" Type="http://schemas.openxmlformats.org/officeDocument/2006/relationships/customXml" Target="../customXml/item2.xml"/><Relationship Id="rId16" Type="http://schemas.openxmlformats.org/officeDocument/2006/relationships/font" Target="fonts/font2.fntdata"/><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font" Target="fonts/font5.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Slalom Sans Light" pitchFamily="2" charset="77"/>
              </a:defRPr>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Slalom Sans Light" pitchFamily="2" charset="77"/>
              </a:defRPr>
            </a:lvl1pPr>
          </a:lstStyle>
          <a:p>
            <a:fld id="{8F5E64C8-9D9E-4CF5-AA89-8B029B5028BE}" type="datetimeFigureOut">
              <a:rPr lang="en-GB" smtClean="0"/>
              <a:pPr/>
              <a:t>11/11/2021</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Slalom Sans Light" pitchFamily="2" charset="77"/>
              </a:defRPr>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Slalom Sans Light" pitchFamily="2" charset="77"/>
              </a:defRPr>
            </a:lvl1pPr>
          </a:lstStyle>
          <a:p>
            <a:fld id="{C808EFC2-4632-4E01-92E9-1642575513B6}" type="slidenum">
              <a:rPr lang="en-GB" smtClean="0"/>
              <a:pPr/>
              <a:t>‹#›</a:t>
            </a:fld>
            <a:endParaRPr lang="en-GB" dirty="0"/>
          </a:p>
        </p:txBody>
      </p:sp>
    </p:spTree>
    <p:extLst>
      <p:ext uri="{BB962C8B-B14F-4D97-AF65-F5344CB8AC3E}">
        <p14:creationId xmlns:p14="http://schemas.microsoft.com/office/powerpoint/2010/main" val="2398203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Slalom Sans Light" pitchFamily="2" charset="77"/>
        <a:ea typeface="+mn-ea"/>
        <a:cs typeface="+mn-cs"/>
      </a:defRPr>
    </a:lvl1pPr>
    <a:lvl2pPr marL="457200" algn="l" defTabSz="914400" rtl="0" eaLnBrk="1" latinLnBrk="0" hangingPunct="1">
      <a:defRPr sz="1200" b="0" i="0" kern="1200">
        <a:solidFill>
          <a:schemeClr val="tx1"/>
        </a:solidFill>
        <a:latin typeface="Slalom Sans Light" pitchFamily="2" charset="77"/>
        <a:ea typeface="+mn-ea"/>
        <a:cs typeface="+mn-cs"/>
      </a:defRPr>
    </a:lvl2pPr>
    <a:lvl3pPr marL="914400" algn="l" defTabSz="914400" rtl="0" eaLnBrk="1" latinLnBrk="0" hangingPunct="1">
      <a:defRPr sz="1200" b="0" i="0" kern="1200">
        <a:solidFill>
          <a:schemeClr val="tx1"/>
        </a:solidFill>
        <a:latin typeface="Slalom Sans Light" pitchFamily="2" charset="77"/>
        <a:ea typeface="+mn-ea"/>
        <a:cs typeface="+mn-cs"/>
      </a:defRPr>
    </a:lvl3pPr>
    <a:lvl4pPr marL="1371600" algn="l" defTabSz="914400" rtl="0" eaLnBrk="1" latinLnBrk="0" hangingPunct="1">
      <a:defRPr sz="1200" b="0" i="0" kern="1200">
        <a:solidFill>
          <a:schemeClr val="tx1"/>
        </a:solidFill>
        <a:latin typeface="Slalom Sans Light" pitchFamily="2" charset="77"/>
        <a:ea typeface="+mn-ea"/>
        <a:cs typeface="+mn-cs"/>
      </a:defRPr>
    </a:lvl4pPr>
    <a:lvl5pPr marL="1828800" algn="l" defTabSz="914400" rtl="0" eaLnBrk="1" latinLnBrk="0" hangingPunct="1">
      <a:defRPr sz="1200" b="0" i="0" kern="1200">
        <a:solidFill>
          <a:schemeClr val="tx1"/>
        </a:solidFill>
        <a:latin typeface="Slalom Sans Light" pitchFamily="2"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808EFC2-4632-4E01-92E9-1642575513B6}" type="slidenum">
              <a:rPr lang="en-GB" smtClean="0"/>
              <a:t>3</a:t>
            </a:fld>
            <a:endParaRPr lang="en-GB"/>
          </a:p>
        </p:txBody>
      </p:sp>
    </p:spTree>
    <p:extLst>
      <p:ext uri="{BB962C8B-B14F-4D97-AF65-F5344CB8AC3E}">
        <p14:creationId xmlns:p14="http://schemas.microsoft.com/office/powerpoint/2010/main" val="680626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808EFC2-4632-4E01-92E9-1642575513B6}" type="slidenum">
              <a:rPr lang="en-GB" smtClean="0"/>
              <a:t>4</a:t>
            </a:fld>
            <a:endParaRPr lang="en-GB"/>
          </a:p>
        </p:txBody>
      </p:sp>
    </p:spTree>
    <p:extLst>
      <p:ext uri="{BB962C8B-B14F-4D97-AF65-F5344CB8AC3E}">
        <p14:creationId xmlns:p14="http://schemas.microsoft.com/office/powerpoint/2010/main" val="3573956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light gray backgroun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B7EE005-9238-4EDB-8632-E512DDF58CAA}" type="datetime1">
              <a:rPr lang="en-GB" smtClean="0"/>
              <a:t>11/11/2021</a:t>
            </a:fld>
            <a:endParaRPr lang="en-GB"/>
          </a:p>
        </p:txBody>
      </p:sp>
      <p:sp>
        <p:nvSpPr>
          <p:cNvPr id="5" name="Footer Placeholder 4"/>
          <p:cNvSpPr>
            <a:spLocks noGrp="1"/>
          </p:cNvSpPr>
          <p:nvPr>
            <p:ph type="ftr" sz="quarter" idx="11"/>
          </p:nvPr>
        </p:nvSpPr>
        <p:spPr>
          <a:xfrm>
            <a:off x="609600" y="6330689"/>
            <a:ext cx="4013200" cy="365125"/>
          </a:xfrm>
        </p:spPr>
        <p:txBody>
          <a:bodyPr/>
          <a:lstStyle/>
          <a:p>
            <a:r>
              <a:rPr lang="en-US" dirty="0"/>
              <a:t>©2021 Slalom, LLC CONFIDENTIAL &amp; PROPRIETARY</a:t>
            </a:r>
          </a:p>
        </p:txBody>
      </p:sp>
      <p:sp>
        <p:nvSpPr>
          <p:cNvPr id="6" name="Slide Number Placeholder 5"/>
          <p:cNvSpPr>
            <a:spLocks noGrp="1"/>
          </p:cNvSpPr>
          <p:nvPr>
            <p:ph type="sldNum" sz="quarter" idx="12"/>
          </p:nvPr>
        </p:nvSpPr>
        <p:spPr/>
        <p:txBody>
          <a:bodyPr/>
          <a:lstStyle/>
          <a:p>
            <a:fld id="{D89D76C3-A5A9-4168-BE2E-6A3D1757D92E}" type="slidenum">
              <a:rPr lang="en-GB" smtClean="0"/>
              <a:t>‹#›</a:t>
            </a:fld>
            <a:endParaRPr lang="en-GB"/>
          </a:p>
        </p:txBody>
      </p:sp>
    </p:spTree>
    <p:extLst>
      <p:ext uri="{BB962C8B-B14F-4D97-AF65-F5344CB8AC3E}">
        <p14:creationId xmlns:p14="http://schemas.microsoft.com/office/powerpoint/2010/main" val="640094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 third right ">
    <p:spTree>
      <p:nvGrpSpPr>
        <p:cNvPr id="1" name=""/>
        <p:cNvGrpSpPr/>
        <p:nvPr/>
      </p:nvGrpSpPr>
      <p:grpSpPr>
        <a:xfrm>
          <a:off x="0" y="0"/>
          <a:ext cx="0" cy="0"/>
          <a:chOff x="0" y="0"/>
          <a:chExt cx="0" cy="0"/>
        </a:xfrm>
      </p:grpSpPr>
      <p:sp>
        <p:nvSpPr>
          <p:cNvPr id="6" name="Picture Placeholder 5"/>
          <p:cNvSpPr>
            <a:spLocks noGrp="1"/>
          </p:cNvSpPr>
          <p:nvPr>
            <p:ph type="pic" sz="quarter" idx="13" hasCustomPrompt="1"/>
          </p:nvPr>
        </p:nvSpPr>
        <p:spPr>
          <a:xfrm>
            <a:off x="7151977" y="0"/>
            <a:ext cx="5040023" cy="6858000"/>
          </a:xfrm>
          <a:solidFill>
            <a:schemeClr val="accent4">
              <a:lumMod val="50000"/>
            </a:schemeClr>
          </a:solidFill>
        </p:spPr>
        <p:txBody>
          <a:bodyPr bIns="2560320" anchor="ctr">
            <a:normAutofit/>
          </a:bodyPr>
          <a:lstStyle>
            <a:lvl1pPr marL="0" indent="0" algn="ctr">
              <a:buNone/>
              <a:defRPr sz="1400">
                <a:solidFill>
                  <a:schemeClr val="bg2"/>
                </a:solidFill>
              </a:defRPr>
            </a:lvl1pPr>
          </a:lstStyle>
          <a:p>
            <a:r>
              <a:rPr lang="en-US"/>
              <a:t>Click to insert photo</a:t>
            </a:r>
            <a:endParaRPr lang="en-GB"/>
          </a:p>
        </p:txBody>
      </p:sp>
      <p:sp>
        <p:nvSpPr>
          <p:cNvPr id="2" name="Date Placeholder 1"/>
          <p:cNvSpPr>
            <a:spLocks noGrp="1"/>
          </p:cNvSpPr>
          <p:nvPr>
            <p:ph type="dt" sz="half" idx="10"/>
          </p:nvPr>
        </p:nvSpPr>
        <p:spPr/>
        <p:txBody>
          <a:bodyPr/>
          <a:lstStyle/>
          <a:p>
            <a:fld id="{4552F92F-1A4C-4811-A2F0-0FC9FC2DF3E9}" type="datetime1">
              <a:rPr lang="en-GB" smtClean="0"/>
              <a:t>11/11/2021</a:t>
            </a:fld>
            <a:endParaRPr lang="en-GB"/>
          </a:p>
        </p:txBody>
      </p:sp>
      <p:sp>
        <p:nvSpPr>
          <p:cNvPr id="3" name="Footer Placeholder 2"/>
          <p:cNvSpPr>
            <a:spLocks noGrp="1"/>
          </p:cNvSpPr>
          <p:nvPr>
            <p:ph type="ftr" sz="quarter" idx="11"/>
          </p:nvPr>
        </p:nvSpPr>
        <p:spPr>
          <a:xfrm>
            <a:off x="609600" y="6330689"/>
            <a:ext cx="3937000" cy="365125"/>
          </a:xfrm>
        </p:spPr>
        <p:txBody>
          <a:bodyPr/>
          <a:lstStyle/>
          <a:p>
            <a:r>
              <a:rPr lang="en-US"/>
              <a:t>© SLALOM. ALL RIGHTS RESERVED. PROPRIETARY AND CONFIDENTIAL.</a:t>
            </a:r>
          </a:p>
        </p:txBody>
      </p:sp>
      <p:sp>
        <p:nvSpPr>
          <p:cNvPr id="4" name="Slide Number Placeholder 3"/>
          <p:cNvSpPr>
            <a:spLocks noGrp="1"/>
          </p:cNvSpPr>
          <p:nvPr>
            <p:ph type="sldNum" sz="quarter" idx="12"/>
          </p:nvPr>
        </p:nvSpPr>
        <p:spPr/>
        <p:txBody>
          <a:bodyPr/>
          <a:lstStyle/>
          <a:p>
            <a:fld id="{D89D76C3-A5A9-4168-BE2E-6A3D1757D92E}" type="slidenum">
              <a:rPr lang="en-GB" smtClean="0"/>
              <a:t>‹#›</a:t>
            </a:fld>
            <a:endParaRPr lang="en-GB"/>
          </a:p>
        </p:txBody>
      </p:sp>
    </p:spTree>
    <p:extLst>
      <p:ext uri="{BB962C8B-B14F-4D97-AF65-F5344CB8AC3E}">
        <p14:creationId xmlns:p14="http://schemas.microsoft.com/office/powerpoint/2010/main" val="612684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fourth lef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52F92F-1A4C-4811-A2F0-0FC9FC2DF3E9}" type="datetime1">
              <a:rPr lang="en-GB" smtClean="0"/>
              <a:t>11/11/2021</a:t>
            </a:fld>
            <a:endParaRPr lang="en-GB"/>
          </a:p>
        </p:txBody>
      </p:sp>
      <p:sp>
        <p:nvSpPr>
          <p:cNvPr id="3" name="Footer Placeholder 2"/>
          <p:cNvSpPr>
            <a:spLocks noGrp="1"/>
          </p:cNvSpPr>
          <p:nvPr>
            <p:ph type="ftr" sz="quarter" idx="11"/>
          </p:nvPr>
        </p:nvSpPr>
        <p:spPr>
          <a:xfrm>
            <a:off x="609600" y="6330689"/>
            <a:ext cx="2247900" cy="365125"/>
          </a:xfrm>
        </p:spPr>
        <p:txBody>
          <a:bodyPr/>
          <a:lstStyle/>
          <a:p>
            <a:endParaRPr lang="en-GB"/>
          </a:p>
        </p:txBody>
      </p:sp>
      <p:sp>
        <p:nvSpPr>
          <p:cNvPr id="4" name="Slide Number Placeholder 3"/>
          <p:cNvSpPr>
            <a:spLocks noGrp="1"/>
          </p:cNvSpPr>
          <p:nvPr>
            <p:ph type="sldNum" sz="quarter" idx="12"/>
          </p:nvPr>
        </p:nvSpPr>
        <p:spPr/>
        <p:txBody>
          <a:bodyPr/>
          <a:lstStyle/>
          <a:p>
            <a:fld id="{D89D76C3-A5A9-4168-BE2E-6A3D1757D92E}" type="slidenum">
              <a:rPr lang="en-GB" smtClean="0"/>
              <a:t>‹#›</a:t>
            </a:fld>
            <a:endParaRPr lang="en-GB"/>
          </a:p>
        </p:txBody>
      </p:sp>
      <p:sp>
        <p:nvSpPr>
          <p:cNvPr id="6" name="Picture Placeholder 5"/>
          <p:cNvSpPr>
            <a:spLocks noGrp="1"/>
          </p:cNvSpPr>
          <p:nvPr>
            <p:ph type="pic" sz="quarter" idx="13" hasCustomPrompt="1"/>
          </p:nvPr>
        </p:nvSpPr>
        <p:spPr>
          <a:xfrm>
            <a:off x="0" y="0"/>
            <a:ext cx="3765898" cy="6858000"/>
          </a:xfrm>
          <a:solidFill>
            <a:schemeClr val="accent4">
              <a:lumMod val="50000"/>
            </a:schemeClr>
          </a:solidFill>
        </p:spPr>
        <p:txBody>
          <a:bodyPr bIns="2560320" anchor="ctr">
            <a:normAutofit/>
          </a:bodyPr>
          <a:lstStyle>
            <a:lvl1pPr marL="0" indent="0" algn="ctr">
              <a:buNone/>
              <a:defRPr sz="1400">
                <a:solidFill>
                  <a:schemeClr val="bg2"/>
                </a:solidFill>
              </a:defRPr>
            </a:lvl1pPr>
          </a:lstStyle>
          <a:p>
            <a:r>
              <a:rPr lang="en-US"/>
              <a:t>Click to insert photo</a:t>
            </a:r>
            <a:endParaRPr lang="en-GB"/>
          </a:p>
        </p:txBody>
      </p:sp>
    </p:spTree>
    <p:extLst>
      <p:ext uri="{BB962C8B-B14F-4D97-AF65-F5344CB8AC3E}">
        <p14:creationId xmlns:p14="http://schemas.microsoft.com/office/powerpoint/2010/main" val="2465825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page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6EF39B3-04F5-42A6-A55F-73F9A76E46F8}" type="datetime1">
              <a:rPr lang="en-GB" smtClean="0"/>
              <a:t>11/11/2021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89D76C3-A5A9-4168-BE2E-6A3D1757D92E}" type="slidenum">
              <a:rPr lang="en-GB" smtClean="0"/>
              <a:pPr/>
              <a:t>‹#›</a:t>
            </a:fld>
            <a:endParaRPr lang="en-GB"/>
          </a:p>
        </p:txBody>
      </p:sp>
      <p:sp>
        <p:nvSpPr>
          <p:cNvPr id="7" name="Picture Placeholder 6"/>
          <p:cNvSpPr>
            <a:spLocks noGrp="1"/>
          </p:cNvSpPr>
          <p:nvPr>
            <p:ph type="pic" sz="quarter" idx="13" hasCustomPrompt="1"/>
          </p:nvPr>
        </p:nvSpPr>
        <p:spPr>
          <a:xfrm>
            <a:off x="0" y="0"/>
            <a:ext cx="12192000" cy="6858000"/>
          </a:xfrm>
          <a:solidFill>
            <a:schemeClr val="accent4">
              <a:lumMod val="50000"/>
            </a:schemeClr>
          </a:solidFill>
        </p:spPr>
        <p:txBody>
          <a:bodyPr vert="horz" lIns="91440" tIns="45720" rIns="91440" bIns="2560320" rtlCol="0" anchor="ctr">
            <a:normAutofit/>
          </a:bodyPr>
          <a:lstStyle>
            <a:lvl1pPr marL="0" indent="0" algn="l">
              <a:lnSpc>
                <a:spcPct val="100000"/>
              </a:lnSpc>
              <a:spcBef>
                <a:spcPts val="0"/>
              </a:spcBef>
              <a:buNone/>
              <a:defRPr lang="en-GB" sz="1800" b="1" baseline="0">
                <a:solidFill>
                  <a:schemeClr val="bg2"/>
                </a:solidFill>
              </a:defRPr>
            </a:lvl1pPr>
          </a:lstStyle>
          <a:p>
            <a:pPr marL="228600" lvl="0" indent="-228600" algn="ctr"/>
            <a:r>
              <a:rPr lang="en-US"/>
              <a:t>Click to insert photo</a:t>
            </a:r>
            <a:endParaRPr lang="en-GB"/>
          </a:p>
        </p:txBody>
      </p:sp>
    </p:spTree>
    <p:extLst>
      <p:ext uri="{BB962C8B-B14F-4D97-AF65-F5344CB8AC3E}">
        <p14:creationId xmlns:p14="http://schemas.microsoft.com/office/powerpoint/2010/main" val="1139844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ient Logo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B80DA58-BC13-FD45-AC38-4C7561C7DE96}"/>
              </a:ext>
            </a:extLst>
          </p:cNvPr>
          <p:cNvSpPr>
            <a:spLocks noGrp="1"/>
          </p:cNvSpPr>
          <p:nvPr>
            <p:ph type="dt" sz="half" idx="10"/>
          </p:nvPr>
        </p:nvSpPr>
        <p:spPr/>
        <p:txBody>
          <a:bodyPr/>
          <a:lstStyle/>
          <a:p>
            <a:fld id="{F6EF39B3-04F5-42A6-A55F-73F9A76E46F8}" type="datetime1">
              <a:rPr lang="en-GB" smtClean="0"/>
              <a:t>11/11/2021</a:t>
            </a:fld>
            <a:endParaRPr lang="en-GB"/>
          </a:p>
        </p:txBody>
      </p:sp>
      <p:sp>
        <p:nvSpPr>
          <p:cNvPr id="4" name="Footer Placeholder 3">
            <a:extLst>
              <a:ext uri="{FF2B5EF4-FFF2-40B4-BE49-F238E27FC236}">
                <a16:creationId xmlns:a16="http://schemas.microsoft.com/office/drawing/2014/main" id="{D6CA8789-ECA5-154D-A5A3-C1959585729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9D6051F-C00B-EE4A-BCE9-17B6D83BE71F}"/>
              </a:ext>
            </a:extLst>
          </p:cNvPr>
          <p:cNvSpPr>
            <a:spLocks noGrp="1"/>
          </p:cNvSpPr>
          <p:nvPr>
            <p:ph type="sldNum" sz="quarter" idx="12"/>
          </p:nvPr>
        </p:nvSpPr>
        <p:spPr/>
        <p:txBody>
          <a:bodyPr/>
          <a:lstStyle/>
          <a:p>
            <a:fld id="{D89D76C3-A5A9-4168-BE2E-6A3D1757D92E}" type="slidenum">
              <a:rPr lang="en-GB" smtClean="0"/>
              <a:pPr/>
              <a:t>‹#›</a:t>
            </a:fld>
            <a:endParaRPr lang="en-GB"/>
          </a:p>
        </p:txBody>
      </p:sp>
      <p:sp>
        <p:nvSpPr>
          <p:cNvPr id="8" name="Picture Placeholder 7">
            <a:extLst>
              <a:ext uri="{FF2B5EF4-FFF2-40B4-BE49-F238E27FC236}">
                <a16:creationId xmlns:a16="http://schemas.microsoft.com/office/drawing/2014/main" id="{88151BDA-5372-B543-B3DF-751015BC736B}"/>
              </a:ext>
            </a:extLst>
          </p:cNvPr>
          <p:cNvSpPr>
            <a:spLocks noGrp="1"/>
          </p:cNvSpPr>
          <p:nvPr>
            <p:ph type="pic" sz="quarter" idx="13" hasCustomPrompt="1"/>
          </p:nvPr>
        </p:nvSpPr>
        <p:spPr>
          <a:xfrm>
            <a:off x="6221875" y="1075079"/>
            <a:ext cx="1341437" cy="765294"/>
          </a:xfrm>
          <a:noFill/>
        </p:spPr>
        <p:txBody>
          <a:bodyPr anchor="ctr"/>
          <a:lstStyle>
            <a:lvl1pPr marL="0" indent="0" algn="ctr">
              <a:buNone/>
              <a:defRPr/>
            </a:lvl1pPr>
          </a:lstStyle>
          <a:p>
            <a:r>
              <a:rPr lang="en-US"/>
              <a:t>Client Logo</a:t>
            </a:r>
          </a:p>
        </p:txBody>
      </p:sp>
      <p:sp>
        <p:nvSpPr>
          <p:cNvPr id="9" name="Picture Placeholder 7">
            <a:extLst>
              <a:ext uri="{FF2B5EF4-FFF2-40B4-BE49-F238E27FC236}">
                <a16:creationId xmlns:a16="http://schemas.microsoft.com/office/drawing/2014/main" id="{73823703-1C8A-9443-A8BB-5CAA5AFA6181}"/>
              </a:ext>
            </a:extLst>
          </p:cNvPr>
          <p:cNvSpPr>
            <a:spLocks noGrp="1"/>
          </p:cNvSpPr>
          <p:nvPr>
            <p:ph type="pic" sz="quarter" idx="14" hasCustomPrompt="1"/>
          </p:nvPr>
        </p:nvSpPr>
        <p:spPr>
          <a:xfrm>
            <a:off x="8229911" y="1075079"/>
            <a:ext cx="1341437" cy="765294"/>
          </a:xfrm>
          <a:noFill/>
        </p:spPr>
        <p:txBody>
          <a:bodyPr anchor="ctr"/>
          <a:lstStyle>
            <a:lvl1pPr marL="0" indent="0" algn="ctr">
              <a:buNone/>
              <a:defRPr/>
            </a:lvl1pPr>
          </a:lstStyle>
          <a:p>
            <a:r>
              <a:rPr lang="en-US"/>
              <a:t>Client Logo</a:t>
            </a:r>
          </a:p>
        </p:txBody>
      </p:sp>
      <p:sp>
        <p:nvSpPr>
          <p:cNvPr id="10" name="Picture Placeholder 7">
            <a:extLst>
              <a:ext uri="{FF2B5EF4-FFF2-40B4-BE49-F238E27FC236}">
                <a16:creationId xmlns:a16="http://schemas.microsoft.com/office/drawing/2014/main" id="{0A5404B8-CDC3-0049-A387-A11C26176E0C}"/>
              </a:ext>
            </a:extLst>
          </p:cNvPr>
          <p:cNvSpPr>
            <a:spLocks noGrp="1"/>
          </p:cNvSpPr>
          <p:nvPr>
            <p:ph type="pic" sz="quarter" idx="15" hasCustomPrompt="1"/>
          </p:nvPr>
        </p:nvSpPr>
        <p:spPr>
          <a:xfrm>
            <a:off x="10237946" y="1075079"/>
            <a:ext cx="1341437" cy="765294"/>
          </a:xfrm>
          <a:noFill/>
        </p:spPr>
        <p:txBody>
          <a:bodyPr anchor="ctr"/>
          <a:lstStyle>
            <a:lvl1pPr marL="0" indent="0" algn="ctr">
              <a:buNone/>
              <a:defRPr/>
            </a:lvl1pPr>
          </a:lstStyle>
          <a:p>
            <a:r>
              <a:rPr lang="en-US"/>
              <a:t>Client Logo</a:t>
            </a:r>
          </a:p>
        </p:txBody>
      </p:sp>
      <p:sp>
        <p:nvSpPr>
          <p:cNvPr id="11" name="Picture Placeholder 7">
            <a:extLst>
              <a:ext uri="{FF2B5EF4-FFF2-40B4-BE49-F238E27FC236}">
                <a16:creationId xmlns:a16="http://schemas.microsoft.com/office/drawing/2014/main" id="{F2F6CDDE-F371-034D-92D5-2C1CEDC7BFAB}"/>
              </a:ext>
            </a:extLst>
          </p:cNvPr>
          <p:cNvSpPr>
            <a:spLocks noGrp="1"/>
          </p:cNvSpPr>
          <p:nvPr>
            <p:ph type="pic" sz="quarter" idx="16" hasCustomPrompt="1"/>
          </p:nvPr>
        </p:nvSpPr>
        <p:spPr>
          <a:xfrm>
            <a:off x="6221875" y="2151524"/>
            <a:ext cx="1341437" cy="765294"/>
          </a:xfrm>
          <a:noFill/>
        </p:spPr>
        <p:txBody>
          <a:bodyPr anchor="ctr"/>
          <a:lstStyle>
            <a:lvl1pPr marL="0" indent="0" algn="ctr">
              <a:buNone/>
              <a:defRPr/>
            </a:lvl1pPr>
          </a:lstStyle>
          <a:p>
            <a:r>
              <a:rPr lang="en-US"/>
              <a:t>Client Logo</a:t>
            </a:r>
          </a:p>
        </p:txBody>
      </p:sp>
      <p:sp>
        <p:nvSpPr>
          <p:cNvPr id="12" name="Picture Placeholder 7">
            <a:extLst>
              <a:ext uri="{FF2B5EF4-FFF2-40B4-BE49-F238E27FC236}">
                <a16:creationId xmlns:a16="http://schemas.microsoft.com/office/drawing/2014/main" id="{169270F3-415A-A747-A765-D79D84ECCA6E}"/>
              </a:ext>
            </a:extLst>
          </p:cNvPr>
          <p:cNvSpPr>
            <a:spLocks noGrp="1"/>
          </p:cNvSpPr>
          <p:nvPr>
            <p:ph type="pic" sz="quarter" idx="17" hasCustomPrompt="1"/>
          </p:nvPr>
        </p:nvSpPr>
        <p:spPr>
          <a:xfrm>
            <a:off x="8229910" y="2151524"/>
            <a:ext cx="1341437" cy="765294"/>
          </a:xfrm>
          <a:noFill/>
        </p:spPr>
        <p:txBody>
          <a:bodyPr anchor="ctr"/>
          <a:lstStyle>
            <a:lvl1pPr marL="0" indent="0" algn="ctr">
              <a:buNone/>
              <a:defRPr/>
            </a:lvl1pPr>
          </a:lstStyle>
          <a:p>
            <a:r>
              <a:rPr lang="en-US"/>
              <a:t>Client Logo</a:t>
            </a:r>
          </a:p>
        </p:txBody>
      </p:sp>
      <p:sp>
        <p:nvSpPr>
          <p:cNvPr id="13" name="Picture Placeholder 7">
            <a:extLst>
              <a:ext uri="{FF2B5EF4-FFF2-40B4-BE49-F238E27FC236}">
                <a16:creationId xmlns:a16="http://schemas.microsoft.com/office/drawing/2014/main" id="{9A15E3C8-4B29-6E4C-A195-D1A6A2F8CE40}"/>
              </a:ext>
            </a:extLst>
          </p:cNvPr>
          <p:cNvSpPr>
            <a:spLocks noGrp="1"/>
          </p:cNvSpPr>
          <p:nvPr>
            <p:ph type="pic" sz="quarter" idx="18" hasCustomPrompt="1"/>
          </p:nvPr>
        </p:nvSpPr>
        <p:spPr>
          <a:xfrm>
            <a:off x="10237946" y="2151524"/>
            <a:ext cx="1341437" cy="765294"/>
          </a:xfrm>
          <a:noFill/>
        </p:spPr>
        <p:txBody>
          <a:bodyPr anchor="ctr"/>
          <a:lstStyle>
            <a:lvl1pPr marL="0" indent="0" algn="ctr">
              <a:buNone/>
              <a:defRPr/>
            </a:lvl1pPr>
          </a:lstStyle>
          <a:p>
            <a:r>
              <a:rPr lang="en-US"/>
              <a:t>Client Logo</a:t>
            </a:r>
          </a:p>
        </p:txBody>
      </p:sp>
      <p:sp>
        <p:nvSpPr>
          <p:cNvPr id="17" name="Picture Placeholder 7">
            <a:extLst>
              <a:ext uri="{FF2B5EF4-FFF2-40B4-BE49-F238E27FC236}">
                <a16:creationId xmlns:a16="http://schemas.microsoft.com/office/drawing/2014/main" id="{2181E5D8-DA79-7F46-9F57-6B034FF44D80}"/>
              </a:ext>
            </a:extLst>
          </p:cNvPr>
          <p:cNvSpPr>
            <a:spLocks noGrp="1"/>
          </p:cNvSpPr>
          <p:nvPr>
            <p:ph type="pic" sz="quarter" idx="19" hasCustomPrompt="1"/>
          </p:nvPr>
        </p:nvSpPr>
        <p:spPr>
          <a:xfrm>
            <a:off x="6221875" y="3123798"/>
            <a:ext cx="1341437" cy="765294"/>
          </a:xfrm>
          <a:noFill/>
        </p:spPr>
        <p:txBody>
          <a:bodyPr anchor="ctr"/>
          <a:lstStyle>
            <a:lvl1pPr marL="0" indent="0" algn="ctr">
              <a:buNone/>
              <a:defRPr/>
            </a:lvl1pPr>
          </a:lstStyle>
          <a:p>
            <a:r>
              <a:rPr lang="en-US"/>
              <a:t>Client Logo</a:t>
            </a:r>
          </a:p>
        </p:txBody>
      </p:sp>
      <p:sp>
        <p:nvSpPr>
          <p:cNvPr id="18" name="Picture Placeholder 7">
            <a:extLst>
              <a:ext uri="{FF2B5EF4-FFF2-40B4-BE49-F238E27FC236}">
                <a16:creationId xmlns:a16="http://schemas.microsoft.com/office/drawing/2014/main" id="{6445F49E-CE65-4A4D-92A6-C6307BD6DDFF}"/>
              </a:ext>
            </a:extLst>
          </p:cNvPr>
          <p:cNvSpPr>
            <a:spLocks noGrp="1"/>
          </p:cNvSpPr>
          <p:nvPr>
            <p:ph type="pic" sz="quarter" idx="20" hasCustomPrompt="1"/>
          </p:nvPr>
        </p:nvSpPr>
        <p:spPr>
          <a:xfrm>
            <a:off x="8229910" y="3123798"/>
            <a:ext cx="1341437" cy="765294"/>
          </a:xfrm>
          <a:noFill/>
        </p:spPr>
        <p:txBody>
          <a:bodyPr anchor="ctr"/>
          <a:lstStyle>
            <a:lvl1pPr marL="0" indent="0" algn="ctr">
              <a:buNone/>
              <a:defRPr/>
            </a:lvl1pPr>
          </a:lstStyle>
          <a:p>
            <a:r>
              <a:rPr lang="en-US"/>
              <a:t>Client Logo</a:t>
            </a:r>
          </a:p>
        </p:txBody>
      </p:sp>
      <p:sp>
        <p:nvSpPr>
          <p:cNvPr id="19" name="Picture Placeholder 7">
            <a:extLst>
              <a:ext uri="{FF2B5EF4-FFF2-40B4-BE49-F238E27FC236}">
                <a16:creationId xmlns:a16="http://schemas.microsoft.com/office/drawing/2014/main" id="{EEE3F9DB-EB9C-BE4F-823B-531877B81F5E}"/>
              </a:ext>
            </a:extLst>
          </p:cNvPr>
          <p:cNvSpPr>
            <a:spLocks noGrp="1"/>
          </p:cNvSpPr>
          <p:nvPr>
            <p:ph type="pic" sz="quarter" idx="21" hasCustomPrompt="1"/>
          </p:nvPr>
        </p:nvSpPr>
        <p:spPr>
          <a:xfrm>
            <a:off x="10237946" y="3123798"/>
            <a:ext cx="1341437" cy="765294"/>
          </a:xfrm>
          <a:noFill/>
        </p:spPr>
        <p:txBody>
          <a:bodyPr anchor="ctr"/>
          <a:lstStyle>
            <a:lvl1pPr marL="0" indent="0" algn="ctr">
              <a:buNone/>
              <a:defRPr/>
            </a:lvl1pPr>
          </a:lstStyle>
          <a:p>
            <a:r>
              <a:rPr lang="en-US"/>
              <a:t>Client Logo</a:t>
            </a:r>
          </a:p>
        </p:txBody>
      </p:sp>
      <p:sp>
        <p:nvSpPr>
          <p:cNvPr id="20" name="Picture Placeholder 7">
            <a:extLst>
              <a:ext uri="{FF2B5EF4-FFF2-40B4-BE49-F238E27FC236}">
                <a16:creationId xmlns:a16="http://schemas.microsoft.com/office/drawing/2014/main" id="{1F77D564-9108-AB40-8DD3-23D1F6FEE5BF}"/>
              </a:ext>
            </a:extLst>
          </p:cNvPr>
          <p:cNvSpPr>
            <a:spLocks noGrp="1"/>
          </p:cNvSpPr>
          <p:nvPr>
            <p:ph type="pic" sz="quarter" idx="22" hasCustomPrompt="1"/>
          </p:nvPr>
        </p:nvSpPr>
        <p:spPr>
          <a:xfrm>
            <a:off x="6221875" y="4096072"/>
            <a:ext cx="1341437" cy="765294"/>
          </a:xfrm>
          <a:noFill/>
        </p:spPr>
        <p:txBody>
          <a:bodyPr anchor="ctr"/>
          <a:lstStyle>
            <a:lvl1pPr marL="0" indent="0" algn="ctr">
              <a:buNone/>
              <a:defRPr/>
            </a:lvl1pPr>
          </a:lstStyle>
          <a:p>
            <a:r>
              <a:rPr lang="en-US"/>
              <a:t>Client Logo</a:t>
            </a:r>
          </a:p>
        </p:txBody>
      </p:sp>
      <p:sp>
        <p:nvSpPr>
          <p:cNvPr id="21" name="Picture Placeholder 7">
            <a:extLst>
              <a:ext uri="{FF2B5EF4-FFF2-40B4-BE49-F238E27FC236}">
                <a16:creationId xmlns:a16="http://schemas.microsoft.com/office/drawing/2014/main" id="{4D040AF5-EB9A-084C-BDA7-CCD5375FBFD3}"/>
              </a:ext>
            </a:extLst>
          </p:cNvPr>
          <p:cNvSpPr>
            <a:spLocks noGrp="1"/>
          </p:cNvSpPr>
          <p:nvPr>
            <p:ph type="pic" sz="quarter" idx="23" hasCustomPrompt="1"/>
          </p:nvPr>
        </p:nvSpPr>
        <p:spPr>
          <a:xfrm>
            <a:off x="8229910" y="4096072"/>
            <a:ext cx="1341437" cy="765294"/>
          </a:xfrm>
          <a:noFill/>
        </p:spPr>
        <p:txBody>
          <a:bodyPr anchor="ctr"/>
          <a:lstStyle>
            <a:lvl1pPr marL="0" indent="0" algn="ctr">
              <a:buNone/>
              <a:defRPr/>
            </a:lvl1pPr>
          </a:lstStyle>
          <a:p>
            <a:r>
              <a:rPr lang="en-US"/>
              <a:t>Client Logo</a:t>
            </a:r>
          </a:p>
        </p:txBody>
      </p:sp>
      <p:sp>
        <p:nvSpPr>
          <p:cNvPr id="22" name="Picture Placeholder 7">
            <a:extLst>
              <a:ext uri="{FF2B5EF4-FFF2-40B4-BE49-F238E27FC236}">
                <a16:creationId xmlns:a16="http://schemas.microsoft.com/office/drawing/2014/main" id="{E908DD8D-7B9A-A14C-BB7C-594BDD68A245}"/>
              </a:ext>
            </a:extLst>
          </p:cNvPr>
          <p:cNvSpPr>
            <a:spLocks noGrp="1"/>
          </p:cNvSpPr>
          <p:nvPr>
            <p:ph type="pic" sz="quarter" idx="24" hasCustomPrompt="1"/>
          </p:nvPr>
        </p:nvSpPr>
        <p:spPr>
          <a:xfrm>
            <a:off x="10237946" y="4096072"/>
            <a:ext cx="1341437" cy="765294"/>
          </a:xfrm>
          <a:noFill/>
        </p:spPr>
        <p:txBody>
          <a:bodyPr anchor="ctr"/>
          <a:lstStyle>
            <a:lvl1pPr marL="0" indent="0" algn="ctr">
              <a:buNone/>
              <a:defRPr/>
            </a:lvl1pPr>
          </a:lstStyle>
          <a:p>
            <a:r>
              <a:rPr lang="en-US"/>
              <a:t>Client Logo</a:t>
            </a:r>
          </a:p>
        </p:txBody>
      </p:sp>
      <p:sp>
        <p:nvSpPr>
          <p:cNvPr id="23" name="Picture Placeholder 7">
            <a:extLst>
              <a:ext uri="{FF2B5EF4-FFF2-40B4-BE49-F238E27FC236}">
                <a16:creationId xmlns:a16="http://schemas.microsoft.com/office/drawing/2014/main" id="{0848EB05-1277-4241-9AC1-B019C297564A}"/>
              </a:ext>
            </a:extLst>
          </p:cNvPr>
          <p:cNvSpPr>
            <a:spLocks noGrp="1"/>
          </p:cNvSpPr>
          <p:nvPr>
            <p:ph type="pic" sz="quarter" idx="25" hasCustomPrompt="1"/>
          </p:nvPr>
        </p:nvSpPr>
        <p:spPr>
          <a:xfrm>
            <a:off x="6221875" y="5114644"/>
            <a:ext cx="1341437" cy="765294"/>
          </a:xfrm>
          <a:noFill/>
        </p:spPr>
        <p:txBody>
          <a:bodyPr anchor="ctr"/>
          <a:lstStyle>
            <a:lvl1pPr marL="0" indent="0" algn="ctr">
              <a:buNone/>
              <a:defRPr/>
            </a:lvl1pPr>
          </a:lstStyle>
          <a:p>
            <a:r>
              <a:rPr lang="en-US"/>
              <a:t>Client Logo</a:t>
            </a:r>
          </a:p>
        </p:txBody>
      </p:sp>
      <p:sp>
        <p:nvSpPr>
          <p:cNvPr id="24" name="Picture Placeholder 7">
            <a:extLst>
              <a:ext uri="{FF2B5EF4-FFF2-40B4-BE49-F238E27FC236}">
                <a16:creationId xmlns:a16="http://schemas.microsoft.com/office/drawing/2014/main" id="{E310FA1B-E0C8-E84F-AC76-8CE15783E245}"/>
              </a:ext>
            </a:extLst>
          </p:cNvPr>
          <p:cNvSpPr>
            <a:spLocks noGrp="1"/>
          </p:cNvSpPr>
          <p:nvPr>
            <p:ph type="pic" sz="quarter" idx="26" hasCustomPrompt="1"/>
          </p:nvPr>
        </p:nvSpPr>
        <p:spPr>
          <a:xfrm>
            <a:off x="8229910" y="5114644"/>
            <a:ext cx="1341437" cy="765294"/>
          </a:xfrm>
          <a:noFill/>
        </p:spPr>
        <p:txBody>
          <a:bodyPr anchor="ctr"/>
          <a:lstStyle>
            <a:lvl1pPr marL="0" indent="0" algn="ctr">
              <a:buNone/>
              <a:defRPr/>
            </a:lvl1pPr>
          </a:lstStyle>
          <a:p>
            <a:r>
              <a:rPr lang="en-US"/>
              <a:t>Client Logo</a:t>
            </a:r>
          </a:p>
        </p:txBody>
      </p:sp>
      <p:sp>
        <p:nvSpPr>
          <p:cNvPr id="25" name="Picture Placeholder 7">
            <a:extLst>
              <a:ext uri="{FF2B5EF4-FFF2-40B4-BE49-F238E27FC236}">
                <a16:creationId xmlns:a16="http://schemas.microsoft.com/office/drawing/2014/main" id="{36BC7121-4F04-324D-82DD-B62FC97BC9F1}"/>
              </a:ext>
            </a:extLst>
          </p:cNvPr>
          <p:cNvSpPr>
            <a:spLocks noGrp="1"/>
          </p:cNvSpPr>
          <p:nvPr>
            <p:ph type="pic" sz="quarter" idx="27" hasCustomPrompt="1"/>
          </p:nvPr>
        </p:nvSpPr>
        <p:spPr>
          <a:xfrm>
            <a:off x="10237946" y="5114644"/>
            <a:ext cx="1341437" cy="765294"/>
          </a:xfrm>
          <a:noFill/>
        </p:spPr>
        <p:txBody>
          <a:bodyPr anchor="ctr"/>
          <a:lstStyle>
            <a:lvl1pPr marL="0" indent="0" algn="ctr">
              <a:buNone/>
              <a:defRPr/>
            </a:lvl1pPr>
          </a:lstStyle>
          <a:p>
            <a:r>
              <a:rPr lang="en-US"/>
              <a:t>Client Logo</a:t>
            </a:r>
          </a:p>
        </p:txBody>
      </p:sp>
    </p:spTree>
    <p:extLst>
      <p:ext uri="{BB962C8B-B14F-4D97-AF65-F5344CB8AC3E}">
        <p14:creationId xmlns:p14="http://schemas.microsoft.com/office/powerpoint/2010/main" val="3114465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29" name="Picture Placeholder 2">
            <a:extLst>
              <a:ext uri="{FF2B5EF4-FFF2-40B4-BE49-F238E27FC236}">
                <a16:creationId xmlns:a16="http://schemas.microsoft.com/office/drawing/2014/main" id="{D68B37E5-C47B-1641-9A35-83B5916C2A07}"/>
              </a:ext>
            </a:extLst>
          </p:cNvPr>
          <p:cNvSpPr>
            <a:spLocks noGrp="1"/>
          </p:cNvSpPr>
          <p:nvPr>
            <p:ph type="pic" sz="quarter" idx="14" hasCustomPrompt="1"/>
          </p:nvPr>
        </p:nvSpPr>
        <p:spPr>
          <a:xfrm>
            <a:off x="3406955" y="2477649"/>
            <a:ext cx="1030237" cy="1028501"/>
          </a:xfrm>
          <a:prstGeom prst="ellipse">
            <a:avLst/>
          </a:prstGeom>
          <a:solidFill>
            <a:schemeClr val="accent4">
              <a:lumMod val="50000"/>
            </a:schemeClr>
          </a:solidFill>
        </p:spPr>
        <p:txBody>
          <a:bodyPr anchor="ctr">
            <a:normAutofit/>
          </a:bodyPr>
          <a:lstStyle>
            <a:lvl1pPr marL="0" indent="0" algn="ctr">
              <a:lnSpc>
                <a:spcPct val="100000"/>
              </a:lnSpc>
              <a:spcBef>
                <a:spcPts val="0"/>
              </a:spcBef>
              <a:buNone/>
              <a:defRPr sz="1050" b="1">
                <a:solidFill>
                  <a:schemeClr val="bg1"/>
                </a:solidFill>
              </a:defRPr>
            </a:lvl1pPr>
          </a:lstStyle>
          <a:p>
            <a:r>
              <a:rPr lang="en-US"/>
              <a:t>Add Picture</a:t>
            </a:r>
          </a:p>
        </p:txBody>
      </p:sp>
      <p:sp>
        <p:nvSpPr>
          <p:cNvPr id="30" name="Picture Placeholder 2">
            <a:extLst>
              <a:ext uri="{FF2B5EF4-FFF2-40B4-BE49-F238E27FC236}">
                <a16:creationId xmlns:a16="http://schemas.microsoft.com/office/drawing/2014/main" id="{3EB84A92-0FA9-4942-941F-81B895846216}"/>
              </a:ext>
            </a:extLst>
          </p:cNvPr>
          <p:cNvSpPr>
            <a:spLocks noGrp="1"/>
          </p:cNvSpPr>
          <p:nvPr>
            <p:ph type="pic" sz="quarter" idx="15" hasCustomPrompt="1"/>
          </p:nvPr>
        </p:nvSpPr>
        <p:spPr>
          <a:xfrm>
            <a:off x="560741" y="2477649"/>
            <a:ext cx="1030237" cy="1028501"/>
          </a:xfrm>
          <a:prstGeom prst="ellipse">
            <a:avLst/>
          </a:prstGeom>
          <a:solidFill>
            <a:schemeClr val="accent4">
              <a:lumMod val="50000"/>
            </a:schemeClr>
          </a:solidFill>
        </p:spPr>
        <p:txBody>
          <a:bodyPr anchor="ctr">
            <a:normAutofit/>
          </a:bodyPr>
          <a:lstStyle>
            <a:lvl1pPr marL="0" indent="0" algn="ctr">
              <a:lnSpc>
                <a:spcPct val="100000"/>
              </a:lnSpc>
              <a:spcBef>
                <a:spcPts val="0"/>
              </a:spcBef>
              <a:buNone/>
              <a:defRPr sz="1050" b="1">
                <a:solidFill>
                  <a:schemeClr val="bg1"/>
                </a:solidFill>
              </a:defRPr>
            </a:lvl1pPr>
          </a:lstStyle>
          <a:p>
            <a:r>
              <a:rPr lang="en-US"/>
              <a:t>Add Picture</a:t>
            </a:r>
          </a:p>
        </p:txBody>
      </p:sp>
      <p:sp>
        <p:nvSpPr>
          <p:cNvPr id="31" name="Picture Placeholder 2">
            <a:extLst>
              <a:ext uri="{FF2B5EF4-FFF2-40B4-BE49-F238E27FC236}">
                <a16:creationId xmlns:a16="http://schemas.microsoft.com/office/drawing/2014/main" id="{AF39D087-1DC6-3E46-87E9-485A71B34245}"/>
              </a:ext>
            </a:extLst>
          </p:cNvPr>
          <p:cNvSpPr>
            <a:spLocks noGrp="1"/>
          </p:cNvSpPr>
          <p:nvPr>
            <p:ph type="pic" sz="quarter" idx="16" hasCustomPrompt="1"/>
          </p:nvPr>
        </p:nvSpPr>
        <p:spPr>
          <a:xfrm>
            <a:off x="6205505" y="2477649"/>
            <a:ext cx="1030237" cy="1028501"/>
          </a:xfrm>
          <a:prstGeom prst="ellipse">
            <a:avLst/>
          </a:prstGeom>
          <a:solidFill>
            <a:schemeClr val="accent4">
              <a:lumMod val="50000"/>
            </a:schemeClr>
          </a:solidFill>
        </p:spPr>
        <p:txBody>
          <a:bodyPr anchor="ctr">
            <a:normAutofit/>
          </a:bodyPr>
          <a:lstStyle>
            <a:lvl1pPr marL="0" indent="0" algn="ctr">
              <a:lnSpc>
                <a:spcPct val="100000"/>
              </a:lnSpc>
              <a:spcBef>
                <a:spcPts val="0"/>
              </a:spcBef>
              <a:buNone/>
              <a:defRPr sz="1050" b="1">
                <a:solidFill>
                  <a:schemeClr val="bg1"/>
                </a:solidFill>
              </a:defRPr>
            </a:lvl1pPr>
          </a:lstStyle>
          <a:p>
            <a:r>
              <a:rPr lang="en-US"/>
              <a:t>Add Picture</a:t>
            </a:r>
          </a:p>
        </p:txBody>
      </p:sp>
      <p:sp>
        <p:nvSpPr>
          <p:cNvPr id="32" name="Picture Placeholder 2">
            <a:extLst>
              <a:ext uri="{FF2B5EF4-FFF2-40B4-BE49-F238E27FC236}">
                <a16:creationId xmlns:a16="http://schemas.microsoft.com/office/drawing/2014/main" id="{CAF75F10-360C-DF47-B2BA-BB8A53920B23}"/>
              </a:ext>
            </a:extLst>
          </p:cNvPr>
          <p:cNvSpPr>
            <a:spLocks noGrp="1"/>
          </p:cNvSpPr>
          <p:nvPr>
            <p:ph type="pic" sz="quarter" idx="17" hasCustomPrompt="1"/>
          </p:nvPr>
        </p:nvSpPr>
        <p:spPr>
          <a:xfrm>
            <a:off x="9003539" y="2477649"/>
            <a:ext cx="1030237" cy="1028501"/>
          </a:xfrm>
          <a:prstGeom prst="ellipse">
            <a:avLst/>
          </a:prstGeom>
          <a:solidFill>
            <a:schemeClr val="accent4">
              <a:lumMod val="50000"/>
            </a:schemeClr>
          </a:solidFill>
        </p:spPr>
        <p:txBody>
          <a:bodyPr anchor="ctr">
            <a:normAutofit/>
          </a:bodyPr>
          <a:lstStyle>
            <a:lvl1pPr marL="0" indent="0" algn="ctr">
              <a:lnSpc>
                <a:spcPct val="100000"/>
              </a:lnSpc>
              <a:spcBef>
                <a:spcPts val="0"/>
              </a:spcBef>
              <a:buNone/>
              <a:defRPr sz="1050" b="1">
                <a:solidFill>
                  <a:schemeClr val="bg1"/>
                </a:solidFill>
              </a:defRPr>
            </a:lvl1pPr>
          </a:lstStyle>
          <a:p>
            <a:r>
              <a:rPr lang="en-US"/>
              <a:t>Add Picture</a:t>
            </a:r>
          </a:p>
        </p:txBody>
      </p:sp>
      <p:sp>
        <p:nvSpPr>
          <p:cNvPr id="33" name="Picture Placeholder 2">
            <a:extLst>
              <a:ext uri="{FF2B5EF4-FFF2-40B4-BE49-F238E27FC236}">
                <a16:creationId xmlns:a16="http://schemas.microsoft.com/office/drawing/2014/main" id="{57A78F6F-2FE5-AC44-9924-DCBFA03D4488}"/>
              </a:ext>
            </a:extLst>
          </p:cNvPr>
          <p:cNvSpPr>
            <a:spLocks noGrp="1"/>
          </p:cNvSpPr>
          <p:nvPr>
            <p:ph type="pic" sz="quarter" idx="18" hasCustomPrompt="1"/>
          </p:nvPr>
        </p:nvSpPr>
        <p:spPr>
          <a:xfrm>
            <a:off x="3406955" y="4069103"/>
            <a:ext cx="1030237" cy="1028501"/>
          </a:xfrm>
          <a:prstGeom prst="ellipse">
            <a:avLst/>
          </a:prstGeom>
          <a:solidFill>
            <a:schemeClr val="accent4">
              <a:lumMod val="50000"/>
            </a:schemeClr>
          </a:solidFill>
        </p:spPr>
        <p:txBody>
          <a:bodyPr anchor="ctr">
            <a:normAutofit/>
          </a:bodyPr>
          <a:lstStyle>
            <a:lvl1pPr marL="0" indent="0" algn="ctr">
              <a:lnSpc>
                <a:spcPct val="100000"/>
              </a:lnSpc>
              <a:spcBef>
                <a:spcPts val="0"/>
              </a:spcBef>
              <a:buNone/>
              <a:defRPr sz="1050" b="1">
                <a:solidFill>
                  <a:schemeClr val="bg1"/>
                </a:solidFill>
              </a:defRPr>
            </a:lvl1pPr>
          </a:lstStyle>
          <a:p>
            <a:r>
              <a:rPr lang="en-US"/>
              <a:t>Add Picture</a:t>
            </a:r>
          </a:p>
        </p:txBody>
      </p:sp>
      <p:sp>
        <p:nvSpPr>
          <p:cNvPr id="34" name="Picture Placeholder 2">
            <a:extLst>
              <a:ext uri="{FF2B5EF4-FFF2-40B4-BE49-F238E27FC236}">
                <a16:creationId xmlns:a16="http://schemas.microsoft.com/office/drawing/2014/main" id="{58B94BC4-2D82-5641-B93D-B4542C823090}"/>
              </a:ext>
            </a:extLst>
          </p:cNvPr>
          <p:cNvSpPr>
            <a:spLocks noGrp="1"/>
          </p:cNvSpPr>
          <p:nvPr>
            <p:ph type="pic" sz="quarter" idx="19" hasCustomPrompt="1"/>
          </p:nvPr>
        </p:nvSpPr>
        <p:spPr>
          <a:xfrm>
            <a:off x="560741" y="4069103"/>
            <a:ext cx="1030237" cy="1028501"/>
          </a:xfrm>
          <a:prstGeom prst="ellipse">
            <a:avLst/>
          </a:prstGeom>
          <a:solidFill>
            <a:schemeClr val="accent4">
              <a:lumMod val="50000"/>
            </a:schemeClr>
          </a:solidFill>
        </p:spPr>
        <p:txBody>
          <a:bodyPr anchor="ctr">
            <a:normAutofit/>
          </a:bodyPr>
          <a:lstStyle>
            <a:lvl1pPr marL="0" indent="0" algn="ctr">
              <a:lnSpc>
                <a:spcPct val="100000"/>
              </a:lnSpc>
              <a:spcBef>
                <a:spcPts val="0"/>
              </a:spcBef>
              <a:buNone/>
              <a:defRPr sz="1050" b="1">
                <a:solidFill>
                  <a:schemeClr val="bg1"/>
                </a:solidFill>
              </a:defRPr>
            </a:lvl1pPr>
          </a:lstStyle>
          <a:p>
            <a:r>
              <a:rPr lang="en-US"/>
              <a:t>Add Picture</a:t>
            </a:r>
          </a:p>
        </p:txBody>
      </p:sp>
      <p:sp>
        <p:nvSpPr>
          <p:cNvPr id="35" name="Picture Placeholder 2">
            <a:extLst>
              <a:ext uri="{FF2B5EF4-FFF2-40B4-BE49-F238E27FC236}">
                <a16:creationId xmlns:a16="http://schemas.microsoft.com/office/drawing/2014/main" id="{A79B6033-59A8-F046-8FE6-5B57579A633C}"/>
              </a:ext>
            </a:extLst>
          </p:cNvPr>
          <p:cNvSpPr>
            <a:spLocks noGrp="1"/>
          </p:cNvSpPr>
          <p:nvPr>
            <p:ph type="pic" sz="quarter" idx="20" hasCustomPrompt="1"/>
          </p:nvPr>
        </p:nvSpPr>
        <p:spPr>
          <a:xfrm>
            <a:off x="6205505" y="4069103"/>
            <a:ext cx="1030237" cy="1028501"/>
          </a:xfrm>
          <a:prstGeom prst="ellipse">
            <a:avLst/>
          </a:prstGeom>
          <a:solidFill>
            <a:schemeClr val="accent4">
              <a:lumMod val="50000"/>
            </a:schemeClr>
          </a:solidFill>
        </p:spPr>
        <p:txBody>
          <a:bodyPr anchor="ctr">
            <a:normAutofit/>
          </a:bodyPr>
          <a:lstStyle>
            <a:lvl1pPr marL="0" indent="0" algn="ctr">
              <a:lnSpc>
                <a:spcPct val="100000"/>
              </a:lnSpc>
              <a:spcBef>
                <a:spcPts val="0"/>
              </a:spcBef>
              <a:buNone/>
              <a:defRPr sz="1050" b="1">
                <a:solidFill>
                  <a:schemeClr val="bg1"/>
                </a:solidFill>
              </a:defRPr>
            </a:lvl1pPr>
          </a:lstStyle>
          <a:p>
            <a:r>
              <a:rPr lang="en-US"/>
              <a:t>Add Picture</a:t>
            </a:r>
          </a:p>
        </p:txBody>
      </p:sp>
      <p:sp>
        <p:nvSpPr>
          <p:cNvPr id="36" name="Picture Placeholder 2">
            <a:extLst>
              <a:ext uri="{FF2B5EF4-FFF2-40B4-BE49-F238E27FC236}">
                <a16:creationId xmlns:a16="http://schemas.microsoft.com/office/drawing/2014/main" id="{33008A81-607B-6849-A0CB-72AC505EBADB}"/>
              </a:ext>
            </a:extLst>
          </p:cNvPr>
          <p:cNvSpPr>
            <a:spLocks noGrp="1"/>
          </p:cNvSpPr>
          <p:nvPr>
            <p:ph type="pic" sz="quarter" idx="21" hasCustomPrompt="1"/>
          </p:nvPr>
        </p:nvSpPr>
        <p:spPr>
          <a:xfrm>
            <a:off x="9003539" y="4069103"/>
            <a:ext cx="1030237" cy="1028501"/>
          </a:xfrm>
          <a:prstGeom prst="ellipse">
            <a:avLst/>
          </a:prstGeom>
          <a:solidFill>
            <a:schemeClr val="accent4">
              <a:lumMod val="50000"/>
            </a:schemeClr>
          </a:solidFill>
        </p:spPr>
        <p:txBody>
          <a:bodyPr anchor="ctr">
            <a:normAutofit/>
          </a:bodyPr>
          <a:lstStyle>
            <a:lvl1pPr marL="0" indent="0" algn="ctr">
              <a:lnSpc>
                <a:spcPct val="100000"/>
              </a:lnSpc>
              <a:spcBef>
                <a:spcPts val="0"/>
              </a:spcBef>
              <a:buNone/>
              <a:defRPr sz="1050" b="1">
                <a:solidFill>
                  <a:schemeClr val="bg1"/>
                </a:solidFill>
              </a:defRPr>
            </a:lvl1pPr>
          </a:lstStyle>
          <a:p>
            <a:r>
              <a:rPr lang="en-US"/>
              <a:t>Add Picture</a:t>
            </a:r>
          </a:p>
        </p:txBody>
      </p:sp>
      <p:sp>
        <p:nvSpPr>
          <p:cNvPr id="4" name="Date Placeholder 3"/>
          <p:cNvSpPr>
            <a:spLocks noGrp="1"/>
          </p:cNvSpPr>
          <p:nvPr>
            <p:ph type="dt" sz="half" idx="10"/>
          </p:nvPr>
        </p:nvSpPr>
        <p:spPr/>
        <p:txBody>
          <a:bodyPr/>
          <a:lstStyle/>
          <a:p>
            <a:fld id="{DB7EE005-9238-4EDB-8632-E512DDF58CAA}" type="datetime1">
              <a:rPr lang="en-GB" smtClean="0"/>
              <a:t>11/11/2021</a:t>
            </a:fld>
            <a:endParaRPr lang="en-GB"/>
          </a:p>
        </p:txBody>
      </p:sp>
      <p:sp>
        <p:nvSpPr>
          <p:cNvPr id="5" name="Footer Placeholder 4"/>
          <p:cNvSpPr>
            <a:spLocks noGrp="1"/>
          </p:cNvSpPr>
          <p:nvPr>
            <p:ph type="ftr" sz="quarter" idx="11"/>
          </p:nvPr>
        </p:nvSpPr>
        <p:spPr>
          <a:xfrm>
            <a:off x="609600" y="6330689"/>
            <a:ext cx="4013200" cy="365125"/>
          </a:xfrm>
        </p:spPr>
        <p:txBody>
          <a:bodyPr/>
          <a:lstStyle/>
          <a:p>
            <a:r>
              <a:rPr lang="en-US"/>
              <a:t>© SLALOM. ALL RIGHTS RESERVED. PROPRIETARY AND CONFIDENTIAL.</a:t>
            </a:r>
          </a:p>
        </p:txBody>
      </p:sp>
      <p:sp>
        <p:nvSpPr>
          <p:cNvPr id="6" name="Slide Number Placeholder 5"/>
          <p:cNvSpPr>
            <a:spLocks noGrp="1"/>
          </p:cNvSpPr>
          <p:nvPr>
            <p:ph type="sldNum" sz="quarter" idx="12"/>
          </p:nvPr>
        </p:nvSpPr>
        <p:spPr/>
        <p:txBody>
          <a:bodyPr/>
          <a:lstStyle/>
          <a:p>
            <a:fld id="{D89D76C3-A5A9-4168-BE2E-6A3D1757D92E}" type="slidenum">
              <a:rPr lang="en-GB" smtClean="0"/>
              <a:t>‹#›</a:t>
            </a:fld>
            <a:endParaRPr lang="en-GB"/>
          </a:p>
        </p:txBody>
      </p:sp>
      <p:sp>
        <p:nvSpPr>
          <p:cNvPr id="8" name="Slide Number Placeholder 3">
            <a:extLst>
              <a:ext uri="{FF2B5EF4-FFF2-40B4-BE49-F238E27FC236}">
                <a16:creationId xmlns:a16="http://schemas.microsoft.com/office/drawing/2014/main" id="{960EBC7C-5BE1-5A4D-B786-5AEA3224448A}"/>
              </a:ext>
            </a:extLst>
          </p:cNvPr>
          <p:cNvSpPr txBox="1">
            <a:spLocks/>
          </p:cNvSpPr>
          <p:nvPr userDrawn="1"/>
        </p:nvSpPr>
        <p:spPr>
          <a:xfrm>
            <a:off x="8610600" y="6311194"/>
            <a:ext cx="2971800" cy="365125"/>
          </a:xfrm>
          <a:prstGeom prst="rect">
            <a:avLst/>
          </a:prstGeom>
        </p:spPr>
        <p:txBody>
          <a:bodyPr vert="horz" lIns="0" tIns="0" rIns="0" bIns="0" rtlCol="0" anchor="ctr"/>
          <a:lstStyle>
            <a:defPPr>
              <a:defRPr lang="en-US"/>
            </a:defPPr>
            <a:lvl1pPr marL="0" algn="r" defTabSz="914400" rtl="0" eaLnBrk="1" latinLnBrk="0" hangingPunct="1">
              <a:defRPr sz="800" kern="1200">
                <a:solidFill>
                  <a:schemeClr val="tx1">
                    <a:tint val="75000"/>
                  </a:schemeClr>
                </a:solidFill>
                <a:latin typeface="Slalom Sans Light" panose="000004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9D76C3-A5A9-4168-BE2E-6A3D1757D92E}" type="slidenum">
              <a:rPr lang="en-GB" smtClean="0"/>
              <a:pPr/>
              <a:t>‹#›</a:t>
            </a:fld>
            <a:endParaRPr lang="en-GB"/>
          </a:p>
        </p:txBody>
      </p:sp>
      <p:pic>
        <p:nvPicPr>
          <p:cNvPr id="15" name="Picture 7">
            <a:extLst>
              <a:ext uri="{FF2B5EF4-FFF2-40B4-BE49-F238E27FC236}">
                <a16:creationId xmlns:a16="http://schemas.microsoft.com/office/drawing/2014/main" id="{6476B0B4-A6CB-7844-893F-4D11F4DD7C87}"/>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617200" y="559162"/>
            <a:ext cx="977900" cy="253529"/>
          </a:xfrm>
          <a:prstGeom prst="rect">
            <a:avLst/>
          </a:prstGeom>
        </p:spPr>
      </p:pic>
    </p:spTree>
    <p:extLst>
      <p:ext uri="{BB962C8B-B14F-4D97-AF65-F5344CB8AC3E}">
        <p14:creationId xmlns:p14="http://schemas.microsoft.com/office/powerpoint/2010/main" val="41174790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B5927F4-05E8-D342-8268-0975D9C26918}"/>
              </a:ext>
            </a:extLst>
          </p:cNvPr>
          <p:cNvSpPr>
            <a:spLocks noGrp="1"/>
          </p:cNvSpPr>
          <p:nvPr>
            <p:ph type="pic" sz="quarter" idx="13"/>
          </p:nvPr>
        </p:nvSpPr>
        <p:spPr>
          <a:xfrm>
            <a:off x="609599" y="719137"/>
            <a:ext cx="1638301" cy="1638301"/>
          </a:xfrm>
          <a:prstGeom prst="ellipse">
            <a:avLst/>
          </a:prstGeom>
          <a:solidFill>
            <a:schemeClr val="accent3"/>
          </a:solidFill>
        </p:spPr>
        <p:txBody>
          <a:bodyPr lIns="0" tIns="0" rIns="0" bIns="0" anchor="ctr"/>
          <a:lstStyle>
            <a:lvl1pPr marL="0" indent="0" algn="ctr">
              <a:buNone/>
              <a:defRPr/>
            </a:lvl1pPr>
          </a:lstStyle>
          <a:p>
            <a:r>
              <a:rPr lang="en-US"/>
              <a:t>Click icon to add picture</a:t>
            </a:r>
          </a:p>
        </p:txBody>
      </p:sp>
      <p:sp>
        <p:nvSpPr>
          <p:cNvPr id="4" name="Date Placeholder 3"/>
          <p:cNvSpPr>
            <a:spLocks noGrp="1"/>
          </p:cNvSpPr>
          <p:nvPr>
            <p:ph type="dt" sz="half" idx="10"/>
          </p:nvPr>
        </p:nvSpPr>
        <p:spPr/>
        <p:txBody>
          <a:bodyPr/>
          <a:lstStyle/>
          <a:p>
            <a:fld id="{DB7EE005-9238-4EDB-8632-E512DDF58CAA}" type="datetime1">
              <a:rPr lang="en-GB" smtClean="0"/>
              <a:t>11/11/2021</a:t>
            </a:fld>
            <a:endParaRPr lang="en-GB"/>
          </a:p>
        </p:txBody>
      </p:sp>
      <p:sp>
        <p:nvSpPr>
          <p:cNvPr id="5" name="Footer Placeholder 4"/>
          <p:cNvSpPr>
            <a:spLocks noGrp="1"/>
          </p:cNvSpPr>
          <p:nvPr>
            <p:ph type="ftr" sz="quarter" idx="11"/>
          </p:nvPr>
        </p:nvSpPr>
        <p:spPr>
          <a:xfrm>
            <a:off x="609600" y="6330689"/>
            <a:ext cx="4013200" cy="365125"/>
          </a:xfrm>
        </p:spPr>
        <p:txBody>
          <a:bodyPr/>
          <a:lstStyle/>
          <a:p>
            <a:r>
              <a:rPr lang="en-US"/>
              <a:t>© SLALOM. ALL RIGHTS RESERVED. PROPRIETARY AND CONFIDENTIAL.</a:t>
            </a:r>
          </a:p>
        </p:txBody>
      </p:sp>
      <p:sp>
        <p:nvSpPr>
          <p:cNvPr id="6" name="Slide Number Placeholder 5"/>
          <p:cNvSpPr>
            <a:spLocks noGrp="1"/>
          </p:cNvSpPr>
          <p:nvPr>
            <p:ph type="sldNum" sz="quarter" idx="12"/>
          </p:nvPr>
        </p:nvSpPr>
        <p:spPr/>
        <p:txBody>
          <a:bodyPr/>
          <a:lstStyle/>
          <a:p>
            <a:fld id="{D89D76C3-A5A9-4168-BE2E-6A3D1757D92E}" type="slidenum">
              <a:rPr lang="en-GB" smtClean="0"/>
              <a:t>‹#›</a:t>
            </a:fld>
            <a:endParaRPr lang="en-GB"/>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636228" y="571896"/>
            <a:ext cx="946172" cy="245303"/>
          </a:xfrm>
          <a:prstGeom prst="rect">
            <a:avLst/>
          </a:prstGeom>
        </p:spPr>
      </p:pic>
    </p:spTree>
    <p:extLst>
      <p:ext uri="{BB962C8B-B14F-4D97-AF65-F5344CB8AC3E}">
        <p14:creationId xmlns:p14="http://schemas.microsoft.com/office/powerpoint/2010/main" val="33510155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alf Cirlce Photo">
    <p:spTree>
      <p:nvGrpSpPr>
        <p:cNvPr id="1" name=""/>
        <p:cNvGrpSpPr/>
        <p:nvPr/>
      </p:nvGrpSpPr>
      <p:grpSpPr>
        <a:xfrm>
          <a:off x="0" y="0"/>
          <a:ext cx="0" cy="0"/>
          <a:chOff x="0" y="0"/>
          <a:chExt cx="0" cy="0"/>
        </a:xfrm>
      </p:grpSpPr>
      <p:sp>
        <p:nvSpPr>
          <p:cNvPr id="30" name="Picture Placeholder 2">
            <a:extLst>
              <a:ext uri="{FF2B5EF4-FFF2-40B4-BE49-F238E27FC236}">
                <a16:creationId xmlns:a16="http://schemas.microsoft.com/office/drawing/2014/main" id="{3EB84A92-0FA9-4942-941F-81B895846216}"/>
              </a:ext>
            </a:extLst>
          </p:cNvPr>
          <p:cNvSpPr>
            <a:spLocks noGrp="1"/>
          </p:cNvSpPr>
          <p:nvPr>
            <p:ph type="pic" sz="quarter" idx="15" hasCustomPrompt="1"/>
          </p:nvPr>
        </p:nvSpPr>
        <p:spPr>
          <a:xfrm>
            <a:off x="8070862" y="-2596215"/>
            <a:ext cx="5775624" cy="5846438"/>
          </a:xfrm>
          <a:prstGeom prst="ellipse">
            <a:avLst/>
          </a:prstGeom>
          <a:solidFill>
            <a:schemeClr val="accent4">
              <a:lumMod val="50000"/>
            </a:schemeClr>
          </a:solidFill>
        </p:spPr>
        <p:txBody>
          <a:bodyPr anchor="ctr">
            <a:normAutofit/>
          </a:bodyPr>
          <a:lstStyle>
            <a:lvl1pPr marL="0" indent="0" algn="ctr">
              <a:lnSpc>
                <a:spcPct val="100000"/>
              </a:lnSpc>
              <a:spcBef>
                <a:spcPts val="0"/>
              </a:spcBef>
              <a:buNone/>
              <a:defRPr sz="2800" b="1">
                <a:solidFill>
                  <a:schemeClr val="bg1"/>
                </a:solidFill>
              </a:defRPr>
            </a:lvl1pPr>
          </a:lstStyle>
          <a:p>
            <a:r>
              <a:rPr lang="en-US" dirty="0"/>
              <a:t>Add Picture</a:t>
            </a:r>
          </a:p>
        </p:txBody>
      </p:sp>
      <p:sp>
        <p:nvSpPr>
          <p:cNvPr id="4" name="Date Placeholder 3"/>
          <p:cNvSpPr>
            <a:spLocks noGrp="1"/>
          </p:cNvSpPr>
          <p:nvPr>
            <p:ph type="dt" sz="half" idx="10"/>
          </p:nvPr>
        </p:nvSpPr>
        <p:spPr/>
        <p:txBody>
          <a:bodyPr/>
          <a:lstStyle/>
          <a:p>
            <a:fld id="{DB7EE005-9238-4EDB-8632-E512DDF58CAA}" type="datetime1">
              <a:rPr lang="en-GB" smtClean="0"/>
              <a:t>11/11/2021</a:t>
            </a:fld>
            <a:endParaRPr lang="en-GB"/>
          </a:p>
        </p:txBody>
      </p:sp>
      <p:sp>
        <p:nvSpPr>
          <p:cNvPr id="5" name="Footer Placeholder 4"/>
          <p:cNvSpPr>
            <a:spLocks noGrp="1"/>
          </p:cNvSpPr>
          <p:nvPr>
            <p:ph type="ftr" sz="quarter" idx="11"/>
          </p:nvPr>
        </p:nvSpPr>
        <p:spPr>
          <a:xfrm>
            <a:off x="609600" y="6330689"/>
            <a:ext cx="4013200" cy="365125"/>
          </a:xfrm>
        </p:spPr>
        <p:txBody>
          <a:bodyPr/>
          <a:lstStyle/>
          <a:p>
            <a:r>
              <a:rPr lang="en-US"/>
              <a:t>© SLALOM. ALL RIGHTS RESERVED. PROPRIETARY AND CONFIDENTIAL.</a:t>
            </a:r>
          </a:p>
        </p:txBody>
      </p:sp>
      <p:sp>
        <p:nvSpPr>
          <p:cNvPr id="6" name="Slide Number Placeholder 5"/>
          <p:cNvSpPr>
            <a:spLocks noGrp="1"/>
          </p:cNvSpPr>
          <p:nvPr>
            <p:ph type="sldNum" sz="quarter" idx="12"/>
          </p:nvPr>
        </p:nvSpPr>
        <p:spPr/>
        <p:txBody>
          <a:bodyPr/>
          <a:lstStyle/>
          <a:p>
            <a:fld id="{D89D76C3-A5A9-4168-BE2E-6A3D1757D92E}" type="slidenum">
              <a:rPr lang="en-GB" smtClean="0"/>
              <a:t>‹#›</a:t>
            </a:fld>
            <a:endParaRPr lang="en-GB"/>
          </a:p>
        </p:txBody>
      </p:sp>
      <p:sp>
        <p:nvSpPr>
          <p:cNvPr id="8" name="Slide Number Placeholder 3">
            <a:extLst>
              <a:ext uri="{FF2B5EF4-FFF2-40B4-BE49-F238E27FC236}">
                <a16:creationId xmlns:a16="http://schemas.microsoft.com/office/drawing/2014/main" id="{960EBC7C-5BE1-5A4D-B786-5AEA3224448A}"/>
              </a:ext>
            </a:extLst>
          </p:cNvPr>
          <p:cNvSpPr txBox="1">
            <a:spLocks/>
          </p:cNvSpPr>
          <p:nvPr userDrawn="1"/>
        </p:nvSpPr>
        <p:spPr>
          <a:xfrm>
            <a:off x="8610600" y="6311194"/>
            <a:ext cx="2971800" cy="365125"/>
          </a:xfrm>
          <a:prstGeom prst="rect">
            <a:avLst/>
          </a:prstGeom>
        </p:spPr>
        <p:txBody>
          <a:bodyPr vert="horz" lIns="0" tIns="0" rIns="0" bIns="0" rtlCol="0" anchor="ctr"/>
          <a:lstStyle>
            <a:defPPr>
              <a:defRPr lang="en-US"/>
            </a:defPPr>
            <a:lvl1pPr marL="0" algn="r" defTabSz="914400" rtl="0" eaLnBrk="1" latinLnBrk="0" hangingPunct="1">
              <a:defRPr sz="800" kern="1200">
                <a:solidFill>
                  <a:schemeClr val="tx1">
                    <a:tint val="75000"/>
                  </a:schemeClr>
                </a:solidFill>
                <a:latin typeface="Slalom Sans Light" panose="000004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9D76C3-A5A9-4168-BE2E-6A3D1757D92E}" type="slidenum">
              <a:rPr lang="en-GB" smtClean="0"/>
              <a:pPr/>
              <a:t>‹#›</a:t>
            </a:fld>
            <a:endParaRPr lang="en-GB"/>
          </a:p>
        </p:txBody>
      </p:sp>
    </p:spTree>
    <p:extLst>
      <p:ext uri="{BB962C8B-B14F-4D97-AF65-F5344CB8AC3E}">
        <p14:creationId xmlns:p14="http://schemas.microsoft.com/office/powerpoint/2010/main" val="20382206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right">
    <p:spTree>
      <p:nvGrpSpPr>
        <p:cNvPr id="1" name=""/>
        <p:cNvGrpSpPr/>
        <p:nvPr/>
      </p:nvGrpSpPr>
      <p:grpSpPr>
        <a:xfrm>
          <a:off x="0" y="0"/>
          <a:ext cx="0" cy="0"/>
          <a:chOff x="0" y="0"/>
          <a:chExt cx="0" cy="0"/>
        </a:xfrm>
      </p:grpSpPr>
      <p:sp>
        <p:nvSpPr>
          <p:cNvPr id="8" name="Chart Placeholder 7"/>
          <p:cNvSpPr>
            <a:spLocks noGrp="1"/>
          </p:cNvSpPr>
          <p:nvPr>
            <p:ph type="chart" sz="quarter" idx="13" hasCustomPrompt="1"/>
          </p:nvPr>
        </p:nvSpPr>
        <p:spPr>
          <a:xfrm>
            <a:off x="6205538" y="1079500"/>
            <a:ext cx="5373687" cy="5168900"/>
          </a:xfrm>
          <a:solidFill>
            <a:schemeClr val="accent4">
              <a:lumMod val="50000"/>
            </a:schemeClr>
          </a:solidFill>
        </p:spPr>
        <p:txBody>
          <a:bodyPr anchor="ctr"/>
          <a:lstStyle>
            <a:lvl1pPr marL="0" indent="0" algn="ctr">
              <a:buNone/>
              <a:defRPr baseline="0">
                <a:solidFill>
                  <a:schemeClr val="bg1"/>
                </a:solidFill>
              </a:defRPr>
            </a:lvl1pPr>
          </a:lstStyle>
          <a:p>
            <a:r>
              <a:rPr lang="en-US"/>
              <a:t>Click to insert chart</a:t>
            </a:r>
            <a:endParaRPr lang="en-GB"/>
          </a:p>
        </p:txBody>
      </p:sp>
      <p:sp>
        <p:nvSpPr>
          <p:cNvPr id="3" name="Date Placeholder 2"/>
          <p:cNvSpPr>
            <a:spLocks noGrp="1"/>
          </p:cNvSpPr>
          <p:nvPr>
            <p:ph type="dt" sz="half" idx="10"/>
          </p:nvPr>
        </p:nvSpPr>
        <p:spPr/>
        <p:txBody>
          <a:bodyPr/>
          <a:lstStyle/>
          <a:p>
            <a:fld id="{F6EF39B3-04F5-42A6-A55F-73F9A76E46F8}" type="datetime1">
              <a:rPr lang="en-GB" smtClean="0"/>
              <a:t>11/11/2021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89D76C3-A5A9-4168-BE2E-6A3D1757D92E}" type="slidenum">
              <a:rPr lang="en-GB" smtClean="0"/>
              <a:pPr/>
              <a:t>‹#›</a:t>
            </a:fld>
            <a:endParaRPr lang="en-GB"/>
          </a:p>
        </p:txBody>
      </p:sp>
      <p:pic>
        <p:nvPicPr>
          <p:cNvPr id="6" name="Picture 9">
            <a:extLst>
              <a:ext uri="{FF2B5EF4-FFF2-40B4-BE49-F238E27FC236}">
                <a16:creationId xmlns:a16="http://schemas.microsoft.com/office/drawing/2014/main" id="{22B38CDB-0EF0-3A45-A43C-F01C0A1442DC}"/>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636228" y="571896"/>
            <a:ext cx="946172" cy="245303"/>
          </a:xfrm>
          <a:prstGeom prst="rect">
            <a:avLst/>
          </a:prstGeom>
        </p:spPr>
      </p:pic>
    </p:spTree>
    <p:extLst>
      <p:ext uri="{BB962C8B-B14F-4D97-AF65-F5344CB8AC3E}">
        <p14:creationId xmlns:p14="http://schemas.microsoft.com/office/powerpoint/2010/main" val="5354123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top">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6EF39B3-04F5-42A6-A55F-73F9A76E46F8}" type="datetime1">
              <a:rPr lang="en-GB" smtClean="0"/>
              <a:t>11/11/2021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89D76C3-A5A9-4168-BE2E-6A3D1757D92E}" type="slidenum">
              <a:rPr lang="en-GB" smtClean="0"/>
              <a:pPr/>
              <a:t>‹#›</a:t>
            </a:fld>
            <a:endParaRPr lang="en-GB"/>
          </a:p>
        </p:txBody>
      </p:sp>
      <p:sp>
        <p:nvSpPr>
          <p:cNvPr id="8" name="Chart Placeholder 7"/>
          <p:cNvSpPr>
            <a:spLocks noGrp="1"/>
          </p:cNvSpPr>
          <p:nvPr>
            <p:ph type="chart" sz="quarter" idx="13" hasCustomPrompt="1"/>
          </p:nvPr>
        </p:nvSpPr>
        <p:spPr>
          <a:xfrm>
            <a:off x="609600" y="2159089"/>
            <a:ext cx="10969625" cy="1939090"/>
          </a:xfrm>
          <a:solidFill>
            <a:schemeClr val="accent4">
              <a:lumMod val="50000"/>
            </a:schemeClr>
          </a:solidFill>
        </p:spPr>
        <p:txBody>
          <a:bodyPr anchor="ctr"/>
          <a:lstStyle>
            <a:lvl1pPr marL="0" indent="0" algn="ctr">
              <a:buNone/>
              <a:defRPr baseline="0">
                <a:solidFill>
                  <a:schemeClr val="bg1"/>
                </a:solidFill>
              </a:defRPr>
            </a:lvl1pPr>
          </a:lstStyle>
          <a:p>
            <a:r>
              <a:rPr lang="en-US"/>
              <a:t>Click to insert chart</a:t>
            </a:r>
            <a:endParaRPr lang="en-GB"/>
          </a:p>
        </p:txBody>
      </p:sp>
      <p:pic>
        <p:nvPicPr>
          <p:cNvPr id="6" name="Picture 9">
            <a:extLst>
              <a:ext uri="{FF2B5EF4-FFF2-40B4-BE49-F238E27FC236}">
                <a16:creationId xmlns:a16="http://schemas.microsoft.com/office/drawing/2014/main" id="{703DFA4D-2E1A-FD43-A649-6257A7870BF0}"/>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636228" y="571896"/>
            <a:ext cx="946172" cy="245303"/>
          </a:xfrm>
          <a:prstGeom prst="rect">
            <a:avLst/>
          </a:prstGeom>
        </p:spPr>
      </p:pic>
    </p:spTree>
    <p:extLst>
      <p:ext uri="{BB962C8B-B14F-4D97-AF65-F5344CB8AC3E}">
        <p14:creationId xmlns:p14="http://schemas.microsoft.com/office/powerpoint/2010/main" val="22662722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charts">
    <p:spTree>
      <p:nvGrpSpPr>
        <p:cNvPr id="1" name=""/>
        <p:cNvGrpSpPr/>
        <p:nvPr/>
      </p:nvGrpSpPr>
      <p:grpSpPr>
        <a:xfrm>
          <a:off x="0" y="0"/>
          <a:ext cx="0" cy="0"/>
          <a:chOff x="0" y="0"/>
          <a:chExt cx="0" cy="0"/>
        </a:xfrm>
      </p:grpSpPr>
      <p:sp>
        <p:nvSpPr>
          <p:cNvPr id="8" name="Chart Placeholder 7"/>
          <p:cNvSpPr>
            <a:spLocks noGrp="1"/>
          </p:cNvSpPr>
          <p:nvPr>
            <p:ph type="chart" sz="quarter" idx="13" hasCustomPrompt="1"/>
          </p:nvPr>
        </p:nvSpPr>
        <p:spPr>
          <a:xfrm>
            <a:off x="609600" y="2159088"/>
            <a:ext cx="2575817" cy="2031911"/>
          </a:xfrm>
          <a:solidFill>
            <a:schemeClr val="accent4">
              <a:lumMod val="50000"/>
            </a:schemeClr>
          </a:solidFill>
        </p:spPr>
        <p:txBody>
          <a:bodyPr anchor="ctr"/>
          <a:lstStyle>
            <a:lvl1pPr marL="0" indent="0" algn="ctr">
              <a:buNone/>
              <a:defRPr baseline="0">
                <a:solidFill>
                  <a:schemeClr val="bg1"/>
                </a:solidFill>
              </a:defRPr>
            </a:lvl1pPr>
          </a:lstStyle>
          <a:p>
            <a:r>
              <a:rPr lang="en-US"/>
              <a:t>Click to insert chart</a:t>
            </a:r>
            <a:endParaRPr lang="en-GB"/>
          </a:p>
        </p:txBody>
      </p:sp>
      <p:sp>
        <p:nvSpPr>
          <p:cNvPr id="11" name="Chart Placeholder 7"/>
          <p:cNvSpPr>
            <a:spLocks noGrp="1"/>
          </p:cNvSpPr>
          <p:nvPr>
            <p:ph type="chart" sz="quarter" idx="14" hasCustomPrompt="1"/>
          </p:nvPr>
        </p:nvSpPr>
        <p:spPr>
          <a:xfrm>
            <a:off x="3436492" y="2159088"/>
            <a:ext cx="2546960" cy="2031911"/>
          </a:xfrm>
          <a:solidFill>
            <a:schemeClr val="accent4">
              <a:lumMod val="50000"/>
            </a:schemeClr>
          </a:solidFill>
        </p:spPr>
        <p:txBody>
          <a:bodyPr anchor="ctr"/>
          <a:lstStyle>
            <a:lvl1pPr marL="0" indent="0" algn="ctr">
              <a:buNone/>
              <a:defRPr baseline="0">
                <a:solidFill>
                  <a:schemeClr val="bg1"/>
                </a:solidFill>
              </a:defRPr>
            </a:lvl1pPr>
          </a:lstStyle>
          <a:p>
            <a:r>
              <a:rPr lang="en-US"/>
              <a:t>Click to insert chart</a:t>
            </a:r>
            <a:endParaRPr lang="en-GB"/>
          </a:p>
        </p:txBody>
      </p:sp>
      <p:sp>
        <p:nvSpPr>
          <p:cNvPr id="12" name="Chart Placeholder 7"/>
          <p:cNvSpPr>
            <a:spLocks noGrp="1"/>
          </p:cNvSpPr>
          <p:nvPr>
            <p:ph type="chart" sz="quarter" idx="15" hasCustomPrompt="1"/>
          </p:nvPr>
        </p:nvSpPr>
        <p:spPr>
          <a:xfrm>
            <a:off x="6234366" y="2159088"/>
            <a:ext cx="2547120" cy="2031911"/>
          </a:xfrm>
          <a:solidFill>
            <a:schemeClr val="accent4">
              <a:lumMod val="50000"/>
            </a:schemeClr>
          </a:solidFill>
        </p:spPr>
        <p:txBody>
          <a:bodyPr anchor="ctr"/>
          <a:lstStyle>
            <a:lvl1pPr marL="0" indent="0" algn="ctr">
              <a:buNone/>
              <a:defRPr baseline="0">
                <a:solidFill>
                  <a:schemeClr val="bg1"/>
                </a:solidFill>
              </a:defRPr>
            </a:lvl1pPr>
          </a:lstStyle>
          <a:p>
            <a:r>
              <a:rPr lang="en-US"/>
              <a:t>Click to insert chart</a:t>
            </a:r>
            <a:endParaRPr lang="en-GB"/>
          </a:p>
        </p:txBody>
      </p:sp>
      <p:sp>
        <p:nvSpPr>
          <p:cNvPr id="13" name="Chart Placeholder 7"/>
          <p:cNvSpPr>
            <a:spLocks noGrp="1"/>
          </p:cNvSpPr>
          <p:nvPr>
            <p:ph type="chart" sz="quarter" idx="16" hasCustomPrompt="1"/>
          </p:nvPr>
        </p:nvSpPr>
        <p:spPr>
          <a:xfrm>
            <a:off x="9032240" y="2159088"/>
            <a:ext cx="2547280" cy="2031911"/>
          </a:xfrm>
          <a:solidFill>
            <a:schemeClr val="accent4">
              <a:lumMod val="50000"/>
            </a:schemeClr>
          </a:solidFill>
        </p:spPr>
        <p:txBody>
          <a:bodyPr anchor="ctr"/>
          <a:lstStyle>
            <a:lvl1pPr marL="0" indent="0" algn="ctr">
              <a:buNone/>
              <a:defRPr baseline="0">
                <a:solidFill>
                  <a:schemeClr val="bg1"/>
                </a:solidFill>
              </a:defRPr>
            </a:lvl1pPr>
          </a:lstStyle>
          <a:p>
            <a:r>
              <a:rPr lang="en-US"/>
              <a:t>Click to insert chart</a:t>
            </a:r>
            <a:endParaRPr lang="en-GB"/>
          </a:p>
        </p:txBody>
      </p:sp>
      <p:sp>
        <p:nvSpPr>
          <p:cNvPr id="3" name="Date Placeholder 2"/>
          <p:cNvSpPr>
            <a:spLocks noGrp="1"/>
          </p:cNvSpPr>
          <p:nvPr>
            <p:ph type="dt" sz="half" idx="10"/>
          </p:nvPr>
        </p:nvSpPr>
        <p:spPr/>
        <p:txBody>
          <a:bodyPr/>
          <a:lstStyle/>
          <a:p>
            <a:fld id="{F6EF39B3-04F5-42A6-A55F-73F9A76E46F8}" type="datetime1">
              <a:rPr lang="en-GB" smtClean="0"/>
              <a:t>11/11/2021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89D76C3-A5A9-4168-BE2E-6A3D1757D92E}" type="slidenum">
              <a:rPr lang="en-GB" smtClean="0"/>
              <a:pPr/>
              <a:t>‹#›</a:t>
            </a:fld>
            <a:endParaRPr lang="en-GB"/>
          </a:p>
        </p:txBody>
      </p:sp>
      <p:pic>
        <p:nvPicPr>
          <p:cNvPr id="9" name="Picture 9">
            <a:extLst>
              <a:ext uri="{FF2B5EF4-FFF2-40B4-BE49-F238E27FC236}">
                <a16:creationId xmlns:a16="http://schemas.microsoft.com/office/drawing/2014/main" id="{D0CEC0A5-7F25-A548-9739-2306DA0BFC34}"/>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636228" y="571896"/>
            <a:ext cx="946172" cy="245303"/>
          </a:xfrm>
          <a:prstGeom prst="rect">
            <a:avLst/>
          </a:prstGeom>
        </p:spPr>
      </p:pic>
    </p:spTree>
    <p:extLst>
      <p:ext uri="{BB962C8B-B14F-4D97-AF65-F5344CB8AC3E}">
        <p14:creationId xmlns:p14="http://schemas.microsoft.com/office/powerpoint/2010/main" val="4010383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dark blue background">
    <p:bg>
      <p:bgPr>
        <a:solidFill>
          <a:srgbClr val="09091C"/>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2"/>
                </a:solidFill>
              </a:defRPr>
            </a:lvl1pPr>
          </a:lstStyle>
          <a:p>
            <a:fld id="{F6DCCAE5-81E0-4F95-BC28-74328FF60048}" type="datetime1">
              <a:rPr lang="en-GB" smtClean="0"/>
              <a:pPr/>
              <a:t>11/11/2021</a:t>
            </a:fld>
            <a:endParaRPr lang="en-GB"/>
          </a:p>
        </p:txBody>
      </p:sp>
      <p:sp>
        <p:nvSpPr>
          <p:cNvPr id="5" name="Footer Placeholder 4"/>
          <p:cNvSpPr>
            <a:spLocks noGrp="1"/>
          </p:cNvSpPr>
          <p:nvPr>
            <p:ph type="ftr" sz="quarter" idx="11"/>
          </p:nvPr>
        </p:nvSpPr>
        <p:spPr>
          <a:xfrm>
            <a:off x="609600" y="6330689"/>
            <a:ext cx="3898900" cy="365125"/>
          </a:xfrm>
        </p:spPr>
        <p:txBody>
          <a:bodyPr/>
          <a:lstStyle>
            <a:lvl1pPr>
              <a:defRPr>
                <a:solidFill>
                  <a:schemeClr val="bg2"/>
                </a:solidFill>
              </a:defRPr>
            </a:lvl1pPr>
          </a:lstStyle>
          <a:p>
            <a:r>
              <a:rPr lang="en-US"/>
              <a:t>© SLALOM. ALL RIGHTS RESERVED. PROPRIETARY AND CONFIDENTIAL.</a:t>
            </a:r>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D89D76C3-A5A9-4168-BE2E-6A3D1757D92E}" type="slidenum">
              <a:rPr lang="en-GB" smtClean="0"/>
              <a:pPr/>
              <a:t>‹#›</a:t>
            </a:fld>
            <a:endParaRPr lang="en-GB"/>
          </a:p>
        </p:txBody>
      </p:sp>
    </p:spTree>
    <p:extLst>
      <p:ext uri="{BB962C8B-B14F-4D97-AF65-F5344CB8AC3E}">
        <p14:creationId xmlns:p14="http://schemas.microsoft.com/office/powerpoint/2010/main" val="25935705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Chart Placeholder 7"/>
          <p:cNvSpPr>
            <a:spLocks noGrp="1"/>
          </p:cNvSpPr>
          <p:nvPr>
            <p:ph type="chart" sz="quarter" idx="13" hasCustomPrompt="1"/>
          </p:nvPr>
        </p:nvSpPr>
        <p:spPr>
          <a:xfrm>
            <a:off x="609600" y="2159088"/>
            <a:ext cx="10969625" cy="3418679"/>
          </a:xfrm>
          <a:solidFill>
            <a:schemeClr val="accent4">
              <a:lumMod val="50000"/>
            </a:schemeClr>
          </a:solidFill>
        </p:spPr>
        <p:txBody>
          <a:bodyPr anchor="ctr"/>
          <a:lstStyle>
            <a:lvl1pPr marL="0" indent="0" algn="ctr">
              <a:buNone/>
              <a:defRPr baseline="0">
                <a:solidFill>
                  <a:schemeClr val="bg1"/>
                </a:solidFill>
              </a:defRPr>
            </a:lvl1pPr>
          </a:lstStyle>
          <a:p>
            <a:r>
              <a:rPr lang="en-US"/>
              <a:t>Click to insert chart</a:t>
            </a:r>
            <a:endParaRPr lang="en-GB"/>
          </a:p>
        </p:txBody>
      </p:sp>
      <p:sp>
        <p:nvSpPr>
          <p:cNvPr id="3" name="Date Placeholder 2"/>
          <p:cNvSpPr>
            <a:spLocks noGrp="1"/>
          </p:cNvSpPr>
          <p:nvPr>
            <p:ph type="dt" sz="half" idx="10"/>
          </p:nvPr>
        </p:nvSpPr>
        <p:spPr/>
        <p:txBody>
          <a:bodyPr/>
          <a:lstStyle/>
          <a:p>
            <a:fld id="{F6EF39B3-04F5-42A6-A55F-73F9A76E46F8}" type="datetime1">
              <a:rPr lang="en-GB" smtClean="0"/>
              <a:t>11/11/2021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89D76C3-A5A9-4168-BE2E-6A3D1757D92E}" type="slidenum">
              <a:rPr lang="en-GB" smtClean="0"/>
              <a:pPr/>
              <a:t>‹#›</a:t>
            </a:fld>
            <a:endParaRPr lang="en-GB"/>
          </a:p>
        </p:txBody>
      </p:sp>
      <p:pic>
        <p:nvPicPr>
          <p:cNvPr id="6" name="Picture 9">
            <a:extLst>
              <a:ext uri="{FF2B5EF4-FFF2-40B4-BE49-F238E27FC236}">
                <a16:creationId xmlns:a16="http://schemas.microsoft.com/office/drawing/2014/main" id="{0EF85BDC-4735-F64E-B956-A6CE8158F7E8}"/>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636228" y="571896"/>
            <a:ext cx="946172" cy="245303"/>
          </a:xfrm>
          <a:prstGeom prst="rect">
            <a:avLst/>
          </a:prstGeom>
        </p:spPr>
      </p:pic>
    </p:spTree>
    <p:extLst>
      <p:ext uri="{BB962C8B-B14F-4D97-AF65-F5344CB8AC3E}">
        <p14:creationId xmlns:p14="http://schemas.microsoft.com/office/powerpoint/2010/main" val="28794613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11/11/21</a:t>
            </a:fld>
            <a:endParaRPr lang="en-US"/>
          </a:p>
        </p:txBody>
      </p:sp>
      <p:sp>
        <p:nvSpPr>
          <p:cNvPr id="7" name="Holder 6">
            <a:extLst>
              <a:ext uri="{FF2B5EF4-FFF2-40B4-BE49-F238E27FC236}">
                <a16:creationId xmlns:a16="http://schemas.microsoft.com/office/drawing/2014/main" id="{0681671A-51D8-C94E-A3D7-DBBC57B4A5D3}"/>
              </a:ext>
            </a:extLst>
          </p:cNvPr>
          <p:cNvSpPr>
            <a:spLocks noGrp="1"/>
          </p:cNvSpPr>
          <p:nvPr>
            <p:ph type="sldNum" sz="quarter" idx="7"/>
          </p:nvPr>
        </p:nvSpPr>
        <p:spPr>
          <a:xfrm>
            <a:off x="11527785" y="6524920"/>
            <a:ext cx="366914" cy="93231"/>
          </a:xfrm>
          <a:prstGeom prst="rect">
            <a:avLst/>
          </a:prstGeom>
        </p:spPr>
        <p:txBody>
          <a:bodyPr wrap="square" lIns="0" tIns="0" rIns="0" bIns="0">
            <a:spAutoFit/>
          </a:bodyPr>
          <a:lstStyle>
            <a:lvl1pPr>
              <a:defRPr sz="606" b="0" i="0">
                <a:solidFill>
                  <a:schemeClr val="tx1">
                    <a:lumMod val="75000"/>
                    <a:lumOff val="25000"/>
                  </a:schemeClr>
                </a:solidFill>
                <a:latin typeface="SlalomSans-Light"/>
                <a:cs typeface="SlalomSans-Light"/>
              </a:defRPr>
            </a:lvl1pPr>
          </a:lstStyle>
          <a:p>
            <a:pPr marL="5006">
              <a:spcBef>
                <a:spcPts val="73"/>
              </a:spcBef>
            </a:pPr>
            <a:r>
              <a:rPr lang="en-US" spc="9"/>
              <a:t>pg.</a:t>
            </a:r>
            <a:r>
              <a:rPr lang="en-US" spc="-21"/>
              <a:t> </a:t>
            </a:r>
            <a:fld id="{81D60167-4931-47E6-BA6A-407CBD079E47}" type="slidenum">
              <a:rPr spc="12" smtClean="0"/>
              <a:pPr marL="5006">
                <a:spcBef>
                  <a:spcPts val="73"/>
                </a:spcBef>
              </a:pPr>
              <a:t>‹#›</a:t>
            </a:fld>
            <a:endParaRPr spc="12"/>
          </a:p>
        </p:txBody>
      </p:sp>
    </p:spTree>
    <p:extLst>
      <p:ext uri="{BB962C8B-B14F-4D97-AF65-F5344CB8AC3E}">
        <p14:creationId xmlns:p14="http://schemas.microsoft.com/office/powerpoint/2010/main" val="10829794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13" b="1" i="0">
                <a:solidFill>
                  <a:srgbClr val="58595B"/>
                </a:solidFill>
                <a:latin typeface="Slalom Sans Bold" panose="00000500000000000000" pitchFamily="50" charset="0"/>
                <a:cs typeface="Slalom Sans Bold" panose="00000500000000000000" pitchFamily="50" charset="0"/>
              </a:defRPr>
            </a:lvl1pPr>
          </a:lstStyle>
          <a:p>
            <a:r>
              <a:rPr lang="en-US"/>
              <a:t>Click to edit Master title style</a:t>
            </a:r>
            <a:endParaRPr dirty="0"/>
          </a:p>
        </p:txBody>
      </p:sp>
      <p:sp>
        <p:nvSpPr>
          <p:cNvPr id="3" name="Holder 3"/>
          <p:cNvSpPr>
            <a:spLocks noGrp="1"/>
          </p:cNvSpPr>
          <p:nvPr>
            <p:ph type="body" idx="1"/>
          </p:nvPr>
        </p:nvSpPr>
        <p:spPr/>
        <p:txBody>
          <a:bodyPr lIns="0" tIns="0" rIns="0" bIns="0"/>
          <a:lstStyle>
            <a:lvl1pPr>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075798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alom - Light gray backgroun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B7EE005-9238-4EDB-8632-E512DDF58CAA}" type="datetime1">
              <a:rPr lang="en-GB" smtClean="0"/>
              <a:t>11/11/2021</a:t>
            </a:fld>
            <a:endParaRPr lang="en-GB"/>
          </a:p>
        </p:txBody>
      </p:sp>
      <p:sp>
        <p:nvSpPr>
          <p:cNvPr id="5" name="Footer Placeholder 4"/>
          <p:cNvSpPr>
            <a:spLocks noGrp="1"/>
          </p:cNvSpPr>
          <p:nvPr>
            <p:ph type="ftr" sz="quarter" idx="11"/>
          </p:nvPr>
        </p:nvSpPr>
        <p:spPr>
          <a:xfrm>
            <a:off x="609600" y="6330689"/>
            <a:ext cx="4013200" cy="365125"/>
          </a:xfrm>
        </p:spPr>
        <p:txBody>
          <a:bodyPr/>
          <a:lstStyle/>
          <a:p>
            <a:r>
              <a:rPr lang="en-US" dirty="0"/>
              <a:t>© SLALOM. ALL RIGHTS RESERVED. PROPRIETARY AND CONFIDENTIAL.</a:t>
            </a:r>
          </a:p>
        </p:txBody>
      </p:sp>
      <p:sp>
        <p:nvSpPr>
          <p:cNvPr id="6" name="Slide Number Placeholder 5"/>
          <p:cNvSpPr>
            <a:spLocks noGrp="1"/>
          </p:cNvSpPr>
          <p:nvPr>
            <p:ph type="sldNum" sz="quarter" idx="12"/>
          </p:nvPr>
        </p:nvSpPr>
        <p:spPr/>
        <p:txBody>
          <a:bodyPr/>
          <a:lstStyle/>
          <a:p>
            <a:fld id="{D89D76C3-A5A9-4168-BE2E-6A3D1757D92E}" type="slidenum">
              <a:rPr lang="en-GB" smtClean="0"/>
              <a:t>‹#›</a:t>
            </a:fld>
            <a:endParaRPr lang="en-GB"/>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636228" y="571896"/>
            <a:ext cx="946172" cy="245303"/>
          </a:xfrm>
          <a:prstGeom prst="rect">
            <a:avLst/>
          </a:prstGeom>
        </p:spPr>
      </p:pic>
    </p:spTree>
    <p:extLst>
      <p:ext uri="{BB962C8B-B14F-4D97-AF65-F5344CB8AC3E}">
        <p14:creationId xmlns:p14="http://schemas.microsoft.com/office/powerpoint/2010/main" val="1000262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alom - Dark blue background">
    <p:bg>
      <p:bgPr>
        <a:solidFill>
          <a:srgbClr val="09091C"/>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2"/>
                </a:solidFill>
              </a:defRPr>
            </a:lvl1pPr>
          </a:lstStyle>
          <a:p>
            <a:fld id="{F6DCCAE5-81E0-4F95-BC28-74328FF60048}" type="datetime1">
              <a:rPr lang="en-GB" smtClean="0"/>
              <a:pPr/>
              <a:t>11/11/2021</a:t>
            </a:fld>
            <a:endParaRPr lang="en-GB"/>
          </a:p>
        </p:txBody>
      </p:sp>
      <p:sp>
        <p:nvSpPr>
          <p:cNvPr id="5" name="Footer Placeholder 4"/>
          <p:cNvSpPr>
            <a:spLocks noGrp="1"/>
          </p:cNvSpPr>
          <p:nvPr>
            <p:ph type="ftr" sz="quarter" idx="11"/>
          </p:nvPr>
        </p:nvSpPr>
        <p:spPr>
          <a:xfrm>
            <a:off x="609600" y="6330689"/>
            <a:ext cx="3898900" cy="365125"/>
          </a:xfrm>
        </p:spPr>
        <p:txBody>
          <a:bodyPr/>
          <a:lstStyle>
            <a:lvl1pPr>
              <a:defRPr>
                <a:solidFill>
                  <a:schemeClr val="bg2"/>
                </a:solidFill>
              </a:defRPr>
            </a:lvl1pPr>
          </a:lstStyle>
          <a:p>
            <a:r>
              <a:rPr lang="en-US"/>
              <a:t>© SLALOM. ALL RIGHTS RESERVED. PROPRIETARY AND CONFIDENTIAL.</a:t>
            </a:r>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D89D76C3-A5A9-4168-BE2E-6A3D1757D92E}" type="slidenum">
              <a:rPr lang="en-GB" smtClean="0"/>
              <a:pPr/>
              <a:t>‹#›</a:t>
            </a:fld>
            <a:endParaRPr lang="en-GB"/>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617200" y="559162"/>
            <a:ext cx="977900" cy="253529"/>
          </a:xfrm>
          <a:prstGeom prst="rect">
            <a:avLst/>
          </a:prstGeom>
        </p:spPr>
      </p:pic>
    </p:spTree>
    <p:extLst>
      <p:ext uri="{BB962C8B-B14F-4D97-AF65-F5344CB8AC3E}">
        <p14:creationId xmlns:p14="http://schemas.microsoft.com/office/powerpoint/2010/main" val="1842229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alom Build - Light gray backgroun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FAC621AF-13F9-CA48-9E6E-5E651C3C20BB}"/>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9944100" y="540205"/>
            <a:ext cx="1638299" cy="318558"/>
          </a:xfrm>
          <a:prstGeom prst="rect">
            <a:avLst/>
          </a:prstGeom>
        </p:spPr>
      </p:pic>
      <p:sp>
        <p:nvSpPr>
          <p:cNvPr id="4" name="Date Placeholder 3"/>
          <p:cNvSpPr>
            <a:spLocks noGrp="1"/>
          </p:cNvSpPr>
          <p:nvPr>
            <p:ph type="dt" sz="half" idx="10"/>
          </p:nvPr>
        </p:nvSpPr>
        <p:spPr/>
        <p:txBody>
          <a:bodyPr/>
          <a:lstStyle/>
          <a:p>
            <a:fld id="{DB7EE005-9238-4EDB-8632-E512DDF58CAA}" type="datetime1">
              <a:rPr lang="en-GB" smtClean="0"/>
              <a:t>11/11/2021</a:t>
            </a:fld>
            <a:endParaRPr lang="en-GB"/>
          </a:p>
        </p:txBody>
      </p:sp>
      <p:sp>
        <p:nvSpPr>
          <p:cNvPr id="5" name="Footer Placeholder 4"/>
          <p:cNvSpPr>
            <a:spLocks noGrp="1"/>
          </p:cNvSpPr>
          <p:nvPr>
            <p:ph type="ftr" sz="quarter" idx="11"/>
          </p:nvPr>
        </p:nvSpPr>
        <p:spPr>
          <a:xfrm>
            <a:off x="609600" y="6330689"/>
            <a:ext cx="4013200" cy="365125"/>
          </a:xfrm>
        </p:spPr>
        <p:txBody>
          <a:bodyPr/>
          <a:lstStyle/>
          <a:p>
            <a:r>
              <a:rPr lang="en-US"/>
              <a:t>© SLALOM. ALL RIGHTS RESERVED. PROPRIETARY AND CONFIDENTIAL.</a:t>
            </a:r>
          </a:p>
        </p:txBody>
      </p:sp>
      <p:sp>
        <p:nvSpPr>
          <p:cNvPr id="6" name="Slide Number Placeholder 5"/>
          <p:cNvSpPr>
            <a:spLocks noGrp="1"/>
          </p:cNvSpPr>
          <p:nvPr>
            <p:ph type="sldNum" sz="quarter" idx="12"/>
          </p:nvPr>
        </p:nvSpPr>
        <p:spPr/>
        <p:txBody>
          <a:bodyPr/>
          <a:lstStyle/>
          <a:p>
            <a:fld id="{D89D76C3-A5A9-4168-BE2E-6A3D1757D92E}" type="slidenum">
              <a:rPr lang="en-GB" smtClean="0"/>
              <a:t>‹#›</a:t>
            </a:fld>
            <a:endParaRPr lang="en-GB"/>
          </a:p>
        </p:txBody>
      </p:sp>
    </p:spTree>
    <p:extLst>
      <p:ext uri="{BB962C8B-B14F-4D97-AF65-F5344CB8AC3E}">
        <p14:creationId xmlns:p14="http://schemas.microsoft.com/office/powerpoint/2010/main" val="1358502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alom Build - Dark blue background">
    <p:bg>
      <p:bgPr>
        <a:solidFill>
          <a:schemeClr val="accent2"/>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2"/>
                </a:solidFill>
              </a:defRPr>
            </a:lvl1pPr>
          </a:lstStyle>
          <a:p>
            <a:fld id="{F6DCCAE5-81E0-4F95-BC28-74328FF60048}" type="datetime1">
              <a:rPr lang="en-GB" smtClean="0"/>
              <a:pPr/>
              <a:t>11/11/2021</a:t>
            </a:fld>
            <a:endParaRPr lang="en-GB"/>
          </a:p>
        </p:txBody>
      </p:sp>
      <p:sp>
        <p:nvSpPr>
          <p:cNvPr id="5" name="Footer Placeholder 4"/>
          <p:cNvSpPr>
            <a:spLocks noGrp="1"/>
          </p:cNvSpPr>
          <p:nvPr>
            <p:ph type="ftr" sz="quarter" idx="11"/>
          </p:nvPr>
        </p:nvSpPr>
        <p:spPr>
          <a:xfrm>
            <a:off x="609600" y="6330689"/>
            <a:ext cx="3898900" cy="365125"/>
          </a:xfrm>
        </p:spPr>
        <p:txBody>
          <a:bodyPr/>
          <a:lstStyle>
            <a:lvl1pPr>
              <a:defRPr>
                <a:solidFill>
                  <a:schemeClr val="bg2"/>
                </a:solidFill>
              </a:defRPr>
            </a:lvl1pPr>
          </a:lstStyle>
          <a:p>
            <a:r>
              <a:rPr lang="en-US"/>
              <a:t>© SLALOM. ALL RIGHTS RESERVED. PROPRIETARY AND CONFIDENTIAL.</a:t>
            </a:r>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D89D76C3-A5A9-4168-BE2E-6A3D1757D92E}" type="slidenum">
              <a:rPr lang="en-GB" smtClean="0"/>
              <a:pPr/>
              <a:t>‹#›</a:t>
            </a:fld>
            <a:endParaRPr lang="en-GB"/>
          </a:p>
        </p:txBody>
      </p:sp>
      <p:sp>
        <p:nvSpPr>
          <p:cNvPr id="2" name="TextBox 1">
            <a:extLst>
              <a:ext uri="{FF2B5EF4-FFF2-40B4-BE49-F238E27FC236}">
                <a16:creationId xmlns:a16="http://schemas.microsoft.com/office/drawing/2014/main" id="{9E9A9F39-F5C7-6A41-9AA4-7D0B6F739B8E}"/>
              </a:ext>
            </a:extLst>
          </p:cNvPr>
          <p:cNvSpPr txBox="1"/>
          <p:nvPr userDrawn="1"/>
        </p:nvSpPr>
        <p:spPr>
          <a:xfrm>
            <a:off x="7338447" y="-480447"/>
            <a:ext cx="0" cy="0"/>
          </a:xfrm>
          <a:prstGeom prst="rect">
            <a:avLst/>
          </a:prstGeom>
          <a:noFill/>
        </p:spPr>
        <p:txBody>
          <a:bodyPr wrap="none" lIns="0" rtlCol="0">
            <a:noAutofit/>
          </a:bodyPr>
          <a:lstStyle/>
          <a:p>
            <a:endParaRPr lang="en-US" sz="1600" err="1">
              <a:latin typeface="Slalom Sans Light" panose="00000400000000000000" pitchFamily="50" charset="0"/>
            </a:endParaRPr>
          </a:p>
        </p:txBody>
      </p:sp>
      <p:pic>
        <p:nvPicPr>
          <p:cNvPr id="8" name="Graphic 7">
            <a:extLst>
              <a:ext uri="{FF2B5EF4-FFF2-40B4-BE49-F238E27FC236}">
                <a16:creationId xmlns:a16="http://schemas.microsoft.com/office/drawing/2014/main" id="{B1B90202-AF53-8645-9B6F-7C03FF1AB050}"/>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9944100" y="540205"/>
            <a:ext cx="1638298" cy="318558"/>
          </a:xfrm>
          <a:prstGeom prst="rect">
            <a:avLst/>
          </a:prstGeom>
        </p:spPr>
      </p:pic>
    </p:spTree>
    <p:extLst>
      <p:ext uri="{BB962C8B-B14F-4D97-AF65-F5344CB8AC3E}">
        <p14:creationId xmlns:p14="http://schemas.microsoft.com/office/powerpoint/2010/main" val="560395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F6EF39B3-04F5-42A6-A55F-73F9A76E46F8}" type="datetime1">
              <a:rPr lang="en-GB" smtClean="0"/>
              <a:t>11/11/2021</a:t>
            </a:fld>
            <a:endParaRPr lang="en-GB"/>
          </a:p>
        </p:txBody>
      </p:sp>
      <p:sp>
        <p:nvSpPr>
          <p:cNvPr id="4" name="Footer Placeholder 3"/>
          <p:cNvSpPr>
            <a:spLocks noGrp="1"/>
          </p:cNvSpPr>
          <p:nvPr>
            <p:ph type="ftr" sz="quarter" idx="11"/>
          </p:nvPr>
        </p:nvSpPr>
        <p:spPr>
          <a:xfrm>
            <a:off x="609600" y="6330689"/>
            <a:ext cx="3924300" cy="365125"/>
          </a:xfrm>
        </p:spPr>
        <p:txBody>
          <a:bodyPr/>
          <a:lstStyle/>
          <a:p>
            <a:r>
              <a:rPr lang="en-US"/>
              <a:t>© SLALOM. ALL RIGHTS RESERVED. PROPRIETARY AND CONFIDENTIAL.</a:t>
            </a:r>
          </a:p>
        </p:txBody>
      </p:sp>
      <p:sp>
        <p:nvSpPr>
          <p:cNvPr id="5" name="Slide Number Placeholder 4"/>
          <p:cNvSpPr>
            <a:spLocks noGrp="1"/>
          </p:cNvSpPr>
          <p:nvPr>
            <p:ph type="sldNum" sz="quarter" idx="12"/>
          </p:nvPr>
        </p:nvSpPr>
        <p:spPr/>
        <p:txBody>
          <a:bodyPr/>
          <a:lstStyle/>
          <a:p>
            <a:fld id="{D89D76C3-A5A9-4168-BE2E-6A3D1757D92E}" type="slidenum">
              <a:rPr lang="en-GB" smtClean="0"/>
              <a:pPr/>
              <a:t>‹#›</a:t>
            </a:fld>
            <a:endParaRPr lang="en-GB"/>
          </a:p>
        </p:txBody>
      </p:sp>
      <p:sp>
        <p:nvSpPr>
          <p:cNvPr id="6" name="object 3"/>
          <p:cNvSpPr/>
          <p:nvPr userDrawn="1"/>
        </p:nvSpPr>
        <p:spPr>
          <a:xfrm>
            <a:off x="0" y="652"/>
            <a:ext cx="12192000" cy="3428348"/>
          </a:xfrm>
          <a:custGeom>
            <a:avLst/>
            <a:gdLst/>
            <a:ahLst/>
            <a:cxnLst/>
            <a:rect l="l" t="t" r="r" b="b"/>
            <a:pathLst>
              <a:path w="20104100" h="5654675">
                <a:moveTo>
                  <a:pt x="20104099" y="0"/>
                </a:moveTo>
                <a:lnTo>
                  <a:pt x="0" y="0"/>
                </a:lnTo>
                <a:lnTo>
                  <a:pt x="0" y="5654278"/>
                </a:lnTo>
                <a:lnTo>
                  <a:pt x="20104099" y="5654278"/>
                </a:lnTo>
                <a:lnTo>
                  <a:pt x="20104099" y="0"/>
                </a:lnTo>
                <a:close/>
              </a:path>
            </a:pathLst>
          </a:custGeom>
          <a:solidFill>
            <a:srgbClr val="09091C"/>
          </a:solidFill>
        </p:spPr>
        <p:txBody>
          <a:bodyPr wrap="square" lIns="0" tIns="0" rIns="0" bIns="0" rtlCol="0"/>
          <a:lstStyle/>
          <a:p>
            <a:endParaRPr sz="661"/>
          </a:p>
        </p:txBody>
      </p:sp>
      <p:pic>
        <p:nvPicPr>
          <p:cNvPr id="8" name="Picture 7">
            <a:extLst>
              <a:ext uri="{FF2B5EF4-FFF2-40B4-BE49-F238E27FC236}">
                <a16:creationId xmlns:a16="http://schemas.microsoft.com/office/drawing/2014/main" id="{74DE47DC-FFF8-4743-BA47-162E531CE68F}"/>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617200" y="559162"/>
            <a:ext cx="977900" cy="253529"/>
          </a:xfrm>
          <a:prstGeom prst="rect">
            <a:avLst/>
          </a:prstGeom>
        </p:spPr>
      </p:pic>
    </p:spTree>
    <p:extLst>
      <p:ext uri="{BB962C8B-B14F-4D97-AF65-F5344CB8AC3E}">
        <p14:creationId xmlns:p14="http://schemas.microsoft.com/office/powerpoint/2010/main" val="5064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alf photo lef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52F92F-1A4C-4811-A2F0-0FC9FC2DF3E9}" type="datetime1">
              <a:rPr lang="en-GB" smtClean="0"/>
              <a:t>11/11/2021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89D76C3-A5A9-4168-BE2E-6A3D1757D92E}" type="slidenum">
              <a:rPr lang="en-GB" smtClean="0"/>
              <a:t>‹#›</a:t>
            </a:fld>
            <a:endParaRPr lang="en-GB"/>
          </a:p>
        </p:txBody>
      </p:sp>
      <p:sp>
        <p:nvSpPr>
          <p:cNvPr id="6" name="Picture Placeholder 5"/>
          <p:cNvSpPr>
            <a:spLocks noGrp="1"/>
          </p:cNvSpPr>
          <p:nvPr>
            <p:ph type="pic" sz="quarter" idx="13" hasCustomPrompt="1"/>
          </p:nvPr>
        </p:nvSpPr>
        <p:spPr>
          <a:xfrm>
            <a:off x="0" y="0"/>
            <a:ext cx="6096000" cy="6858000"/>
          </a:xfrm>
          <a:solidFill>
            <a:schemeClr val="accent4">
              <a:lumMod val="50000"/>
            </a:schemeClr>
          </a:solidFill>
        </p:spPr>
        <p:txBody>
          <a:bodyPr bIns="2560320" anchor="ctr">
            <a:normAutofit/>
          </a:bodyPr>
          <a:lstStyle>
            <a:lvl1pPr marL="0" indent="0" algn="ctr">
              <a:buNone/>
              <a:defRPr sz="1400">
                <a:solidFill>
                  <a:schemeClr val="bg2"/>
                </a:solidFill>
              </a:defRPr>
            </a:lvl1pPr>
          </a:lstStyle>
          <a:p>
            <a:r>
              <a:rPr lang="en-US"/>
              <a:t>Click to insert photo</a:t>
            </a:r>
            <a:endParaRPr lang="en-GB"/>
          </a:p>
        </p:txBody>
      </p:sp>
    </p:spTree>
    <p:extLst>
      <p:ext uri="{BB962C8B-B14F-4D97-AF65-F5344CB8AC3E}">
        <p14:creationId xmlns:p14="http://schemas.microsoft.com/office/powerpoint/2010/main" val="4099644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 fourth righ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52F92F-1A4C-4811-A2F0-0FC9FC2DF3E9}" type="datetime1">
              <a:rPr lang="en-GB" smtClean="0"/>
              <a:t>11/11/2021</a:t>
            </a:fld>
            <a:endParaRPr lang="en-GB"/>
          </a:p>
        </p:txBody>
      </p:sp>
      <p:sp>
        <p:nvSpPr>
          <p:cNvPr id="3" name="Footer Placeholder 2"/>
          <p:cNvSpPr>
            <a:spLocks noGrp="1"/>
          </p:cNvSpPr>
          <p:nvPr>
            <p:ph type="ftr" sz="quarter" idx="11"/>
          </p:nvPr>
        </p:nvSpPr>
        <p:spPr>
          <a:xfrm>
            <a:off x="609600" y="6330689"/>
            <a:ext cx="3949700" cy="365125"/>
          </a:xfrm>
        </p:spPr>
        <p:txBody>
          <a:bodyPr/>
          <a:lstStyle/>
          <a:p>
            <a:r>
              <a:rPr lang="en-US"/>
              <a:t>© SLALOM. ALL RIGHTS RESERVED. PROPRIETARY AND CONFIDENTIAL.</a:t>
            </a:r>
          </a:p>
        </p:txBody>
      </p:sp>
      <p:sp>
        <p:nvSpPr>
          <p:cNvPr id="4" name="Slide Number Placeholder 3"/>
          <p:cNvSpPr>
            <a:spLocks noGrp="1"/>
          </p:cNvSpPr>
          <p:nvPr>
            <p:ph type="sldNum" sz="quarter" idx="12"/>
          </p:nvPr>
        </p:nvSpPr>
        <p:spPr/>
        <p:txBody>
          <a:bodyPr/>
          <a:lstStyle/>
          <a:p>
            <a:fld id="{D89D76C3-A5A9-4168-BE2E-6A3D1757D92E}" type="slidenum">
              <a:rPr lang="en-GB" smtClean="0"/>
              <a:t>‹#›</a:t>
            </a:fld>
            <a:endParaRPr lang="en-GB"/>
          </a:p>
        </p:txBody>
      </p:sp>
      <p:sp>
        <p:nvSpPr>
          <p:cNvPr id="6" name="Picture Placeholder 5"/>
          <p:cNvSpPr>
            <a:spLocks noGrp="1"/>
          </p:cNvSpPr>
          <p:nvPr>
            <p:ph type="pic" sz="quarter" idx="13" hasCustomPrompt="1"/>
          </p:nvPr>
        </p:nvSpPr>
        <p:spPr>
          <a:xfrm>
            <a:off x="8426102" y="0"/>
            <a:ext cx="3765898" cy="6858000"/>
          </a:xfrm>
          <a:solidFill>
            <a:schemeClr val="accent4">
              <a:lumMod val="50000"/>
            </a:schemeClr>
          </a:solidFill>
        </p:spPr>
        <p:txBody>
          <a:bodyPr bIns="2560320" anchor="ctr">
            <a:normAutofit/>
          </a:bodyPr>
          <a:lstStyle>
            <a:lvl1pPr marL="0" indent="0" algn="ctr">
              <a:buNone/>
              <a:defRPr sz="1400">
                <a:solidFill>
                  <a:schemeClr val="bg2"/>
                </a:solidFill>
              </a:defRPr>
            </a:lvl1pPr>
          </a:lstStyle>
          <a:p>
            <a:r>
              <a:rPr lang="en-US"/>
              <a:t>Click to insert photo</a:t>
            </a:r>
            <a:endParaRPr lang="en-GB"/>
          </a:p>
        </p:txBody>
      </p:sp>
    </p:spTree>
    <p:extLst>
      <p:ext uri="{BB962C8B-B14F-4D97-AF65-F5344CB8AC3E}">
        <p14:creationId xmlns:p14="http://schemas.microsoft.com/office/powerpoint/2010/main" val="27080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066800"/>
            <a:ext cx="10972800" cy="1518356"/>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09600" y="2819401"/>
            <a:ext cx="10972800" cy="3129844"/>
          </a:xfrm>
          <a:prstGeom prst="rect">
            <a:avLst/>
          </a:prstGeom>
        </p:spPr>
        <p:txBody>
          <a:bodyPr vert="horz" lIns="91440" tIns="45720" rIns="91440" bIns="45720" rtlCol="0">
            <a:normAutofit/>
          </a:bodyPr>
          <a:lstStyle/>
          <a:p>
            <a:pPr lvl="0"/>
            <a:r>
              <a:rPr lang="en-US"/>
              <a:t>First level</a:t>
            </a:r>
          </a:p>
          <a:p>
            <a:pPr lvl="1"/>
            <a:r>
              <a:rPr lang="en-US"/>
              <a:t>second level</a:t>
            </a:r>
          </a:p>
          <a:p>
            <a:pPr lvl="2"/>
            <a:r>
              <a:rPr lang="en-US"/>
              <a:t>third level</a:t>
            </a:r>
          </a:p>
        </p:txBody>
      </p:sp>
      <p:sp>
        <p:nvSpPr>
          <p:cNvPr id="4" name="Date Placeholder 3"/>
          <p:cNvSpPr>
            <a:spLocks noGrp="1"/>
          </p:cNvSpPr>
          <p:nvPr>
            <p:ph type="dt" sz="half" idx="2"/>
          </p:nvPr>
        </p:nvSpPr>
        <p:spPr>
          <a:xfrm>
            <a:off x="4724400" y="6296821"/>
            <a:ext cx="2743200" cy="365125"/>
          </a:xfrm>
          <a:prstGeom prst="rect">
            <a:avLst/>
          </a:prstGeom>
        </p:spPr>
        <p:txBody>
          <a:bodyPr vert="horz" lIns="91440" tIns="45720" rIns="91440" bIns="45720" rtlCol="0" anchor="ctr"/>
          <a:lstStyle>
            <a:lvl1pPr algn="ctr">
              <a:defRPr sz="800">
                <a:solidFill>
                  <a:schemeClr val="tx1">
                    <a:tint val="75000"/>
                  </a:schemeClr>
                </a:solidFill>
                <a:latin typeface="Slalom Sans Light" panose="00000400000000000000" pitchFamily="50" charset="0"/>
              </a:defRPr>
            </a:lvl1pPr>
          </a:lstStyle>
          <a:p>
            <a:fld id="{F6EF39B3-04F5-42A6-A55F-73F9A76E46F8}" type="datetime1">
              <a:rPr lang="en-GB" smtClean="0"/>
              <a:t>11/11/2021</a:t>
            </a:fld>
            <a:endParaRPr lang="en-GB"/>
          </a:p>
        </p:txBody>
      </p:sp>
      <p:sp>
        <p:nvSpPr>
          <p:cNvPr id="5" name="Footer Placeholder 4"/>
          <p:cNvSpPr>
            <a:spLocks noGrp="1"/>
          </p:cNvSpPr>
          <p:nvPr>
            <p:ph type="ftr" sz="quarter" idx="3"/>
          </p:nvPr>
        </p:nvSpPr>
        <p:spPr>
          <a:xfrm>
            <a:off x="609600" y="6330689"/>
            <a:ext cx="3276600" cy="365125"/>
          </a:xfrm>
          <a:prstGeom prst="rect">
            <a:avLst/>
          </a:prstGeom>
        </p:spPr>
        <p:txBody>
          <a:bodyPr vert="horz" lIns="0" tIns="0" rIns="0" bIns="0" rtlCol="0" anchor="ctr"/>
          <a:lstStyle>
            <a:lvl1pPr>
              <a:defRPr lang="en-US" sz="800" dirty="0">
                <a:solidFill>
                  <a:schemeClr val="tx1">
                    <a:tint val="75000"/>
                  </a:schemeClr>
                </a:solidFill>
                <a:latin typeface="Slalom Sans Light" panose="00000400000000000000" pitchFamily="50" charset="0"/>
              </a:defRPr>
            </a:lvl1pPr>
          </a:lstStyle>
          <a:p>
            <a:endParaRPr lang="en-GB"/>
          </a:p>
        </p:txBody>
      </p:sp>
      <p:sp>
        <p:nvSpPr>
          <p:cNvPr id="6" name="Slide Number Placeholder 5"/>
          <p:cNvSpPr>
            <a:spLocks noGrp="1"/>
          </p:cNvSpPr>
          <p:nvPr>
            <p:ph type="sldNum" sz="quarter" idx="4"/>
          </p:nvPr>
        </p:nvSpPr>
        <p:spPr>
          <a:xfrm>
            <a:off x="8610600" y="6311194"/>
            <a:ext cx="2971800" cy="365125"/>
          </a:xfrm>
          <a:prstGeom prst="rect">
            <a:avLst/>
          </a:prstGeom>
        </p:spPr>
        <p:txBody>
          <a:bodyPr vert="horz" lIns="0" tIns="0" rIns="0" bIns="0" rtlCol="0" anchor="ctr"/>
          <a:lstStyle>
            <a:lvl1pPr algn="r">
              <a:defRPr sz="800">
                <a:solidFill>
                  <a:schemeClr val="tx1">
                    <a:tint val="75000"/>
                  </a:schemeClr>
                </a:solidFill>
                <a:latin typeface="Slalom Sans Light" panose="00000400000000000000" pitchFamily="50" charset="0"/>
              </a:defRPr>
            </a:lvl1pPr>
          </a:lstStyle>
          <a:p>
            <a:fld id="{D89D76C3-A5A9-4168-BE2E-6A3D1757D92E}" type="slidenum">
              <a:rPr lang="en-GB" smtClean="0"/>
              <a:pPr/>
              <a:t>‹#›</a:t>
            </a:fld>
            <a:endParaRPr lang="en-GB"/>
          </a:p>
        </p:txBody>
      </p:sp>
    </p:spTree>
    <p:extLst>
      <p:ext uri="{BB962C8B-B14F-4D97-AF65-F5344CB8AC3E}">
        <p14:creationId xmlns:p14="http://schemas.microsoft.com/office/powerpoint/2010/main" val="2328441558"/>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49" r:id="rId3"/>
    <p:sldLayoutId id="2147483650" r:id="rId4"/>
    <p:sldLayoutId id="2147483664" r:id="rId5"/>
    <p:sldLayoutId id="2147483665" r:id="rId6"/>
    <p:sldLayoutId id="2147483657" r:id="rId7"/>
    <p:sldLayoutId id="2147483655" r:id="rId8"/>
    <p:sldLayoutId id="2147483658" r:id="rId9"/>
    <p:sldLayoutId id="2147483660" r:id="rId10"/>
    <p:sldLayoutId id="2147483659" r:id="rId11"/>
    <p:sldLayoutId id="2147483656" r:id="rId12"/>
    <p:sldLayoutId id="2147483670" r:id="rId13"/>
    <p:sldLayoutId id="2147483661" r:id="rId14"/>
    <p:sldLayoutId id="2147483671" r:id="rId15"/>
    <p:sldLayoutId id="2147483662" r:id="rId16"/>
    <p:sldLayoutId id="2147483666" r:id="rId17"/>
    <p:sldLayoutId id="2147483667" r:id="rId18"/>
    <p:sldLayoutId id="2147483668" r:id="rId19"/>
    <p:sldLayoutId id="2147483669" r:id="rId20"/>
    <p:sldLayoutId id="2147483686" r:id="rId21"/>
    <p:sldLayoutId id="2147483687" r:id="rId22"/>
  </p:sldLayoutIdLst>
  <p:hf hdr="0" dt="0"/>
  <p:txStyles>
    <p:titleStyle>
      <a:lvl1pPr algn="l" defTabSz="914400" rtl="0" eaLnBrk="1" latinLnBrk="0" hangingPunct="1">
        <a:lnSpc>
          <a:spcPct val="90000"/>
        </a:lnSpc>
        <a:spcBef>
          <a:spcPct val="0"/>
        </a:spcBef>
        <a:buNone/>
        <a:defRPr sz="4400" kern="1000" spc="-10" baseline="0">
          <a:solidFill>
            <a:schemeClr val="accent2"/>
          </a:solidFill>
          <a:latin typeface="Slalom Sans Bold" panose="00000800000000000000" pitchFamily="50" charset="0"/>
          <a:ea typeface="+mj-ea"/>
          <a:cs typeface="+mj-cs"/>
        </a:defRPr>
      </a:lvl1pPr>
    </p:titleStyle>
    <p:bodyStyle>
      <a:lvl1pPr marL="228600" indent="-228600" algn="l" defTabSz="914400" rtl="0" eaLnBrk="1" latinLnBrk="0" hangingPunct="1">
        <a:lnSpc>
          <a:spcPct val="90000"/>
        </a:lnSpc>
        <a:spcBef>
          <a:spcPts val="1000"/>
        </a:spcBef>
        <a:buSzPct val="70000"/>
        <a:buFont typeface="Arial" panose="020B0604020202020204" pitchFamily="34" charset="0"/>
        <a:buChar char="•"/>
        <a:defRPr sz="1800" kern="1200" baseline="0">
          <a:solidFill>
            <a:schemeClr val="accent2"/>
          </a:solidFill>
          <a:latin typeface="Slalom Sans Light" panose="00000400000000000000" pitchFamily="50" charset="0"/>
          <a:ea typeface="+mn-ea"/>
          <a:cs typeface="+mn-cs"/>
        </a:defRPr>
      </a:lvl1pPr>
      <a:lvl2pPr marL="685800" indent="-228600" algn="l" defTabSz="914400" rtl="0" eaLnBrk="1" latinLnBrk="0" hangingPunct="1">
        <a:lnSpc>
          <a:spcPct val="90000"/>
        </a:lnSpc>
        <a:spcBef>
          <a:spcPts val="500"/>
        </a:spcBef>
        <a:buSzPct val="100000"/>
        <a:buFont typeface="+mj-lt"/>
        <a:buAutoNum type="arabicPeriod"/>
        <a:defRPr sz="1800" kern="1200">
          <a:solidFill>
            <a:schemeClr val="accent2"/>
          </a:solidFill>
          <a:latin typeface="Slalom Sans Light" panose="00000400000000000000" pitchFamily="50" charset="0"/>
          <a:ea typeface="+mn-ea"/>
          <a:cs typeface="+mn-cs"/>
        </a:defRPr>
      </a:lvl2pPr>
      <a:lvl3pPr marL="1257300" indent="-342900" algn="l" defTabSz="914400" rtl="0" eaLnBrk="1" latinLnBrk="0" hangingPunct="1">
        <a:lnSpc>
          <a:spcPct val="90000"/>
        </a:lnSpc>
        <a:spcBef>
          <a:spcPts val="500"/>
        </a:spcBef>
        <a:buFont typeface="+mj-lt"/>
        <a:buAutoNum type="alphaUcPeriod"/>
        <a:defRPr sz="1800" kern="1200">
          <a:solidFill>
            <a:schemeClr val="accent2"/>
          </a:solidFill>
          <a:latin typeface="Slalom Sans Light" panose="00000400000000000000" pitchFamily="50" charset="0"/>
          <a:ea typeface="+mn-ea"/>
          <a:cs typeface="+mn-cs"/>
        </a:defRPr>
      </a:lvl3pPr>
      <a:lvl4pPr marL="1714500" indent="-342900" algn="l" defTabSz="914400" rtl="0" eaLnBrk="1" latinLnBrk="0" hangingPunct="1">
        <a:lnSpc>
          <a:spcPct val="90000"/>
        </a:lnSpc>
        <a:spcBef>
          <a:spcPts val="500"/>
        </a:spcBef>
        <a:buFont typeface="+mj-lt"/>
        <a:buAutoNum type="alphaUcPeriod"/>
        <a:defRPr sz="1800" kern="1200">
          <a:solidFill>
            <a:schemeClr val="accent2"/>
          </a:solidFill>
          <a:latin typeface="Slalom Sans Light" panose="000004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2"/>
          </a:solidFill>
          <a:latin typeface="Slalom Sans Light" panose="000004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72" userDrawn="1">
          <p15:clr>
            <a:srgbClr val="F26B43"/>
          </p15:clr>
        </p15:guide>
        <p15:guide id="2" pos="816" userDrawn="1">
          <p15:clr>
            <a:srgbClr val="F26B43"/>
          </p15:clr>
        </p15:guide>
        <p15:guide id="3" pos="384" userDrawn="1">
          <p15:clr>
            <a:srgbClr val="F26B43"/>
          </p15:clr>
        </p15:guide>
        <p15:guide id="4" orient="horz" pos="384" userDrawn="1">
          <p15:clr>
            <a:srgbClr val="F26B43"/>
          </p15:clr>
        </p15:guide>
        <p15:guide id="5" orient="horz" pos="3936" userDrawn="1">
          <p15:clr>
            <a:srgbClr val="F26B43"/>
          </p15:clr>
        </p15:guide>
        <p15:guide id="6" pos="7296" userDrawn="1">
          <p15:clr>
            <a:srgbClr val="F26B43"/>
          </p15:clr>
        </p15:guide>
        <p15:guide id="7" pos="960" userDrawn="1">
          <p15:clr>
            <a:srgbClr val="F26B43"/>
          </p15:clr>
        </p15:guide>
        <p15:guide id="8" pos="1416" userDrawn="1">
          <p15:clr>
            <a:srgbClr val="F26B43"/>
          </p15:clr>
        </p15:guide>
        <p15:guide id="9" pos="1560" userDrawn="1">
          <p15:clr>
            <a:srgbClr val="F26B43"/>
          </p15:clr>
        </p15:guide>
        <p15:guide id="10" pos="1992" userDrawn="1">
          <p15:clr>
            <a:srgbClr val="F26B43"/>
          </p15:clr>
        </p15:guide>
        <p15:guide id="11" pos="2136" userDrawn="1">
          <p15:clr>
            <a:srgbClr val="F26B43"/>
          </p15:clr>
        </p15:guide>
        <p15:guide id="12" pos="2592" userDrawn="1">
          <p15:clr>
            <a:srgbClr val="F26B43"/>
          </p15:clr>
        </p15:guide>
        <p15:guide id="13" pos="2712" userDrawn="1">
          <p15:clr>
            <a:srgbClr val="F26B43"/>
          </p15:clr>
        </p15:guide>
        <p15:guide id="14" pos="3168" userDrawn="1">
          <p15:clr>
            <a:srgbClr val="F26B43"/>
          </p15:clr>
        </p15:guide>
        <p15:guide id="15" pos="3312" userDrawn="1">
          <p15:clr>
            <a:srgbClr val="F26B43"/>
          </p15:clr>
        </p15:guide>
        <p15:guide id="16" pos="3768" userDrawn="1">
          <p15:clr>
            <a:srgbClr val="F26B43"/>
          </p15:clr>
        </p15:guide>
        <p15:guide id="17" pos="3912" userDrawn="1">
          <p15:clr>
            <a:srgbClr val="F26B43"/>
          </p15:clr>
        </p15:guide>
        <p15:guide id="18" pos="4344" userDrawn="1">
          <p15:clr>
            <a:srgbClr val="F26B43"/>
          </p15:clr>
        </p15:guide>
        <p15:guide id="19" pos="4488" userDrawn="1">
          <p15:clr>
            <a:srgbClr val="F26B43"/>
          </p15:clr>
        </p15:guide>
        <p15:guide id="20" pos="4944" userDrawn="1">
          <p15:clr>
            <a:srgbClr val="F26B43"/>
          </p15:clr>
        </p15:guide>
        <p15:guide id="21" pos="5088" userDrawn="1">
          <p15:clr>
            <a:srgbClr val="F26B43"/>
          </p15:clr>
        </p15:guide>
        <p15:guide id="22" pos="5520" userDrawn="1">
          <p15:clr>
            <a:srgbClr val="F26B43"/>
          </p15:clr>
        </p15:guide>
        <p15:guide id="23" pos="5664" userDrawn="1">
          <p15:clr>
            <a:srgbClr val="F26B43"/>
          </p15:clr>
        </p15:guide>
        <p15:guide id="24" pos="6120" userDrawn="1">
          <p15:clr>
            <a:srgbClr val="F26B43"/>
          </p15:clr>
        </p15:guide>
        <p15:guide id="25" pos="6264" userDrawn="1">
          <p15:clr>
            <a:srgbClr val="F26B43"/>
          </p15:clr>
        </p15:guide>
        <p15:guide id="26" pos="6696" userDrawn="1">
          <p15:clr>
            <a:srgbClr val="F26B43"/>
          </p15:clr>
        </p15:guide>
        <p15:guide id="27" pos="6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17" Type="http://schemas.openxmlformats.org/officeDocument/2006/relationships/image" Target="../media/image130.svg"/><Relationship Id="rId21" Type="http://schemas.openxmlformats.org/officeDocument/2006/relationships/image" Target="../media/image34.svg"/><Relationship Id="rId42" Type="http://schemas.openxmlformats.org/officeDocument/2006/relationships/image" Target="../media/image55.png"/><Relationship Id="rId63" Type="http://schemas.openxmlformats.org/officeDocument/2006/relationships/image" Target="../media/image76.svg"/><Relationship Id="rId84" Type="http://schemas.openxmlformats.org/officeDocument/2006/relationships/image" Target="../media/image97.png"/><Relationship Id="rId138" Type="http://schemas.openxmlformats.org/officeDocument/2006/relationships/image" Target="../media/image151.png"/><Relationship Id="rId159" Type="http://schemas.openxmlformats.org/officeDocument/2006/relationships/image" Target="../media/image172.svg"/><Relationship Id="rId170" Type="http://schemas.openxmlformats.org/officeDocument/2006/relationships/image" Target="../media/image183.png"/><Relationship Id="rId191" Type="http://schemas.openxmlformats.org/officeDocument/2006/relationships/image" Target="../media/image204.svg"/><Relationship Id="rId107" Type="http://schemas.openxmlformats.org/officeDocument/2006/relationships/image" Target="../media/image120.svg"/><Relationship Id="rId11" Type="http://schemas.openxmlformats.org/officeDocument/2006/relationships/image" Target="../media/image24.svg"/><Relationship Id="rId32" Type="http://schemas.openxmlformats.org/officeDocument/2006/relationships/image" Target="../media/image45.png"/><Relationship Id="rId53" Type="http://schemas.openxmlformats.org/officeDocument/2006/relationships/image" Target="../media/image66.svg"/><Relationship Id="rId74" Type="http://schemas.openxmlformats.org/officeDocument/2006/relationships/image" Target="../media/image87.png"/><Relationship Id="rId128" Type="http://schemas.openxmlformats.org/officeDocument/2006/relationships/image" Target="../media/image141.png"/><Relationship Id="rId149" Type="http://schemas.openxmlformats.org/officeDocument/2006/relationships/image" Target="../media/image162.svg"/><Relationship Id="rId5" Type="http://schemas.openxmlformats.org/officeDocument/2006/relationships/image" Target="../media/image18.svg"/><Relationship Id="rId95" Type="http://schemas.openxmlformats.org/officeDocument/2006/relationships/image" Target="../media/image108.svg"/><Relationship Id="rId160" Type="http://schemas.openxmlformats.org/officeDocument/2006/relationships/image" Target="../media/image173.png"/><Relationship Id="rId181" Type="http://schemas.openxmlformats.org/officeDocument/2006/relationships/image" Target="../media/image194.svg"/><Relationship Id="rId22" Type="http://schemas.openxmlformats.org/officeDocument/2006/relationships/image" Target="../media/image35.png"/><Relationship Id="rId43" Type="http://schemas.openxmlformats.org/officeDocument/2006/relationships/image" Target="../media/image56.svg"/><Relationship Id="rId64" Type="http://schemas.openxmlformats.org/officeDocument/2006/relationships/image" Target="../media/image77.png"/><Relationship Id="rId118" Type="http://schemas.openxmlformats.org/officeDocument/2006/relationships/image" Target="../media/image131.png"/><Relationship Id="rId139" Type="http://schemas.openxmlformats.org/officeDocument/2006/relationships/image" Target="../media/image152.svg"/><Relationship Id="rId85" Type="http://schemas.openxmlformats.org/officeDocument/2006/relationships/image" Target="../media/image98.svg"/><Relationship Id="rId150" Type="http://schemas.openxmlformats.org/officeDocument/2006/relationships/image" Target="../media/image163.png"/><Relationship Id="rId171" Type="http://schemas.openxmlformats.org/officeDocument/2006/relationships/image" Target="../media/image184.svg"/><Relationship Id="rId192" Type="http://schemas.openxmlformats.org/officeDocument/2006/relationships/image" Target="../media/image205.png"/><Relationship Id="rId12" Type="http://schemas.openxmlformats.org/officeDocument/2006/relationships/image" Target="../media/image25.png"/><Relationship Id="rId33" Type="http://schemas.openxmlformats.org/officeDocument/2006/relationships/image" Target="../media/image46.svg"/><Relationship Id="rId108" Type="http://schemas.openxmlformats.org/officeDocument/2006/relationships/image" Target="../media/image121.png"/><Relationship Id="rId129" Type="http://schemas.openxmlformats.org/officeDocument/2006/relationships/image" Target="../media/image142.svg"/><Relationship Id="rId54" Type="http://schemas.openxmlformats.org/officeDocument/2006/relationships/image" Target="../media/image67.png"/><Relationship Id="rId75" Type="http://schemas.openxmlformats.org/officeDocument/2006/relationships/image" Target="../media/image88.svg"/><Relationship Id="rId96" Type="http://schemas.openxmlformats.org/officeDocument/2006/relationships/image" Target="../media/image109.png"/><Relationship Id="rId140" Type="http://schemas.openxmlformats.org/officeDocument/2006/relationships/image" Target="../media/image153.png"/><Relationship Id="rId161" Type="http://schemas.openxmlformats.org/officeDocument/2006/relationships/image" Target="../media/image174.svg"/><Relationship Id="rId182" Type="http://schemas.openxmlformats.org/officeDocument/2006/relationships/image" Target="../media/image195.png"/><Relationship Id="rId6" Type="http://schemas.openxmlformats.org/officeDocument/2006/relationships/image" Target="../media/image19.png"/><Relationship Id="rId23" Type="http://schemas.openxmlformats.org/officeDocument/2006/relationships/image" Target="../media/image36.svg"/><Relationship Id="rId119" Type="http://schemas.openxmlformats.org/officeDocument/2006/relationships/image" Target="../media/image132.svg"/><Relationship Id="rId44" Type="http://schemas.openxmlformats.org/officeDocument/2006/relationships/image" Target="../media/image57.png"/><Relationship Id="rId65" Type="http://schemas.openxmlformats.org/officeDocument/2006/relationships/image" Target="../media/image78.svg"/><Relationship Id="rId86" Type="http://schemas.openxmlformats.org/officeDocument/2006/relationships/image" Target="../media/image99.png"/><Relationship Id="rId130" Type="http://schemas.openxmlformats.org/officeDocument/2006/relationships/image" Target="../media/image143.png"/><Relationship Id="rId151" Type="http://schemas.openxmlformats.org/officeDocument/2006/relationships/image" Target="../media/image164.svg"/><Relationship Id="rId172" Type="http://schemas.openxmlformats.org/officeDocument/2006/relationships/image" Target="../media/image185.png"/><Relationship Id="rId193" Type="http://schemas.openxmlformats.org/officeDocument/2006/relationships/image" Target="../media/image206.svg"/><Relationship Id="rId13" Type="http://schemas.openxmlformats.org/officeDocument/2006/relationships/image" Target="../media/image26.svg"/><Relationship Id="rId109" Type="http://schemas.openxmlformats.org/officeDocument/2006/relationships/image" Target="../media/image122.svg"/><Relationship Id="rId34" Type="http://schemas.openxmlformats.org/officeDocument/2006/relationships/image" Target="../media/image47.png"/><Relationship Id="rId50" Type="http://schemas.openxmlformats.org/officeDocument/2006/relationships/image" Target="../media/image63.png"/><Relationship Id="rId55" Type="http://schemas.openxmlformats.org/officeDocument/2006/relationships/image" Target="../media/image68.svg"/><Relationship Id="rId76" Type="http://schemas.openxmlformats.org/officeDocument/2006/relationships/image" Target="../media/image89.png"/><Relationship Id="rId97" Type="http://schemas.openxmlformats.org/officeDocument/2006/relationships/image" Target="../media/image110.svg"/><Relationship Id="rId104" Type="http://schemas.openxmlformats.org/officeDocument/2006/relationships/image" Target="../media/image117.png"/><Relationship Id="rId120" Type="http://schemas.openxmlformats.org/officeDocument/2006/relationships/image" Target="../media/image133.png"/><Relationship Id="rId125" Type="http://schemas.openxmlformats.org/officeDocument/2006/relationships/image" Target="../media/image138.svg"/><Relationship Id="rId141" Type="http://schemas.openxmlformats.org/officeDocument/2006/relationships/image" Target="../media/image154.svg"/><Relationship Id="rId146" Type="http://schemas.openxmlformats.org/officeDocument/2006/relationships/image" Target="../media/image159.png"/><Relationship Id="rId167" Type="http://schemas.openxmlformats.org/officeDocument/2006/relationships/image" Target="../media/image180.svg"/><Relationship Id="rId188" Type="http://schemas.openxmlformats.org/officeDocument/2006/relationships/image" Target="../media/image201.png"/><Relationship Id="rId7" Type="http://schemas.openxmlformats.org/officeDocument/2006/relationships/image" Target="../media/image20.svg"/><Relationship Id="rId71" Type="http://schemas.openxmlformats.org/officeDocument/2006/relationships/image" Target="../media/image84.svg"/><Relationship Id="rId92" Type="http://schemas.openxmlformats.org/officeDocument/2006/relationships/image" Target="../media/image105.png"/><Relationship Id="rId162" Type="http://schemas.openxmlformats.org/officeDocument/2006/relationships/image" Target="../media/image175.png"/><Relationship Id="rId183" Type="http://schemas.openxmlformats.org/officeDocument/2006/relationships/image" Target="../media/image196.svg"/><Relationship Id="rId2" Type="http://schemas.openxmlformats.org/officeDocument/2006/relationships/image" Target="../media/image15.png"/><Relationship Id="rId29" Type="http://schemas.openxmlformats.org/officeDocument/2006/relationships/image" Target="../media/image42.svg"/><Relationship Id="rId24" Type="http://schemas.openxmlformats.org/officeDocument/2006/relationships/image" Target="../media/image37.png"/><Relationship Id="rId40" Type="http://schemas.openxmlformats.org/officeDocument/2006/relationships/image" Target="../media/image53.png"/><Relationship Id="rId45" Type="http://schemas.openxmlformats.org/officeDocument/2006/relationships/image" Target="../media/image58.svg"/><Relationship Id="rId66" Type="http://schemas.openxmlformats.org/officeDocument/2006/relationships/image" Target="../media/image79.png"/><Relationship Id="rId87" Type="http://schemas.openxmlformats.org/officeDocument/2006/relationships/image" Target="../media/image100.svg"/><Relationship Id="rId110" Type="http://schemas.openxmlformats.org/officeDocument/2006/relationships/image" Target="../media/image123.png"/><Relationship Id="rId115" Type="http://schemas.openxmlformats.org/officeDocument/2006/relationships/image" Target="../media/image128.svg"/><Relationship Id="rId131" Type="http://schemas.openxmlformats.org/officeDocument/2006/relationships/image" Target="../media/image144.svg"/><Relationship Id="rId136" Type="http://schemas.openxmlformats.org/officeDocument/2006/relationships/image" Target="../media/image149.png"/><Relationship Id="rId157" Type="http://schemas.openxmlformats.org/officeDocument/2006/relationships/image" Target="../media/image170.svg"/><Relationship Id="rId178" Type="http://schemas.openxmlformats.org/officeDocument/2006/relationships/image" Target="../media/image191.png"/><Relationship Id="rId61" Type="http://schemas.openxmlformats.org/officeDocument/2006/relationships/image" Target="../media/image74.svg"/><Relationship Id="rId82" Type="http://schemas.openxmlformats.org/officeDocument/2006/relationships/image" Target="../media/image95.png"/><Relationship Id="rId152" Type="http://schemas.openxmlformats.org/officeDocument/2006/relationships/image" Target="../media/image165.png"/><Relationship Id="rId173" Type="http://schemas.openxmlformats.org/officeDocument/2006/relationships/image" Target="../media/image186.svg"/><Relationship Id="rId194" Type="http://schemas.openxmlformats.org/officeDocument/2006/relationships/image" Target="../media/image207.png"/><Relationship Id="rId19" Type="http://schemas.openxmlformats.org/officeDocument/2006/relationships/image" Target="../media/image32.svg"/><Relationship Id="rId14" Type="http://schemas.openxmlformats.org/officeDocument/2006/relationships/image" Target="../media/image27.png"/><Relationship Id="rId30" Type="http://schemas.openxmlformats.org/officeDocument/2006/relationships/image" Target="../media/image43.png"/><Relationship Id="rId35" Type="http://schemas.openxmlformats.org/officeDocument/2006/relationships/image" Target="../media/image48.svg"/><Relationship Id="rId56" Type="http://schemas.openxmlformats.org/officeDocument/2006/relationships/image" Target="../media/image69.png"/><Relationship Id="rId77" Type="http://schemas.openxmlformats.org/officeDocument/2006/relationships/image" Target="../media/image90.svg"/><Relationship Id="rId100" Type="http://schemas.openxmlformats.org/officeDocument/2006/relationships/image" Target="../media/image113.png"/><Relationship Id="rId105" Type="http://schemas.openxmlformats.org/officeDocument/2006/relationships/image" Target="../media/image118.svg"/><Relationship Id="rId126" Type="http://schemas.openxmlformats.org/officeDocument/2006/relationships/image" Target="../media/image139.png"/><Relationship Id="rId147" Type="http://schemas.openxmlformats.org/officeDocument/2006/relationships/image" Target="../media/image160.svg"/><Relationship Id="rId168" Type="http://schemas.openxmlformats.org/officeDocument/2006/relationships/image" Target="../media/image181.png"/><Relationship Id="rId8" Type="http://schemas.openxmlformats.org/officeDocument/2006/relationships/image" Target="../media/image21.png"/><Relationship Id="rId51" Type="http://schemas.openxmlformats.org/officeDocument/2006/relationships/image" Target="../media/image64.svg"/><Relationship Id="rId72" Type="http://schemas.openxmlformats.org/officeDocument/2006/relationships/image" Target="../media/image85.png"/><Relationship Id="rId93" Type="http://schemas.openxmlformats.org/officeDocument/2006/relationships/image" Target="../media/image106.svg"/><Relationship Id="rId98" Type="http://schemas.openxmlformats.org/officeDocument/2006/relationships/image" Target="../media/image111.png"/><Relationship Id="rId121" Type="http://schemas.openxmlformats.org/officeDocument/2006/relationships/image" Target="../media/image134.svg"/><Relationship Id="rId142" Type="http://schemas.openxmlformats.org/officeDocument/2006/relationships/image" Target="../media/image155.png"/><Relationship Id="rId163" Type="http://schemas.openxmlformats.org/officeDocument/2006/relationships/image" Target="../media/image176.svg"/><Relationship Id="rId184" Type="http://schemas.openxmlformats.org/officeDocument/2006/relationships/image" Target="../media/image197.png"/><Relationship Id="rId189" Type="http://schemas.openxmlformats.org/officeDocument/2006/relationships/image" Target="../media/image202.svg"/><Relationship Id="rId3" Type="http://schemas.openxmlformats.org/officeDocument/2006/relationships/image" Target="../media/image16.svg"/><Relationship Id="rId25" Type="http://schemas.openxmlformats.org/officeDocument/2006/relationships/image" Target="../media/image38.svg"/><Relationship Id="rId46" Type="http://schemas.openxmlformats.org/officeDocument/2006/relationships/image" Target="../media/image59.png"/><Relationship Id="rId67" Type="http://schemas.openxmlformats.org/officeDocument/2006/relationships/image" Target="../media/image80.svg"/><Relationship Id="rId116" Type="http://schemas.openxmlformats.org/officeDocument/2006/relationships/image" Target="../media/image129.png"/><Relationship Id="rId137" Type="http://schemas.openxmlformats.org/officeDocument/2006/relationships/image" Target="../media/image150.svg"/><Relationship Id="rId158" Type="http://schemas.openxmlformats.org/officeDocument/2006/relationships/image" Target="../media/image171.png"/><Relationship Id="rId20" Type="http://schemas.openxmlformats.org/officeDocument/2006/relationships/image" Target="../media/image33.png"/><Relationship Id="rId41" Type="http://schemas.openxmlformats.org/officeDocument/2006/relationships/image" Target="../media/image54.svg"/><Relationship Id="rId62" Type="http://schemas.openxmlformats.org/officeDocument/2006/relationships/image" Target="../media/image75.png"/><Relationship Id="rId83" Type="http://schemas.openxmlformats.org/officeDocument/2006/relationships/image" Target="../media/image96.svg"/><Relationship Id="rId88" Type="http://schemas.openxmlformats.org/officeDocument/2006/relationships/image" Target="../media/image101.png"/><Relationship Id="rId111" Type="http://schemas.openxmlformats.org/officeDocument/2006/relationships/image" Target="../media/image124.svg"/><Relationship Id="rId132" Type="http://schemas.openxmlformats.org/officeDocument/2006/relationships/image" Target="../media/image145.png"/><Relationship Id="rId153" Type="http://schemas.openxmlformats.org/officeDocument/2006/relationships/image" Target="../media/image166.svg"/><Relationship Id="rId174" Type="http://schemas.openxmlformats.org/officeDocument/2006/relationships/image" Target="../media/image187.png"/><Relationship Id="rId179" Type="http://schemas.openxmlformats.org/officeDocument/2006/relationships/image" Target="../media/image192.svg"/><Relationship Id="rId195" Type="http://schemas.openxmlformats.org/officeDocument/2006/relationships/image" Target="../media/image208.svg"/><Relationship Id="rId190" Type="http://schemas.openxmlformats.org/officeDocument/2006/relationships/image" Target="../media/image203.png"/><Relationship Id="rId15" Type="http://schemas.openxmlformats.org/officeDocument/2006/relationships/image" Target="../media/image28.svg"/><Relationship Id="rId36" Type="http://schemas.openxmlformats.org/officeDocument/2006/relationships/image" Target="../media/image49.png"/><Relationship Id="rId57" Type="http://schemas.openxmlformats.org/officeDocument/2006/relationships/image" Target="../media/image70.svg"/><Relationship Id="rId106" Type="http://schemas.openxmlformats.org/officeDocument/2006/relationships/image" Target="../media/image119.png"/><Relationship Id="rId127" Type="http://schemas.openxmlformats.org/officeDocument/2006/relationships/image" Target="../media/image140.svg"/><Relationship Id="rId10" Type="http://schemas.openxmlformats.org/officeDocument/2006/relationships/image" Target="../media/image23.png"/><Relationship Id="rId31" Type="http://schemas.openxmlformats.org/officeDocument/2006/relationships/image" Target="../media/image44.svg"/><Relationship Id="rId52" Type="http://schemas.openxmlformats.org/officeDocument/2006/relationships/image" Target="../media/image65.png"/><Relationship Id="rId73" Type="http://schemas.openxmlformats.org/officeDocument/2006/relationships/image" Target="../media/image86.svg"/><Relationship Id="rId78" Type="http://schemas.openxmlformats.org/officeDocument/2006/relationships/image" Target="../media/image91.png"/><Relationship Id="rId94" Type="http://schemas.openxmlformats.org/officeDocument/2006/relationships/image" Target="../media/image107.png"/><Relationship Id="rId99" Type="http://schemas.openxmlformats.org/officeDocument/2006/relationships/image" Target="../media/image112.svg"/><Relationship Id="rId101" Type="http://schemas.openxmlformats.org/officeDocument/2006/relationships/image" Target="../media/image114.svg"/><Relationship Id="rId122" Type="http://schemas.openxmlformats.org/officeDocument/2006/relationships/image" Target="../media/image135.png"/><Relationship Id="rId143" Type="http://schemas.openxmlformats.org/officeDocument/2006/relationships/image" Target="../media/image156.svg"/><Relationship Id="rId148" Type="http://schemas.openxmlformats.org/officeDocument/2006/relationships/image" Target="../media/image161.png"/><Relationship Id="rId164" Type="http://schemas.openxmlformats.org/officeDocument/2006/relationships/image" Target="../media/image177.png"/><Relationship Id="rId169" Type="http://schemas.openxmlformats.org/officeDocument/2006/relationships/image" Target="../media/image182.svg"/><Relationship Id="rId185" Type="http://schemas.openxmlformats.org/officeDocument/2006/relationships/image" Target="../media/image198.svg"/><Relationship Id="rId4" Type="http://schemas.openxmlformats.org/officeDocument/2006/relationships/image" Target="../media/image17.png"/><Relationship Id="rId9" Type="http://schemas.openxmlformats.org/officeDocument/2006/relationships/image" Target="../media/image22.svg"/><Relationship Id="rId180" Type="http://schemas.openxmlformats.org/officeDocument/2006/relationships/image" Target="../media/image193.png"/><Relationship Id="rId26" Type="http://schemas.openxmlformats.org/officeDocument/2006/relationships/image" Target="../media/image39.png"/><Relationship Id="rId47" Type="http://schemas.openxmlformats.org/officeDocument/2006/relationships/image" Target="../media/image60.svg"/><Relationship Id="rId68" Type="http://schemas.openxmlformats.org/officeDocument/2006/relationships/image" Target="../media/image81.png"/><Relationship Id="rId89" Type="http://schemas.openxmlformats.org/officeDocument/2006/relationships/image" Target="../media/image102.svg"/><Relationship Id="rId112" Type="http://schemas.openxmlformats.org/officeDocument/2006/relationships/image" Target="../media/image125.png"/><Relationship Id="rId133" Type="http://schemas.openxmlformats.org/officeDocument/2006/relationships/image" Target="../media/image146.svg"/><Relationship Id="rId154" Type="http://schemas.openxmlformats.org/officeDocument/2006/relationships/image" Target="../media/image167.png"/><Relationship Id="rId175" Type="http://schemas.openxmlformats.org/officeDocument/2006/relationships/image" Target="../media/image188.svg"/><Relationship Id="rId16" Type="http://schemas.openxmlformats.org/officeDocument/2006/relationships/image" Target="../media/image29.png"/><Relationship Id="rId37" Type="http://schemas.openxmlformats.org/officeDocument/2006/relationships/image" Target="../media/image50.svg"/><Relationship Id="rId58" Type="http://schemas.openxmlformats.org/officeDocument/2006/relationships/image" Target="../media/image71.png"/><Relationship Id="rId79" Type="http://schemas.openxmlformats.org/officeDocument/2006/relationships/image" Target="../media/image92.svg"/><Relationship Id="rId102" Type="http://schemas.openxmlformats.org/officeDocument/2006/relationships/image" Target="../media/image115.png"/><Relationship Id="rId123" Type="http://schemas.openxmlformats.org/officeDocument/2006/relationships/image" Target="../media/image136.svg"/><Relationship Id="rId144" Type="http://schemas.openxmlformats.org/officeDocument/2006/relationships/image" Target="../media/image157.png"/><Relationship Id="rId90" Type="http://schemas.openxmlformats.org/officeDocument/2006/relationships/image" Target="../media/image103.png"/><Relationship Id="rId165" Type="http://schemas.openxmlformats.org/officeDocument/2006/relationships/image" Target="../media/image178.svg"/><Relationship Id="rId186" Type="http://schemas.openxmlformats.org/officeDocument/2006/relationships/image" Target="../media/image199.png"/><Relationship Id="rId27" Type="http://schemas.openxmlformats.org/officeDocument/2006/relationships/image" Target="../media/image40.svg"/><Relationship Id="rId48" Type="http://schemas.openxmlformats.org/officeDocument/2006/relationships/image" Target="../media/image61.png"/><Relationship Id="rId69" Type="http://schemas.openxmlformats.org/officeDocument/2006/relationships/image" Target="../media/image82.svg"/><Relationship Id="rId113" Type="http://schemas.openxmlformats.org/officeDocument/2006/relationships/image" Target="../media/image126.svg"/><Relationship Id="rId134" Type="http://schemas.openxmlformats.org/officeDocument/2006/relationships/image" Target="../media/image147.png"/><Relationship Id="rId80" Type="http://schemas.openxmlformats.org/officeDocument/2006/relationships/image" Target="../media/image93.png"/><Relationship Id="rId155" Type="http://schemas.openxmlformats.org/officeDocument/2006/relationships/image" Target="../media/image168.svg"/><Relationship Id="rId176" Type="http://schemas.openxmlformats.org/officeDocument/2006/relationships/image" Target="../media/image189.png"/><Relationship Id="rId17" Type="http://schemas.openxmlformats.org/officeDocument/2006/relationships/image" Target="../media/image30.svg"/><Relationship Id="rId38" Type="http://schemas.openxmlformats.org/officeDocument/2006/relationships/image" Target="../media/image51.png"/><Relationship Id="rId59" Type="http://schemas.openxmlformats.org/officeDocument/2006/relationships/image" Target="../media/image72.svg"/><Relationship Id="rId103" Type="http://schemas.openxmlformats.org/officeDocument/2006/relationships/image" Target="../media/image116.svg"/><Relationship Id="rId124" Type="http://schemas.openxmlformats.org/officeDocument/2006/relationships/image" Target="../media/image137.png"/><Relationship Id="rId70" Type="http://schemas.openxmlformats.org/officeDocument/2006/relationships/image" Target="../media/image83.png"/><Relationship Id="rId91" Type="http://schemas.openxmlformats.org/officeDocument/2006/relationships/image" Target="../media/image104.svg"/><Relationship Id="rId145" Type="http://schemas.openxmlformats.org/officeDocument/2006/relationships/image" Target="../media/image158.svg"/><Relationship Id="rId166" Type="http://schemas.openxmlformats.org/officeDocument/2006/relationships/image" Target="../media/image179.png"/><Relationship Id="rId187" Type="http://schemas.openxmlformats.org/officeDocument/2006/relationships/image" Target="../media/image200.svg"/><Relationship Id="rId1" Type="http://schemas.openxmlformats.org/officeDocument/2006/relationships/slideLayout" Target="../slideLayouts/slideLayout4.xml"/><Relationship Id="rId28" Type="http://schemas.openxmlformats.org/officeDocument/2006/relationships/image" Target="../media/image41.png"/><Relationship Id="rId49" Type="http://schemas.openxmlformats.org/officeDocument/2006/relationships/image" Target="../media/image62.svg"/><Relationship Id="rId114" Type="http://schemas.openxmlformats.org/officeDocument/2006/relationships/image" Target="../media/image127.png"/><Relationship Id="rId60" Type="http://schemas.openxmlformats.org/officeDocument/2006/relationships/image" Target="../media/image73.png"/><Relationship Id="rId81" Type="http://schemas.openxmlformats.org/officeDocument/2006/relationships/image" Target="../media/image94.svg"/><Relationship Id="rId135" Type="http://schemas.openxmlformats.org/officeDocument/2006/relationships/image" Target="../media/image148.svg"/><Relationship Id="rId156" Type="http://schemas.openxmlformats.org/officeDocument/2006/relationships/image" Target="../media/image169.png"/><Relationship Id="rId177" Type="http://schemas.openxmlformats.org/officeDocument/2006/relationships/image" Target="../media/image190.svg"/><Relationship Id="rId18" Type="http://schemas.openxmlformats.org/officeDocument/2006/relationships/image" Target="../media/image31.png"/><Relationship Id="rId39" Type="http://schemas.openxmlformats.org/officeDocument/2006/relationships/image" Target="../media/image5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GB"/>
          </a:p>
        </p:txBody>
      </p:sp>
      <p:sp>
        <p:nvSpPr>
          <p:cNvPr id="9" name="object 5"/>
          <p:cNvSpPr txBox="1">
            <a:spLocks/>
          </p:cNvSpPr>
          <p:nvPr/>
        </p:nvSpPr>
        <p:spPr>
          <a:xfrm>
            <a:off x="601741" y="836634"/>
            <a:ext cx="5631268" cy="976879"/>
          </a:xfrm>
          <a:prstGeom prst="rect">
            <a:avLst/>
          </a:prstGeom>
        </p:spPr>
        <p:txBody>
          <a:bodyPr vert="horz" wrap="square" lIns="0" tIns="6930" rIns="0" bIns="0" rtlCol="0">
            <a:noAutofit/>
          </a:bodyPr>
          <a:lstStyle>
            <a:lvl1pPr algn="l" defTabSz="914400" rtl="0" eaLnBrk="1" latinLnBrk="0" hangingPunct="1">
              <a:lnSpc>
                <a:spcPct val="90000"/>
              </a:lnSpc>
              <a:spcBef>
                <a:spcPct val="0"/>
              </a:spcBef>
              <a:buNone/>
              <a:defRPr sz="4400" kern="1000" spc="-10" baseline="0">
                <a:solidFill>
                  <a:schemeClr val="accent2"/>
                </a:solidFill>
                <a:latin typeface="Slalom Sans Bold" panose="00000800000000000000" pitchFamily="50" charset="0"/>
                <a:ea typeface="+mj-ea"/>
                <a:cs typeface="+mj-cs"/>
              </a:defRPr>
            </a:lvl1pPr>
          </a:lstStyle>
          <a:p>
            <a:pPr marL="7700">
              <a:spcBef>
                <a:spcPts val="55"/>
              </a:spcBef>
            </a:pPr>
            <a:r>
              <a:rPr lang="en-GB" sz="7003" spc="-150">
                <a:solidFill>
                  <a:schemeClr val="bg1"/>
                </a:solidFill>
              </a:rPr>
              <a:t>Introduction</a:t>
            </a:r>
          </a:p>
        </p:txBody>
      </p:sp>
      <p:sp>
        <p:nvSpPr>
          <p:cNvPr id="13" name="object 5">
            <a:extLst>
              <a:ext uri="{FF2B5EF4-FFF2-40B4-BE49-F238E27FC236}">
                <a16:creationId xmlns:a16="http://schemas.microsoft.com/office/drawing/2014/main" id="{D55E1178-E20B-B143-9B8A-A532F9096D10}"/>
              </a:ext>
            </a:extLst>
          </p:cNvPr>
          <p:cNvSpPr txBox="1">
            <a:spLocks/>
          </p:cNvSpPr>
          <p:nvPr/>
        </p:nvSpPr>
        <p:spPr>
          <a:xfrm>
            <a:off x="601741" y="836634"/>
            <a:ext cx="5631268" cy="1920854"/>
          </a:xfrm>
          <a:prstGeom prst="rect">
            <a:avLst/>
          </a:prstGeom>
        </p:spPr>
        <p:txBody>
          <a:bodyPr vert="horz" wrap="square" lIns="0" tIns="6930" rIns="0" bIns="0" rtlCol="0">
            <a:noAutofit/>
          </a:bodyPr>
          <a:lstStyle>
            <a:lvl1pPr algn="l" defTabSz="914400" rtl="0" eaLnBrk="1" latinLnBrk="0" hangingPunct="1">
              <a:lnSpc>
                <a:spcPct val="90000"/>
              </a:lnSpc>
              <a:spcBef>
                <a:spcPct val="0"/>
              </a:spcBef>
              <a:buNone/>
              <a:defRPr sz="4400" kern="1000" spc="-10" baseline="0">
                <a:solidFill>
                  <a:schemeClr val="accent2"/>
                </a:solidFill>
                <a:latin typeface="Slalom Sans Bold" panose="00000800000000000000" pitchFamily="50" charset="0"/>
                <a:ea typeface="+mj-ea"/>
                <a:cs typeface="+mj-cs"/>
              </a:defRPr>
            </a:lvl1pPr>
          </a:lstStyle>
          <a:p>
            <a:pPr marL="7700">
              <a:spcBef>
                <a:spcPts val="55"/>
              </a:spcBef>
            </a:pPr>
            <a:r>
              <a:rPr lang="en-GB" sz="7003" spc="-150">
                <a:solidFill>
                  <a:schemeClr val="bg1"/>
                </a:solidFill>
              </a:rPr>
              <a:t>Introduction</a:t>
            </a:r>
          </a:p>
        </p:txBody>
      </p:sp>
      <p:pic>
        <p:nvPicPr>
          <p:cNvPr id="7" name="Picture Placeholder 6">
            <a:extLst>
              <a:ext uri="{FF2B5EF4-FFF2-40B4-BE49-F238E27FC236}">
                <a16:creationId xmlns:a16="http://schemas.microsoft.com/office/drawing/2014/main" id="{086876D9-883E-BF46-BB8F-B0EB02FA275C}"/>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24827" b="37673"/>
          <a:stretch/>
        </p:blipFill>
        <p:spPr>
          <a:xfrm>
            <a:off x="0" y="0"/>
            <a:ext cx="12192000" cy="6858000"/>
          </a:xfrm>
        </p:spPr>
      </p:pic>
      <p:sp>
        <p:nvSpPr>
          <p:cNvPr id="11" name="object 5">
            <a:extLst>
              <a:ext uri="{FF2B5EF4-FFF2-40B4-BE49-F238E27FC236}">
                <a16:creationId xmlns:a16="http://schemas.microsoft.com/office/drawing/2014/main" id="{6D44A419-9F8A-C54E-94D3-7010BBC5AD3F}"/>
              </a:ext>
            </a:extLst>
          </p:cNvPr>
          <p:cNvSpPr txBox="1">
            <a:spLocks/>
          </p:cNvSpPr>
          <p:nvPr/>
        </p:nvSpPr>
        <p:spPr>
          <a:xfrm>
            <a:off x="601741" y="836634"/>
            <a:ext cx="9082086" cy="3022672"/>
          </a:xfrm>
          <a:prstGeom prst="rect">
            <a:avLst/>
          </a:prstGeom>
        </p:spPr>
        <p:txBody>
          <a:bodyPr vert="horz" wrap="square" lIns="0" tIns="6930" rIns="0" bIns="0" rtlCol="0">
            <a:noAutofit/>
          </a:bodyPr>
          <a:lstStyle>
            <a:lvl1pPr algn="l" defTabSz="914400" rtl="0" eaLnBrk="1" latinLnBrk="0" hangingPunct="1">
              <a:lnSpc>
                <a:spcPct val="90000"/>
              </a:lnSpc>
              <a:spcBef>
                <a:spcPct val="0"/>
              </a:spcBef>
              <a:buNone/>
              <a:defRPr sz="4400" kern="1000" spc="-10" baseline="0">
                <a:solidFill>
                  <a:schemeClr val="accent2"/>
                </a:solidFill>
                <a:latin typeface="Slalom Sans Bold" panose="00000800000000000000" pitchFamily="50" charset="0"/>
                <a:ea typeface="+mj-ea"/>
                <a:cs typeface="+mj-cs"/>
              </a:defRPr>
            </a:lvl1pPr>
          </a:lstStyle>
          <a:p>
            <a:pPr marL="7700">
              <a:spcBef>
                <a:spcPts val="55"/>
              </a:spcBef>
            </a:pPr>
            <a:r>
              <a:rPr lang="en-GB" sz="7003" spc="-150" dirty="0">
                <a:solidFill>
                  <a:schemeClr val="bg1"/>
                </a:solidFill>
              </a:rPr>
              <a:t>CI/CD – A better way </a:t>
            </a:r>
          </a:p>
        </p:txBody>
      </p:sp>
      <p:pic>
        <p:nvPicPr>
          <p:cNvPr id="10" name="Picture 9">
            <a:extLst>
              <a:ext uri="{FF2B5EF4-FFF2-40B4-BE49-F238E27FC236}">
                <a16:creationId xmlns:a16="http://schemas.microsoft.com/office/drawing/2014/main" id="{F4F8B982-E7F5-2D4B-AB71-1EEC0469A3C9}"/>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617200" y="558800"/>
            <a:ext cx="977900" cy="254254"/>
          </a:xfrm>
          <a:prstGeom prst="rect">
            <a:avLst/>
          </a:prstGeom>
        </p:spPr>
      </p:pic>
    </p:spTree>
    <p:extLst>
      <p:ext uri="{BB962C8B-B14F-4D97-AF65-F5344CB8AC3E}">
        <p14:creationId xmlns:p14="http://schemas.microsoft.com/office/powerpoint/2010/main" val="2505794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A4AE22D-3E81-6148-8A0D-4773C3E1A8BF}"/>
              </a:ext>
            </a:extLst>
          </p:cNvPr>
          <p:cNvSpPr>
            <a:spLocks noGrp="1"/>
          </p:cNvSpPr>
          <p:nvPr>
            <p:ph type="ftr" sz="quarter" idx="11"/>
          </p:nvPr>
        </p:nvSpPr>
        <p:spPr/>
        <p:txBody>
          <a:bodyPr/>
          <a:lstStyle/>
          <a:p>
            <a:r>
              <a:rPr lang="en-US"/>
              <a:t>© SLALOM. ALL RIGHTS RESERVED. PROPRIETARY AND CONFIDENTIAL.</a:t>
            </a:r>
            <a:endParaRPr lang="en-US" dirty="0"/>
          </a:p>
        </p:txBody>
      </p:sp>
      <p:sp>
        <p:nvSpPr>
          <p:cNvPr id="3" name="Slide Number Placeholder 2">
            <a:extLst>
              <a:ext uri="{FF2B5EF4-FFF2-40B4-BE49-F238E27FC236}">
                <a16:creationId xmlns:a16="http://schemas.microsoft.com/office/drawing/2014/main" id="{489279E0-65A3-4A41-90D4-B78221DCEBA9}"/>
              </a:ext>
            </a:extLst>
          </p:cNvPr>
          <p:cNvSpPr>
            <a:spLocks noGrp="1"/>
          </p:cNvSpPr>
          <p:nvPr>
            <p:ph type="sldNum" sz="quarter" idx="12"/>
          </p:nvPr>
        </p:nvSpPr>
        <p:spPr/>
        <p:txBody>
          <a:bodyPr/>
          <a:lstStyle/>
          <a:p>
            <a:fld id="{D89D76C3-A5A9-4168-BE2E-6A3D1757D92E}" type="slidenum">
              <a:rPr lang="en-GB" smtClean="0"/>
              <a:t>2</a:t>
            </a:fld>
            <a:endParaRPr lang="en-GB"/>
          </a:p>
        </p:txBody>
      </p:sp>
      <p:sp>
        <p:nvSpPr>
          <p:cNvPr id="4" name="TextBox 3">
            <a:extLst>
              <a:ext uri="{FF2B5EF4-FFF2-40B4-BE49-F238E27FC236}">
                <a16:creationId xmlns:a16="http://schemas.microsoft.com/office/drawing/2014/main" id="{E1BC9009-A8D0-AE42-B5F2-56531E042414}"/>
              </a:ext>
            </a:extLst>
          </p:cNvPr>
          <p:cNvSpPr txBox="1"/>
          <p:nvPr/>
        </p:nvSpPr>
        <p:spPr>
          <a:xfrm>
            <a:off x="368527" y="1753277"/>
            <a:ext cx="11022914" cy="3522134"/>
          </a:xfrm>
          <a:prstGeom prst="rect">
            <a:avLst/>
          </a:prstGeom>
          <a:noFill/>
        </p:spPr>
        <p:txBody>
          <a:bodyPr wrap="square" lIns="0" rtlCol="0">
            <a:noAutofit/>
          </a:bodyPr>
          <a:lstStyle/>
          <a:p>
            <a:r>
              <a:rPr lang="en-US" sz="2400" dirty="0">
                <a:latin typeface="Slalom Sans Light" panose="00000400000000000000" pitchFamily="50" charset="0"/>
              </a:rPr>
              <a:t>As UdaPeople’s  revolutionary human resource product continues it’s journey to the cloud for innovation and agility, the client is looking for support to rationalize their portfolio of applications in order to help determine the feasibility, total cost of ownership and cost of migrating to AWS. </a:t>
            </a:r>
          </a:p>
          <a:p>
            <a:endParaRPr lang="en-US" sz="2400" dirty="0">
              <a:latin typeface="Slalom Sans Light" panose="00000400000000000000" pitchFamily="50" charset="0"/>
            </a:endParaRPr>
          </a:p>
          <a:p>
            <a:r>
              <a:rPr lang="en-US" sz="2400" dirty="0">
                <a:latin typeface="Slalom Sans Light" panose="00000400000000000000" pitchFamily="50" charset="0"/>
              </a:rPr>
              <a:t>Since the client wants to leverage industry best practices to design and implement the foundation and operating model, CI/CD is the best way to accelerate this transformation and service delivery. The process of Continuous Integration and Continuous Delivery is best suited for this production since it fulfills the customer demands with minimal overhead in terms of number of errors or time to market. </a:t>
            </a:r>
          </a:p>
          <a:p>
            <a:endParaRPr lang="en-US" sz="2400" dirty="0">
              <a:latin typeface="Slalom Sans Light" panose="00000400000000000000" pitchFamily="50" charset="0"/>
            </a:endParaRPr>
          </a:p>
          <a:p>
            <a:endParaRPr lang="en-US" sz="2400" dirty="0">
              <a:latin typeface="Slalom Sans Light" panose="00000400000000000000" pitchFamily="50" charset="0"/>
            </a:endParaRPr>
          </a:p>
        </p:txBody>
      </p:sp>
      <p:sp>
        <p:nvSpPr>
          <p:cNvPr id="6" name="object 2">
            <a:extLst>
              <a:ext uri="{FF2B5EF4-FFF2-40B4-BE49-F238E27FC236}">
                <a16:creationId xmlns:a16="http://schemas.microsoft.com/office/drawing/2014/main" id="{0A9AD9E1-0F28-BC44-BCD9-7D08BCE7F90C}"/>
              </a:ext>
            </a:extLst>
          </p:cNvPr>
          <p:cNvSpPr txBox="1">
            <a:spLocks/>
          </p:cNvSpPr>
          <p:nvPr/>
        </p:nvSpPr>
        <p:spPr>
          <a:xfrm>
            <a:off x="269374" y="620881"/>
            <a:ext cx="8706851" cy="853772"/>
          </a:xfrm>
          <a:prstGeom prst="rect">
            <a:avLst/>
          </a:prstGeom>
        </p:spPr>
        <p:txBody>
          <a:bodyPr vert="horz" wrap="square" lIns="0" tIns="7315" rIns="0" bIns="0" rtlCol="0">
            <a:spAutoFit/>
          </a:bodyPr>
          <a:lstStyle>
            <a:lvl1pPr algn="l" defTabSz="914400" rtl="0" eaLnBrk="1" latinLnBrk="0" hangingPunct="1">
              <a:lnSpc>
                <a:spcPct val="90000"/>
              </a:lnSpc>
              <a:spcBef>
                <a:spcPct val="0"/>
              </a:spcBef>
              <a:buNone/>
              <a:defRPr sz="4400" kern="1000" spc="-10" baseline="0">
                <a:solidFill>
                  <a:schemeClr val="accent2"/>
                </a:solidFill>
                <a:latin typeface="Slalom Sans Bold" panose="00000800000000000000" pitchFamily="50" charset="0"/>
                <a:ea typeface="+mj-ea"/>
                <a:cs typeface="+mj-cs"/>
              </a:defRPr>
            </a:lvl1pPr>
          </a:lstStyle>
          <a:p>
            <a:pPr marL="7700" marR="16170">
              <a:lnSpc>
                <a:spcPct val="100200"/>
              </a:lnSpc>
              <a:spcBef>
                <a:spcPts val="58"/>
              </a:spcBef>
            </a:pPr>
            <a:r>
              <a:rPr lang="en-GB" sz="5500" spc="-158" dirty="0">
                <a:solidFill>
                  <a:schemeClr val="accent1"/>
                </a:solidFill>
              </a:rPr>
              <a:t>Our</a:t>
            </a:r>
            <a:r>
              <a:rPr lang="en-GB" sz="5500" spc="-158" dirty="0">
                <a:solidFill>
                  <a:schemeClr val="tx1"/>
                </a:solidFill>
              </a:rPr>
              <a:t> Understanding</a:t>
            </a:r>
            <a:endParaRPr lang="en-GB" sz="5500" spc="-164" dirty="0">
              <a:solidFill>
                <a:schemeClr val="tx1"/>
              </a:solidFill>
            </a:endParaRPr>
          </a:p>
        </p:txBody>
      </p:sp>
    </p:spTree>
    <p:extLst>
      <p:ext uri="{BB962C8B-B14F-4D97-AF65-F5344CB8AC3E}">
        <p14:creationId xmlns:p14="http://schemas.microsoft.com/office/powerpoint/2010/main" val="3832331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0EB6E26-8E08-1E42-95A8-8C3B6D0179DD}"/>
              </a:ext>
            </a:extLst>
          </p:cNvPr>
          <p:cNvSpPr>
            <a:spLocks noGrp="1"/>
          </p:cNvSpPr>
          <p:nvPr>
            <p:ph type="sldNum" sz="quarter" idx="12"/>
          </p:nvPr>
        </p:nvSpPr>
        <p:spPr/>
        <p:txBody>
          <a:bodyPr/>
          <a:lstStyle/>
          <a:p>
            <a:fld id="{D89D76C3-A5A9-4168-BE2E-6A3D1757D92E}" type="slidenum">
              <a:rPr lang="en-GB" smtClean="0"/>
              <a:t>3</a:t>
            </a:fld>
            <a:endParaRPr lang="en-GB"/>
          </a:p>
        </p:txBody>
      </p:sp>
      <p:sp>
        <p:nvSpPr>
          <p:cNvPr id="12" name="object 2">
            <a:extLst>
              <a:ext uri="{FF2B5EF4-FFF2-40B4-BE49-F238E27FC236}">
                <a16:creationId xmlns:a16="http://schemas.microsoft.com/office/drawing/2014/main" id="{710E9DC8-2183-C44F-AEC0-4C5CC85BA8ED}"/>
              </a:ext>
            </a:extLst>
          </p:cNvPr>
          <p:cNvSpPr txBox="1">
            <a:spLocks/>
          </p:cNvSpPr>
          <p:nvPr/>
        </p:nvSpPr>
        <p:spPr>
          <a:xfrm>
            <a:off x="383081" y="826837"/>
            <a:ext cx="8706851" cy="853772"/>
          </a:xfrm>
          <a:prstGeom prst="rect">
            <a:avLst/>
          </a:prstGeom>
        </p:spPr>
        <p:txBody>
          <a:bodyPr vert="horz" wrap="square" lIns="0" tIns="7315" rIns="0" bIns="0" rtlCol="0">
            <a:spAutoFit/>
          </a:bodyPr>
          <a:lstStyle>
            <a:lvl1pPr algn="l" defTabSz="914400" rtl="0" eaLnBrk="1" latinLnBrk="0" hangingPunct="1">
              <a:lnSpc>
                <a:spcPct val="90000"/>
              </a:lnSpc>
              <a:spcBef>
                <a:spcPct val="0"/>
              </a:spcBef>
              <a:buNone/>
              <a:defRPr sz="4400" kern="1000" spc="-10" baseline="0">
                <a:solidFill>
                  <a:schemeClr val="accent2"/>
                </a:solidFill>
                <a:latin typeface="Slalom Sans Bold" panose="00000800000000000000" pitchFamily="50" charset="0"/>
                <a:ea typeface="+mj-ea"/>
                <a:cs typeface="+mj-cs"/>
              </a:defRPr>
            </a:lvl1pPr>
          </a:lstStyle>
          <a:p>
            <a:pPr marL="7700" marR="16170">
              <a:lnSpc>
                <a:spcPct val="100200"/>
              </a:lnSpc>
              <a:spcBef>
                <a:spcPts val="58"/>
              </a:spcBef>
            </a:pPr>
            <a:r>
              <a:rPr lang="en-GB" sz="5500" spc="-158" dirty="0">
                <a:solidFill>
                  <a:schemeClr val="tx1"/>
                </a:solidFill>
              </a:rPr>
              <a:t>Continuous Integration </a:t>
            </a:r>
            <a:endParaRPr lang="en-GB" sz="5500" spc="-164" dirty="0">
              <a:solidFill>
                <a:schemeClr val="tx1"/>
              </a:solidFill>
            </a:endParaRPr>
          </a:p>
        </p:txBody>
      </p:sp>
      <p:sp>
        <p:nvSpPr>
          <p:cNvPr id="13" name="Footer Placeholder 1">
            <a:extLst>
              <a:ext uri="{FF2B5EF4-FFF2-40B4-BE49-F238E27FC236}">
                <a16:creationId xmlns:a16="http://schemas.microsoft.com/office/drawing/2014/main" id="{17C04ED9-A3C0-A34B-82CC-FB91E416FE70}"/>
              </a:ext>
            </a:extLst>
          </p:cNvPr>
          <p:cNvSpPr>
            <a:spLocks noGrp="1"/>
          </p:cNvSpPr>
          <p:nvPr>
            <p:ph type="ftr" sz="quarter" idx="11"/>
          </p:nvPr>
        </p:nvSpPr>
        <p:spPr>
          <a:xfrm>
            <a:off x="609600" y="6330689"/>
            <a:ext cx="4013200" cy="365125"/>
          </a:xfrm>
        </p:spPr>
        <p:txBody>
          <a:bodyPr/>
          <a:lstStyle/>
          <a:p>
            <a:r>
              <a:rPr lang="en-US" dirty="0"/>
              <a:t>© 2021 Slalom, LLC CONFIDENTIAL &amp; PROPRIETARY</a:t>
            </a:r>
          </a:p>
        </p:txBody>
      </p:sp>
      <p:sp>
        <p:nvSpPr>
          <p:cNvPr id="5" name="TextBox 4">
            <a:extLst>
              <a:ext uri="{FF2B5EF4-FFF2-40B4-BE49-F238E27FC236}">
                <a16:creationId xmlns:a16="http://schemas.microsoft.com/office/drawing/2014/main" id="{8B0ACA20-BC2D-0445-90AB-100678083CE0}"/>
              </a:ext>
            </a:extLst>
          </p:cNvPr>
          <p:cNvSpPr txBox="1"/>
          <p:nvPr/>
        </p:nvSpPr>
        <p:spPr>
          <a:xfrm>
            <a:off x="932329" y="2200005"/>
            <a:ext cx="10327341" cy="2868706"/>
          </a:xfrm>
          <a:prstGeom prst="rect">
            <a:avLst/>
          </a:prstGeom>
          <a:noFill/>
        </p:spPr>
        <p:txBody>
          <a:bodyPr wrap="square" lIns="0" rtlCol="0">
            <a:noAutofit/>
          </a:bodyPr>
          <a:lstStyle/>
          <a:p>
            <a:r>
              <a:rPr lang="en-US" sz="2400" dirty="0">
                <a:latin typeface="Slalom Sans Light" panose="00000400000000000000" pitchFamily="50" charset="0"/>
              </a:rPr>
              <a:t>The practice of merging all developers’ working copies to a shared mainline several times to </a:t>
            </a:r>
            <a:r>
              <a:rPr lang="en-US" sz="2400" b="1" dirty="0">
                <a:latin typeface="Slalom Sans Light Italic" panose="00000400000000000000" pitchFamily="50" charset="0"/>
              </a:rPr>
              <a:t>avoid conflicts </a:t>
            </a:r>
            <a:r>
              <a:rPr lang="en-US" sz="2400" dirty="0">
                <a:latin typeface="Slalom Sans Light" panose="00000400000000000000" pitchFamily="50" charset="0"/>
              </a:rPr>
              <a:t>in the code. It’s an important step to ensure that the code we have is a </a:t>
            </a:r>
            <a:r>
              <a:rPr lang="en-US" sz="2400" b="1" dirty="0">
                <a:latin typeface="Slalom Sans Light Italic" panose="00000400000000000000" pitchFamily="50" charset="0"/>
              </a:rPr>
              <a:t>high quality, deployable artifact</a:t>
            </a:r>
            <a:r>
              <a:rPr lang="en-US" sz="2400" dirty="0">
                <a:latin typeface="Slalom Sans Light" panose="00000400000000000000" pitchFamily="50" charset="0"/>
              </a:rPr>
              <a:t>.</a:t>
            </a:r>
          </a:p>
          <a:p>
            <a:endParaRPr lang="en-US" sz="2400" dirty="0">
              <a:latin typeface="Slalom Sans Light" panose="00000400000000000000" pitchFamily="50" charset="0"/>
            </a:endParaRPr>
          </a:p>
          <a:p>
            <a:r>
              <a:rPr lang="en-US" sz="2400" dirty="0">
                <a:latin typeface="Slalom Sans Light" panose="00000400000000000000" pitchFamily="50" charset="0"/>
              </a:rPr>
              <a:t>Some of the steps in this stage include: compiling, testing, running static analysis, checking for vulnerabilities in dependencies and storing code artifacts</a:t>
            </a:r>
          </a:p>
        </p:txBody>
      </p:sp>
    </p:spTree>
    <p:extLst>
      <p:ext uri="{BB962C8B-B14F-4D97-AF65-F5344CB8AC3E}">
        <p14:creationId xmlns:p14="http://schemas.microsoft.com/office/powerpoint/2010/main" val="2981195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3D48F523-EBF1-1B4C-85F4-3A4B2167976D}"/>
              </a:ext>
            </a:extLst>
          </p:cNvPr>
          <p:cNvSpPr txBox="1">
            <a:spLocks/>
          </p:cNvSpPr>
          <p:nvPr/>
        </p:nvSpPr>
        <p:spPr>
          <a:xfrm>
            <a:off x="601741" y="1204524"/>
            <a:ext cx="8706851" cy="853772"/>
          </a:xfrm>
          <a:prstGeom prst="rect">
            <a:avLst/>
          </a:prstGeom>
        </p:spPr>
        <p:txBody>
          <a:bodyPr vert="horz" wrap="square" lIns="0" tIns="7315" rIns="0" bIns="0" rtlCol="0">
            <a:spAutoFit/>
          </a:bodyPr>
          <a:lstStyle>
            <a:lvl1pPr algn="l" defTabSz="914400" rtl="0" eaLnBrk="1" latinLnBrk="0" hangingPunct="1">
              <a:lnSpc>
                <a:spcPct val="90000"/>
              </a:lnSpc>
              <a:spcBef>
                <a:spcPct val="0"/>
              </a:spcBef>
              <a:buNone/>
              <a:defRPr sz="4400" kern="1000" spc="-10" baseline="0">
                <a:solidFill>
                  <a:schemeClr val="accent2"/>
                </a:solidFill>
                <a:latin typeface="Slalom Sans Bold" panose="00000800000000000000" pitchFamily="50" charset="0"/>
                <a:ea typeface="+mj-ea"/>
                <a:cs typeface="+mj-cs"/>
              </a:defRPr>
            </a:lvl1pPr>
          </a:lstStyle>
          <a:p>
            <a:pPr marL="7700" marR="16170">
              <a:lnSpc>
                <a:spcPct val="100200"/>
              </a:lnSpc>
              <a:spcBef>
                <a:spcPts val="58"/>
              </a:spcBef>
            </a:pPr>
            <a:r>
              <a:rPr lang="en-GB" sz="5500" spc="-158" dirty="0">
                <a:solidFill>
                  <a:schemeClr val="bg1"/>
                </a:solidFill>
              </a:rPr>
              <a:t>Continuous Deployment </a:t>
            </a:r>
            <a:endParaRPr lang="en-GB" sz="5500" spc="-164" dirty="0">
              <a:solidFill>
                <a:schemeClr val="bg1"/>
              </a:solidFill>
            </a:endParaRPr>
          </a:p>
        </p:txBody>
      </p:sp>
      <p:cxnSp>
        <p:nvCxnSpPr>
          <p:cNvPr id="3" name="Straight Connector 2">
            <a:extLst>
              <a:ext uri="{FF2B5EF4-FFF2-40B4-BE49-F238E27FC236}">
                <a16:creationId xmlns:a16="http://schemas.microsoft.com/office/drawing/2014/main" id="{AE91B75A-2082-2D49-90C7-EC57ED7F1F65}"/>
              </a:ext>
            </a:extLst>
          </p:cNvPr>
          <p:cNvCxnSpPr>
            <a:cxnSpLocks/>
          </p:cNvCxnSpPr>
          <p:nvPr/>
        </p:nvCxnSpPr>
        <p:spPr>
          <a:xfrm>
            <a:off x="508335" y="2250825"/>
            <a:ext cx="108862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E2ED55D-3AA4-C545-A0D0-9CF8AAFD4F2C}"/>
              </a:ext>
            </a:extLst>
          </p:cNvPr>
          <p:cNvSpPr txBox="1"/>
          <p:nvPr/>
        </p:nvSpPr>
        <p:spPr>
          <a:xfrm>
            <a:off x="601741" y="2959971"/>
            <a:ext cx="11016146" cy="2693505"/>
          </a:xfrm>
          <a:prstGeom prst="rect">
            <a:avLst/>
          </a:prstGeom>
          <a:noFill/>
        </p:spPr>
        <p:txBody>
          <a:bodyPr wrap="square" lIns="0" rtlCol="0">
            <a:noAutofit/>
          </a:bodyPr>
          <a:lstStyle/>
          <a:p>
            <a:r>
              <a:rPr lang="en-US" sz="2400" dirty="0">
                <a:solidFill>
                  <a:schemeClr val="bg1"/>
                </a:solidFill>
                <a:latin typeface="Slalom Sans Light" panose="00000400000000000000" pitchFamily="50" charset="0"/>
              </a:rPr>
              <a:t>This is the process by which </a:t>
            </a:r>
            <a:r>
              <a:rPr lang="en-US" sz="2400" b="1" dirty="0">
                <a:solidFill>
                  <a:schemeClr val="bg1"/>
                </a:solidFill>
                <a:latin typeface="Slalom Sans Light Italic" panose="00000400000000000000" pitchFamily="50" charset="0"/>
              </a:rPr>
              <a:t>verified changes </a:t>
            </a:r>
            <a:r>
              <a:rPr lang="en-US" sz="2400" dirty="0">
                <a:solidFill>
                  <a:schemeClr val="bg1"/>
                </a:solidFill>
                <a:latin typeface="Slalom Sans Light" panose="00000400000000000000" pitchFamily="50" charset="0"/>
              </a:rPr>
              <a:t>are </a:t>
            </a:r>
            <a:r>
              <a:rPr lang="en-US" sz="2400" b="1" dirty="0">
                <a:solidFill>
                  <a:schemeClr val="bg1"/>
                </a:solidFill>
                <a:latin typeface="Slalom Sans Light Italic" panose="00000400000000000000" pitchFamily="50" charset="0"/>
              </a:rPr>
              <a:t>deployed</a:t>
            </a:r>
            <a:r>
              <a:rPr lang="en-US" sz="2400" dirty="0">
                <a:solidFill>
                  <a:schemeClr val="bg1"/>
                </a:solidFill>
                <a:latin typeface="Slalom Sans Light" panose="00000400000000000000" pitchFamily="50" charset="0"/>
              </a:rPr>
              <a:t> </a:t>
            </a:r>
            <a:r>
              <a:rPr lang="en-US" sz="2400" b="1" dirty="0">
                <a:solidFill>
                  <a:schemeClr val="bg1"/>
                </a:solidFill>
                <a:latin typeface="Slalom Sans Light Italic" panose="00000400000000000000" pitchFamily="50" charset="0"/>
              </a:rPr>
              <a:t>into production</a:t>
            </a:r>
            <a:r>
              <a:rPr lang="en-US" sz="2400" dirty="0">
                <a:solidFill>
                  <a:schemeClr val="bg1"/>
                </a:solidFill>
                <a:latin typeface="Slalom Sans Light" panose="00000400000000000000" pitchFamily="50" charset="0"/>
              </a:rPr>
              <a:t> when they’re ready and without human input.</a:t>
            </a:r>
          </a:p>
          <a:p>
            <a:endParaRPr lang="en-US" sz="2400" dirty="0">
              <a:solidFill>
                <a:schemeClr val="bg1"/>
              </a:solidFill>
              <a:latin typeface="Slalom Sans Light" panose="00000400000000000000" pitchFamily="50" charset="0"/>
            </a:endParaRPr>
          </a:p>
          <a:p>
            <a:r>
              <a:rPr lang="en-US" sz="2400" dirty="0">
                <a:solidFill>
                  <a:schemeClr val="bg1"/>
                </a:solidFill>
                <a:latin typeface="Slalom Sans Light" panose="00000400000000000000" pitchFamily="50" charset="0"/>
              </a:rPr>
              <a:t>The steps in the stage include: setting up infrastructure, provisioning servers, smoke testing, promoting to production, rolling back </a:t>
            </a:r>
            <a:r>
              <a:rPr lang="en-US" sz="2400" dirty="0" err="1">
                <a:solidFill>
                  <a:schemeClr val="bg1"/>
                </a:solidFill>
                <a:latin typeface="Slalom Sans Light" panose="00000400000000000000" pitchFamily="50" charset="0"/>
              </a:rPr>
              <a:t>etc</a:t>
            </a:r>
            <a:r>
              <a:rPr lang="en-US" sz="2400" dirty="0">
                <a:solidFill>
                  <a:schemeClr val="bg1"/>
                </a:solidFill>
                <a:latin typeface="Slalom Sans Light" panose="00000400000000000000" pitchFamily="50" charset="0"/>
              </a:rPr>
              <a:t> . </a:t>
            </a:r>
          </a:p>
        </p:txBody>
      </p:sp>
    </p:spTree>
    <p:extLst>
      <p:ext uri="{BB962C8B-B14F-4D97-AF65-F5344CB8AC3E}">
        <p14:creationId xmlns:p14="http://schemas.microsoft.com/office/powerpoint/2010/main" val="94440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89D76C3-A5A9-4168-BE2E-6A3D1757D92E}" type="slidenum">
              <a:rPr lang="en-GB" smtClean="0"/>
              <a:pPr/>
              <a:t>5</a:t>
            </a:fld>
            <a:endParaRPr lang="en-GB"/>
          </a:p>
        </p:txBody>
      </p:sp>
      <p:sp>
        <p:nvSpPr>
          <p:cNvPr id="9" name="object 5"/>
          <p:cNvSpPr txBox="1"/>
          <p:nvPr/>
        </p:nvSpPr>
        <p:spPr>
          <a:xfrm>
            <a:off x="196300" y="385209"/>
            <a:ext cx="10911234" cy="2162331"/>
          </a:xfrm>
          <a:prstGeom prst="rect">
            <a:avLst/>
          </a:prstGeom>
        </p:spPr>
        <p:txBody>
          <a:bodyPr vert="horz" wrap="square" lIns="0" tIns="6930" rIns="0" bIns="0" rtlCol="0" anchor="t">
            <a:noAutofit/>
          </a:bodyPr>
          <a:lstStyle/>
          <a:p>
            <a:pPr marL="7620" marR="2540" indent="53340">
              <a:spcBef>
                <a:spcPts val="55"/>
              </a:spcBef>
            </a:pPr>
            <a:r>
              <a:rPr lang="en-US" sz="5400" b="1" spc="-185" dirty="0">
                <a:solidFill>
                  <a:srgbClr val="09091C"/>
                </a:solidFill>
                <a:latin typeface="Slalom Sans Bold"/>
                <a:cs typeface="Slalom Sans Bold"/>
              </a:rPr>
              <a:t>Benefits of CI/CD to </a:t>
            </a:r>
            <a:r>
              <a:rPr lang="en-US" sz="5400" b="1" spc="-185" dirty="0">
                <a:solidFill>
                  <a:schemeClr val="accent1">
                    <a:lumMod val="75000"/>
                  </a:schemeClr>
                </a:solidFill>
                <a:latin typeface="Slalom Sans Bold"/>
                <a:cs typeface="Slalom Sans Bold"/>
              </a:rPr>
              <a:t>UdaPeople</a:t>
            </a:r>
            <a:r>
              <a:rPr lang="en-US" sz="5400" b="1" spc="-185" dirty="0">
                <a:solidFill>
                  <a:srgbClr val="09091C"/>
                </a:solidFill>
                <a:latin typeface="Slalom Sans Bold"/>
                <a:cs typeface="Slalom Sans Bold"/>
              </a:rPr>
              <a:t> </a:t>
            </a:r>
            <a:endParaRPr lang="en-US" sz="5400" b="1" dirty="0">
              <a:latin typeface="Slalom Sans Bold"/>
              <a:cs typeface="Slalom Sans Bold"/>
            </a:endParaRPr>
          </a:p>
        </p:txBody>
      </p:sp>
      <p:sp>
        <p:nvSpPr>
          <p:cNvPr id="10" name="Footer Placeholder 1">
            <a:extLst>
              <a:ext uri="{FF2B5EF4-FFF2-40B4-BE49-F238E27FC236}">
                <a16:creationId xmlns:a16="http://schemas.microsoft.com/office/drawing/2014/main" id="{59A7049A-534E-C745-9CCA-9B472EF64C8E}"/>
              </a:ext>
            </a:extLst>
          </p:cNvPr>
          <p:cNvSpPr>
            <a:spLocks noGrp="1"/>
          </p:cNvSpPr>
          <p:nvPr>
            <p:ph type="ftr" sz="quarter" idx="11"/>
          </p:nvPr>
        </p:nvSpPr>
        <p:spPr>
          <a:xfrm>
            <a:off x="609600" y="6330689"/>
            <a:ext cx="4013200" cy="365125"/>
          </a:xfrm>
        </p:spPr>
        <p:txBody>
          <a:bodyPr/>
          <a:lstStyle/>
          <a:p>
            <a:r>
              <a:rPr lang="en-US" dirty="0"/>
              <a:t>© 2021 Slalom, LLC CONFIDENTIAL &amp; PROPRIETARY</a:t>
            </a:r>
          </a:p>
        </p:txBody>
      </p:sp>
      <p:sp>
        <p:nvSpPr>
          <p:cNvPr id="2" name="TextBox 1">
            <a:extLst>
              <a:ext uri="{FF2B5EF4-FFF2-40B4-BE49-F238E27FC236}">
                <a16:creationId xmlns:a16="http://schemas.microsoft.com/office/drawing/2014/main" id="{2F469937-F1FD-9940-AFB8-F0FD2AF47264}"/>
              </a:ext>
            </a:extLst>
          </p:cNvPr>
          <p:cNvSpPr txBox="1"/>
          <p:nvPr/>
        </p:nvSpPr>
        <p:spPr>
          <a:xfrm>
            <a:off x="7642578" y="1952978"/>
            <a:ext cx="0" cy="0"/>
          </a:xfrm>
          <a:prstGeom prst="rect">
            <a:avLst/>
          </a:prstGeom>
          <a:noFill/>
        </p:spPr>
        <p:txBody>
          <a:bodyPr wrap="none" lIns="0" rtlCol="0">
            <a:noAutofit/>
          </a:bodyPr>
          <a:lstStyle/>
          <a:p>
            <a:endParaRPr lang="en-US" sz="1600" dirty="0" err="1">
              <a:latin typeface="Slalom Sans Light" panose="00000400000000000000" pitchFamily="50" charset="0"/>
            </a:endParaRPr>
          </a:p>
        </p:txBody>
      </p:sp>
      <p:sp>
        <p:nvSpPr>
          <p:cNvPr id="14" name="object 5">
            <a:extLst>
              <a:ext uri="{FF2B5EF4-FFF2-40B4-BE49-F238E27FC236}">
                <a16:creationId xmlns:a16="http://schemas.microsoft.com/office/drawing/2014/main" id="{04FC61E7-2F46-CA4F-92AB-C33E6377A251}"/>
              </a:ext>
            </a:extLst>
          </p:cNvPr>
          <p:cNvSpPr txBox="1"/>
          <p:nvPr/>
        </p:nvSpPr>
        <p:spPr>
          <a:xfrm>
            <a:off x="5070259" y="3571181"/>
            <a:ext cx="2137127" cy="348250"/>
          </a:xfrm>
          <a:prstGeom prst="rect">
            <a:avLst/>
          </a:prstGeom>
        </p:spPr>
        <p:txBody>
          <a:bodyPr vert="horz" wrap="square" lIns="0" tIns="7316" rIns="0" bIns="0" rtlCol="0">
            <a:spAutoFit/>
          </a:bodyPr>
          <a:lstStyle/>
          <a:p>
            <a:pPr marL="7701" marR="3081" defTabSz="554492">
              <a:lnSpc>
                <a:spcPct val="126000"/>
              </a:lnSpc>
              <a:spcBef>
                <a:spcPts val="58"/>
              </a:spcBef>
            </a:pPr>
            <a:r>
              <a:rPr lang="en-US" sz="2000" spc="12" dirty="0">
                <a:solidFill>
                  <a:srgbClr val="151527"/>
                </a:solidFill>
                <a:latin typeface="SlalomSans-Light"/>
                <a:cs typeface="SlalomSans-Light"/>
              </a:rPr>
              <a:t>Cost Reduction</a:t>
            </a:r>
            <a:endParaRPr lang="en-US" sz="2000" dirty="0">
              <a:solidFill>
                <a:srgbClr val="1E1E1E"/>
              </a:solidFill>
              <a:latin typeface="SlalomSans-Light"/>
              <a:cs typeface="SlalomSans-Light"/>
            </a:endParaRPr>
          </a:p>
        </p:txBody>
      </p:sp>
      <p:sp>
        <p:nvSpPr>
          <p:cNvPr id="15" name="object 6">
            <a:extLst>
              <a:ext uri="{FF2B5EF4-FFF2-40B4-BE49-F238E27FC236}">
                <a16:creationId xmlns:a16="http://schemas.microsoft.com/office/drawing/2014/main" id="{1B305C00-C706-2E47-A320-CC6A5F53E5CD}"/>
              </a:ext>
            </a:extLst>
          </p:cNvPr>
          <p:cNvSpPr txBox="1"/>
          <p:nvPr/>
        </p:nvSpPr>
        <p:spPr>
          <a:xfrm>
            <a:off x="8810980" y="3567762"/>
            <a:ext cx="2453045" cy="748872"/>
          </a:xfrm>
          <a:prstGeom prst="rect">
            <a:avLst/>
          </a:prstGeom>
        </p:spPr>
        <p:txBody>
          <a:bodyPr vert="horz" wrap="square" lIns="0" tIns="7316" rIns="0" bIns="0" rtlCol="0">
            <a:spAutoFit/>
          </a:bodyPr>
          <a:lstStyle/>
          <a:p>
            <a:pPr marL="7701" marR="3081" defTabSz="554492">
              <a:lnSpc>
                <a:spcPct val="126000"/>
              </a:lnSpc>
              <a:spcBef>
                <a:spcPts val="58"/>
              </a:spcBef>
            </a:pPr>
            <a:r>
              <a:rPr lang="en-US" sz="2000" spc="12" dirty="0">
                <a:solidFill>
                  <a:srgbClr val="151527"/>
                </a:solidFill>
                <a:latin typeface="SlalomSans-Light"/>
                <a:cs typeface="SlalomSans-Light"/>
              </a:rPr>
              <a:t>Revenue Increase</a:t>
            </a:r>
            <a:endParaRPr lang="en-US" sz="2000" dirty="0">
              <a:solidFill>
                <a:srgbClr val="1E1E1E"/>
              </a:solidFill>
              <a:latin typeface="SlalomSans-Light"/>
              <a:cs typeface="SlalomSans-Light"/>
            </a:endParaRPr>
          </a:p>
          <a:p>
            <a:pPr marL="7701" marR="3081" defTabSz="554492">
              <a:lnSpc>
                <a:spcPct val="126000"/>
              </a:lnSpc>
              <a:spcBef>
                <a:spcPts val="58"/>
              </a:spcBef>
            </a:pPr>
            <a:endParaRPr lang="en-US" sz="2000" dirty="0">
              <a:solidFill>
                <a:srgbClr val="1E1E1E"/>
              </a:solidFill>
              <a:latin typeface="SlalomSans-Light"/>
              <a:cs typeface="SlalomSans-Light"/>
            </a:endParaRPr>
          </a:p>
        </p:txBody>
      </p:sp>
      <p:sp>
        <p:nvSpPr>
          <p:cNvPr id="16" name="object 16">
            <a:extLst>
              <a:ext uri="{FF2B5EF4-FFF2-40B4-BE49-F238E27FC236}">
                <a16:creationId xmlns:a16="http://schemas.microsoft.com/office/drawing/2014/main" id="{416F7E78-DA91-FF46-BCDC-7EE016D057FA}"/>
              </a:ext>
            </a:extLst>
          </p:cNvPr>
          <p:cNvSpPr/>
          <p:nvPr/>
        </p:nvSpPr>
        <p:spPr>
          <a:xfrm>
            <a:off x="1890286" y="3083357"/>
            <a:ext cx="298810" cy="298810"/>
          </a:xfrm>
          <a:custGeom>
            <a:avLst/>
            <a:gdLst/>
            <a:ahLst/>
            <a:cxnLst/>
            <a:rect l="l" t="t" r="r" b="b"/>
            <a:pathLst>
              <a:path w="492759" h="492760">
                <a:moveTo>
                  <a:pt x="84975" y="381876"/>
                </a:moveTo>
                <a:lnTo>
                  <a:pt x="66357" y="356044"/>
                </a:lnTo>
                <a:lnTo>
                  <a:pt x="51752" y="327520"/>
                </a:lnTo>
                <a:lnTo>
                  <a:pt x="41567" y="296697"/>
                </a:lnTo>
                <a:lnTo>
                  <a:pt x="36220" y="263982"/>
                </a:lnTo>
                <a:lnTo>
                  <a:pt x="0" y="263982"/>
                </a:lnTo>
                <a:lnTo>
                  <a:pt x="6159" y="303949"/>
                </a:lnTo>
                <a:lnTo>
                  <a:pt x="18465" y="341553"/>
                </a:lnTo>
                <a:lnTo>
                  <a:pt x="36385" y="376250"/>
                </a:lnTo>
                <a:lnTo>
                  <a:pt x="59359" y="407492"/>
                </a:lnTo>
                <a:lnTo>
                  <a:pt x="84975" y="381876"/>
                </a:lnTo>
                <a:close/>
              </a:path>
              <a:path w="492759" h="492760">
                <a:moveTo>
                  <a:pt x="85699" y="109918"/>
                </a:moveTo>
                <a:lnTo>
                  <a:pt x="36931" y="115519"/>
                </a:lnTo>
                <a:lnTo>
                  <a:pt x="18834" y="150215"/>
                </a:lnTo>
                <a:lnTo>
                  <a:pt x="6362" y="187845"/>
                </a:lnTo>
                <a:lnTo>
                  <a:pt x="50" y="227876"/>
                </a:lnTo>
                <a:lnTo>
                  <a:pt x="36296" y="227876"/>
                </a:lnTo>
                <a:lnTo>
                  <a:pt x="41783" y="195110"/>
                </a:lnTo>
                <a:lnTo>
                  <a:pt x="52120" y="164261"/>
                </a:lnTo>
                <a:lnTo>
                  <a:pt x="66903" y="135724"/>
                </a:lnTo>
                <a:lnTo>
                  <a:pt x="85699" y="109918"/>
                </a:lnTo>
                <a:close/>
              </a:path>
              <a:path w="492759" h="492760">
                <a:moveTo>
                  <a:pt x="229196" y="456450"/>
                </a:moveTo>
                <a:lnTo>
                  <a:pt x="196240" y="451129"/>
                </a:lnTo>
                <a:lnTo>
                  <a:pt x="165188" y="440905"/>
                </a:lnTo>
                <a:lnTo>
                  <a:pt x="136461" y="426199"/>
                </a:lnTo>
                <a:lnTo>
                  <a:pt x="110477" y="407428"/>
                </a:lnTo>
                <a:lnTo>
                  <a:pt x="84874" y="433044"/>
                </a:lnTo>
                <a:lnTo>
                  <a:pt x="116255" y="456171"/>
                </a:lnTo>
                <a:lnTo>
                  <a:pt x="151155" y="474179"/>
                </a:lnTo>
                <a:lnTo>
                  <a:pt x="188976" y="486524"/>
                </a:lnTo>
                <a:lnTo>
                  <a:pt x="229196" y="492658"/>
                </a:lnTo>
                <a:lnTo>
                  <a:pt x="229196" y="456450"/>
                </a:lnTo>
                <a:close/>
              </a:path>
              <a:path w="492759" h="492760">
                <a:moveTo>
                  <a:pt x="229196" y="0"/>
                </a:moveTo>
                <a:lnTo>
                  <a:pt x="189268" y="6057"/>
                </a:lnTo>
                <a:lnTo>
                  <a:pt x="151676" y="18249"/>
                </a:lnTo>
                <a:lnTo>
                  <a:pt x="116992" y="36042"/>
                </a:lnTo>
                <a:lnTo>
                  <a:pt x="85725" y="58877"/>
                </a:lnTo>
                <a:lnTo>
                  <a:pt x="111353" y="84493"/>
                </a:lnTo>
                <a:lnTo>
                  <a:pt x="137185" y="66001"/>
                </a:lnTo>
                <a:lnTo>
                  <a:pt x="165722" y="51523"/>
                </a:lnTo>
                <a:lnTo>
                  <a:pt x="196519" y="41452"/>
                </a:lnTo>
                <a:lnTo>
                  <a:pt x="229196" y="36207"/>
                </a:lnTo>
                <a:lnTo>
                  <a:pt x="229196" y="0"/>
                </a:lnTo>
                <a:close/>
              </a:path>
              <a:path w="492759" h="492760">
                <a:moveTo>
                  <a:pt x="384289" y="240017"/>
                </a:moveTo>
                <a:lnTo>
                  <a:pt x="373494" y="192900"/>
                </a:lnTo>
                <a:lnTo>
                  <a:pt x="349885" y="155282"/>
                </a:lnTo>
                <a:lnTo>
                  <a:pt x="348183" y="153479"/>
                </a:lnTo>
                <a:lnTo>
                  <a:pt x="348183" y="240017"/>
                </a:lnTo>
                <a:lnTo>
                  <a:pt x="348183" y="252361"/>
                </a:lnTo>
                <a:lnTo>
                  <a:pt x="336016" y="294538"/>
                </a:lnTo>
                <a:lnTo>
                  <a:pt x="305181" y="329399"/>
                </a:lnTo>
                <a:lnTo>
                  <a:pt x="265303" y="346417"/>
                </a:lnTo>
                <a:lnTo>
                  <a:pt x="252793" y="348221"/>
                </a:lnTo>
                <a:lnTo>
                  <a:pt x="240461" y="348221"/>
                </a:lnTo>
                <a:lnTo>
                  <a:pt x="197446" y="335699"/>
                </a:lnTo>
                <a:lnTo>
                  <a:pt x="162560" y="304292"/>
                </a:lnTo>
                <a:lnTo>
                  <a:pt x="145961" y="263994"/>
                </a:lnTo>
                <a:lnTo>
                  <a:pt x="144399" y="252361"/>
                </a:lnTo>
                <a:lnTo>
                  <a:pt x="144399" y="240017"/>
                </a:lnTo>
                <a:lnTo>
                  <a:pt x="157365" y="196672"/>
                </a:lnTo>
                <a:lnTo>
                  <a:pt x="188976" y="162128"/>
                </a:lnTo>
                <a:lnTo>
                  <a:pt x="229184" y="145897"/>
                </a:lnTo>
                <a:lnTo>
                  <a:pt x="240461" y="144437"/>
                </a:lnTo>
                <a:lnTo>
                  <a:pt x="252793" y="144437"/>
                </a:lnTo>
                <a:lnTo>
                  <a:pt x="295325" y="157048"/>
                </a:lnTo>
                <a:lnTo>
                  <a:pt x="329831" y="188099"/>
                </a:lnTo>
                <a:lnTo>
                  <a:pt x="346468" y="227876"/>
                </a:lnTo>
                <a:lnTo>
                  <a:pt x="348183" y="240017"/>
                </a:lnTo>
                <a:lnTo>
                  <a:pt x="348183" y="153479"/>
                </a:lnTo>
                <a:lnTo>
                  <a:pt x="343687" y="148691"/>
                </a:lnTo>
                <a:lnTo>
                  <a:pt x="339140" y="144437"/>
                </a:lnTo>
                <a:lnTo>
                  <a:pt x="337083" y="142506"/>
                </a:lnTo>
                <a:lnTo>
                  <a:pt x="299808" y="119151"/>
                </a:lnTo>
                <a:lnTo>
                  <a:pt x="259080" y="108800"/>
                </a:lnTo>
                <a:lnTo>
                  <a:pt x="252742" y="108318"/>
                </a:lnTo>
                <a:lnTo>
                  <a:pt x="240499" y="108318"/>
                </a:lnTo>
                <a:lnTo>
                  <a:pt x="194005" y="118643"/>
                </a:lnTo>
                <a:lnTo>
                  <a:pt x="156095" y="141986"/>
                </a:lnTo>
                <a:lnTo>
                  <a:pt x="127355" y="176453"/>
                </a:lnTo>
                <a:lnTo>
                  <a:pt x="109550" y="227876"/>
                </a:lnTo>
                <a:lnTo>
                  <a:pt x="108280" y="240017"/>
                </a:lnTo>
                <a:lnTo>
                  <a:pt x="108280" y="252361"/>
                </a:lnTo>
                <a:lnTo>
                  <a:pt x="118859" y="299237"/>
                </a:lnTo>
                <a:lnTo>
                  <a:pt x="142468" y="337121"/>
                </a:lnTo>
                <a:lnTo>
                  <a:pt x="177215" y="365734"/>
                </a:lnTo>
                <a:lnTo>
                  <a:pt x="229184" y="383247"/>
                </a:lnTo>
                <a:lnTo>
                  <a:pt x="240499" y="384327"/>
                </a:lnTo>
                <a:lnTo>
                  <a:pt x="252742" y="384327"/>
                </a:lnTo>
                <a:lnTo>
                  <a:pt x="300329" y="373278"/>
                </a:lnTo>
                <a:lnTo>
                  <a:pt x="337921" y="349389"/>
                </a:lnTo>
                <a:lnTo>
                  <a:pt x="366064" y="314794"/>
                </a:lnTo>
                <a:lnTo>
                  <a:pt x="383133" y="263994"/>
                </a:lnTo>
                <a:lnTo>
                  <a:pt x="384289" y="252361"/>
                </a:lnTo>
                <a:lnTo>
                  <a:pt x="384289" y="240017"/>
                </a:lnTo>
                <a:close/>
              </a:path>
              <a:path w="492759" h="492760">
                <a:moveTo>
                  <a:pt x="407454" y="59385"/>
                </a:moveTo>
                <a:lnTo>
                  <a:pt x="376491" y="36588"/>
                </a:lnTo>
                <a:lnTo>
                  <a:pt x="342125" y="18757"/>
                </a:lnTo>
                <a:lnTo>
                  <a:pt x="304888" y="6426"/>
                </a:lnTo>
                <a:lnTo>
                  <a:pt x="265303" y="127"/>
                </a:lnTo>
                <a:lnTo>
                  <a:pt x="265303" y="36385"/>
                </a:lnTo>
                <a:lnTo>
                  <a:pt x="297624" y="41846"/>
                </a:lnTo>
                <a:lnTo>
                  <a:pt x="328079" y="52044"/>
                </a:lnTo>
                <a:lnTo>
                  <a:pt x="356285" y="66560"/>
                </a:lnTo>
                <a:lnTo>
                  <a:pt x="381838" y="85013"/>
                </a:lnTo>
                <a:lnTo>
                  <a:pt x="407454" y="59385"/>
                </a:lnTo>
                <a:close/>
              </a:path>
              <a:path w="492759" h="492760">
                <a:moveTo>
                  <a:pt x="408292" y="432523"/>
                </a:moveTo>
                <a:lnTo>
                  <a:pt x="382701" y="406920"/>
                </a:lnTo>
                <a:lnTo>
                  <a:pt x="357009" y="425653"/>
                </a:lnTo>
                <a:lnTo>
                  <a:pt x="328612" y="440385"/>
                </a:lnTo>
                <a:lnTo>
                  <a:pt x="297903" y="450735"/>
                </a:lnTo>
                <a:lnTo>
                  <a:pt x="265303" y="456272"/>
                </a:lnTo>
                <a:lnTo>
                  <a:pt x="265303" y="492531"/>
                </a:lnTo>
                <a:lnTo>
                  <a:pt x="305168" y="486168"/>
                </a:lnTo>
                <a:lnTo>
                  <a:pt x="342646" y="473671"/>
                </a:lnTo>
                <a:lnTo>
                  <a:pt x="377202" y="455612"/>
                </a:lnTo>
                <a:lnTo>
                  <a:pt x="408292" y="432523"/>
                </a:lnTo>
                <a:close/>
              </a:path>
              <a:path w="492759" h="492760">
                <a:moveTo>
                  <a:pt x="492531" y="227876"/>
                </a:moveTo>
                <a:lnTo>
                  <a:pt x="486270" y="188048"/>
                </a:lnTo>
                <a:lnTo>
                  <a:pt x="473900" y="150583"/>
                </a:lnTo>
                <a:lnTo>
                  <a:pt x="455968" y="116027"/>
                </a:lnTo>
                <a:lnTo>
                  <a:pt x="433006" y="84912"/>
                </a:lnTo>
                <a:lnTo>
                  <a:pt x="407390" y="110528"/>
                </a:lnTo>
                <a:lnTo>
                  <a:pt x="425996" y="136232"/>
                </a:lnTo>
                <a:lnTo>
                  <a:pt x="440613" y="164630"/>
                </a:lnTo>
                <a:lnTo>
                  <a:pt x="450850" y="195313"/>
                </a:lnTo>
                <a:lnTo>
                  <a:pt x="456285" y="227876"/>
                </a:lnTo>
                <a:lnTo>
                  <a:pt x="492531" y="227876"/>
                </a:lnTo>
                <a:close/>
              </a:path>
              <a:path w="492759" h="492760">
                <a:moveTo>
                  <a:pt x="492582" y="263982"/>
                </a:moveTo>
                <a:lnTo>
                  <a:pt x="456361" y="263982"/>
                </a:lnTo>
                <a:lnTo>
                  <a:pt x="451065" y="296494"/>
                </a:lnTo>
                <a:lnTo>
                  <a:pt x="440982" y="327152"/>
                </a:lnTo>
                <a:lnTo>
                  <a:pt x="426542" y="355549"/>
                </a:lnTo>
                <a:lnTo>
                  <a:pt x="408127" y="381266"/>
                </a:lnTo>
                <a:lnTo>
                  <a:pt x="433743" y="406882"/>
                </a:lnTo>
                <a:lnTo>
                  <a:pt x="456514" y="375742"/>
                </a:lnTo>
                <a:lnTo>
                  <a:pt x="474268" y="341185"/>
                </a:lnTo>
                <a:lnTo>
                  <a:pt x="486460" y="303758"/>
                </a:lnTo>
                <a:lnTo>
                  <a:pt x="492582" y="263982"/>
                </a:lnTo>
                <a:close/>
              </a:path>
            </a:pathLst>
          </a:custGeom>
          <a:solidFill>
            <a:srgbClr val="0D61FA"/>
          </a:solidFill>
        </p:spPr>
        <p:txBody>
          <a:bodyPr wrap="square" lIns="0" tIns="0" rIns="0" bIns="0" rtlCol="0"/>
          <a:lstStyle/>
          <a:p>
            <a:pPr defTabSz="554492"/>
            <a:endParaRPr sz="2400" dirty="0">
              <a:solidFill>
                <a:srgbClr val="1E1E1E"/>
              </a:solidFill>
              <a:latin typeface="Slalom Sans" panose="00000500000000000000" pitchFamily="50" charset="0"/>
            </a:endParaRPr>
          </a:p>
        </p:txBody>
      </p:sp>
      <p:sp>
        <p:nvSpPr>
          <p:cNvPr id="17" name="object 17">
            <a:extLst>
              <a:ext uri="{FF2B5EF4-FFF2-40B4-BE49-F238E27FC236}">
                <a16:creationId xmlns:a16="http://schemas.microsoft.com/office/drawing/2014/main" id="{9DB5D78E-15E8-9B49-BDF7-3D2FE879B477}"/>
              </a:ext>
            </a:extLst>
          </p:cNvPr>
          <p:cNvSpPr/>
          <p:nvPr/>
        </p:nvSpPr>
        <p:spPr>
          <a:xfrm>
            <a:off x="5505785" y="3083357"/>
            <a:ext cx="292264" cy="237585"/>
          </a:xfrm>
          <a:custGeom>
            <a:avLst/>
            <a:gdLst/>
            <a:ahLst/>
            <a:cxnLst/>
            <a:rect l="l" t="t" r="r" b="b"/>
            <a:pathLst>
              <a:path w="481965" h="391795">
                <a:moveTo>
                  <a:pt x="120635" y="0"/>
                </a:moveTo>
                <a:lnTo>
                  <a:pt x="565" y="0"/>
                </a:lnTo>
                <a:lnTo>
                  <a:pt x="0" y="310315"/>
                </a:lnTo>
                <a:lnTo>
                  <a:pt x="120163" y="310315"/>
                </a:lnTo>
                <a:lnTo>
                  <a:pt x="141155" y="311651"/>
                </a:lnTo>
                <a:lnTo>
                  <a:pt x="161769" y="315614"/>
                </a:lnTo>
                <a:lnTo>
                  <a:pt x="181724" y="322131"/>
                </a:lnTo>
                <a:lnTo>
                  <a:pt x="200737" y="331131"/>
                </a:lnTo>
                <a:lnTo>
                  <a:pt x="263018" y="365611"/>
                </a:lnTo>
                <a:lnTo>
                  <a:pt x="286086" y="376536"/>
                </a:lnTo>
                <a:lnTo>
                  <a:pt x="310300" y="384467"/>
                </a:lnTo>
                <a:lnTo>
                  <a:pt x="335317" y="389315"/>
                </a:lnTo>
                <a:lnTo>
                  <a:pt x="360795" y="390993"/>
                </a:lnTo>
                <a:lnTo>
                  <a:pt x="481168" y="391286"/>
                </a:lnTo>
                <a:lnTo>
                  <a:pt x="481231" y="354680"/>
                </a:lnTo>
                <a:lnTo>
                  <a:pt x="444719" y="354680"/>
                </a:lnTo>
                <a:lnTo>
                  <a:pt x="360879" y="354481"/>
                </a:lnTo>
                <a:lnTo>
                  <a:pt x="353534" y="354295"/>
                </a:lnTo>
                <a:lnTo>
                  <a:pt x="346210" y="353786"/>
                </a:lnTo>
                <a:lnTo>
                  <a:pt x="338920" y="352957"/>
                </a:lnTo>
                <a:lnTo>
                  <a:pt x="331675" y="351811"/>
                </a:lnTo>
                <a:lnTo>
                  <a:pt x="331696" y="340774"/>
                </a:lnTo>
                <a:lnTo>
                  <a:pt x="295174" y="340774"/>
                </a:lnTo>
                <a:lnTo>
                  <a:pt x="290252" y="338638"/>
                </a:lnTo>
                <a:lnTo>
                  <a:pt x="285415" y="336272"/>
                </a:lnTo>
                <a:lnTo>
                  <a:pt x="218433" y="299174"/>
                </a:lnTo>
                <a:lnTo>
                  <a:pt x="210588" y="295058"/>
                </a:lnTo>
                <a:lnTo>
                  <a:pt x="202580" y="291290"/>
                </a:lnTo>
                <a:lnTo>
                  <a:pt x="194423" y="287878"/>
                </a:lnTo>
                <a:lnTo>
                  <a:pt x="186130" y="284829"/>
                </a:lnTo>
                <a:lnTo>
                  <a:pt x="186145" y="275949"/>
                </a:lnTo>
                <a:lnTo>
                  <a:pt x="149618" y="275949"/>
                </a:lnTo>
                <a:lnTo>
                  <a:pt x="142296" y="275007"/>
                </a:lnTo>
                <a:lnTo>
                  <a:pt x="134942" y="274333"/>
                </a:lnTo>
                <a:lnTo>
                  <a:pt x="127562" y="273928"/>
                </a:lnTo>
                <a:lnTo>
                  <a:pt x="120163" y="273792"/>
                </a:lnTo>
                <a:lnTo>
                  <a:pt x="36585" y="273792"/>
                </a:lnTo>
                <a:lnTo>
                  <a:pt x="37025" y="36522"/>
                </a:lnTo>
                <a:lnTo>
                  <a:pt x="239011" y="36522"/>
                </a:lnTo>
                <a:lnTo>
                  <a:pt x="218883" y="25381"/>
                </a:lnTo>
                <a:lnTo>
                  <a:pt x="195701" y="14409"/>
                </a:lnTo>
                <a:lnTo>
                  <a:pt x="171369" y="6463"/>
                </a:lnTo>
                <a:lnTo>
                  <a:pt x="146231" y="1630"/>
                </a:lnTo>
                <a:lnTo>
                  <a:pt x="120635" y="0"/>
                </a:lnTo>
                <a:close/>
              </a:path>
              <a:path w="481965" h="391795">
                <a:moveTo>
                  <a:pt x="481644" y="115022"/>
                </a:moveTo>
                <a:lnTo>
                  <a:pt x="332115" y="115022"/>
                </a:lnTo>
                <a:lnTo>
                  <a:pt x="339366" y="115962"/>
                </a:lnTo>
                <a:lnTo>
                  <a:pt x="346650" y="116643"/>
                </a:lnTo>
                <a:lnTo>
                  <a:pt x="353959" y="117060"/>
                </a:lnTo>
                <a:lnTo>
                  <a:pt x="361287" y="117211"/>
                </a:lnTo>
                <a:lnTo>
                  <a:pt x="445117" y="117410"/>
                </a:lnTo>
                <a:lnTo>
                  <a:pt x="444719" y="354680"/>
                </a:lnTo>
                <a:lnTo>
                  <a:pt x="481231" y="354680"/>
                </a:lnTo>
                <a:lnTo>
                  <a:pt x="481644" y="115022"/>
                </a:lnTo>
                <a:close/>
              </a:path>
              <a:path w="481965" h="391795">
                <a:moveTo>
                  <a:pt x="295362" y="239469"/>
                </a:moveTo>
                <a:lnTo>
                  <a:pt x="295174" y="340774"/>
                </a:lnTo>
                <a:lnTo>
                  <a:pt x="331696" y="340774"/>
                </a:lnTo>
                <a:lnTo>
                  <a:pt x="331853" y="257761"/>
                </a:lnTo>
                <a:lnTo>
                  <a:pt x="295362" y="239469"/>
                </a:lnTo>
                <a:close/>
              </a:path>
              <a:path w="481965" h="391795">
                <a:moveTo>
                  <a:pt x="149806" y="166476"/>
                </a:moveTo>
                <a:lnTo>
                  <a:pt x="149618" y="275949"/>
                </a:lnTo>
                <a:lnTo>
                  <a:pt x="186145" y="275949"/>
                </a:lnTo>
                <a:lnTo>
                  <a:pt x="186297" y="184779"/>
                </a:lnTo>
                <a:lnTo>
                  <a:pt x="149806" y="166476"/>
                </a:lnTo>
                <a:close/>
              </a:path>
              <a:path w="481965" h="391795">
                <a:moveTo>
                  <a:pt x="263604" y="50134"/>
                </a:moveTo>
                <a:lnTo>
                  <a:pt x="186528" y="50134"/>
                </a:lnTo>
                <a:lnTo>
                  <a:pt x="191522" y="52291"/>
                </a:lnTo>
                <a:lnTo>
                  <a:pt x="196423" y="54689"/>
                </a:lnTo>
                <a:lnTo>
                  <a:pt x="263531" y="91829"/>
                </a:lnTo>
                <a:lnTo>
                  <a:pt x="295614" y="106101"/>
                </a:lnTo>
                <a:lnTo>
                  <a:pt x="295436" y="198653"/>
                </a:lnTo>
                <a:lnTo>
                  <a:pt x="331927" y="216946"/>
                </a:lnTo>
                <a:lnTo>
                  <a:pt x="332115" y="115022"/>
                </a:lnTo>
                <a:lnTo>
                  <a:pt x="481644" y="115022"/>
                </a:lnTo>
                <a:lnTo>
                  <a:pt x="481702" y="80981"/>
                </a:lnTo>
                <a:lnTo>
                  <a:pt x="361371" y="80688"/>
                </a:lnTo>
                <a:lnTo>
                  <a:pt x="340489" y="79316"/>
                </a:lnTo>
                <a:lnTo>
                  <a:pt x="319982" y="75343"/>
                </a:lnTo>
                <a:lnTo>
                  <a:pt x="300131" y="68841"/>
                </a:lnTo>
                <a:lnTo>
                  <a:pt x="281216" y="59882"/>
                </a:lnTo>
                <a:lnTo>
                  <a:pt x="263604" y="50134"/>
                </a:lnTo>
                <a:close/>
              </a:path>
              <a:path w="481965" h="391795">
                <a:moveTo>
                  <a:pt x="239011" y="36522"/>
                </a:moveTo>
                <a:lnTo>
                  <a:pt x="120635" y="36522"/>
                </a:lnTo>
                <a:lnTo>
                  <a:pt x="128032" y="36688"/>
                </a:lnTo>
                <a:lnTo>
                  <a:pt x="135405" y="37184"/>
                </a:lnTo>
                <a:lnTo>
                  <a:pt x="142741" y="38006"/>
                </a:lnTo>
                <a:lnTo>
                  <a:pt x="150026" y="39150"/>
                </a:lnTo>
                <a:lnTo>
                  <a:pt x="149880" y="125661"/>
                </a:lnTo>
                <a:lnTo>
                  <a:pt x="186371" y="143953"/>
                </a:lnTo>
                <a:lnTo>
                  <a:pt x="186528" y="50134"/>
                </a:lnTo>
                <a:lnTo>
                  <a:pt x="263604" y="50134"/>
                </a:lnTo>
                <a:lnTo>
                  <a:pt x="239011" y="36522"/>
                </a:lnTo>
                <a:close/>
              </a:path>
            </a:pathLst>
          </a:custGeom>
          <a:solidFill>
            <a:srgbClr val="0D61FA"/>
          </a:solidFill>
        </p:spPr>
        <p:txBody>
          <a:bodyPr wrap="square" lIns="0" tIns="0" rIns="0" bIns="0" rtlCol="0"/>
          <a:lstStyle/>
          <a:p>
            <a:pPr defTabSz="554492"/>
            <a:endParaRPr sz="2000" dirty="0">
              <a:solidFill>
                <a:srgbClr val="1E1E1E"/>
              </a:solidFill>
              <a:latin typeface="Slalom Sans" panose="00000500000000000000" pitchFamily="50" charset="0"/>
            </a:endParaRPr>
          </a:p>
        </p:txBody>
      </p:sp>
      <p:sp>
        <p:nvSpPr>
          <p:cNvPr id="18" name="object 18">
            <a:extLst>
              <a:ext uri="{FF2B5EF4-FFF2-40B4-BE49-F238E27FC236}">
                <a16:creationId xmlns:a16="http://schemas.microsoft.com/office/drawing/2014/main" id="{1D7A1E22-9834-5F42-BBDB-3147D6B206EB}"/>
              </a:ext>
            </a:extLst>
          </p:cNvPr>
          <p:cNvSpPr/>
          <p:nvPr/>
        </p:nvSpPr>
        <p:spPr>
          <a:xfrm>
            <a:off x="9683192" y="3273244"/>
            <a:ext cx="74702" cy="100887"/>
          </a:xfrm>
          <a:custGeom>
            <a:avLst/>
            <a:gdLst/>
            <a:ahLst/>
            <a:cxnLst/>
            <a:rect l="l" t="t" r="r" b="b"/>
            <a:pathLst>
              <a:path w="123190" h="166370">
                <a:moveTo>
                  <a:pt x="122682" y="37071"/>
                </a:moveTo>
                <a:lnTo>
                  <a:pt x="86169" y="37071"/>
                </a:lnTo>
                <a:lnTo>
                  <a:pt x="86169" y="129260"/>
                </a:lnTo>
                <a:lnTo>
                  <a:pt x="122682" y="129260"/>
                </a:lnTo>
                <a:lnTo>
                  <a:pt x="122682" y="37071"/>
                </a:lnTo>
                <a:close/>
              </a:path>
              <a:path w="123190" h="166370">
                <a:moveTo>
                  <a:pt x="122682" y="0"/>
                </a:moveTo>
                <a:lnTo>
                  <a:pt x="0" y="0"/>
                </a:lnTo>
                <a:lnTo>
                  <a:pt x="0" y="36830"/>
                </a:lnTo>
                <a:lnTo>
                  <a:pt x="0" y="129540"/>
                </a:lnTo>
                <a:lnTo>
                  <a:pt x="0" y="166370"/>
                </a:lnTo>
                <a:lnTo>
                  <a:pt x="122682" y="166370"/>
                </a:lnTo>
                <a:lnTo>
                  <a:pt x="122682" y="129540"/>
                </a:lnTo>
                <a:lnTo>
                  <a:pt x="36537" y="129540"/>
                </a:lnTo>
                <a:lnTo>
                  <a:pt x="36537" y="36830"/>
                </a:lnTo>
                <a:lnTo>
                  <a:pt x="122682" y="36830"/>
                </a:lnTo>
                <a:lnTo>
                  <a:pt x="122682" y="0"/>
                </a:lnTo>
                <a:close/>
              </a:path>
            </a:pathLst>
          </a:custGeom>
          <a:solidFill>
            <a:srgbClr val="0D61FA"/>
          </a:solidFill>
        </p:spPr>
        <p:txBody>
          <a:bodyPr wrap="square" lIns="0" tIns="0" rIns="0" bIns="0" rtlCol="0"/>
          <a:lstStyle/>
          <a:p>
            <a:pPr defTabSz="554492"/>
            <a:endParaRPr sz="2000" dirty="0">
              <a:solidFill>
                <a:srgbClr val="1E1E1E"/>
              </a:solidFill>
              <a:latin typeface="Slalom Sans" panose="00000500000000000000" pitchFamily="50" charset="0"/>
            </a:endParaRPr>
          </a:p>
        </p:txBody>
      </p:sp>
      <p:sp>
        <p:nvSpPr>
          <p:cNvPr id="19" name="object 19">
            <a:extLst>
              <a:ext uri="{FF2B5EF4-FFF2-40B4-BE49-F238E27FC236}">
                <a16:creationId xmlns:a16="http://schemas.microsoft.com/office/drawing/2014/main" id="{2AC09CFC-7B73-FB45-8194-D32E3240875D}"/>
              </a:ext>
            </a:extLst>
          </p:cNvPr>
          <p:cNvSpPr/>
          <p:nvPr/>
        </p:nvSpPr>
        <p:spPr>
          <a:xfrm>
            <a:off x="9788969" y="3212404"/>
            <a:ext cx="74702" cy="161727"/>
          </a:xfrm>
          <a:custGeom>
            <a:avLst/>
            <a:gdLst/>
            <a:ahLst/>
            <a:cxnLst/>
            <a:rect l="l" t="t" r="r" b="b"/>
            <a:pathLst>
              <a:path w="123190" h="266700">
                <a:moveTo>
                  <a:pt x="122682" y="0"/>
                </a:moveTo>
                <a:lnTo>
                  <a:pt x="0" y="0"/>
                </a:lnTo>
                <a:lnTo>
                  <a:pt x="0" y="36830"/>
                </a:lnTo>
                <a:lnTo>
                  <a:pt x="0" y="229870"/>
                </a:lnTo>
                <a:lnTo>
                  <a:pt x="0" y="266700"/>
                </a:lnTo>
                <a:lnTo>
                  <a:pt x="122682" y="266700"/>
                </a:lnTo>
                <a:lnTo>
                  <a:pt x="122682" y="229870"/>
                </a:lnTo>
                <a:lnTo>
                  <a:pt x="36525" y="229870"/>
                </a:lnTo>
                <a:lnTo>
                  <a:pt x="36525" y="36830"/>
                </a:lnTo>
                <a:lnTo>
                  <a:pt x="86156" y="36830"/>
                </a:lnTo>
                <a:lnTo>
                  <a:pt x="86156" y="229590"/>
                </a:lnTo>
                <a:lnTo>
                  <a:pt x="122682" y="229590"/>
                </a:lnTo>
                <a:lnTo>
                  <a:pt x="122682" y="36830"/>
                </a:lnTo>
                <a:lnTo>
                  <a:pt x="122682" y="36512"/>
                </a:lnTo>
                <a:lnTo>
                  <a:pt x="122682" y="0"/>
                </a:lnTo>
                <a:close/>
              </a:path>
            </a:pathLst>
          </a:custGeom>
          <a:solidFill>
            <a:srgbClr val="0D61FA"/>
          </a:solidFill>
        </p:spPr>
        <p:txBody>
          <a:bodyPr wrap="square" lIns="0" tIns="0" rIns="0" bIns="0" rtlCol="0"/>
          <a:lstStyle/>
          <a:p>
            <a:pPr defTabSz="554492"/>
            <a:endParaRPr sz="2000" dirty="0">
              <a:solidFill>
                <a:srgbClr val="1E1E1E"/>
              </a:solidFill>
              <a:latin typeface="Slalom Sans" panose="00000500000000000000" pitchFamily="50" charset="0"/>
            </a:endParaRPr>
          </a:p>
        </p:txBody>
      </p:sp>
      <p:sp>
        <p:nvSpPr>
          <p:cNvPr id="20" name="object 20">
            <a:extLst>
              <a:ext uri="{FF2B5EF4-FFF2-40B4-BE49-F238E27FC236}">
                <a16:creationId xmlns:a16="http://schemas.microsoft.com/office/drawing/2014/main" id="{369B50DF-65CA-8C48-BD04-28FEF5B0CA1E}"/>
              </a:ext>
            </a:extLst>
          </p:cNvPr>
          <p:cNvSpPr/>
          <p:nvPr/>
        </p:nvSpPr>
        <p:spPr>
          <a:xfrm>
            <a:off x="9894746" y="3129231"/>
            <a:ext cx="74702" cy="244901"/>
          </a:xfrm>
          <a:custGeom>
            <a:avLst/>
            <a:gdLst/>
            <a:ahLst/>
            <a:cxnLst/>
            <a:rect l="l" t="t" r="r" b="b"/>
            <a:pathLst>
              <a:path w="123190" h="403860">
                <a:moveTo>
                  <a:pt x="122682" y="0"/>
                </a:moveTo>
                <a:lnTo>
                  <a:pt x="0" y="0"/>
                </a:lnTo>
                <a:lnTo>
                  <a:pt x="0" y="36830"/>
                </a:lnTo>
                <a:lnTo>
                  <a:pt x="0" y="367030"/>
                </a:lnTo>
                <a:lnTo>
                  <a:pt x="0" y="403860"/>
                </a:lnTo>
                <a:lnTo>
                  <a:pt x="122682" y="403860"/>
                </a:lnTo>
                <a:lnTo>
                  <a:pt x="122682" y="367030"/>
                </a:lnTo>
                <a:lnTo>
                  <a:pt x="36525" y="367030"/>
                </a:lnTo>
                <a:lnTo>
                  <a:pt x="36525" y="36830"/>
                </a:lnTo>
                <a:lnTo>
                  <a:pt x="86156" y="36830"/>
                </a:lnTo>
                <a:lnTo>
                  <a:pt x="86156" y="366750"/>
                </a:lnTo>
                <a:lnTo>
                  <a:pt x="122682" y="366750"/>
                </a:lnTo>
                <a:lnTo>
                  <a:pt x="122682" y="36830"/>
                </a:lnTo>
                <a:lnTo>
                  <a:pt x="122682" y="36207"/>
                </a:lnTo>
                <a:lnTo>
                  <a:pt x="122682" y="0"/>
                </a:lnTo>
                <a:close/>
              </a:path>
            </a:pathLst>
          </a:custGeom>
          <a:solidFill>
            <a:srgbClr val="0D61FA"/>
          </a:solidFill>
        </p:spPr>
        <p:txBody>
          <a:bodyPr wrap="square" lIns="0" tIns="0" rIns="0" bIns="0" rtlCol="0"/>
          <a:lstStyle/>
          <a:p>
            <a:pPr defTabSz="554492"/>
            <a:endParaRPr sz="2000" dirty="0">
              <a:solidFill>
                <a:srgbClr val="1E1E1E"/>
              </a:solidFill>
              <a:latin typeface="Slalom Sans" panose="00000500000000000000" pitchFamily="50" charset="0"/>
            </a:endParaRPr>
          </a:p>
        </p:txBody>
      </p:sp>
      <p:sp>
        <p:nvSpPr>
          <p:cNvPr id="3" name="Rectangle 2">
            <a:extLst>
              <a:ext uri="{FF2B5EF4-FFF2-40B4-BE49-F238E27FC236}">
                <a16:creationId xmlns:a16="http://schemas.microsoft.com/office/drawing/2014/main" id="{8EDFF847-37FC-6347-A3E6-2B39804CD5F7}"/>
              </a:ext>
            </a:extLst>
          </p:cNvPr>
          <p:cNvSpPr/>
          <p:nvPr/>
        </p:nvSpPr>
        <p:spPr>
          <a:xfrm>
            <a:off x="1062667" y="3551009"/>
            <a:ext cx="2661370" cy="433196"/>
          </a:xfrm>
          <a:prstGeom prst="rect">
            <a:avLst/>
          </a:prstGeom>
        </p:spPr>
        <p:txBody>
          <a:bodyPr wrap="none">
            <a:spAutoFit/>
          </a:bodyPr>
          <a:lstStyle/>
          <a:p>
            <a:pPr marL="7701" marR="3081" defTabSz="554492">
              <a:lnSpc>
                <a:spcPct val="126000"/>
              </a:lnSpc>
              <a:spcBef>
                <a:spcPts val="58"/>
              </a:spcBef>
            </a:pPr>
            <a:r>
              <a:rPr lang="en-US" sz="2000" spc="12" dirty="0">
                <a:solidFill>
                  <a:srgbClr val="151527"/>
                </a:solidFill>
                <a:latin typeface="SlalomSans-Light"/>
                <a:cs typeface="SlalomSans-Light"/>
              </a:rPr>
              <a:t>Better Performance </a:t>
            </a:r>
          </a:p>
        </p:txBody>
      </p:sp>
      <p:sp>
        <p:nvSpPr>
          <p:cNvPr id="4" name="TextBox 3">
            <a:extLst>
              <a:ext uri="{FF2B5EF4-FFF2-40B4-BE49-F238E27FC236}">
                <a16:creationId xmlns:a16="http://schemas.microsoft.com/office/drawing/2014/main" id="{838F6CEB-25F2-D244-8D3A-DDF5A7D507E4}"/>
              </a:ext>
            </a:extLst>
          </p:cNvPr>
          <p:cNvSpPr txBox="1"/>
          <p:nvPr/>
        </p:nvSpPr>
        <p:spPr>
          <a:xfrm>
            <a:off x="1233124" y="4588750"/>
            <a:ext cx="2490913" cy="1711633"/>
          </a:xfrm>
          <a:prstGeom prst="rect">
            <a:avLst/>
          </a:prstGeom>
          <a:noFill/>
        </p:spPr>
        <p:txBody>
          <a:bodyPr wrap="square" lIns="0" rtlCol="0">
            <a:noAutofit/>
          </a:bodyPr>
          <a:lstStyle/>
          <a:p>
            <a:r>
              <a:rPr lang="en-US" b="1" dirty="0">
                <a:latin typeface="+mj-lt"/>
              </a:rPr>
              <a:t>Faster and More Frequent Production Deployment </a:t>
            </a:r>
          </a:p>
        </p:txBody>
      </p:sp>
      <p:sp>
        <p:nvSpPr>
          <p:cNvPr id="6" name="TextBox 5">
            <a:extLst>
              <a:ext uri="{FF2B5EF4-FFF2-40B4-BE49-F238E27FC236}">
                <a16:creationId xmlns:a16="http://schemas.microsoft.com/office/drawing/2014/main" id="{3A3FED71-BF78-FD4E-99B3-2CA661818C92}"/>
              </a:ext>
            </a:extLst>
          </p:cNvPr>
          <p:cNvSpPr txBox="1"/>
          <p:nvPr/>
        </p:nvSpPr>
        <p:spPr>
          <a:xfrm>
            <a:off x="5167614" y="4554793"/>
            <a:ext cx="1738488" cy="855816"/>
          </a:xfrm>
          <a:prstGeom prst="rect">
            <a:avLst/>
          </a:prstGeom>
          <a:noFill/>
        </p:spPr>
        <p:txBody>
          <a:bodyPr wrap="square" lIns="0" rtlCol="0">
            <a:noAutofit/>
          </a:bodyPr>
          <a:lstStyle/>
          <a:p>
            <a:r>
              <a:rPr lang="en-US" b="1" dirty="0">
                <a:latin typeface="+mj-lt"/>
              </a:rPr>
              <a:t>Automated smoke tests</a:t>
            </a:r>
          </a:p>
        </p:txBody>
      </p:sp>
      <p:sp>
        <p:nvSpPr>
          <p:cNvPr id="7" name="Rectangle 6">
            <a:extLst>
              <a:ext uri="{FF2B5EF4-FFF2-40B4-BE49-F238E27FC236}">
                <a16:creationId xmlns:a16="http://schemas.microsoft.com/office/drawing/2014/main" id="{F5088397-36DA-FF4C-B136-40D24ABB1BE7}"/>
              </a:ext>
            </a:extLst>
          </p:cNvPr>
          <p:cNvSpPr/>
          <p:nvPr/>
        </p:nvSpPr>
        <p:spPr>
          <a:xfrm>
            <a:off x="8882893" y="4510264"/>
            <a:ext cx="2173109" cy="646331"/>
          </a:xfrm>
          <a:prstGeom prst="rect">
            <a:avLst/>
          </a:prstGeom>
        </p:spPr>
        <p:txBody>
          <a:bodyPr wrap="square">
            <a:spAutoFit/>
          </a:bodyPr>
          <a:lstStyle/>
          <a:p>
            <a:r>
              <a:rPr lang="en-US" b="1" dirty="0">
                <a:latin typeface="+mj-lt"/>
              </a:rPr>
              <a:t>Detect Security Vulnerabilities</a:t>
            </a:r>
            <a:r>
              <a:rPr lang="en-US" b="1" dirty="0">
                <a:latin typeface="Slalom Sans Light Italic" panose="00000400000000000000" pitchFamily="50" charset="0"/>
              </a:rPr>
              <a:t> </a:t>
            </a:r>
          </a:p>
        </p:txBody>
      </p:sp>
      <p:sp>
        <p:nvSpPr>
          <p:cNvPr id="8" name="TextBox 7">
            <a:extLst>
              <a:ext uri="{FF2B5EF4-FFF2-40B4-BE49-F238E27FC236}">
                <a16:creationId xmlns:a16="http://schemas.microsoft.com/office/drawing/2014/main" id="{C1C7D6CE-1E3D-914C-AC10-BC23AC164A6F}"/>
              </a:ext>
            </a:extLst>
          </p:cNvPr>
          <p:cNvSpPr txBox="1"/>
          <p:nvPr/>
        </p:nvSpPr>
        <p:spPr>
          <a:xfrm>
            <a:off x="10035822" y="4786489"/>
            <a:ext cx="0" cy="0"/>
          </a:xfrm>
          <a:prstGeom prst="rect">
            <a:avLst/>
          </a:prstGeom>
          <a:noFill/>
        </p:spPr>
        <p:txBody>
          <a:bodyPr wrap="none" lIns="0" rtlCol="0">
            <a:noAutofit/>
          </a:bodyPr>
          <a:lstStyle/>
          <a:p>
            <a:r>
              <a:rPr lang="en-US" sz="1600" dirty="0">
                <a:latin typeface="Slalom Sans Light" panose="00000400000000000000" pitchFamily="50" charset="0"/>
              </a:rPr>
              <a:t> </a:t>
            </a:r>
          </a:p>
        </p:txBody>
      </p:sp>
    </p:spTree>
    <p:extLst>
      <p:ext uri="{BB962C8B-B14F-4D97-AF65-F5344CB8AC3E}">
        <p14:creationId xmlns:p14="http://schemas.microsoft.com/office/powerpoint/2010/main" val="1464393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71907" y="1755365"/>
            <a:ext cx="8877279" cy="1937271"/>
          </a:xfrm>
          <a:prstGeom prst="rect">
            <a:avLst/>
          </a:prstGeom>
        </p:spPr>
        <p:txBody>
          <a:bodyPr vert="horz" wrap="square" lIns="0" tIns="6931" rIns="0" bIns="0" rtlCol="0">
            <a:spAutoFit/>
          </a:bodyPr>
          <a:lstStyle/>
          <a:p>
            <a:pPr marL="30805" defTabSz="554492">
              <a:lnSpc>
                <a:spcPts val="8156"/>
              </a:lnSpc>
              <a:spcBef>
                <a:spcPts val="55"/>
              </a:spcBef>
            </a:pPr>
            <a:r>
              <a:rPr lang="en-US" sz="4000" dirty="0"/>
              <a:t>“If it hurts, do it more frequently, and bring the pain forward.”</a:t>
            </a:r>
            <a:endParaRPr sz="4000" dirty="0">
              <a:latin typeface="Slalom Sans"/>
              <a:cs typeface="Slalom Sans"/>
            </a:endParaRPr>
          </a:p>
        </p:txBody>
      </p:sp>
      <p:sp>
        <p:nvSpPr>
          <p:cNvPr id="3" name="object 3"/>
          <p:cNvSpPr/>
          <p:nvPr/>
        </p:nvSpPr>
        <p:spPr>
          <a:xfrm>
            <a:off x="6894030" y="4045636"/>
            <a:ext cx="0" cy="708519"/>
          </a:xfrm>
          <a:custGeom>
            <a:avLst/>
            <a:gdLst/>
            <a:ahLst/>
            <a:cxnLst/>
            <a:rect l="l" t="t" r="r" b="b"/>
            <a:pathLst>
              <a:path h="1168400">
                <a:moveTo>
                  <a:pt x="0" y="0"/>
                </a:moveTo>
                <a:lnTo>
                  <a:pt x="0" y="1167922"/>
                </a:lnTo>
              </a:path>
            </a:pathLst>
          </a:custGeom>
          <a:ln w="20941">
            <a:solidFill>
              <a:srgbClr val="09091C"/>
            </a:solidFill>
          </a:ln>
        </p:spPr>
        <p:txBody>
          <a:bodyPr wrap="square" lIns="0" tIns="0" rIns="0" bIns="0" rtlCol="0"/>
          <a:lstStyle/>
          <a:p>
            <a:pPr defTabSz="554492"/>
            <a:endParaRPr sz="1092" dirty="0">
              <a:solidFill>
                <a:srgbClr val="1E1E1E"/>
              </a:solidFill>
              <a:latin typeface="Slalom Sans" panose="00000500000000000000" pitchFamily="50" charset="0"/>
            </a:endParaRPr>
          </a:p>
        </p:txBody>
      </p:sp>
      <p:sp>
        <p:nvSpPr>
          <p:cNvPr id="4" name="object 4"/>
          <p:cNvSpPr txBox="1"/>
          <p:nvPr/>
        </p:nvSpPr>
        <p:spPr>
          <a:xfrm>
            <a:off x="7117645" y="4003552"/>
            <a:ext cx="2025055" cy="309184"/>
          </a:xfrm>
          <a:prstGeom prst="rect">
            <a:avLst/>
          </a:prstGeom>
        </p:spPr>
        <p:txBody>
          <a:bodyPr vert="horz" wrap="square" lIns="0" tIns="65846" rIns="0" bIns="0" rtlCol="0">
            <a:spAutoFit/>
          </a:bodyPr>
          <a:lstStyle/>
          <a:p>
            <a:pPr marL="7701" defTabSz="554492">
              <a:spcBef>
                <a:spcPts val="518"/>
              </a:spcBef>
            </a:pPr>
            <a:r>
              <a:rPr lang="en-US" sz="1577" b="1" spc="3" dirty="0">
                <a:solidFill>
                  <a:srgbClr val="151527"/>
                </a:solidFill>
                <a:latin typeface="Slalom Sans Bold"/>
                <a:cs typeface="Slalom Sans Bold"/>
              </a:rPr>
              <a:t>Jez Humble</a:t>
            </a:r>
            <a:endParaRPr sz="1577" dirty="0">
              <a:solidFill>
                <a:srgbClr val="1E1E1E"/>
              </a:solidFill>
              <a:latin typeface="Slalom Sans"/>
              <a:cs typeface="Slalom Sans"/>
            </a:endParaRPr>
          </a:p>
        </p:txBody>
      </p:sp>
      <p:sp>
        <p:nvSpPr>
          <p:cNvPr id="13" name="Slide Number Placeholder 3">
            <a:extLst>
              <a:ext uri="{FF2B5EF4-FFF2-40B4-BE49-F238E27FC236}">
                <a16:creationId xmlns:a16="http://schemas.microsoft.com/office/drawing/2014/main" id="{F57C5FAE-6ECA-8C4A-A509-5482FD3368F9}"/>
              </a:ext>
            </a:extLst>
          </p:cNvPr>
          <p:cNvSpPr txBox="1">
            <a:spLocks/>
          </p:cNvSpPr>
          <p:nvPr/>
        </p:nvSpPr>
        <p:spPr>
          <a:xfrm>
            <a:off x="8610600" y="6311194"/>
            <a:ext cx="2971800" cy="365125"/>
          </a:xfrm>
          <a:prstGeom prst="rect">
            <a:avLst/>
          </a:prstGeom>
        </p:spPr>
        <p:txBody>
          <a:bodyPr vert="horz" lIns="0" tIns="0" rIns="0" bIns="0" rtlCol="0" anchor="ctr"/>
          <a:lstStyle>
            <a:defPPr>
              <a:defRPr lang="en-US"/>
            </a:defPPr>
            <a:lvl1pPr marL="0" algn="r" defTabSz="914400" rtl="0" eaLnBrk="1" latinLnBrk="0" hangingPunct="1">
              <a:defRPr sz="800" kern="1200">
                <a:solidFill>
                  <a:schemeClr val="tx1">
                    <a:tint val="75000"/>
                  </a:schemeClr>
                </a:solidFill>
                <a:latin typeface="Slalom Sans Light" panose="000004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D89D76C3-A5A9-4168-BE2E-6A3D1757D92E}" type="slidenum">
              <a:rPr kumimoji="0" lang="en-GB" sz="800" b="0" i="0" u="none" strike="noStrike" kern="1200" cap="none" spc="0" normalizeH="0" baseline="0" noProof="0" smtClean="0">
                <a:ln>
                  <a:noFill/>
                </a:ln>
                <a:solidFill>
                  <a:srgbClr val="1E1E1E">
                    <a:tint val="75000"/>
                  </a:srgbClr>
                </a:solidFill>
                <a:effectLst/>
                <a:uLnTx/>
                <a:uFillTx/>
                <a:latin typeface="Slalom Sans Light" panose="000004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800" b="0" i="0" u="none" strike="noStrike" kern="1200" cap="none" spc="0" normalizeH="0" baseline="0" noProof="0" dirty="0">
              <a:ln>
                <a:noFill/>
              </a:ln>
              <a:solidFill>
                <a:srgbClr val="1E1E1E">
                  <a:tint val="75000"/>
                </a:srgbClr>
              </a:solidFill>
              <a:effectLst/>
              <a:uLnTx/>
              <a:uFillTx/>
              <a:latin typeface="Slalom Sans Light" panose="00000400000000000000" pitchFamily="50" charset="0"/>
              <a:ea typeface="+mn-ea"/>
              <a:cs typeface="+mn-cs"/>
            </a:endParaRPr>
          </a:p>
        </p:txBody>
      </p:sp>
      <p:sp>
        <p:nvSpPr>
          <p:cNvPr id="14" name="Footer Placeholder 1">
            <a:extLst>
              <a:ext uri="{FF2B5EF4-FFF2-40B4-BE49-F238E27FC236}">
                <a16:creationId xmlns:a16="http://schemas.microsoft.com/office/drawing/2014/main" id="{FB4FC882-CBE6-7B42-AB90-9D4D2F948945}"/>
              </a:ext>
            </a:extLst>
          </p:cNvPr>
          <p:cNvSpPr txBox="1">
            <a:spLocks/>
          </p:cNvSpPr>
          <p:nvPr/>
        </p:nvSpPr>
        <p:spPr>
          <a:xfrm>
            <a:off x="609600" y="6330689"/>
            <a:ext cx="4013200" cy="365125"/>
          </a:xfrm>
          <a:prstGeom prst="rect">
            <a:avLst/>
          </a:prstGeom>
        </p:spPr>
        <p:txBody>
          <a:bodyPr vert="horz" lIns="0" tIns="0" rIns="0" bIns="0" rtlCol="0" anchor="ctr"/>
          <a:lstStyle>
            <a:defPPr>
              <a:defRPr lang="en-US"/>
            </a:defPPr>
            <a:lvl1pPr marL="0" algn="l" defTabSz="914400" rtl="0" eaLnBrk="1" latinLnBrk="0" hangingPunct="1">
              <a:defRPr lang="en-US" sz="800" kern="1200" dirty="0">
                <a:solidFill>
                  <a:schemeClr val="tx1">
                    <a:tint val="75000"/>
                  </a:schemeClr>
                </a:solidFill>
                <a:latin typeface="Slalom Sans Light" panose="000004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1E1E1E">
                    <a:tint val="75000"/>
                  </a:srgbClr>
                </a:solidFill>
                <a:effectLst/>
                <a:uLnTx/>
                <a:uFillTx/>
                <a:latin typeface="Slalom Sans Light" panose="00000400000000000000" pitchFamily="50" charset="0"/>
                <a:ea typeface="+mn-ea"/>
                <a:cs typeface="+mn-cs"/>
              </a:rPr>
              <a:t>© 2021 Slalom, LLC CONFIDENTIAL &amp; PROPRIETARY</a:t>
            </a:r>
            <a:endParaRPr kumimoji="0" lang="en-US" sz="800" b="0" i="0" u="none" strike="noStrike" kern="1200" cap="none" spc="0" normalizeH="0" baseline="0" noProof="0" dirty="0">
              <a:ln>
                <a:noFill/>
              </a:ln>
              <a:solidFill>
                <a:srgbClr val="1E1E1E">
                  <a:tint val="75000"/>
                </a:srgbClr>
              </a:solidFill>
              <a:effectLst/>
              <a:uLnTx/>
              <a:uFillTx/>
              <a:latin typeface="Slalom Sans Light" panose="00000400000000000000" pitchFamily="50" charset="0"/>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p:nvPr/>
        </p:nvSpPr>
        <p:spPr>
          <a:xfrm>
            <a:off x="4622800" y="2432698"/>
            <a:ext cx="8877279" cy="895704"/>
          </a:xfrm>
          <a:prstGeom prst="rect">
            <a:avLst/>
          </a:prstGeom>
        </p:spPr>
        <p:txBody>
          <a:bodyPr vert="horz" wrap="square" lIns="0" tIns="6931" rIns="0" bIns="0" rtlCol="0">
            <a:spAutoFit/>
          </a:bodyPr>
          <a:lstStyle/>
          <a:p>
            <a:pPr marL="30805" defTabSz="554492">
              <a:lnSpc>
                <a:spcPts val="8156"/>
              </a:lnSpc>
              <a:spcBef>
                <a:spcPts val="55"/>
              </a:spcBef>
            </a:pPr>
            <a:r>
              <a:rPr lang="en-US" sz="4000" dirty="0">
                <a:solidFill>
                  <a:schemeClr val="bg2"/>
                </a:solidFill>
              </a:rPr>
              <a:t>Questions</a:t>
            </a:r>
            <a:endParaRPr sz="4000" dirty="0">
              <a:solidFill>
                <a:schemeClr val="bg2"/>
              </a:solidFill>
              <a:latin typeface="Slalom Sans"/>
              <a:cs typeface="Slalom Sans"/>
            </a:endParaRPr>
          </a:p>
        </p:txBody>
      </p:sp>
      <p:sp>
        <p:nvSpPr>
          <p:cNvPr id="13" name="Slide Number Placeholder 3">
            <a:extLst>
              <a:ext uri="{FF2B5EF4-FFF2-40B4-BE49-F238E27FC236}">
                <a16:creationId xmlns:a16="http://schemas.microsoft.com/office/drawing/2014/main" id="{F57C5FAE-6ECA-8C4A-A509-5482FD3368F9}"/>
              </a:ext>
            </a:extLst>
          </p:cNvPr>
          <p:cNvSpPr txBox="1">
            <a:spLocks/>
          </p:cNvSpPr>
          <p:nvPr/>
        </p:nvSpPr>
        <p:spPr>
          <a:xfrm>
            <a:off x="8610600" y="6311194"/>
            <a:ext cx="2971800" cy="365125"/>
          </a:xfrm>
          <a:prstGeom prst="rect">
            <a:avLst/>
          </a:prstGeom>
        </p:spPr>
        <p:txBody>
          <a:bodyPr vert="horz" lIns="0" tIns="0" rIns="0" bIns="0" rtlCol="0" anchor="ctr"/>
          <a:lstStyle>
            <a:defPPr>
              <a:defRPr lang="en-US"/>
            </a:defPPr>
            <a:lvl1pPr marL="0" algn="r" defTabSz="914400" rtl="0" eaLnBrk="1" latinLnBrk="0" hangingPunct="1">
              <a:defRPr sz="800" kern="1200">
                <a:solidFill>
                  <a:schemeClr val="tx1">
                    <a:tint val="75000"/>
                  </a:schemeClr>
                </a:solidFill>
                <a:latin typeface="Slalom Sans Light" panose="000004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D89D76C3-A5A9-4168-BE2E-6A3D1757D92E}" type="slidenum">
              <a:rPr kumimoji="0" lang="en-GB" sz="800" b="0" i="0" u="none" strike="noStrike" kern="1200" cap="none" spc="0" normalizeH="0" baseline="0" noProof="0" smtClean="0">
                <a:ln>
                  <a:noFill/>
                </a:ln>
                <a:solidFill>
                  <a:srgbClr val="1E1E1E">
                    <a:tint val="75000"/>
                  </a:srgbClr>
                </a:solidFill>
                <a:effectLst/>
                <a:uLnTx/>
                <a:uFillTx/>
                <a:latin typeface="Slalom Sans Light" panose="000004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800" b="0" i="0" u="none" strike="noStrike" kern="1200" cap="none" spc="0" normalizeH="0" baseline="0" noProof="0" dirty="0">
              <a:ln>
                <a:noFill/>
              </a:ln>
              <a:solidFill>
                <a:srgbClr val="1E1E1E">
                  <a:tint val="75000"/>
                </a:srgbClr>
              </a:solidFill>
              <a:effectLst/>
              <a:uLnTx/>
              <a:uFillTx/>
              <a:latin typeface="Slalom Sans Light" panose="00000400000000000000" pitchFamily="50" charset="0"/>
              <a:ea typeface="+mn-ea"/>
              <a:cs typeface="+mn-cs"/>
            </a:endParaRPr>
          </a:p>
        </p:txBody>
      </p:sp>
      <p:sp>
        <p:nvSpPr>
          <p:cNvPr id="14" name="Footer Placeholder 1">
            <a:extLst>
              <a:ext uri="{FF2B5EF4-FFF2-40B4-BE49-F238E27FC236}">
                <a16:creationId xmlns:a16="http://schemas.microsoft.com/office/drawing/2014/main" id="{FB4FC882-CBE6-7B42-AB90-9D4D2F948945}"/>
              </a:ext>
            </a:extLst>
          </p:cNvPr>
          <p:cNvSpPr txBox="1">
            <a:spLocks/>
          </p:cNvSpPr>
          <p:nvPr/>
        </p:nvSpPr>
        <p:spPr>
          <a:xfrm>
            <a:off x="609600" y="6330689"/>
            <a:ext cx="4013200" cy="365125"/>
          </a:xfrm>
          <a:prstGeom prst="rect">
            <a:avLst/>
          </a:prstGeom>
        </p:spPr>
        <p:txBody>
          <a:bodyPr vert="horz" lIns="0" tIns="0" rIns="0" bIns="0" rtlCol="0" anchor="ctr"/>
          <a:lstStyle>
            <a:defPPr>
              <a:defRPr lang="en-US"/>
            </a:defPPr>
            <a:lvl1pPr marL="0" algn="l" defTabSz="914400" rtl="0" eaLnBrk="1" latinLnBrk="0" hangingPunct="1">
              <a:defRPr lang="en-US" sz="800" kern="1200" dirty="0">
                <a:solidFill>
                  <a:schemeClr val="tx1">
                    <a:tint val="75000"/>
                  </a:schemeClr>
                </a:solidFill>
                <a:latin typeface="Slalom Sans Light" panose="000004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1E1E1E">
                    <a:tint val="75000"/>
                  </a:srgbClr>
                </a:solidFill>
                <a:effectLst/>
                <a:uLnTx/>
                <a:uFillTx/>
                <a:latin typeface="Slalom Sans Light" panose="00000400000000000000" pitchFamily="50" charset="0"/>
                <a:ea typeface="+mn-ea"/>
                <a:cs typeface="+mn-cs"/>
              </a:rPr>
              <a:t>© 2021 Slalom, LLC CONFIDENTIAL &amp; PROPRIETARY</a:t>
            </a:r>
            <a:endParaRPr kumimoji="0" lang="en-US" sz="800" b="0" i="0" u="none" strike="noStrike" kern="1200" cap="none" spc="0" normalizeH="0" baseline="0" noProof="0" dirty="0">
              <a:ln>
                <a:noFill/>
              </a:ln>
              <a:solidFill>
                <a:srgbClr val="1E1E1E">
                  <a:tint val="75000"/>
                </a:srgbClr>
              </a:solidFill>
              <a:effectLst/>
              <a:uLnTx/>
              <a:uFillTx/>
              <a:latin typeface="Slalom Sans Light" panose="00000400000000000000" pitchFamily="50" charset="0"/>
              <a:ea typeface="+mn-ea"/>
              <a:cs typeface="+mn-cs"/>
            </a:endParaRPr>
          </a:p>
        </p:txBody>
      </p:sp>
    </p:spTree>
    <p:extLst>
      <p:ext uri="{BB962C8B-B14F-4D97-AF65-F5344CB8AC3E}">
        <p14:creationId xmlns:p14="http://schemas.microsoft.com/office/powerpoint/2010/main" val="124336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3DCA09-AA24-4845-A1C5-D75EE80C6B00}"/>
              </a:ext>
            </a:extLst>
          </p:cNvPr>
          <p:cNvSpPr>
            <a:spLocks noGrp="1"/>
          </p:cNvSpPr>
          <p:nvPr>
            <p:ph type="sldNum" sz="quarter" idx="12"/>
          </p:nvPr>
        </p:nvSpPr>
        <p:spPr/>
        <p:txBody>
          <a:bodyPr/>
          <a:lstStyle/>
          <a:p>
            <a:fld id="{D89D76C3-A5A9-4168-BE2E-6A3D1757D92E}" type="slidenum">
              <a:rPr lang="en-GB" smtClean="0"/>
              <a:t>8</a:t>
            </a:fld>
            <a:endParaRPr lang="en-GB"/>
          </a:p>
        </p:txBody>
      </p:sp>
      <p:pic>
        <p:nvPicPr>
          <p:cNvPr id="4" name="Picture 13">
            <a:extLst>
              <a:ext uri="{FF2B5EF4-FFF2-40B4-BE49-F238E27FC236}">
                <a16:creationId xmlns:a16="http://schemas.microsoft.com/office/drawing/2014/main" id="{2D2BD0B7-4405-3F41-B372-DBDB18C286FD}"/>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5028707" y="2954241"/>
            <a:ext cx="2149052" cy="566928"/>
          </a:xfrm>
          <a:prstGeom prst="rect">
            <a:avLst/>
          </a:prstGeom>
        </p:spPr>
      </p:pic>
      <p:sp>
        <p:nvSpPr>
          <p:cNvPr id="5" name="Footer Placeholder 1">
            <a:extLst>
              <a:ext uri="{FF2B5EF4-FFF2-40B4-BE49-F238E27FC236}">
                <a16:creationId xmlns:a16="http://schemas.microsoft.com/office/drawing/2014/main" id="{DD212E57-70F3-5E4C-81FB-2B5344E3B412}"/>
              </a:ext>
            </a:extLst>
          </p:cNvPr>
          <p:cNvSpPr>
            <a:spLocks noGrp="1"/>
          </p:cNvSpPr>
          <p:nvPr>
            <p:ph type="ftr" sz="quarter" idx="11"/>
          </p:nvPr>
        </p:nvSpPr>
        <p:spPr>
          <a:xfrm>
            <a:off x="2434826" y="6082697"/>
            <a:ext cx="7322345" cy="563111"/>
          </a:xfrm>
        </p:spPr>
        <p:txBody>
          <a:bodyPr/>
          <a:lstStyle/>
          <a:p>
            <a:r>
              <a:rPr lang="en-US" dirty="0">
                <a:solidFill>
                  <a:schemeClr val="bg1"/>
                </a:solidFill>
              </a:rPr>
              <a:t>© 2021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sp>
        <p:nvSpPr>
          <p:cNvPr id="2" name="TextBox 1">
            <a:extLst>
              <a:ext uri="{FF2B5EF4-FFF2-40B4-BE49-F238E27FC236}">
                <a16:creationId xmlns:a16="http://schemas.microsoft.com/office/drawing/2014/main" id="{E182837A-0406-6B47-9569-EF8C1CFAF1C4}"/>
              </a:ext>
            </a:extLst>
          </p:cNvPr>
          <p:cNvSpPr txBox="1"/>
          <p:nvPr/>
        </p:nvSpPr>
        <p:spPr>
          <a:xfrm>
            <a:off x="5192889" y="1904375"/>
            <a:ext cx="3307644" cy="1049866"/>
          </a:xfrm>
          <a:prstGeom prst="rect">
            <a:avLst/>
          </a:prstGeom>
          <a:noFill/>
        </p:spPr>
        <p:txBody>
          <a:bodyPr wrap="square" lIns="0" rtlCol="0">
            <a:noAutofit/>
          </a:bodyPr>
          <a:lstStyle/>
          <a:p>
            <a:r>
              <a:rPr lang="en-US" sz="2800" dirty="0">
                <a:solidFill>
                  <a:schemeClr val="bg2"/>
                </a:solidFill>
                <a:latin typeface="Slalom Sans Light" panose="00000400000000000000" pitchFamily="50" charset="0"/>
              </a:rPr>
              <a:t>Thank You</a:t>
            </a:r>
          </a:p>
        </p:txBody>
      </p:sp>
    </p:spTree>
    <p:extLst>
      <p:ext uri="{BB962C8B-B14F-4D97-AF65-F5344CB8AC3E}">
        <p14:creationId xmlns:p14="http://schemas.microsoft.com/office/powerpoint/2010/main" val="4242336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89D76C3-A5A9-4168-BE2E-6A3D1757D92E}" type="slidenum">
              <a:rPr lang="en-GB" smtClean="0"/>
              <a:pPr/>
              <a:t>9</a:t>
            </a:fld>
            <a:endParaRPr lang="en-GB"/>
          </a:p>
        </p:txBody>
      </p:sp>
      <p:pic>
        <p:nvPicPr>
          <p:cNvPr id="107" name="Graphic 106">
            <a:extLst>
              <a:ext uri="{FF2B5EF4-FFF2-40B4-BE49-F238E27FC236}">
                <a16:creationId xmlns:a16="http://schemas.microsoft.com/office/drawing/2014/main" id="{7BF68725-B018-ED42-866C-2DA738EE603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92103" y="5321406"/>
            <a:ext cx="339090" cy="339090"/>
          </a:xfrm>
          <a:prstGeom prst="rect">
            <a:avLst/>
          </a:prstGeom>
        </p:spPr>
      </p:pic>
      <p:pic>
        <p:nvPicPr>
          <p:cNvPr id="108" name="Graphic 107">
            <a:extLst>
              <a:ext uri="{FF2B5EF4-FFF2-40B4-BE49-F238E27FC236}">
                <a16:creationId xmlns:a16="http://schemas.microsoft.com/office/drawing/2014/main" id="{B8966263-E372-2242-A640-B6AA02D1151D}"/>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89318" y="5321406"/>
            <a:ext cx="339090" cy="339090"/>
          </a:xfrm>
          <a:prstGeom prst="rect">
            <a:avLst/>
          </a:prstGeom>
        </p:spPr>
      </p:pic>
      <p:pic>
        <p:nvPicPr>
          <p:cNvPr id="109" name="Graphic 108">
            <a:extLst>
              <a:ext uri="{FF2B5EF4-FFF2-40B4-BE49-F238E27FC236}">
                <a16:creationId xmlns:a16="http://schemas.microsoft.com/office/drawing/2014/main" id="{CAABDCFC-6CC2-B14E-8696-010739D6E1B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86533" y="5321406"/>
            <a:ext cx="339090" cy="339090"/>
          </a:xfrm>
          <a:prstGeom prst="rect">
            <a:avLst/>
          </a:prstGeom>
        </p:spPr>
      </p:pic>
      <p:pic>
        <p:nvPicPr>
          <p:cNvPr id="110" name="Graphic 109">
            <a:extLst>
              <a:ext uri="{FF2B5EF4-FFF2-40B4-BE49-F238E27FC236}">
                <a16:creationId xmlns:a16="http://schemas.microsoft.com/office/drawing/2014/main" id="{77CA4B8D-F01A-7B42-97FC-B385C3B926EC}"/>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780963" y="5321406"/>
            <a:ext cx="339090" cy="339090"/>
          </a:xfrm>
          <a:prstGeom prst="rect">
            <a:avLst/>
          </a:prstGeom>
        </p:spPr>
      </p:pic>
      <p:pic>
        <p:nvPicPr>
          <p:cNvPr id="111" name="Graphic 110">
            <a:extLst>
              <a:ext uri="{FF2B5EF4-FFF2-40B4-BE49-F238E27FC236}">
                <a16:creationId xmlns:a16="http://schemas.microsoft.com/office/drawing/2014/main" id="{6277CCB7-4717-A349-B76C-3A5577D60175}"/>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083748" y="5321406"/>
            <a:ext cx="339090" cy="339090"/>
          </a:xfrm>
          <a:prstGeom prst="rect">
            <a:avLst/>
          </a:prstGeom>
        </p:spPr>
      </p:pic>
      <p:pic>
        <p:nvPicPr>
          <p:cNvPr id="112" name="Graphic 111">
            <a:extLst>
              <a:ext uri="{FF2B5EF4-FFF2-40B4-BE49-F238E27FC236}">
                <a16:creationId xmlns:a16="http://schemas.microsoft.com/office/drawing/2014/main" id="{5186D3F5-3582-3F46-A7B9-E3F6F6AAC347}"/>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294888" y="5321406"/>
            <a:ext cx="339090" cy="339090"/>
          </a:xfrm>
          <a:prstGeom prst="rect">
            <a:avLst/>
          </a:prstGeom>
        </p:spPr>
      </p:pic>
      <p:pic>
        <p:nvPicPr>
          <p:cNvPr id="113" name="Graphic 112">
            <a:extLst>
              <a:ext uri="{FF2B5EF4-FFF2-40B4-BE49-F238E27FC236}">
                <a16:creationId xmlns:a16="http://schemas.microsoft.com/office/drawing/2014/main" id="{46765227-01C9-E341-8CDE-9DEC64240C11}"/>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661474" y="5321406"/>
            <a:ext cx="339091" cy="339091"/>
          </a:xfrm>
          <a:prstGeom prst="rect">
            <a:avLst/>
          </a:prstGeom>
        </p:spPr>
      </p:pic>
      <p:pic>
        <p:nvPicPr>
          <p:cNvPr id="114" name="Graphic 113">
            <a:extLst>
              <a:ext uri="{FF2B5EF4-FFF2-40B4-BE49-F238E27FC236}">
                <a16:creationId xmlns:a16="http://schemas.microsoft.com/office/drawing/2014/main" id="{C09B2EED-B921-5041-9DF5-17A88EAA7861}"/>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872610" y="5321406"/>
            <a:ext cx="339091" cy="339091"/>
          </a:xfrm>
          <a:prstGeom prst="rect">
            <a:avLst/>
          </a:prstGeom>
        </p:spPr>
      </p:pic>
      <p:pic>
        <p:nvPicPr>
          <p:cNvPr id="115" name="Graphic 114">
            <a:extLst>
              <a:ext uri="{FF2B5EF4-FFF2-40B4-BE49-F238E27FC236}">
                <a16:creationId xmlns:a16="http://schemas.microsoft.com/office/drawing/2014/main" id="{EDFD6BD7-19AA-8147-9C11-24A4DF5BB22C}"/>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8267042" y="5321406"/>
            <a:ext cx="339091" cy="339091"/>
          </a:xfrm>
          <a:prstGeom prst="rect">
            <a:avLst/>
          </a:prstGeom>
        </p:spPr>
      </p:pic>
      <p:pic>
        <p:nvPicPr>
          <p:cNvPr id="116" name="Graphic 115">
            <a:extLst>
              <a:ext uri="{FF2B5EF4-FFF2-40B4-BE49-F238E27FC236}">
                <a16:creationId xmlns:a16="http://schemas.microsoft.com/office/drawing/2014/main" id="{EF8EFEE1-06B6-4847-98AD-94D6B376BA99}"/>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478178" y="5321406"/>
            <a:ext cx="339091" cy="339091"/>
          </a:xfrm>
          <a:prstGeom prst="rect">
            <a:avLst/>
          </a:prstGeom>
        </p:spPr>
      </p:pic>
      <p:pic>
        <p:nvPicPr>
          <p:cNvPr id="117" name="Graphic 116">
            <a:extLst>
              <a:ext uri="{FF2B5EF4-FFF2-40B4-BE49-F238E27FC236}">
                <a16:creationId xmlns:a16="http://schemas.microsoft.com/office/drawing/2014/main" id="{DD245909-3AB6-5E4D-8924-5B60663A3CDE}"/>
              </a:ext>
            </a:extLst>
          </p:cNvPr>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964258" y="5321406"/>
            <a:ext cx="339091" cy="339091"/>
          </a:xfrm>
          <a:prstGeom prst="rect">
            <a:avLst/>
          </a:prstGeom>
        </p:spPr>
      </p:pic>
      <p:pic>
        <p:nvPicPr>
          <p:cNvPr id="118" name="Graphic 117">
            <a:extLst>
              <a:ext uri="{FF2B5EF4-FFF2-40B4-BE49-F238E27FC236}">
                <a16:creationId xmlns:a16="http://schemas.microsoft.com/office/drawing/2014/main" id="{90C81E16-1B54-7E4E-9011-0A9D050F58E4}"/>
              </a:ext>
            </a:extLst>
          </p:cNvPr>
          <p:cNvPicPr>
            <a:picLocks noChangeAspect="1"/>
          </p:cNvPicPr>
          <p:nvPr/>
        </p:nvPicPr>
        <p:blipFill>
          <a:blip r:embed="rId24" cstate="print">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6175394" y="5321406"/>
            <a:ext cx="339091" cy="339091"/>
          </a:xfrm>
          <a:prstGeom prst="rect">
            <a:avLst/>
          </a:prstGeom>
        </p:spPr>
      </p:pic>
      <p:pic>
        <p:nvPicPr>
          <p:cNvPr id="119" name="Graphic 118">
            <a:extLst>
              <a:ext uri="{FF2B5EF4-FFF2-40B4-BE49-F238E27FC236}">
                <a16:creationId xmlns:a16="http://schemas.microsoft.com/office/drawing/2014/main" id="{F432BEEE-7D03-824E-9B51-7A487A4FAA1E}"/>
              </a:ext>
            </a:extLst>
          </p:cNvPr>
          <p:cNvPicPr>
            <a:picLocks noChangeAspect="1"/>
          </p:cNvPicPr>
          <p:nvPr/>
        </p:nvPicPr>
        <p:blipFill>
          <a:blip r:embed="rId26" cstate="print">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7569826" y="5321406"/>
            <a:ext cx="339091" cy="339091"/>
          </a:xfrm>
          <a:prstGeom prst="rect">
            <a:avLst/>
          </a:prstGeom>
        </p:spPr>
      </p:pic>
      <p:pic>
        <p:nvPicPr>
          <p:cNvPr id="120" name="Graphic 119">
            <a:extLst>
              <a:ext uri="{FF2B5EF4-FFF2-40B4-BE49-F238E27FC236}">
                <a16:creationId xmlns:a16="http://schemas.microsoft.com/office/drawing/2014/main" id="{1A31C28F-A196-0C48-BBB1-C9FBF677FA6F}"/>
              </a:ext>
            </a:extLst>
          </p:cNvPr>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8976941" y="4637840"/>
            <a:ext cx="339090" cy="339090"/>
          </a:xfrm>
          <a:prstGeom prst="rect">
            <a:avLst/>
          </a:prstGeom>
        </p:spPr>
      </p:pic>
      <p:pic>
        <p:nvPicPr>
          <p:cNvPr id="121" name="Graphic 120">
            <a:extLst>
              <a:ext uri="{FF2B5EF4-FFF2-40B4-BE49-F238E27FC236}">
                <a16:creationId xmlns:a16="http://schemas.microsoft.com/office/drawing/2014/main" id="{52AE5DA4-F5C3-F441-9225-DF9A82EE9F72}"/>
              </a:ext>
            </a:extLst>
          </p:cNvPr>
          <p:cNvPicPr>
            <a:picLocks noChangeAspect="1"/>
          </p:cNvPicPr>
          <p:nvPr/>
        </p:nvPicPr>
        <p:blipFill>
          <a:blip r:embed="rId30" cstate="print">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8278045" y="4637840"/>
            <a:ext cx="339090" cy="339090"/>
          </a:xfrm>
          <a:prstGeom prst="rect">
            <a:avLst/>
          </a:prstGeom>
        </p:spPr>
      </p:pic>
      <p:pic>
        <p:nvPicPr>
          <p:cNvPr id="122" name="Graphic 121">
            <a:extLst>
              <a:ext uri="{FF2B5EF4-FFF2-40B4-BE49-F238E27FC236}">
                <a16:creationId xmlns:a16="http://schemas.microsoft.com/office/drawing/2014/main" id="{E96843E9-1420-D044-ACC7-28658C4CEF33}"/>
              </a:ext>
            </a:extLst>
          </p:cNvPr>
          <p:cNvPicPr>
            <a:picLocks noChangeAspect="1"/>
          </p:cNvPicPr>
          <p:nvPr/>
        </p:nvPicPr>
        <p:blipFill>
          <a:blip r:embed="rId32" cstate="print">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9675837" y="4637840"/>
            <a:ext cx="339090" cy="339090"/>
          </a:xfrm>
          <a:prstGeom prst="rect">
            <a:avLst/>
          </a:prstGeom>
        </p:spPr>
      </p:pic>
      <p:pic>
        <p:nvPicPr>
          <p:cNvPr id="123" name="Graphic 122">
            <a:extLst>
              <a:ext uri="{FF2B5EF4-FFF2-40B4-BE49-F238E27FC236}">
                <a16:creationId xmlns:a16="http://schemas.microsoft.com/office/drawing/2014/main" id="{AC5BA3E1-2737-1A46-8AED-25A27E1EFBB7}"/>
              </a:ext>
            </a:extLst>
          </p:cNvPr>
          <p:cNvPicPr>
            <a:picLocks noChangeAspect="1"/>
          </p:cNvPicPr>
          <p:nvPr/>
        </p:nvPicPr>
        <p:blipFill>
          <a:blip r:embed="rId34" cstate="print">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1987981" y="4637840"/>
            <a:ext cx="339090" cy="339090"/>
          </a:xfrm>
          <a:prstGeom prst="rect">
            <a:avLst/>
          </a:prstGeom>
        </p:spPr>
      </p:pic>
      <p:pic>
        <p:nvPicPr>
          <p:cNvPr id="124" name="Graphic 123">
            <a:extLst>
              <a:ext uri="{FF2B5EF4-FFF2-40B4-BE49-F238E27FC236}">
                <a16:creationId xmlns:a16="http://schemas.microsoft.com/office/drawing/2014/main" id="{BF70CAF3-5C42-4942-811E-B569B3628C31}"/>
              </a:ext>
            </a:extLst>
          </p:cNvPr>
          <p:cNvPicPr>
            <a:picLocks noChangeAspect="1"/>
          </p:cNvPicPr>
          <p:nvPr/>
        </p:nvPicPr>
        <p:blipFill>
          <a:blip r:embed="rId36" cstate="print">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482461" y="4637840"/>
            <a:ext cx="339090" cy="339090"/>
          </a:xfrm>
          <a:prstGeom prst="rect">
            <a:avLst/>
          </a:prstGeom>
        </p:spPr>
      </p:pic>
      <p:pic>
        <p:nvPicPr>
          <p:cNvPr id="125" name="Graphic 124">
            <a:extLst>
              <a:ext uri="{FF2B5EF4-FFF2-40B4-BE49-F238E27FC236}">
                <a16:creationId xmlns:a16="http://schemas.microsoft.com/office/drawing/2014/main" id="{7C86B97B-58E7-C341-8388-FCCB59A9139F}"/>
              </a:ext>
            </a:extLst>
          </p:cNvPr>
          <p:cNvPicPr>
            <a:picLocks noChangeAspect="1"/>
          </p:cNvPicPr>
          <p:nvPr/>
        </p:nvPicPr>
        <p:blipFill>
          <a:blip r:embed="rId38" cstate="print">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6880253" y="4637840"/>
            <a:ext cx="339090" cy="339090"/>
          </a:xfrm>
          <a:prstGeom prst="rect">
            <a:avLst/>
          </a:prstGeom>
        </p:spPr>
      </p:pic>
      <p:pic>
        <p:nvPicPr>
          <p:cNvPr id="126" name="Graphic 125">
            <a:extLst>
              <a:ext uri="{FF2B5EF4-FFF2-40B4-BE49-F238E27FC236}">
                <a16:creationId xmlns:a16="http://schemas.microsoft.com/office/drawing/2014/main" id="{E44AE429-2BBE-B94F-900E-FC074C4C354B}"/>
              </a:ext>
            </a:extLst>
          </p:cNvPr>
          <p:cNvPicPr>
            <a:picLocks noChangeAspect="1"/>
          </p:cNvPicPr>
          <p:nvPr/>
        </p:nvPicPr>
        <p:blipFill>
          <a:blip r:embed="rId40" cstate="print">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4084669" y="4637840"/>
            <a:ext cx="339090" cy="339090"/>
          </a:xfrm>
          <a:prstGeom prst="rect">
            <a:avLst/>
          </a:prstGeom>
        </p:spPr>
      </p:pic>
      <p:pic>
        <p:nvPicPr>
          <p:cNvPr id="127" name="Graphic 126">
            <a:extLst>
              <a:ext uri="{FF2B5EF4-FFF2-40B4-BE49-F238E27FC236}">
                <a16:creationId xmlns:a16="http://schemas.microsoft.com/office/drawing/2014/main" id="{D8C8023A-F33E-A342-B4A1-1E42ACDAC449}"/>
              </a:ext>
            </a:extLst>
          </p:cNvPr>
          <p:cNvPicPr>
            <a:picLocks noChangeAspect="1"/>
          </p:cNvPicPr>
          <p:nvPr/>
        </p:nvPicPr>
        <p:blipFill>
          <a:blip r:embed="rId42" cstate="print">
            <a:extLst>
              <a:ext uri="{28A0092B-C50C-407E-A947-70E740481C1C}">
                <a14:useLocalDpi xmlns:a14="http://schemas.microsoft.com/office/drawing/2010/main" val="0"/>
              </a:ext>
              <a:ext uri="{96DAC541-7B7A-43D3-8B79-37D633B846F1}">
                <asvg:svgBlip xmlns:asvg="http://schemas.microsoft.com/office/drawing/2016/SVG/main" r:embed="rId43"/>
              </a:ext>
            </a:extLst>
          </a:blip>
          <a:stretch>
            <a:fillRect/>
          </a:stretch>
        </p:blipFill>
        <p:spPr>
          <a:xfrm>
            <a:off x="10374727" y="4637840"/>
            <a:ext cx="339090" cy="339090"/>
          </a:xfrm>
          <a:prstGeom prst="rect">
            <a:avLst/>
          </a:prstGeom>
        </p:spPr>
      </p:pic>
      <p:pic>
        <p:nvPicPr>
          <p:cNvPr id="128" name="Graphic 127">
            <a:extLst>
              <a:ext uri="{FF2B5EF4-FFF2-40B4-BE49-F238E27FC236}">
                <a16:creationId xmlns:a16="http://schemas.microsoft.com/office/drawing/2014/main" id="{3AD11E9F-D5C7-8147-9E1A-DC5A4BBB18F2}"/>
              </a:ext>
            </a:extLst>
          </p:cNvPr>
          <p:cNvPicPr>
            <a:picLocks noChangeAspect="1"/>
          </p:cNvPicPr>
          <p:nvPr/>
        </p:nvPicPr>
        <p:blipFill>
          <a:blip r:embed="rId44" cstate="print">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4783565" y="4637840"/>
            <a:ext cx="339090" cy="339090"/>
          </a:xfrm>
          <a:prstGeom prst="rect">
            <a:avLst/>
          </a:prstGeom>
        </p:spPr>
      </p:pic>
      <p:pic>
        <p:nvPicPr>
          <p:cNvPr id="129" name="Graphic 128">
            <a:extLst>
              <a:ext uri="{FF2B5EF4-FFF2-40B4-BE49-F238E27FC236}">
                <a16:creationId xmlns:a16="http://schemas.microsoft.com/office/drawing/2014/main" id="{BD890F52-8A77-A141-8D51-17249B3C7597}"/>
              </a:ext>
            </a:extLst>
          </p:cNvPr>
          <p:cNvPicPr>
            <a:picLocks noChangeAspect="1"/>
          </p:cNvPicPr>
          <p:nvPr/>
        </p:nvPicPr>
        <p:blipFill>
          <a:blip r:embed="rId46" cstate="print">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3385773" y="4637840"/>
            <a:ext cx="339090" cy="339090"/>
          </a:xfrm>
          <a:prstGeom prst="rect">
            <a:avLst/>
          </a:prstGeom>
        </p:spPr>
      </p:pic>
      <p:pic>
        <p:nvPicPr>
          <p:cNvPr id="130" name="Graphic 129">
            <a:extLst>
              <a:ext uri="{FF2B5EF4-FFF2-40B4-BE49-F238E27FC236}">
                <a16:creationId xmlns:a16="http://schemas.microsoft.com/office/drawing/2014/main" id="{ABFE12D3-0E90-CC49-AF91-C112431DC691}"/>
              </a:ext>
            </a:extLst>
          </p:cNvPr>
          <p:cNvPicPr>
            <a:picLocks noChangeAspect="1"/>
          </p:cNvPicPr>
          <p:nvPr/>
        </p:nvPicPr>
        <p:blipFill>
          <a:blip r:embed="rId48" cstate="print">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6181357" y="4637840"/>
            <a:ext cx="339090" cy="339090"/>
          </a:xfrm>
          <a:prstGeom prst="rect">
            <a:avLst/>
          </a:prstGeom>
        </p:spPr>
      </p:pic>
      <p:pic>
        <p:nvPicPr>
          <p:cNvPr id="131" name="Graphic 130">
            <a:extLst>
              <a:ext uri="{FF2B5EF4-FFF2-40B4-BE49-F238E27FC236}">
                <a16:creationId xmlns:a16="http://schemas.microsoft.com/office/drawing/2014/main" id="{7D4AE879-4728-5A45-ABC0-3CAD9E5A3340}"/>
              </a:ext>
            </a:extLst>
          </p:cNvPr>
          <p:cNvPicPr>
            <a:picLocks noChangeAspect="1"/>
          </p:cNvPicPr>
          <p:nvPr/>
        </p:nvPicPr>
        <p:blipFill>
          <a:blip r:embed="rId50" cstate="print">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a:off x="1289085" y="4637840"/>
            <a:ext cx="339090" cy="339090"/>
          </a:xfrm>
          <a:prstGeom prst="rect">
            <a:avLst/>
          </a:prstGeom>
        </p:spPr>
      </p:pic>
      <p:pic>
        <p:nvPicPr>
          <p:cNvPr id="132" name="Graphic 131">
            <a:extLst>
              <a:ext uri="{FF2B5EF4-FFF2-40B4-BE49-F238E27FC236}">
                <a16:creationId xmlns:a16="http://schemas.microsoft.com/office/drawing/2014/main" id="{B43259F4-B1F3-9846-94E4-879EE5358DB0}"/>
              </a:ext>
            </a:extLst>
          </p:cNvPr>
          <p:cNvPicPr>
            <a:picLocks noChangeAspect="1"/>
          </p:cNvPicPr>
          <p:nvPr/>
        </p:nvPicPr>
        <p:blipFill>
          <a:blip r:embed="rId52" cstate="print">
            <a:extLst>
              <a:ext uri="{28A0092B-C50C-407E-A947-70E740481C1C}">
                <a14:useLocalDpi xmlns:a14="http://schemas.microsoft.com/office/drawing/2010/main" val="0"/>
              </a:ext>
              <a:ext uri="{96DAC541-7B7A-43D3-8B79-37D633B846F1}">
                <asvg:svgBlip xmlns:asvg="http://schemas.microsoft.com/office/drawing/2016/SVG/main" r:embed="rId53"/>
              </a:ext>
            </a:extLst>
          </a:blip>
          <a:stretch>
            <a:fillRect/>
          </a:stretch>
        </p:blipFill>
        <p:spPr>
          <a:xfrm>
            <a:off x="7579149" y="4637840"/>
            <a:ext cx="339090" cy="339090"/>
          </a:xfrm>
          <a:prstGeom prst="rect">
            <a:avLst/>
          </a:prstGeom>
        </p:spPr>
      </p:pic>
      <p:pic>
        <p:nvPicPr>
          <p:cNvPr id="133" name="Graphic 132">
            <a:extLst>
              <a:ext uri="{FF2B5EF4-FFF2-40B4-BE49-F238E27FC236}">
                <a16:creationId xmlns:a16="http://schemas.microsoft.com/office/drawing/2014/main" id="{D2DC069C-9076-2943-A5E9-CA96450D15AC}"/>
              </a:ext>
            </a:extLst>
          </p:cNvPr>
          <p:cNvPicPr>
            <a:picLocks noChangeAspect="1"/>
          </p:cNvPicPr>
          <p:nvPr/>
        </p:nvPicPr>
        <p:blipFill>
          <a:blip r:embed="rId54" cstate="print">
            <a:extLst>
              <a:ext uri="{28A0092B-C50C-407E-A947-70E740481C1C}">
                <a14:useLocalDpi xmlns:a14="http://schemas.microsoft.com/office/drawing/2010/main" val="0"/>
              </a:ext>
              <a:ext uri="{96DAC541-7B7A-43D3-8B79-37D633B846F1}">
                <asvg:svgBlip xmlns:asvg="http://schemas.microsoft.com/office/drawing/2016/SVG/main" r:embed="rId55"/>
              </a:ext>
            </a:extLst>
          </a:blip>
          <a:stretch>
            <a:fillRect/>
          </a:stretch>
        </p:blipFill>
        <p:spPr>
          <a:xfrm>
            <a:off x="2686877" y="4637840"/>
            <a:ext cx="339090" cy="339090"/>
          </a:xfrm>
          <a:prstGeom prst="rect">
            <a:avLst/>
          </a:prstGeom>
        </p:spPr>
      </p:pic>
      <p:pic>
        <p:nvPicPr>
          <p:cNvPr id="134" name="Graphic 133">
            <a:extLst>
              <a:ext uri="{FF2B5EF4-FFF2-40B4-BE49-F238E27FC236}">
                <a16:creationId xmlns:a16="http://schemas.microsoft.com/office/drawing/2014/main" id="{5C5DC40E-A88B-AF45-AE20-2F88237D1D8D}"/>
              </a:ext>
            </a:extLst>
          </p:cNvPr>
          <p:cNvPicPr>
            <a:picLocks noChangeAspect="1"/>
          </p:cNvPicPr>
          <p:nvPr/>
        </p:nvPicPr>
        <p:blipFill>
          <a:blip r:embed="rId56" cstate="print">
            <a:extLst>
              <a:ext uri="{28A0092B-C50C-407E-A947-70E740481C1C}">
                <a14:useLocalDpi xmlns:a14="http://schemas.microsoft.com/office/drawing/2010/main" val="0"/>
              </a:ext>
              <a:ext uri="{96DAC541-7B7A-43D3-8B79-37D633B846F1}">
                <asvg:svgBlip xmlns:asvg="http://schemas.microsoft.com/office/drawing/2016/SVG/main" r:embed="rId57"/>
              </a:ext>
            </a:extLst>
          </a:blip>
          <a:stretch>
            <a:fillRect/>
          </a:stretch>
        </p:blipFill>
        <p:spPr>
          <a:xfrm>
            <a:off x="6183559" y="3954277"/>
            <a:ext cx="339090" cy="339090"/>
          </a:xfrm>
          <a:prstGeom prst="rect">
            <a:avLst/>
          </a:prstGeom>
        </p:spPr>
      </p:pic>
      <p:pic>
        <p:nvPicPr>
          <p:cNvPr id="135" name="Graphic 134">
            <a:extLst>
              <a:ext uri="{FF2B5EF4-FFF2-40B4-BE49-F238E27FC236}">
                <a16:creationId xmlns:a16="http://schemas.microsoft.com/office/drawing/2014/main" id="{B52AEF35-77CC-5E46-9700-FC1606DF28A6}"/>
              </a:ext>
            </a:extLst>
          </p:cNvPr>
          <p:cNvPicPr>
            <a:picLocks noChangeAspect="1"/>
          </p:cNvPicPr>
          <p:nvPr/>
        </p:nvPicPr>
        <p:blipFill>
          <a:blip r:embed="rId58" cstate="print">
            <a:extLst>
              <a:ext uri="{28A0092B-C50C-407E-A947-70E740481C1C}">
                <a14:useLocalDpi xmlns:a14="http://schemas.microsoft.com/office/drawing/2010/main" val="0"/>
              </a:ext>
              <a:ext uri="{96DAC541-7B7A-43D3-8B79-37D633B846F1}">
                <asvg:svgBlip xmlns:asvg="http://schemas.microsoft.com/office/drawing/2016/SVG/main" r:embed="rId59"/>
              </a:ext>
            </a:extLst>
          </a:blip>
          <a:stretch>
            <a:fillRect/>
          </a:stretch>
        </p:blipFill>
        <p:spPr>
          <a:xfrm>
            <a:off x="7579731" y="3954277"/>
            <a:ext cx="339090" cy="339090"/>
          </a:xfrm>
          <a:prstGeom prst="rect">
            <a:avLst/>
          </a:prstGeom>
        </p:spPr>
      </p:pic>
      <p:pic>
        <p:nvPicPr>
          <p:cNvPr id="136" name="Graphic 135">
            <a:extLst>
              <a:ext uri="{FF2B5EF4-FFF2-40B4-BE49-F238E27FC236}">
                <a16:creationId xmlns:a16="http://schemas.microsoft.com/office/drawing/2014/main" id="{0343D7C7-81D5-E946-ADDD-28BE8B30A6B0}"/>
              </a:ext>
            </a:extLst>
          </p:cNvPr>
          <p:cNvPicPr>
            <a:picLocks noChangeAspect="1"/>
          </p:cNvPicPr>
          <p:nvPr/>
        </p:nvPicPr>
        <p:blipFill>
          <a:blip r:embed="rId60" cstate="print">
            <a:extLst>
              <a:ext uri="{28A0092B-C50C-407E-A947-70E740481C1C}">
                <a14:useLocalDpi xmlns:a14="http://schemas.microsoft.com/office/drawing/2010/main" val="0"/>
              </a:ext>
              <a:ext uri="{96DAC541-7B7A-43D3-8B79-37D633B846F1}">
                <asvg:svgBlip xmlns:asvg="http://schemas.microsoft.com/office/drawing/2016/SVG/main" r:embed="rId61"/>
              </a:ext>
            </a:extLst>
          </a:blip>
          <a:stretch>
            <a:fillRect/>
          </a:stretch>
        </p:blipFill>
        <p:spPr>
          <a:xfrm>
            <a:off x="8277817" y="3954277"/>
            <a:ext cx="339090" cy="339090"/>
          </a:xfrm>
          <a:prstGeom prst="rect">
            <a:avLst/>
          </a:prstGeom>
        </p:spPr>
      </p:pic>
      <p:pic>
        <p:nvPicPr>
          <p:cNvPr id="137" name="Graphic 136">
            <a:extLst>
              <a:ext uri="{FF2B5EF4-FFF2-40B4-BE49-F238E27FC236}">
                <a16:creationId xmlns:a16="http://schemas.microsoft.com/office/drawing/2014/main" id="{2D7DFF92-3AE4-F648-BE6C-E0A3B2A7D77C}"/>
              </a:ext>
            </a:extLst>
          </p:cNvPr>
          <p:cNvPicPr>
            <a:picLocks noChangeAspect="1"/>
          </p:cNvPicPr>
          <p:nvPr/>
        </p:nvPicPr>
        <p:blipFill>
          <a:blip r:embed="rId62" cstate="print">
            <a:extLst>
              <a:ext uri="{28A0092B-C50C-407E-A947-70E740481C1C}">
                <a14:useLocalDpi xmlns:a14="http://schemas.microsoft.com/office/drawing/2010/main" val="0"/>
              </a:ext>
              <a:ext uri="{96DAC541-7B7A-43D3-8B79-37D633B846F1}">
                <asvg:svgBlip xmlns:asvg="http://schemas.microsoft.com/office/drawing/2016/SVG/main" r:embed="rId63"/>
              </a:ext>
            </a:extLst>
          </a:blip>
          <a:stretch>
            <a:fillRect/>
          </a:stretch>
        </p:blipFill>
        <p:spPr>
          <a:xfrm>
            <a:off x="4089301" y="3954277"/>
            <a:ext cx="339090" cy="339090"/>
          </a:xfrm>
          <a:prstGeom prst="rect">
            <a:avLst/>
          </a:prstGeom>
        </p:spPr>
      </p:pic>
      <p:pic>
        <p:nvPicPr>
          <p:cNvPr id="138" name="Graphic 137">
            <a:extLst>
              <a:ext uri="{FF2B5EF4-FFF2-40B4-BE49-F238E27FC236}">
                <a16:creationId xmlns:a16="http://schemas.microsoft.com/office/drawing/2014/main" id="{B4D35129-59AE-CF42-B2B2-7549F53161D7}"/>
              </a:ext>
            </a:extLst>
          </p:cNvPr>
          <p:cNvPicPr>
            <a:picLocks noChangeAspect="1"/>
          </p:cNvPicPr>
          <p:nvPr/>
        </p:nvPicPr>
        <p:blipFill>
          <a:blip r:embed="rId64" cstate="print">
            <a:extLst>
              <a:ext uri="{28A0092B-C50C-407E-A947-70E740481C1C}">
                <a14:useLocalDpi xmlns:a14="http://schemas.microsoft.com/office/drawing/2010/main" val="0"/>
              </a:ext>
              <a:ext uri="{96DAC541-7B7A-43D3-8B79-37D633B846F1}">
                <asvg:svgBlip xmlns:asvg="http://schemas.microsoft.com/office/drawing/2016/SVG/main" r:embed="rId65"/>
              </a:ext>
            </a:extLst>
          </a:blip>
          <a:stretch>
            <a:fillRect/>
          </a:stretch>
        </p:blipFill>
        <p:spPr>
          <a:xfrm>
            <a:off x="1296957" y="3954277"/>
            <a:ext cx="339090" cy="339090"/>
          </a:xfrm>
          <a:prstGeom prst="rect">
            <a:avLst/>
          </a:prstGeom>
        </p:spPr>
      </p:pic>
      <p:pic>
        <p:nvPicPr>
          <p:cNvPr id="139" name="Graphic 138">
            <a:extLst>
              <a:ext uri="{FF2B5EF4-FFF2-40B4-BE49-F238E27FC236}">
                <a16:creationId xmlns:a16="http://schemas.microsoft.com/office/drawing/2014/main" id="{073FB522-882F-3046-B90D-865431403C9D}"/>
              </a:ext>
            </a:extLst>
          </p:cNvPr>
          <p:cNvPicPr>
            <a:picLocks noChangeAspect="1"/>
          </p:cNvPicPr>
          <p:nvPr/>
        </p:nvPicPr>
        <p:blipFill>
          <a:blip r:embed="rId66" cstate="print">
            <a:extLst>
              <a:ext uri="{28A0092B-C50C-407E-A947-70E740481C1C}">
                <a14:useLocalDpi xmlns:a14="http://schemas.microsoft.com/office/drawing/2010/main" val="0"/>
              </a:ext>
              <a:ext uri="{96DAC541-7B7A-43D3-8B79-37D633B846F1}">
                <asvg:svgBlip xmlns:asvg="http://schemas.microsoft.com/office/drawing/2016/SVG/main" r:embed="rId67"/>
              </a:ext>
            </a:extLst>
          </a:blip>
          <a:stretch>
            <a:fillRect/>
          </a:stretch>
        </p:blipFill>
        <p:spPr>
          <a:xfrm>
            <a:off x="2693129" y="3954277"/>
            <a:ext cx="339090" cy="339090"/>
          </a:xfrm>
          <a:prstGeom prst="rect">
            <a:avLst/>
          </a:prstGeom>
        </p:spPr>
      </p:pic>
      <p:pic>
        <p:nvPicPr>
          <p:cNvPr id="140" name="Graphic 139">
            <a:extLst>
              <a:ext uri="{FF2B5EF4-FFF2-40B4-BE49-F238E27FC236}">
                <a16:creationId xmlns:a16="http://schemas.microsoft.com/office/drawing/2014/main" id="{6F4D7F68-F15D-3343-9385-A8F21AAF08C0}"/>
              </a:ext>
            </a:extLst>
          </p:cNvPr>
          <p:cNvPicPr>
            <a:picLocks noChangeAspect="1"/>
          </p:cNvPicPr>
          <p:nvPr/>
        </p:nvPicPr>
        <p:blipFill>
          <a:blip r:embed="rId68" cstate="print">
            <a:extLst>
              <a:ext uri="{28A0092B-C50C-407E-A947-70E740481C1C}">
                <a14:useLocalDpi xmlns:a14="http://schemas.microsoft.com/office/drawing/2010/main" val="0"/>
              </a:ext>
              <a:ext uri="{96DAC541-7B7A-43D3-8B79-37D633B846F1}">
                <asvg:svgBlip xmlns:asvg="http://schemas.microsoft.com/office/drawing/2016/SVG/main" r:embed="rId69"/>
              </a:ext>
            </a:extLst>
          </a:blip>
          <a:stretch>
            <a:fillRect/>
          </a:stretch>
        </p:blipFill>
        <p:spPr>
          <a:xfrm>
            <a:off x="5485473" y="3954277"/>
            <a:ext cx="339090" cy="339090"/>
          </a:xfrm>
          <a:prstGeom prst="rect">
            <a:avLst/>
          </a:prstGeom>
        </p:spPr>
      </p:pic>
      <p:pic>
        <p:nvPicPr>
          <p:cNvPr id="141" name="Graphic 140">
            <a:extLst>
              <a:ext uri="{FF2B5EF4-FFF2-40B4-BE49-F238E27FC236}">
                <a16:creationId xmlns:a16="http://schemas.microsoft.com/office/drawing/2014/main" id="{ABCC7639-67E7-7549-BC86-8922A0ACA00E}"/>
              </a:ext>
            </a:extLst>
          </p:cNvPr>
          <p:cNvPicPr>
            <a:picLocks noChangeAspect="1"/>
          </p:cNvPicPr>
          <p:nvPr/>
        </p:nvPicPr>
        <p:blipFill>
          <a:blip r:embed="rId70" cstate="print">
            <a:extLst>
              <a:ext uri="{28A0092B-C50C-407E-A947-70E740481C1C}">
                <a14:useLocalDpi xmlns:a14="http://schemas.microsoft.com/office/drawing/2010/main" val="0"/>
              </a:ext>
              <a:ext uri="{96DAC541-7B7A-43D3-8B79-37D633B846F1}">
                <asvg:svgBlip xmlns:asvg="http://schemas.microsoft.com/office/drawing/2016/SVG/main" r:embed="rId71"/>
              </a:ext>
            </a:extLst>
          </a:blip>
          <a:stretch>
            <a:fillRect/>
          </a:stretch>
        </p:blipFill>
        <p:spPr>
          <a:xfrm>
            <a:off x="9673989" y="3954277"/>
            <a:ext cx="339090" cy="339090"/>
          </a:xfrm>
          <a:prstGeom prst="rect">
            <a:avLst/>
          </a:prstGeom>
        </p:spPr>
      </p:pic>
      <p:pic>
        <p:nvPicPr>
          <p:cNvPr id="142" name="Graphic 141">
            <a:extLst>
              <a:ext uri="{FF2B5EF4-FFF2-40B4-BE49-F238E27FC236}">
                <a16:creationId xmlns:a16="http://schemas.microsoft.com/office/drawing/2014/main" id="{4B834C15-7C9F-FC4B-855D-5DD5677D76C5}"/>
              </a:ext>
            </a:extLst>
          </p:cNvPr>
          <p:cNvPicPr>
            <a:picLocks noChangeAspect="1"/>
          </p:cNvPicPr>
          <p:nvPr/>
        </p:nvPicPr>
        <p:blipFill>
          <a:blip r:embed="rId72" cstate="print">
            <a:extLst>
              <a:ext uri="{28A0092B-C50C-407E-A947-70E740481C1C}">
                <a14:useLocalDpi xmlns:a14="http://schemas.microsoft.com/office/drawing/2010/main" val="0"/>
              </a:ext>
              <a:ext uri="{96DAC541-7B7A-43D3-8B79-37D633B846F1}">
                <asvg:svgBlip xmlns:asvg="http://schemas.microsoft.com/office/drawing/2016/SVG/main" r:embed="rId73"/>
              </a:ext>
            </a:extLst>
          </a:blip>
          <a:stretch>
            <a:fillRect/>
          </a:stretch>
        </p:blipFill>
        <p:spPr>
          <a:xfrm>
            <a:off x="10372078" y="3954277"/>
            <a:ext cx="339090" cy="339090"/>
          </a:xfrm>
          <a:prstGeom prst="rect">
            <a:avLst/>
          </a:prstGeom>
        </p:spPr>
      </p:pic>
      <p:pic>
        <p:nvPicPr>
          <p:cNvPr id="143" name="Graphic 142">
            <a:extLst>
              <a:ext uri="{FF2B5EF4-FFF2-40B4-BE49-F238E27FC236}">
                <a16:creationId xmlns:a16="http://schemas.microsoft.com/office/drawing/2014/main" id="{4C364DB4-F645-4B4E-AA30-B7CF5FE1AEDC}"/>
              </a:ext>
            </a:extLst>
          </p:cNvPr>
          <p:cNvPicPr>
            <a:picLocks noChangeAspect="1"/>
          </p:cNvPicPr>
          <p:nvPr/>
        </p:nvPicPr>
        <p:blipFill>
          <a:blip r:embed="rId74" cstate="print">
            <a:extLst>
              <a:ext uri="{28A0092B-C50C-407E-A947-70E740481C1C}">
                <a14:useLocalDpi xmlns:a14="http://schemas.microsoft.com/office/drawing/2010/main" val="0"/>
              </a:ext>
              <a:ext uri="{96DAC541-7B7A-43D3-8B79-37D633B846F1}">
                <asvg:svgBlip xmlns:asvg="http://schemas.microsoft.com/office/drawing/2016/SVG/main" r:embed="rId75"/>
              </a:ext>
            </a:extLst>
          </a:blip>
          <a:stretch>
            <a:fillRect/>
          </a:stretch>
        </p:blipFill>
        <p:spPr>
          <a:xfrm>
            <a:off x="4787387" y="3954277"/>
            <a:ext cx="339090" cy="339090"/>
          </a:xfrm>
          <a:prstGeom prst="rect">
            <a:avLst/>
          </a:prstGeom>
        </p:spPr>
      </p:pic>
      <p:pic>
        <p:nvPicPr>
          <p:cNvPr id="144" name="Graphic 143">
            <a:extLst>
              <a:ext uri="{FF2B5EF4-FFF2-40B4-BE49-F238E27FC236}">
                <a16:creationId xmlns:a16="http://schemas.microsoft.com/office/drawing/2014/main" id="{50F840E6-20BE-0F48-AA33-F4C5F79CDA14}"/>
              </a:ext>
            </a:extLst>
          </p:cNvPr>
          <p:cNvPicPr>
            <a:picLocks noChangeAspect="1"/>
          </p:cNvPicPr>
          <p:nvPr/>
        </p:nvPicPr>
        <p:blipFill>
          <a:blip r:embed="rId76" cstate="print">
            <a:extLst>
              <a:ext uri="{28A0092B-C50C-407E-A947-70E740481C1C}">
                <a14:useLocalDpi xmlns:a14="http://schemas.microsoft.com/office/drawing/2010/main" val="0"/>
              </a:ext>
              <a:ext uri="{96DAC541-7B7A-43D3-8B79-37D633B846F1}">
                <asvg:svgBlip xmlns:asvg="http://schemas.microsoft.com/office/drawing/2016/SVG/main" r:embed="rId77"/>
              </a:ext>
            </a:extLst>
          </a:blip>
          <a:stretch>
            <a:fillRect/>
          </a:stretch>
        </p:blipFill>
        <p:spPr>
          <a:xfrm>
            <a:off x="6881645" y="3954277"/>
            <a:ext cx="339090" cy="339090"/>
          </a:xfrm>
          <a:prstGeom prst="rect">
            <a:avLst/>
          </a:prstGeom>
        </p:spPr>
      </p:pic>
      <p:pic>
        <p:nvPicPr>
          <p:cNvPr id="145" name="Graphic 144">
            <a:extLst>
              <a:ext uri="{FF2B5EF4-FFF2-40B4-BE49-F238E27FC236}">
                <a16:creationId xmlns:a16="http://schemas.microsoft.com/office/drawing/2014/main" id="{8DE29107-CE67-3C43-8B83-DC50F8E4A766}"/>
              </a:ext>
            </a:extLst>
          </p:cNvPr>
          <p:cNvPicPr>
            <a:picLocks noChangeAspect="1"/>
          </p:cNvPicPr>
          <p:nvPr/>
        </p:nvPicPr>
        <p:blipFill>
          <a:blip r:embed="rId78" cstate="print">
            <a:extLst>
              <a:ext uri="{28A0092B-C50C-407E-A947-70E740481C1C}">
                <a14:useLocalDpi xmlns:a14="http://schemas.microsoft.com/office/drawing/2010/main" val="0"/>
              </a:ext>
              <a:ext uri="{96DAC541-7B7A-43D3-8B79-37D633B846F1}">
                <asvg:svgBlip xmlns:asvg="http://schemas.microsoft.com/office/drawing/2016/SVG/main" r:embed="rId79"/>
              </a:ext>
            </a:extLst>
          </a:blip>
          <a:stretch>
            <a:fillRect/>
          </a:stretch>
        </p:blipFill>
        <p:spPr>
          <a:xfrm>
            <a:off x="1995043" y="3954277"/>
            <a:ext cx="339090" cy="339090"/>
          </a:xfrm>
          <a:prstGeom prst="rect">
            <a:avLst/>
          </a:prstGeom>
        </p:spPr>
      </p:pic>
      <p:pic>
        <p:nvPicPr>
          <p:cNvPr id="146" name="Graphic 145">
            <a:extLst>
              <a:ext uri="{FF2B5EF4-FFF2-40B4-BE49-F238E27FC236}">
                <a16:creationId xmlns:a16="http://schemas.microsoft.com/office/drawing/2014/main" id="{52DFDDF8-BFD3-B641-8552-FCAB8AF267D4}"/>
              </a:ext>
            </a:extLst>
          </p:cNvPr>
          <p:cNvPicPr>
            <a:picLocks noChangeAspect="1"/>
          </p:cNvPicPr>
          <p:nvPr/>
        </p:nvPicPr>
        <p:blipFill>
          <a:blip r:embed="rId80" cstate="print">
            <a:extLst>
              <a:ext uri="{28A0092B-C50C-407E-A947-70E740481C1C}">
                <a14:useLocalDpi xmlns:a14="http://schemas.microsoft.com/office/drawing/2010/main" val="0"/>
              </a:ext>
              <a:ext uri="{96DAC541-7B7A-43D3-8B79-37D633B846F1}">
                <asvg:svgBlip xmlns:asvg="http://schemas.microsoft.com/office/drawing/2016/SVG/main" r:embed="rId81"/>
              </a:ext>
            </a:extLst>
          </a:blip>
          <a:stretch>
            <a:fillRect/>
          </a:stretch>
        </p:blipFill>
        <p:spPr>
          <a:xfrm>
            <a:off x="8975903" y="3954277"/>
            <a:ext cx="339090" cy="339090"/>
          </a:xfrm>
          <a:prstGeom prst="rect">
            <a:avLst/>
          </a:prstGeom>
        </p:spPr>
      </p:pic>
      <p:pic>
        <p:nvPicPr>
          <p:cNvPr id="147" name="Graphic 146">
            <a:extLst>
              <a:ext uri="{FF2B5EF4-FFF2-40B4-BE49-F238E27FC236}">
                <a16:creationId xmlns:a16="http://schemas.microsoft.com/office/drawing/2014/main" id="{EDC72893-AA75-6845-A2CC-05EA64AC69D1}"/>
              </a:ext>
            </a:extLst>
          </p:cNvPr>
          <p:cNvPicPr>
            <a:picLocks noChangeAspect="1"/>
          </p:cNvPicPr>
          <p:nvPr/>
        </p:nvPicPr>
        <p:blipFill>
          <a:blip r:embed="rId82" cstate="print">
            <a:extLst>
              <a:ext uri="{28A0092B-C50C-407E-A947-70E740481C1C}">
                <a14:useLocalDpi xmlns:a14="http://schemas.microsoft.com/office/drawing/2010/main" val="0"/>
              </a:ext>
              <a:ext uri="{96DAC541-7B7A-43D3-8B79-37D633B846F1}">
                <asvg:svgBlip xmlns:asvg="http://schemas.microsoft.com/office/drawing/2016/SVG/main" r:embed="rId83"/>
              </a:ext>
            </a:extLst>
          </a:blip>
          <a:stretch>
            <a:fillRect/>
          </a:stretch>
        </p:blipFill>
        <p:spPr>
          <a:xfrm>
            <a:off x="3391215" y="3954277"/>
            <a:ext cx="339090" cy="339090"/>
          </a:xfrm>
          <a:prstGeom prst="rect">
            <a:avLst/>
          </a:prstGeom>
        </p:spPr>
      </p:pic>
      <p:pic>
        <p:nvPicPr>
          <p:cNvPr id="148" name="Graphic 147">
            <a:extLst>
              <a:ext uri="{FF2B5EF4-FFF2-40B4-BE49-F238E27FC236}">
                <a16:creationId xmlns:a16="http://schemas.microsoft.com/office/drawing/2014/main" id="{5DDD190A-EE12-7246-A4FD-39D5CB8F8274}"/>
              </a:ext>
            </a:extLst>
          </p:cNvPr>
          <p:cNvPicPr>
            <a:picLocks noChangeAspect="1"/>
          </p:cNvPicPr>
          <p:nvPr/>
        </p:nvPicPr>
        <p:blipFill>
          <a:blip r:embed="rId84" cstate="print">
            <a:extLst>
              <a:ext uri="{28A0092B-C50C-407E-A947-70E740481C1C}">
                <a14:useLocalDpi xmlns:a14="http://schemas.microsoft.com/office/drawing/2010/main" val="0"/>
              </a:ext>
              <a:ext uri="{96DAC541-7B7A-43D3-8B79-37D633B846F1}">
                <asvg:svgBlip xmlns:asvg="http://schemas.microsoft.com/office/drawing/2016/SVG/main" r:embed="rId85"/>
              </a:ext>
            </a:extLst>
          </a:blip>
          <a:stretch>
            <a:fillRect/>
          </a:stretch>
        </p:blipFill>
        <p:spPr>
          <a:xfrm>
            <a:off x="7576442" y="3270714"/>
            <a:ext cx="339090" cy="339090"/>
          </a:xfrm>
          <a:prstGeom prst="rect">
            <a:avLst/>
          </a:prstGeom>
        </p:spPr>
      </p:pic>
      <p:pic>
        <p:nvPicPr>
          <p:cNvPr id="149" name="Graphic 148">
            <a:extLst>
              <a:ext uri="{FF2B5EF4-FFF2-40B4-BE49-F238E27FC236}">
                <a16:creationId xmlns:a16="http://schemas.microsoft.com/office/drawing/2014/main" id="{A91A27C0-8C91-3E49-93BA-1E922DFCA70D}"/>
              </a:ext>
            </a:extLst>
          </p:cNvPr>
          <p:cNvPicPr>
            <a:picLocks noChangeAspect="1"/>
          </p:cNvPicPr>
          <p:nvPr/>
        </p:nvPicPr>
        <p:blipFill>
          <a:blip r:embed="rId86" cstate="print">
            <a:extLst>
              <a:ext uri="{28A0092B-C50C-407E-A947-70E740481C1C}">
                <a14:useLocalDpi xmlns:a14="http://schemas.microsoft.com/office/drawing/2010/main" val="0"/>
              </a:ext>
              <a:ext uri="{96DAC541-7B7A-43D3-8B79-37D633B846F1}">
                <asvg:svgBlip xmlns:asvg="http://schemas.microsoft.com/office/drawing/2016/SVG/main" r:embed="rId87"/>
              </a:ext>
            </a:extLst>
          </a:blip>
          <a:stretch>
            <a:fillRect/>
          </a:stretch>
        </p:blipFill>
        <p:spPr>
          <a:xfrm>
            <a:off x="8974124" y="3270714"/>
            <a:ext cx="339090" cy="339090"/>
          </a:xfrm>
          <a:prstGeom prst="rect">
            <a:avLst/>
          </a:prstGeom>
        </p:spPr>
      </p:pic>
      <p:pic>
        <p:nvPicPr>
          <p:cNvPr id="150" name="Graphic 149">
            <a:extLst>
              <a:ext uri="{FF2B5EF4-FFF2-40B4-BE49-F238E27FC236}">
                <a16:creationId xmlns:a16="http://schemas.microsoft.com/office/drawing/2014/main" id="{04E5FD3C-595E-BA44-9127-9F016D2779F8}"/>
              </a:ext>
            </a:extLst>
          </p:cNvPr>
          <p:cNvPicPr>
            <a:picLocks noChangeAspect="1"/>
          </p:cNvPicPr>
          <p:nvPr/>
        </p:nvPicPr>
        <p:blipFill>
          <a:blip r:embed="rId88" cstate="print">
            <a:extLst>
              <a:ext uri="{28A0092B-C50C-407E-A947-70E740481C1C}">
                <a14:useLocalDpi xmlns:a14="http://schemas.microsoft.com/office/drawing/2010/main" val="0"/>
              </a:ext>
              <a:ext uri="{96DAC541-7B7A-43D3-8B79-37D633B846F1}">
                <asvg:svgBlip xmlns:asvg="http://schemas.microsoft.com/office/drawing/2016/SVG/main" r:embed="rId89"/>
              </a:ext>
            </a:extLst>
          </a:blip>
          <a:stretch>
            <a:fillRect/>
          </a:stretch>
        </p:blipFill>
        <p:spPr>
          <a:xfrm>
            <a:off x="10371809" y="3270714"/>
            <a:ext cx="339090" cy="339090"/>
          </a:xfrm>
          <a:prstGeom prst="rect">
            <a:avLst/>
          </a:prstGeom>
        </p:spPr>
      </p:pic>
      <p:pic>
        <p:nvPicPr>
          <p:cNvPr id="151" name="Graphic 150">
            <a:extLst>
              <a:ext uri="{FF2B5EF4-FFF2-40B4-BE49-F238E27FC236}">
                <a16:creationId xmlns:a16="http://schemas.microsoft.com/office/drawing/2014/main" id="{4B547422-567C-4F45-AF6C-8B410A3427DE}"/>
              </a:ext>
            </a:extLst>
          </p:cNvPr>
          <p:cNvPicPr>
            <a:picLocks noChangeAspect="1"/>
          </p:cNvPicPr>
          <p:nvPr/>
        </p:nvPicPr>
        <p:blipFill>
          <a:blip r:embed="rId90" cstate="print">
            <a:extLst>
              <a:ext uri="{28A0092B-C50C-407E-A947-70E740481C1C}">
                <a14:useLocalDpi xmlns:a14="http://schemas.microsoft.com/office/drawing/2010/main" val="0"/>
              </a:ext>
              <a:ext uri="{96DAC541-7B7A-43D3-8B79-37D633B846F1}">
                <asvg:svgBlip xmlns:asvg="http://schemas.microsoft.com/office/drawing/2016/SVG/main" r:embed="rId91"/>
              </a:ext>
            </a:extLst>
          </a:blip>
          <a:stretch>
            <a:fillRect/>
          </a:stretch>
        </p:blipFill>
        <p:spPr>
          <a:xfrm>
            <a:off x="5479919" y="3270714"/>
            <a:ext cx="339090" cy="339090"/>
          </a:xfrm>
          <a:prstGeom prst="rect">
            <a:avLst/>
          </a:prstGeom>
        </p:spPr>
      </p:pic>
      <p:pic>
        <p:nvPicPr>
          <p:cNvPr id="152" name="Graphic 151">
            <a:extLst>
              <a:ext uri="{FF2B5EF4-FFF2-40B4-BE49-F238E27FC236}">
                <a16:creationId xmlns:a16="http://schemas.microsoft.com/office/drawing/2014/main" id="{68357431-FE7A-2149-838E-8EC8A41DEF54}"/>
              </a:ext>
            </a:extLst>
          </p:cNvPr>
          <p:cNvPicPr>
            <a:picLocks noChangeAspect="1"/>
          </p:cNvPicPr>
          <p:nvPr/>
        </p:nvPicPr>
        <p:blipFill>
          <a:blip r:embed="rId92" cstate="print">
            <a:extLst>
              <a:ext uri="{28A0092B-C50C-407E-A947-70E740481C1C}">
                <a14:useLocalDpi xmlns:a14="http://schemas.microsoft.com/office/drawing/2010/main" val="0"/>
              </a:ext>
              <a:ext uri="{96DAC541-7B7A-43D3-8B79-37D633B846F1}">
                <asvg:svgBlip xmlns:asvg="http://schemas.microsoft.com/office/drawing/2016/SVG/main" r:embed="rId93"/>
              </a:ext>
            </a:extLst>
          </a:blip>
          <a:stretch>
            <a:fillRect/>
          </a:stretch>
        </p:blipFill>
        <p:spPr>
          <a:xfrm>
            <a:off x="1985714" y="3270714"/>
            <a:ext cx="339090" cy="339090"/>
          </a:xfrm>
          <a:prstGeom prst="rect">
            <a:avLst/>
          </a:prstGeom>
        </p:spPr>
      </p:pic>
      <p:pic>
        <p:nvPicPr>
          <p:cNvPr id="153" name="Graphic 152">
            <a:extLst>
              <a:ext uri="{FF2B5EF4-FFF2-40B4-BE49-F238E27FC236}">
                <a16:creationId xmlns:a16="http://schemas.microsoft.com/office/drawing/2014/main" id="{539D0F5F-5A1A-A741-8E5C-CEAAC468965C}"/>
              </a:ext>
            </a:extLst>
          </p:cNvPr>
          <p:cNvPicPr>
            <a:picLocks noChangeAspect="1"/>
          </p:cNvPicPr>
          <p:nvPr/>
        </p:nvPicPr>
        <p:blipFill>
          <a:blip r:embed="rId94" cstate="print">
            <a:extLst>
              <a:ext uri="{28A0092B-C50C-407E-A947-70E740481C1C}">
                <a14:useLocalDpi xmlns:a14="http://schemas.microsoft.com/office/drawing/2010/main" val="0"/>
              </a:ext>
              <a:ext uri="{96DAC541-7B7A-43D3-8B79-37D633B846F1}">
                <asvg:svgBlip xmlns:asvg="http://schemas.microsoft.com/office/drawing/2016/SVG/main" r:embed="rId95"/>
              </a:ext>
            </a:extLst>
          </a:blip>
          <a:stretch>
            <a:fillRect/>
          </a:stretch>
        </p:blipFill>
        <p:spPr>
          <a:xfrm>
            <a:off x="4082237" y="3270714"/>
            <a:ext cx="339090" cy="339090"/>
          </a:xfrm>
          <a:prstGeom prst="rect">
            <a:avLst/>
          </a:prstGeom>
        </p:spPr>
      </p:pic>
      <p:pic>
        <p:nvPicPr>
          <p:cNvPr id="154" name="Graphic 153">
            <a:extLst>
              <a:ext uri="{FF2B5EF4-FFF2-40B4-BE49-F238E27FC236}">
                <a16:creationId xmlns:a16="http://schemas.microsoft.com/office/drawing/2014/main" id="{960A1798-1714-7C41-8886-655C70E809F6}"/>
              </a:ext>
            </a:extLst>
          </p:cNvPr>
          <p:cNvPicPr>
            <a:picLocks noChangeAspect="1"/>
          </p:cNvPicPr>
          <p:nvPr/>
        </p:nvPicPr>
        <p:blipFill>
          <a:blip r:embed="rId96" cstate="print">
            <a:extLst>
              <a:ext uri="{28A0092B-C50C-407E-A947-70E740481C1C}">
                <a14:useLocalDpi xmlns:a14="http://schemas.microsoft.com/office/drawing/2010/main" val="0"/>
              </a:ext>
              <a:ext uri="{96DAC541-7B7A-43D3-8B79-37D633B846F1}">
                <asvg:svgBlip xmlns:asvg="http://schemas.microsoft.com/office/drawing/2016/SVG/main" r:embed="rId97"/>
              </a:ext>
            </a:extLst>
          </a:blip>
          <a:stretch>
            <a:fillRect/>
          </a:stretch>
        </p:blipFill>
        <p:spPr>
          <a:xfrm>
            <a:off x="1286873" y="3270714"/>
            <a:ext cx="339090" cy="339090"/>
          </a:xfrm>
          <a:prstGeom prst="rect">
            <a:avLst/>
          </a:prstGeom>
        </p:spPr>
      </p:pic>
      <p:pic>
        <p:nvPicPr>
          <p:cNvPr id="155" name="Graphic 154">
            <a:extLst>
              <a:ext uri="{FF2B5EF4-FFF2-40B4-BE49-F238E27FC236}">
                <a16:creationId xmlns:a16="http://schemas.microsoft.com/office/drawing/2014/main" id="{5AF9B6B9-E625-A846-9761-FDF69CAFE676}"/>
              </a:ext>
            </a:extLst>
          </p:cNvPr>
          <p:cNvPicPr>
            <a:picLocks noChangeAspect="1"/>
          </p:cNvPicPr>
          <p:nvPr/>
        </p:nvPicPr>
        <p:blipFill>
          <a:blip r:embed="rId98" cstate="print">
            <a:extLst>
              <a:ext uri="{28A0092B-C50C-407E-A947-70E740481C1C}">
                <a14:useLocalDpi xmlns:a14="http://schemas.microsoft.com/office/drawing/2010/main" val="0"/>
              </a:ext>
              <a:ext uri="{96DAC541-7B7A-43D3-8B79-37D633B846F1}">
                <asvg:svgBlip xmlns:asvg="http://schemas.microsoft.com/office/drawing/2016/SVG/main" r:embed="rId99"/>
              </a:ext>
            </a:extLst>
          </a:blip>
          <a:stretch>
            <a:fillRect/>
          </a:stretch>
        </p:blipFill>
        <p:spPr>
          <a:xfrm>
            <a:off x="9672965" y="3270714"/>
            <a:ext cx="339090" cy="339090"/>
          </a:xfrm>
          <a:prstGeom prst="rect">
            <a:avLst/>
          </a:prstGeom>
        </p:spPr>
      </p:pic>
      <p:pic>
        <p:nvPicPr>
          <p:cNvPr id="156" name="Graphic 155">
            <a:extLst>
              <a:ext uri="{FF2B5EF4-FFF2-40B4-BE49-F238E27FC236}">
                <a16:creationId xmlns:a16="http://schemas.microsoft.com/office/drawing/2014/main" id="{AEAFAB11-93A9-BF43-8116-09A65CA276DA}"/>
              </a:ext>
            </a:extLst>
          </p:cNvPr>
          <p:cNvPicPr>
            <a:picLocks noChangeAspect="1"/>
          </p:cNvPicPr>
          <p:nvPr/>
        </p:nvPicPr>
        <p:blipFill>
          <a:blip r:embed="rId100" cstate="print">
            <a:extLst>
              <a:ext uri="{28A0092B-C50C-407E-A947-70E740481C1C}">
                <a14:useLocalDpi xmlns:a14="http://schemas.microsoft.com/office/drawing/2010/main" val="0"/>
              </a:ext>
              <a:ext uri="{96DAC541-7B7A-43D3-8B79-37D633B846F1}">
                <asvg:svgBlip xmlns:asvg="http://schemas.microsoft.com/office/drawing/2016/SVG/main" r:embed="rId101"/>
              </a:ext>
            </a:extLst>
          </a:blip>
          <a:stretch>
            <a:fillRect/>
          </a:stretch>
        </p:blipFill>
        <p:spPr>
          <a:xfrm>
            <a:off x="2684555" y="3270714"/>
            <a:ext cx="339090" cy="339090"/>
          </a:xfrm>
          <a:prstGeom prst="rect">
            <a:avLst/>
          </a:prstGeom>
        </p:spPr>
      </p:pic>
      <p:pic>
        <p:nvPicPr>
          <p:cNvPr id="157" name="Graphic 156">
            <a:extLst>
              <a:ext uri="{FF2B5EF4-FFF2-40B4-BE49-F238E27FC236}">
                <a16:creationId xmlns:a16="http://schemas.microsoft.com/office/drawing/2014/main" id="{109EC53F-F0C3-7648-8968-11467B1B0AB5}"/>
              </a:ext>
            </a:extLst>
          </p:cNvPr>
          <p:cNvPicPr>
            <a:picLocks noChangeAspect="1"/>
          </p:cNvPicPr>
          <p:nvPr/>
        </p:nvPicPr>
        <p:blipFill>
          <a:blip r:embed="rId102" cstate="print">
            <a:extLst>
              <a:ext uri="{28A0092B-C50C-407E-A947-70E740481C1C}">
                <a14:useLocalDpi xmlns:a14="http://schemas.microsoft.com/office/drawing/2010/main" val="0"/>
              </a:ext>
              <a:ext uri="{96DAC541-7B7A-43D3-8B79-37D633B846F1}">
                <asvg:svgBlip xmlns:asvg="http://schemas.microsoft.com/office/drawing/2016/SVG/main" r:embed="rId103"/>
              </a:ext>
            </a:extLst>
          </a:blip>
          <a:stretch>
            <a:fillRect/>
          </a:stretch>
        </p:blipFill>
        <p:spPr>
          <a:xfrm>
            <a:off x="6877601" y="3270714"/>
            <a:ext cx="339090" cy="339090"/>
          </a:xfrm>
          <a:prstGeom prst="rect">
            <a:avLst/>
          </a:prstGeom>
        </p:spPr>
      </p:pic>
      <p:pic>
        <p:nvPicPr>
          <p:cNvPr id="158" name="Graphic 157">
            <a:extLst>
              <a:ext uri="{FF2B5EF4-FFF2-40B4-BE49-F238E27FC236}">
                <a16:creationId xmlns:a16="http://schemas.microsoft.com/office/drawing/2014/main" id="{96F6D842-7B7C-BB4B-9BEB-1C1911A6D6AA}"/>
              </a:ext>
            </a:extLst>
          </p:cNvPr>
          <p:cNvPicPr>
            <a:picLocks noChangeAspect="1"/>
          </p:cNvPicPr>
          <p:nvPr/>
        </p:nvPicPr>
        <p:blipFill>
          <a:blip r:embed="rId104" cstate="print">
            <a:extLst>
              <a:ext uri="{28A0092B-C50C-407E-A947-70E740481C1C}">
                <a14:useLocalDpi xmlns:a14="http://schemas.microsoft.com/office/drawing/2010/main" val="0"/>
              </a:ext>
              <a:ext uri="{96DAC541-7B7A-43D3-8B79-37D633B846F1}">
                <asvg:svgBlip xmlns:asvg="http://schemas.microsoft.com/office/drawing/2016/SVG/main" r:embed="rId105"/>
              </a:ext>
            </a:extLst>
          </a:blip>
          <a:stretch>
            <a:fillRect/>
          </a:stretch>
        </p:blipFill>
        <p:spPr>
          <a:xfrm>
            <a:off x="8275283" y="3270714"/>
            <a:ext cx="339090" cy="339090"/>
          </a:xfrm>
          <a:prstGeom prst="rect">
            <a:avLst/>
          </a:prstGeom>
        </p:spPr>
      </p:pic>
      <p:pic>
        <p:nvPicPr>
          <p:cNvPr id="159" name="Graphic 158">
            <a:extLst>
              <a:ext uri="{FF2B5EF4-FFF2-40B4-BE49-F238E27FC236}">
                <a16:creationId xmlns:a16="http://schemas.microsoft.com/office/drawing/2014/main" id="{BEB0274C-EF03-9F4D-9E46-9ADB2D385DE4}"/>
              </a:ext>
            </a:extLst>
          </p:cNvPr>
          <p:cNvPicPr>
            <a:picLocks noChangeAspect="1"/>
          </p:cNvPicPr>
          <p:nvPr/>
        </p:nvPicPr>
        <p:blipFill>
          <a:blip r:embed="rId106" cstate="print">
            <a:extLst>
              <a:ext uri="{28A0092B-C50C-407E-A947-70E740481C1C}">
                <a14:useLocalDpi xmlns:a14="http://schemas.microsoft.com/office/drawing/2010/main" val="0"/>
              </a:ext>
              <a:ext uri="{96DAC541-7B7A-43D3-8B79-37D633B846F1}">
                <asvg:svgBlip xmlns:asvg="http://schemas.microsoft.com/office/drawing/2016/SVG/main" r:embed="rId107"/>
              </a:ext>
            </a:extLst>
          </a:blip>
          <a:stretch>
            <a:fillRect/>
          </a:stretch>
        </p:blipFill>
        <p:spPr>
          <a:xfrm>
            <a:off x="6178760" y="3270714"/>
            <a:ext cx="339090" cy="339090"/>
          </a:xfrm>
          <a:prstGeom prst="rect">
            <a:avLst/>
          </a:prstGeom>
        </p:spPr>
      </p:pic>
      <p:pic>
        <p:nvPicPr>
          <p:cNvPr id="160" name="Graphic 159">
            <a:extLst>
              <a:ext uri="{FF2B5EF4-FFF2-40B4-BE49-F238E27FC236}">
                <a16:creationId xmlns:a16="http://schemas.microsoft.com/office/drawing/2014/main" id="{62BAEC2D-FBB4-CC47-8279-0561E4C31AEE}"/>
              </a:ext>
            </a:extLst>
          </p:cNvPr>
          <p:cNvPicPr>
            <a:picLocks noChangeAspect="1"/>
          </p:cNvPicPr>
          <p:nvPr/>
        </p:nvPicPr>
        <p:blipFill>
          <a:blip r:embed="rId108" cstate="print">
            <a:extLst>
              <a:ext uri="{28A0092B-C50C-407E-A947-70E740481C1C}">
                <a14:useLocalDpi xmlns:a14="http://schemas.microsoft.com/office/drawing/2010/main" val="0"/>
              </a:ext>
              <a:ext uri="{96DAC541-7B7A-43D3-8B79-37D633B846F1}">
                <asvg:svgBlip xmlns:asvg="http://schemas.microsoft.com/office/drawing/2016/SVG/main" r:embed="rId109"/>
              </a:ext>
            </a:extLst>
          </a:blip>
          <a:stretch>
            <a:fillRect/>
          </a:stretch>
        </p:blipFill>
        <p:spPr>
          <a:xfrm>
            <a:off x="4781078" y="3270714"/>
            <a:ext cx="339090" cy="339090"/>
          </a:xfrm>
          <a:prstGeom prst="rect">
            <a:avLst/>
          </a:prstGeom>
        </p:spPr>
      </p:pic>
      <p:pic>
        <p:nvPicPr>
          <p:cNvPr id="161" name="Graphic 160">
            <a:extLst>
              <a:ext uri="{FF2B5EF4-FFF2-40B4-BE49-F238E27FC236}">
                <a16:creationId xmlns:a16="http://schemas.microsoft.com/office/drawing/2014/main" id="{740AF77C-7AB3-564C-8004-5462AC9C2FF5}"/>
              </a:ext>
            </a:extLst>
          </p:cNvPr>
          <p:cNvPicPr>
            <a:picLocks noChangeAspect="1"/>
          </p:cNvPicPr>
          <p:nvPr/>
        </p:nvPicPr>
        <p:blipFill>
          <a:blip r:embed="rId110" cstate="print">
            <a:extLst>
              <a:ext uri="{28A0092B-C50C-407E-A947-70E740481C1C}">
                <a14:useLocalDpi xmlns:a14="http://schemas.microsoft.com/office/drawing/2010/main" val="0"/>
              </a:ext>
              <a:ext uri="{96DAC541-7B7A-43D3-8B79-37D633B846F1}">
                <asvg:svgBlip xmlns:asvg="http://schemas.microsoft.com/office/drawing/2016/SVG/main" r:embed="rId111"/>
              </a:ext>
            </a:extLst>
          </a:blip>
          <a:stretch>
            <a:fillRect/>
          </a:stretch>
        </p:blipFill>
        <p:spPr>
          <a:xfrm>
            <a:off x="3383396" y="3270714"/>
            <a:ext cx="339090" cy="339090"/>
          </a:xfrm>
          <a:prstGeom prst="rect">
            <a:avLst/>
          </a:prstGeom>
        </p:spPr>
      </p:pic>
      <p:pic>
        <p:nvPicPr>
          <p:cNvPr id="162" name="Graphic 161">
            <a:extLst>
              <a:ext uri="{FF2B5EF4-FFF2-40B4-BE49-F238E27FC236}">
                <a16:creationId xmlns:a16="http://schemas.microsoft.com/office/drawing/2014/main" id="{3B53694B-56D6-6C4A-959E-4DC81FA796E6}"/>
              </a:ext>
            </a:extLst>
          </p:cNvPr>
          <p:cNvPicPr>
            <a:picLocks noChangeAspect="1"/>
          </p:cNvPicPr>
          <p:nvPr/>
        </p:nvPicPr>
        <p:blipFill>
          <a:blip r:embed="rId112" cstate="print">
            <a:extLst>
              <a:ext uri="{28A0092B-C50C-407E-A947-70E740481C1C}">
                <a14:useLocalDpi xmlns:a14="http://schemas.microsoft.com/office/drawing/2010/main" val="0"/>
              </a:ext>
              <a:ext uri="{96DAC541-7B7A-43D3-8B79-37D633B846F1}">
                <asvg:svgBlip xmlns:asvg="http://schemas.microsoft.com/office/drawing/2016/SVG/main" r:embed="rId113"/>
              </a:ext>
            </a:extLst>
          </a:blip>
          <a:stretch>
            <a:fillRect/>
          </a:stretch>
        </p:blipFill>
        <p:spPr>
          <a:xfrm>
            <a:off x="9667007" y="2587151"/>
            <a:ext cx="339090" cy="339090"/>
          </a:xfrm>
          <a:prstGeom prst="rect">
            <a:avLst/>
          </a:prstGeom>
        </p:spPr>
      </p:pic>
      <p:pic>
        <p:nvPicPr>
          <p:cNvPr id="163" name="Graphic 162">
            <a:extLst>
              <a:ext uri="{FF2B5EF4-FFF2-40B4-BE49-F238E27FC236}">
                <a16:creationId xmlns:a16="http://schemas.microsoft.com/office/drawing/2014/main" id="{7ABDD33A-D1C0-6D48-A1AC-6E7994AB625E}"/>
              </a:ext>
            </a:extLst>
          </p:cNvPr>
          <p:cNvPicPr>
            <a:picLocks noChangeAspect="1"/>
          </p:cNvPicPr>
          <p:nvPr/>
        </p:nvPicPr>
        <p:blipFill>
          <a:blip r:embed="rId114" cstate="print">
            <a:extLst>
              <a:ext uri="{28A0092B-C50C-407E-A947-70E740481C1C}">
                <a14:useLocalDpi xmlns:a14="http://schemas.microsoft.com/office/drawing/2010/main" val="0"/>
              </a:ext>
              <a:ext uri="{96DAC541-7B7A-43D3-8B79-37D633B846F1}">
                <asvg:svgBlip xmlns:asvg="http://schemas.microsoft.com/office/drawing/2016/SVG/main" r:embed="rId115"/>
              </a:ext>
            </a:extLst>
          </a:blip>
          <a:stretch>
            <a:fillRect/>
          </a:stretch>
        </p:blipFill>
        <p:spPr>
          <a:xfrm>
            <a:off x="8271775" y="2587151"/>
            <a:ext cx="339090" cy="339090"/>
          </a:xfrm>
          <a:prstGeom prst="rect">
            <a:avLst/>
          </a:prstGeom>
        </p:spPr>
      </p:pic>
      <p:pic>
        <p:nvPicPr>
          <p:cNvPr id="164" name="Graphic 163">
            <a:extLst>
              <a:ext uri="{FF2B5EF4-FFF2-40B4-BE49-F238E27FC236}">
                <a16:creationId xmlns:a16="http://schemas.microsoft.com/office/drawing/2014/main" id="{6CA92366-72EB-B34C-9285-6E62011CDD5E}"/>
              </a:ext>
            </a:extLst>
          </p:cNvPr>
          <p:cNvPicPr>
            <a:picLocks noChangeAspect="1"/>
          </p:cNvPicPr>
          <p:nvPr/>
        </p:nvPicPr>
        <p:blipFill>
          <a:blip r:embed="rId116" cstate="print">
            <a:extLst>
              <a:ext uri="{28A0092B-C50C-407E-A947-70E740481C1C}">
                <a14:useLocalDpi xmlns:a14="http://schemas.microsoft.com/office/drawing/2010/main" val="0"/>
              </a:ext>
              <a:ext uri="{96DAC541-7B7A-43D3-8B79-37D633B846F1}">
                <asvg:svgBlip xmlns:asvg="http://schemas.microsoft.com/office/drawing/2016/SVG/main" r:embed="rId117"/>
              </a:ext>
            </a:extLst>
          </a:blip>
          <a:stretch>
            <a:fillRect/>
          </a:stretch>
        </p:blipFill>
        <p:spPr>
          <a:xfrm>
            <a:off x="4086079" y="2587151"/>
            <a:ext cx="339090" cy="339090"/>
          </a:xfrm>
          <a:prstGeom prst="rect">
            <a:avLst/>
          </a:prstGeom>
        </p:spPr>
      </p:pic>
      <p:pic>
        <p:nvPicPr>
          <p:cNvPr id="165" name="Graphic 164">
            <a:extLst>
              <a:ext uri="{FF2B5EF4-FFF2-40B4-BE49-F238E27FC236}">
                <a16:creationId xmlns:a16="http://schemas.microsoft.com/office/drawing/2014/main" id="{03EE541B-51C2-E446-884E-C467F97136E9}"/>
              </a:ext>
            </a:extLst>
          </p:cNvPr>
          <p:cNvPicPr>
            <a:picLocks noChangeAspect="1"/>
          </p:cNvPicPr>
          <p:nvPr/>
        </p:nvPicPr>
        <p:blipFill>
          <a:blip r:embed="rId118" cstate="print">
            <a:extLst>
              <a:ext uri="{28A0092B-C50C-407E-A947-70E740481C1C}">
                <a14:useLocalDpi xmlns:a14="http://schemas.microsoft.com/office/drawing/2010/main" val="0"/>
              </a:ext>
              <a:ext uri="{96DAC541-7B7A-43D3-8B79-37D633B846F1}">
                <asvg:svgBlip xmlns:asvg="http://schemas.microsoft.com/office/drawing/2016/SVG/main" r:embed="rId119"/>
              </a:ext>
            </a:extLst>
          </a:blip>
          <a:stretch>
            <a:fillRect/>
          </a:stretch>
        </p:blipFill>
        <p:spPr>
          <a:xfrm>
            <a:off x="7574159" y="2587151"/>
            <a:ext cx="339090" cy="339090"/>
          </a:xfrm>
          <a:prstGeom prst="rect">
            <a:avLst/>
          </a:prstGeom>
        </p:spPr>
      </p:pic>
      <p:pic>
        <p:nvPicPr>
          <p:cNvPr id="166" name="Graphic 165">
            <a:extLst>
              <a:ext uri="{FF2B5EF4-FFF2-40B4-BE49-F238E27FC236}">
                <a16:creationId xmlns:a16="http://schemas.microsoft.com/office/drawing/2014/main" id="{55C2D528-1423-E54B-80CF-72CC5891A63C}"/>
              </a:ext>
            </a:extLst>
          </p:cNvPr>
          <p:cNvPicPr>
            <a:picLocks noChangeAspect="1"/>
          </p:cNvPicPr>
          <p:nvPr/>
        </p:nvPicPr>
        <p:blipFill>
          <a:blip r:embed="rId120" cstate="print">
            <a:extLst>
              <a:ext uri="{28A0092B-C50C-407E-A947-70E740481C1C}">
                <a14:useLocalDpi xmlns:a14="http://schemas.microsoft.com/office/drawing/2010/main" val="0"/>
              </a:ext>
              <a:ext uri="{96DAC541-7B7A-43D3-8B79-37D633B846F1}">
                <asvg:svgBlip xmlns:asvg="http://schemas.microsoft.com/office/drawing/2016/SVG/main" r:embed="rId121"/>
              </a:ext>
            </a:extLst>
          </a:blip>
          <a:stretch>
            <a:fillRect/>
          </a:stretch>
        </p:blipFill>
        <p:spPr>
          <a:xfrm>
            <a:off x="6876543" y="2587151"/>
            <a:ext cx="339090" cy="339090"/>
          </a:xfrm>
          <a:prstGeom prst="rect">
            <a:avLst/>
          </a:prstGeom>
        </p:spPr>
      </p:pic>
      <p:pic>
        <p:nvPicPr>
          <p:cNvPr id="167" name="Graphic 166">
            <a:extLst>
              <a:ext uri="{FF2B5EF4-FFF2-40B4-BE49-F238E27FC236}">
                <a16:creationId xmlns:a16="http://schemas.microsoft.com/office/drawing/2014/main" id="{FF3E89A1-5C4B-B849-B722-68F0F3C7F88D}"/>
              </a:ext>
            </a:extLst>
          </p:cNvPr>
          <p:cNvPicPr>
            <a:picLocks noChangeAspect="1"/>
          </p:cNvPicPr>
          <p:nvPr/>
        </p:nvPicPr>
        <p:blipFill>
          <a:blip r:embed="rId122" cstate="print">
            <a:extLst>
              <a:ext uri="{28A0092B-C50C-407E-A947-70E740481C1C}">
                <a14:useLocalDpi xmlns:a14="http://schemas.microsoft.com/office/drawing/2010/main" val="0"/>
              </a:ext>
              <a:ext uri="{96DAC541-7B7A-43D3-8B79-37D633B846F1}">
                <asvg:svgBlip xmlns:asvg="http://schemas.microsoft.com/office/drawing/2016/SVG/main" r:embed="rId123"/>
              </a:ext>
            </a:extLst>
          </a:blip>
          <a:stretch>
            <a:fillRect/>
          </a:stretch>
        </p:blipFill>
        <p:spPr>
          <a:xfrm>
            <a:off x="8969391" y="2587151"/>
            <a:ext cx="339090" cy="339090"/>
          </a:xfrm>
          <a:prstGeom prst="rect">
            <a:avLst/>
          </a:prstGeom>
        </p:spPr>
      </p:pic>
      <p:pic>
        <p:nvPicPr>
          <p:cNvPr id="168" name="Graphic 167">
            <a:extLst>
              <a:ext uri="{FF2B5EF4-FFF2-40B4-BE49-F238E27FC236}">
                <a16:creationId xmlns:a16="http://schemas.microsoft.com/office/drawing/2014/main" id="{A2C485E2-7A1A-6F4C-B50C-E707821740BA}"/>
              </a:ext>
            </a:extLst>
          </p:cNvPr>
          <p:cNvPicPr>
            <a:picLocks noChangeAspect="1"/>
          </p:cNvPicPr>
          <p:nvPr/>
        </p:nvPicPr>
        <p:blipFill>
          <a:blip r:embed="rId124" cstate="print">
            <a:extLst>
              <a:ext uri="{28A0092B-C50C-407E-A947-70E740481C1C}">
                <a14:useLocalDpi xmlns:a14="http://schemas.microsoft.com/office/drawing/2010/main" val="0"/>
              </a:ext>
              <a:ext uri="{96DAC541-7B7A-43D3-8B79-37D633B846F1}">
                <asvg:svgBlip xmlns:asvg="http://schemas.microsoft.com/office/drawing/2016/SVG/main" r:embed="rId125"/>
              </a:ext>
            </a:extLst>
          </a:blip>
          <a:stretch>
            <a:fillRect/>
          </a:stretch>
        </p:blipFill>
        <p:spPr>
          <a:xfrm>
            <a:off x="1993231" y="2587151"/>
            <a:ext cx="339090" cy="339090"/>
          </a:xfrm>
          <a:prstGeom prst="rect">
            <a:avLst/>
          </a:prstGeom>
        </p:spPr>
      </p:pic>
      <p:pic>
        <p:nvPicPr>
          <p:cNvPr id="169" name="Graphic 168">
            <a:extLst>
              <a:ext uri="{FF2B5EF4-FFF2-40B4-BE49-F238E27FC236}">
                <a16:creationId xmlns:a16="http://schemas.microsoft.com/office/drawing/2014/main" id="{EEC0F09E-A4DF-CE47-ADA9-1BC4E629421B}"/>
              </a:ext>
            </a:extLst>
          </p:cNvPr>
          <p:cNvPicPr>
            <a:picLocks noChangeAspect="1"/>
          </p:cNvPicPr>
          <p:nvPr/>
        </p:nvPicPr>
        <p:blipFill>
          <a:blip r:embed="rId126" cstate="print">
            <a:extLst>
              <a:ext uri="{28A0092B-C50C-407E-A947-70E740481C1C}">
                <a14:useLocalDpi xmlns:a14="http://schemas.microsoft.com/office/drawing/2010/main" val="0"/>
              </a:ext>
              <a:ext uri="{96DAC541-7B7A-43D3-8B79-37D633B846F1}">
                <asvg:svgBlip xmlns:asvg="http://schemas.microsoft.com/office/drawing/2016/SVG/main" r:embed="rId127"/>
              </a:ext>
            </a:extLst>
          </a:blip>
          <a:stretch>
            <a:fillRect/>
          </a:stretch>
        </p:blipFill>
        <p:spPr>
          <a:xfrm>
            <a:off x="4783695" y="2587151"/>
            <a:ext cx="339090" cy="339090"/>
          </a:xfrm>
          <a:prstGeom prst="rect">
            <a:avLst/>
          </a:prstGeom>
        </p:spPr>
      </p:pic>
      <p:pic>
        <p:nvPicPr>
          <p:cNvPr id="170" name="Graphic 169">
            <a:extLst>
              <a:ext uri="{FF2B5EF4-FFF2-40B4-BE49-F238E27FC236}">
                <a16:creationId xmlns:a16="http://schemas.microsoft.com/office/drawing/2014/main" id="{CADF51ED-EE8F-8241-BD02-ADD8968DB464}"/>
              </a:ext>
            </a:extLst>
          </p:cNvPr>
          <p:cNvPicPr>
            <a:picLocks noChangeAspect="1"/>
          </p:cNvPicPr>
          <p:nvPr/>
        </p:nvPicPr>
        <p:blipFill>
          <a:blip r:embed="rId128" cstate="print">
            <a:extLst>
              <a:ext uri="{28A0092B-C50C-407E-A947-70E740481C1C}">
                <a14:useLocalDpi xmlns:a14="http://schemas.microsoft.com/office/drawing/2010/main" val="0"/>
              </a:ext>
              <a:ext uri="{96DAC541-7B7A-43D3-8B79-37D633B846F1}">
                <asvg:svgBlip xmlns:asvg="http://schemas.microsoft.com/office/drawing/2016/SVG/main" r:embed="rId129"/>
              </a:ext>
            </a:extLst>
          </a:blip>
          <a:stretch>
            <a:fillRect/>
          </a:stretch>
        </p:blipFill>
        <p:spPr>
          <a:xfrm>
            <a:off x="2690847" y="2587151"/>
            <a:ext cx="339090" cy="339090"/>
          </a:xfrm>
          <a:prstGeom prst="rect">
            <a:avLst/>
          </a:prstGeom>
        </p:spPr>
      </p:pic>
      <p:pic>
        <p:nvPicPr>
          <p:cNvPr id="171" name="Graphic 170">
            <a:extLst>
              <a:ext uri="{FF2B5EF4-FFF2-40B4-BE49-F238E27FC236}">
                <a16:creationId xmlns:a16="http://schemas.microsoft.com/office/drawing/2014/main" id="{33B1F6B6-15AA-3D4D-91F0-ED9C4934B7C5}"/>
              </a:ext>
            </a:extLst>
          </p:cNvPr>
          <p:cNvPicPr>
            <a:picLocks noChangeAspect="1"/>
          </p:cNvPicPr>
          <p:nvPr/>
        </p:nvPicPr>
        <p:blipFill>
          <a:blip r:embed="rId130" cstate="print">
            <a:extLst>
              <a:ext uri="{28A0092B-C50C-407E-A947-70E740481C1C}">
                <a14:useLocalDpi xmlns:a14="http://schemas.microsoft.com/office/drawing/2010/main" val="0"/>
              </a:ext>
              <a:ext uri="{96DAC541-7B7A-43D3-8B79-37D633B846F1}">
                <asvg:svgBlip xmlns:asvg="http://schemas.microsoft.com/office/drawing/2016/SVG/main" r:embed="rId131"/>
              </a:ext>
            </a:extLst>
          </a:blip>
          <a:stretch>
            <a:fillRect/>
          </a:stretch>
        </p:blipFill>
        <p:spPr>
          <a:xfrm>
            <a:off x="10364623" y="2587151"/>
            <a:ext cx="339090" cy="339090"/>
          </a:xfrm>
          <a:prstGeom prst="rect">
            <a:avLst/>
          </a:prstGeom>
        </p:spPr>
      </p:pic>
      <p:pic>
        <p:nvPicPr>
          <p:cNvPr id="172" name="Graphic 171">
            <a:extLst>
              <a:ext uri="{FF2B5EF4-FFF2-40B4-BE49-F238E27FC236}">
                <a16:creationId xmlns:a16="http://schemas.microsoft.com/office/drawing/2014/main" id="{0E66955D-B3C9-7D4A-AEDF-558B5846F7B1}"/>
              </a:ext>
            </a:extLst>
          </p:cNvPr>
          <p:cNvPicPr>
            <a:picLocks noChangeAspect="1"/>
          </p:cNvPicPr>
          <p:nvPr/>
        </p:nvPicPr>
        <p:blipFill>
          <a:blip r:embed="rId132" cstate="print">
            <a:extLst>
              <a:ext uri="{28A0092B-C50C-407E-A947-70E740481C1C}">
                <a14:useLocalDpi xmlns:a14="http://schemas.microsoft.com/office/drawing/2010/main" val="0"/>
              </a:ext>
              <a:ext uri="{96DAC541-7B7A-43D3-8B79-37D633B846F1}">
                <asvg:svgBlip xmlns:asvg="http://schemas.microsoft.com/office/drawing/2016/SVG/main" r:embed="rId133"/>
              </a:ext>
            </a:extLst>
          </a:blip>
          <a:stretch>
            <a:fillRect/>
          </a:stretch>
        </p:blipFill>
        <p:spPr>
          <a:xfrm>
            <a:off x="3388463" y="2587151"/>
            <a:ext cx="339090" cy="339090"/>
          </a:xfrm>
          <a:prstGeom prst="rect">
            <a:avLst/>
          </a:prstGeom>
        </p:spPr>
      </p:pic>
      <p:pic>
        <p:nvPicPr>
          <p:cNvPr id="173" name="Graphic 172">
            <a:extLst>
              <a:ext uri="{FF2B5EF4-FFF2-40B4-BE49-F238E27FC236}">
                <a16:creationId xmlns:a16="http://schemas.microsoft.com/office/drawing/2014/main" id="{05DBFAD1-4397-9947-9EBE-45FB8934837F}"/>
              </a:ext>
            </a:extLst>
          </p:cNvPr>
          <p:cNvPicPr>
            <a:picLocks noChangeAspect="1"/>
          </p:cNvPicPr>
          <p:nvPr/>
        </p:nvPicPr>
        <p:blipFill>
          <a:blip r:embed="rId134" cstate="print">
            <a:extLst>
              <a:ext uri="{28A0092B-C50C-407E-A947-70E740481C1C}">
                <a14:useLocalDpi xmlns:a14="http://schemas.microsoft.com/office/drawing/2010/main" val="0"/>
              </a:ext>
              <a:ext uri="{96DAC541-7B7A-43D3-8B79-37D633B846F1}">
                <asvg:svgBlip xmlns:asvg="http://schemas.microsoft.com/office/drawing/2016/SVG/main" r:embed="rId135"/>
              </a:ext>
            </a:extLst>
          </a:blip>
          <a:stretch>
            <a:fillRect/>
          </a:stretch>
        </p:blipFill>
        <p:spPr>
          <a:xfrm>
            <a:off x="1295615" y="2587151"/>
            <a:ext cx="339090" cy="339090"/>
          </a:xfrm>
          <a:prstGeom prst="rect">
            <a:avLst/>
          </a:prstGeom>
        </p:spPr>
      </p:pic>
      <p:pic>
        <p:nvPicPr>
          <p:cNvPr id="174" name="Graphic 173">
            <a:extLst>
              <a:ext uri="{FF2B5EF4-FFF2-40B4-BE49-F238E27FC236}">
                <a16:creationId xmlns:a16="http://schemas.microsoft.com/office/drawing/2014/main" id="{FD8C584C-1BDC-7541-BBBE-1D307000300D}"/>
              </a:ext>
            </a:extLst>
          </p:cNvPr>
          <p:cNvPicPr>
            <a:picLocks noChangeAspect="1"/>
          </p:cNvPicPr>
          <p:nvPr/>
        </p:nvPicPr>
        <p:blipFill>
          <a:blip r:embed="rId136" cstate="print">
            <a:extLst>
              <a:ext uri="{28A0092B-C50C-407E-A947-70E740481C1C}">
                <a14:useLocalDpi xmlns:a14="http://schemas.microsoft.com/office/drawing/2010/main" val="0"/>
              </a:ext>
              <a:ext uri="{96DAC541-7B7A-43D3-8B79-37D633B846F1}">
                <asvg:svgBlip xmlns:asvg="http://schemas.microsoft.com/office/drawing/2016/SVG/main" r:embed="rId137"/>
              </a:ext>
            </a:extLst>
          </a:blip>
          <a:stretch>
            <a:fillRect/>
          </a:stretch>
        </p:blipFill>
        <p:spPr>
          <a:xfrm>
            <a:off x="6178927" y="2587151"/>
            <a:ext cx="339090" cy="339090"/>
          </a:xfrm>
          <a:prstGeom prst="rect">
            <a:avLst/>
          </a:prstGeom>
        </p:spPr>
      </p:pic>
      <p:pic>
        <p:nvPicPr>
          <p:cNvPr id="175" name="Graphic 174">
            <a:extLst>
              <a:ext uri="{FF2B5EF4-FFF2-40B4-BE49-F238E27FC236}">
                <a16:creationId xmlns:a16="http://schemas.microsoft.com/office/drawing/2014/main" id="{EEE39487-C02D-2246-B29B-B68B93E018F5}"/>
              </a:ext>
            </a:extLst>
          </p:cNvPr>
          <p:cNvPicPr>
            <a:picLocks noChangeAspect="1"/>
          </p:cNvPicPr>
          <p:nvPr/>
        </p:nvPicPr>
        <p:blipFill>
          <a:blip r:embed="rId138" cstate="print">
            <a:extLst>
              <a:ext uri="{28A0092B-C50C-407E-A947-70E740481C1C}">
                <a14:useLocalDpi xmlns:a14="http://schemas.microsoft.com/office/drawing/2010/main" val="0"/>
              </a:ext>
              <a:ext uri="{96DAC541-7B7A-43D3-8B79-37D633B846F1}">
                <asvg:svgBlip xmlns:asvg="http://schemas.microsoft.com/office/drawing/2016/SVG/main" r:embed="rId139"/>
              </a:ext>
            </a:extLst>
          </a:blip>
          <a:stretch>
            <a:fillRect/>
          </a:stretch>
        </p:blipFill>
        <p:spPr>
          <a:xfrm>
            <a:off x="5481311" y="2587151"/>
            <a:ext cx="339090" cy="339090"/>
          </a:xfrm>
          <a:prstGeom prst="rect">
            <a:avLst/>
          </a:prstGeom>
        </p:spPr>
      </p:pic>
      <p:pic>
        <p:nvPicPr>
          <p:cNvPr id="176" name="Graphic 175">
            <a:extLst>
              <a:ext uri="{FF2B5EF4-FFF2-40B4-BE49-F238E27FC236}">
                <a16:creationId xmlns:a16="http://schemas.microsoft.com/office/drawing/2014/main" id="{7808813E-3768-8F44-93D0-E0849BCA9870}"/>
              </a:ext>
            </a:extLst>
          </p:cNvPr>
          <p:cNvPicPr>
            <a:picLocks noChangeAspect="1"/>
          </p:cNvPicPr>
          <p:nvPr/>
        </p:nvPicPr>
        <p:blipFill>
          <a:blip r:embed="rId140" cstate="print">
            <a:extLst>
              <a:ext uri="{28A0092B-C50C-407E-A947-70E740481C1C}">
                <a14:useLocalDpi xmlns:a14="http://schemas.microsoft.com/office/drawing/2010/main" val="0"/>
              </a:ext>
              <a:ext uri="{96DAC541-7B7A-43D3-8B79-37D633B846F1}">
                <asvg:svgBlip xmlns:asvg="http://schemas.microsoft.com/office/drawing/2016/SVG/main" r:embed="rId141"/>
              </a:ext>
            </a:extLst>
          </a:blip>
          <a:stretch>
            <a:fillRect/>
          </a:stretch>
        </p:blipFill>
        <p:spPr>
          <a:xfrm>
            <a:off x="8982317" y="1903588"/>
            <a:ext cx="339090" cy="339090"/>
          </a:xfrm>
          <a:prstGeom prst="rect">
            <a:avLst/>
          </a:prstGeom>
        </p:spPr>
      </p:pic>
      <p:pic>
        <p:nvPicPr>
          <p:cNvPr id="177" name="Graphic 176">
            <a:extLst>
              <a:ext uri="{FF2B5EF4-FFF2-40B4-BE49-F238E27FC236}">
                <a16:creationId xmlns:a16="http://schemas.microsoft.com/office/drawing/2014/main" id="{BB228AC4-3BD3-204F-80E7-6E2F931A6591}"/>
              </a:ext>
            </a:extLst>
          </p:cNvPr>
          <p:cNvPicPr>
            <a:picLocks noChangeAspect="1"/>
          </p:cNvPicPr>
          <p:nvPr/>
        </p:nvPicPr>
        <p:blipFill>
          <a:blip r:embed="rId142" cstate="print">
            <a:extLst>
              <a:ext uri="{28A0092B-C50C-407E-A947-70E740481C1C}">
                <a14:useLocalDpi xmlns:a14="http://schemas.microsoft.com/office/drawing/2010/main" val="0"/>
              </a:ext>
              <a:ext uri="{96DAC541-7B7A-43D3-8B79-37D633B846F1}">
                <asvg:svgBlip xmlns:asvg="http://schemas.microsoft.com/office/drawing/2016/SVG/main" r:embed="rId143"/>
              </a:ext>
            </a:extLst>
          </a:blip>
          <a:stretch>
            <a:fillRect/>
          </a:stretch>
        </p:blipFill>
        <p:spPr>
          <a:xfrm>
            <a:off x="9681724" y="1903588"/>
            <a:ext cx="339090" cy="339090"/>
          </a:xfrm>
          <a:prstGeom prst="rect">
            <a:avLst/>
          </a:prstGeom>
        </p:spPr>
      </p:pic>
      <p:pic>
        <p:nvPicPr>
          <p:cNvPr id="178" name="Graphic 177">
            <a:extLst>
              <a:ext uri="{FF2B5EF4-FFF2-40B4-BE49-F238E27FC236}">
                <a16:creationId xmlns:a16="http://schemas.microsoft.com/office/drawing/2014/main" id="{A40D24B5-2906-E845-BF5C-0D58142C3F32}"/>
              </a:ext>
            </a:extLst>
          </p:cNvPr>
          <p:cNvPicPr>
            <a:picLocks noChangeAspect="1"/>
          </p:cNvPicPr>
          <p:nvPr/>
        </p:nvPicPr>
        <p:blipFill>
          <a:blip r:embed="rId144" cstate="print">
            <a:extLst>
              <a:ext uri="{28A0092B-C50C-407E-A947-70E740481C1C}">
                <a14:useLocalDpi xmlns:a14="http://schemas.microsoft.com/office/drawing/2010/main" val="0"/>
              </a:ext>
              <a:ext uri="{96DAC541-7B7A-43D3-8B79-37D633B846F1}">
                <asvg:svgBlip xmlns:asvg="http://schemas.microsoft.com/office/drawing/2016/SVG/main" r:embed="rId145"/>
              </a:ext>
            </a:extLst>
          </a:blip>
          <a:stretch>
            <a:fillRect/>
          </a:stretch>
        </p:blipFill>
        <p:spPr>
          <a:xfrm>
            <a:off x="5485282" y="1903588"/>
            <a:ext cx="339090" cy="339090"/>
          </a:xfrm>
          <a:prstGeom prst="rect">
            <a:avLst/>
          </a:prstGeom>
        </p:spPr>
      </p:pic>
      <p:pic>
        <p:nvPicPr>
          <p:cNvPr id="179" name="Graphic 178">
            <a:extLst>
              <a:ext uri="{FF2B5EF4-FFF2-40B4-BE49-F238E27FC236}">
                <a16:creationId xmlns:a16="http://schemas.microsoft.com/office/drawing/2014/main" id="{4F310F0E-F1E6-6944-B842-FEE99A23209F}"/>
              </a:ext>
            </a:extLst>
          </p:cNvPr>
          <p:cNvPicPr>
            <a:picLocks noChangeAspect="1"/>
          </p:cNvPicPr>
          <p:nvPr/>
        </p:nvPicPr>
        <p:blipFill>
          <a:blip r:embed="rId146" cstate="print">
            <a:extLst>
              <a:ext uri="{28A0092B-C50C-407E-A947-70E740481C1C}">
                <a14:useLocalDpi xmlns:a14="http://schemas.microsoft.com/office/drawing/2010/main" val="0"/>
              </a:ext>
              <a:ext uri="{96DAC541-7B7A-43D3-8B79-37D633B846F1}">
                <asvg:svgBlip xmlns:asvg="http://schemas.microsoft.com/office/drawing/2016/SVG/main" r:embed="rId147"/>
              </a:ext>
            </a:extLst>
          </a:blip>
          <a:stretch>
            <a:fillRect/>
          </a:stretch>
        </p:blipFill>
        <p:spPr>
          <a:xfrm>
            <a:off x="1988247" y="1903588"/>
            <a:ext cx="339090" cy="339090"/>
          </a:xfrm>
          <a:prstGeom prst="rect">
            <a:avLst/>
          </a:prstGeom>
        </p:spPr>
      </p:pic>
      <p:pic>
        <p:nvPicPr>
          <p:cNvPr id="180" name="Graphic 179">
            <a:extLst>
              <a:ext uri="{FF2B5EF4-FFF2-40B4-BE49-F238E27FC236}">
                <a16:creationId xmlns:a16="http://schemas.microsoft.com/office/drawing/2014/main" id="{491D6279-B0EF-9547-9C2D-94DC3A8CCA95}"/>
              </a:ext>
            </a:extLst>
          </p:cNvPr>
          <p:cNvPicPr>
            <a:picLocks noChangeAspect="1"/>
          </p:cNvPicPr>
          <p:nvPr/>
        </p:nvPicPr>
        <p:blipFill>
          <a:blip r:embed="rId148" cstate="print">
            <a:extLst>
              <a:ext uri="{28A0092B-C50C-407E-A947-70E740481C1C}">
                <a14:useLocalDpi xmlns:a14="http://schemas.microsoft.com/office/drawing/2010/main" val="0"/>
              </a:ext>
              <a:ext uri="{96DAC541-7B7A-43D3-8B79-37D633B846F1}">
                <asvg:svgBlip xmlns:asvg="http://schemas.microsoft.com/office/drawing/2016/SVG/main" r:embed="rId149"/>
              </a:ext>
            </a:extLst>
          </a:blip>
          <a:stretch>
            <a:fillRect/>
          </a:stretch>
        </p:blipFill>
        <p:spPr>
          <a:xfrm>
            <a:off x="10381137" y="1903588"/>
            <a:ext cx="339090" cy="339090"/>
          </a:xfrm>
          <a:prstGeom prst="rect">
            <a:avLst/>
          </a:prstGeom>
        </p:spPr>
      </p:pic>
      <p:pic>
        <p:nvPicPr>
          <p:cNvPr id="181" name="Graphic 180">
            <a:extLst>
              <a:ext uri="{FF2B5EF4-FFF2-40B4-BE49-F238E27FC236}">
                <a16:creationId xmlns:a16="http://schemas.microsoft.com/office/drawing/2014/main" id="{56A14E26-B1A4-C74A-A3E3-9F2F097FD7E4}"/>
              </a:ext>
            </a:extLst>
          </p:cNvPr>
          <p:cNvPicPr>
            <a:picLocks noChangeAspect="1"/>
          </p:cNvPicPr>
          <p:nvPr/>
        </p:nvPicPr>
        <p:blipFill>
          <a:blip r:embed="rId150" cstate="print">
            <a:extLst>
              <a:ext uri="{28A0092B-C50C-407E-A947-70E740481C1C}">
                <a14:useLocalDpi xmlns:a14="http://schemas.microsoft.com/office/drawing/2010/main" val="0"/>
              </a:ext>
              <a:ext uri="{96DAC541-7B7A-43D3-8B79-37D633B846F1}">
                <asvg:svgBlip xmlns:asvg="http://schemas.microsoft.com/office/drawing/2016/SVG/main" r:embed="rId151"/>
              </a:ext>
            </a:extLst>
          </a:blip>
          <a:stretch>
            <a:fillRect/>
          </a:stretch>
        </p:blipFill>
        <p:spPr>
          <a:xfrm>
            <a:off x="4086468" y="1903588"/>
            <a:ext cx="339090" cy="339090"/>
          </a:xfrm>
          <a:prstGeom prst="rect">
            <a:avLst/>
          </a:prstGeom>
        </p:spPr>
      </p:pic>
      <p:pic>
        <p:nvPicPr>
          <p:cNvPr id="182" name="Graphic 181">
            <a:extLst>
              <a:ext uri="{FF2B5EF4-FFF2-40B4-BE49-F238E27FC236}">
                <a16:creationId xmlns:a16="http://schemas.microsoft.com/office/drawing/2014/main" id="{70FA46D4-CF74-904D-8328-B2A2D6E4A917}"/>
              </a:ext>
            </a:extLst>
          </p:cNvPr>
          <p:cNvPicPr>
            <a:picLocks noChangeAspect="1"/>
          </p:cNvPicPr>
          <p:nvPr/>
        </p:nvPicPr>
        <p:blipFill>
          <a:blip r:embed="rId152" cstate="print">
            <a:extLst>
              <a:ext uri="{28A0092B-C50C-407E-A947-70E740481C1C}">
                <a14:useLocalDpi xmlns:a14="http://schemas.microsoft.com/office/drawing/2010/main" val="0"/>
              </a:ext>
              <a:ext uri="{96DAC541-7B7A-43D3-8B79-37D633B846F1}">
                <asvg:svgBlip xmlns:asvg="http://schemas.microsoft.com/office/drawing/2016/SVG/main" r:embed="rId153"/>
              </a:ext>
            </a:extLst>
          </a:blip>
          <a:stretch>
            <a:fillRect/>
          </a:stretch>
        </p:blipFill>
        <p:spPr>
          <a:xfrm>
            <a:off x="4785875" y="1903588"/>
            <a:ext cx="339090" cy="339090"/>
          </a:xfrm>
          <a:prstGeom prst="rect">
            <a:avLst/>
          </a:prstGeom>
        </p:spPr>
      </p:pic>
      <p:pic>
        <p:nvPicPr>
          <p:cNvPr id="183" name="Graphic 182">
            <a:extLst>
              <a:ext uri="{FF2B5EF4-FFF2-40B4-BE49-F238E27FC236}">
                <a16:creationId xmlns:a16="http://schemas.microsoft.com/office/drawing/2014/main" id="{1A60FCC6-8B06-C041-B7A5-F873F0971427}"/>
              </a:ext>
            </a:extLst>
          </p:cNvPr>
          <p:cNvPicPr>
            <a:picLocks noChangeAspect="1"/>
          </p:cNvPicPr>
          <p:nvPr/>
        </p:nvPicPr>
        <p:blipFill>
          <a:blip r:embed="rId154" cstate="print">
            <a:extLst>
              <a:ext uri="{28A0092B-C50C-407E-A947-70E740481C1C}">
                <a14:useLocalDpi xmlns:a14="http://schemas.microsoft.com/office/drawing/2010/main" val="0"/>
              </a:ext>
              <a:ext uri="{96DAC541-7B7A-43D3-8B79-37D633B846F1}">
                <asvg:svgBlip xmlns:asvg="http://schemas.microsoft.com/office/drawing/2016/SVG/main" r:embed="rId155"/>
              </a:ext>
            </a:extLst>
          </a:blip>
          <a:stretch>
            <a:fillRect/>
          </a:stretch>
        </p:blipFill>
        <p:spPr>
          <a:xfrm>
            <a:off x="3387061" y="1903588"/>
            <a:ext cx="339090" cy="339090"/>
          </a:xfrm>
          <a:prstGeom prst="rect">
            <a:avLst/>
          </a:prstGeom>
        </p:spPr>
      </p:pic>
      <p:pic>
        <p:nvPicPr>
          <p:cNvPr id="184" name="Graphic 183">
            <a:extLst>
              <a:ext uri="{FF2B5EF4-FFF2-40B4-BE49-F238E27FC236}">
                <a16:creationId xmlns:a16="http://schemas.microsoft.com/office/drawing/2014/main" id="{99271AFB-F88D-0144-9182-276BE8BBAF6E}"/>
              </a:ext>
            </a:extLst>
          </p:cNvPr>
          <p:cNvPicPr>
            <a:picLocks noChangeAspect="1"/>
          </p:cNvPicPr>
          <p:nvPr/>
        </p:nvPicPr>
        <p:blipFill>
          <a:blip r:embed="rId156" cstate="print">
            <a:extLst>
              <a:ext uri="{28A0092B-C50C-407E-A947-70E740481C1C}">
                <a14:useLocalDpi xmlns:a14="http://schemas.microsoft.com/office/drawing/2010/main" val="0"/>
              </a:ext>
              <a:ext uri="{96DAC541-7B7A-43D3-8B79-37D633B846F1}">
                <asvg:svgBlip xmlns:asvg="http://schemas.microsoft.com/office/drawing/2016/SVG/main" r:embed="rId157"/>
              </a:ext>
            </a:extLst>
          </a:blip>
          <a:stretch>
            <a:fillRect/>
          </a:stretch>
        </p:blipFill>
        <p:spPr>
          <a:xfrm>
            <a:off x="8282910" y="1903588"/>
            <a:ext cx="339090" cy="339090"/>
          </a:xfrm>
          <a:prstGeom prst="rect">
            <a:avLst/>
          </a:prstGeom>
        </p:spPr>
      </p:pic>
      <p:pic>
        <p:nvPicPr>
          <p:cNvPr id="185" name="Graphic 184">
            <a:extLst>
              <a:ext uri="{FF2B5EF4-FFF2-40B4-BE49-F238E27FC236}">
                <a16:creationId xmlns:a16="http://schemas.microsoft.com/office/drawing/2014/main" id="{35F956D0-0230-7542-ABF8-D89E29B5A069}"/>
              </a:ext>
            </a:extLst>
          </p:cNvPr>
          <p:cNvPicPr>
            <a:picLocks noChangeAspect="1"/>
          </p:cNvPicPr>
          <p:nvPr/>
        </p:nvPicPr>
        <p:blipFill>
          <a:blip r:embed="rId158" cstate="print">
            <a:extLst>
              <a:ext uri="{28A0092B-C50C-407E-A947-70E740481C1C}">
                <a14:useLocalDpi xmlns:a14="http://schemas.microsoft.com/office/drawing/2010/main" val="0"/>
              </a:ext>
              <a:ext uri="{96DAC541-7B7A-43D3-8B79-37D633B846F1}">
                <asvg:svgBlip xmlns:asvg="http://schemas.microsoft.com/office/drawing/2016/SVG/main" r:embed="rId159"/>
              </a:ext>
            </a:extLst>
          </a:blip>
          <a:stretch>
            <a:fillRect/>
          </a:stretch>
        </p:blipFill>
        <p:spPr>
          <a:xfrm>
            <a:off x="2687654" y="1903588"/>
            <a:ext cx="339090" cy="339090"/>
          </a:xfrm>
          <a:prstGeom prst="rect">
            <a:avLst/>
          </a:prstGeom>
        </p:spPr>
      </p:pic>
      <p:pic>
        <p:nvPicPr>
          <p:cNvPr id="186" name="Graphic 185">
            <a:extLst>
              <a:ext uri="{FF2B5EF4-FFF2-40B4-BE49-F238E27FC236}">
                <a16:creationId xmlns:a16="http://schemas.microsoft.com/office/drawing/2014/main" id="{9EE8F929-6DB0-AA4F-BAA1-8742EBCDBA1F}"/>
              </a:ext>
            </a:extLst>
          </p:cNvPr>
          <p:cNvPicPr>
            <a:picLocks noChangeAspect="1"/>
          </p:cNvPicPr>
          <p:nvPr/>
        </p:nvPicPr>
        <p:blipFill>
          <a:blip r:embed="rId160" cstate="print">
            <a:extLst>
              <a:ext uri="{28A0092B-C50C-407E-A947-70E740481C1C}">
                <a14:useLocalDpi xmlns:a14="http://schemas.microsoft.com/office/drawing/2010/main" val="0"/>
              </a:ext>
              <a:ext uri="{96DAC541-7B7A-43D3-8B79-37D633B846F1}">
                <asvg:svgBlip xmlns:asvg="http://schemas.microsoft.com/office/drawing/2016/SVG/main" r:embed="rId161"/>
              </a:ext>
            </a:extLst>
          </a:blip>
          <a:stretch>
            <a:fillRect/>
          </a:stretch>
        </p:blipFill>
        <p:spPr>
          <a:xfrm>
            <a:off x="6184689" y="1903588"/>
            <a:ext cx="339090" cy="339090"/>
          </a:xfrm>
          <a:prstGeom prst="rect">
            <a:avLst/>
          </a:prstGeom>
        </p:spPr>
      </p:pic>
      <p:pic>
        <p:nvPicPr>
          <p:cNvPr id="187" name="Graphic 186">
            <a:extLst>
              <a:ext uri="{FF2B5EF4-FFF2-40B4-BE49-F238E27FC236}">
                <a16:creationId xmlns:a16="http://schemas.microsoft.com/office/drawing/2014/main" id="{65088F36-5502-C349-A53F-B364F2AB2005}"/>
              </a:ext>
            </a:extLst>
          </p:cNvPr>
          <p:cNvPicPr>
            <a:picLocks noChangeAspect="1"/>
          </p:cNvPicPr>
          <p:nvPr/>
        </p:nvPicPr>
        <p:blipFill>
          <a:blip r:embed="rId162" cstate="print">
            <a:extLst>
              <a:ext uri="{28A0092B-C50C-407E-A947-70E740481C1C}">
                <a14:useLocalDpi xmlns:a14="http://schemas.microsoft.com/office/drawing/2010/main" val="0"/>
              </a:ext>
              <a:ext uri="{96DAC541-7B7A-43D3-8B79-37D633B846F1}">
                <asvg:svgBlip xmlns:asvg="http://schemas.microsoft.com/office/drawing/2016/SVG/main" r:embed="rId163"/>
              </a:ext>
            </a:extLst>
          </a:blip>
          <a:stretch>
            <a:fillRect/>
          </a:stretch>
        </p:blipFill>
        <p:spPr>
          <a:xfrm>
            <a:off x="1288840" y="1903588"/>
            <a:ext cx="339090" cy="339090"/>
          </a:xfrm>
          <a:prstGeom prst="rect">
            <a:avLst/>
          </a:prstGeom>
        </p:spPr>
      </p:pic>
      <p:pic>
        <p:nvPicPr>
          <p:cNvPr id="188" name="Graphic 187">
            <a:extLst>
              <a:ext uri="{FF2B5EF4-FFF2-40B4-BE49-F238E27FC236}">
                <a16:creationId xmlns:a16="http://schemas.microsoft.com/office/drawing/2014/main" id="{2F493E2A-0F00-3C4A-8F2D-30D8BEEBD9CB}"/>
              </a:ext>
            </a:extLst>
          </p:cNvPr>
          <p:cNvPicPr>
            <a:picLocks noChangeAspect="1"/>
          </p:cNvPicPr>
          <p:nvPr/>
        </p:nvPicPr>
        <p:blipFill>
          <a:blip r:embed="rId164" cstate="print">
            <a:extLst>
              <a:ext uri="{28A0092B-C50C-407E-A947-70E740481C1C}">
                <a14:useLocalDpi xmlns:a14="http://schemas.microsoft.com/office/drawing/2010/main" val="0"/>
              </a:ext>
              <a:ext uri="{96DAC541-7B7A-43D3-8B79-37D633B846F1}">
                <asvg:svgBlip xmlns:asvg="http://schemas.microsoft.com/office/drawing/2016/SVG/main" r:embed="rId165"/>
              </a:ext>
            </a:extLst>
          </a:blip>
          <a:stretch>
            <a:fillRect/>
          </a:stretch>
        </p:blipFill>
        <p:spPr>
          <a:xfrm>
            <a:off x="6884096" y="1903588"/>
            <a:ext cx="339090" cy="339090"/>
          </a:xfrm>
          <a:prstGeom prst="rect">
            <a:avLst/>
          </a:prstGeom>
        </p:spPr>
      </p:pic>
      <p:pic>
        <p:nvPicPr>
          <p:cNvPr id="189" name="Graphic 188">
            <a:extLst>
              <a:ext uri="{FF2B5EF4-FFF2-40B4-BE49-F238E27FC236}">
                <a16:creationId xmlns:a16="http://schemas.microsoft.com/office/drawing/2014/main" id="{72747E2F-A79C-B441-AB00-4210D4FBA929}"/>
              </a:ext>
            </a:extLst>
          </p:cNvPr>
          <p:cNvPicPr>
            <a:picLocks noChangeAspect="1"/>
          </p:cNvPicPr>
          <p:nvPr/>
        </p:nvPicPr>
        <p:blipFill>
          <a:blip r:embed="rId166" cstate="print">
            <a:extLst>
              <a:ext uri="{28A0092B-C50C-407E-A947-70E740481C1C}">
                <a14:useLocalDpi xmlns:a14="http://schemas.microsoft.com/office/drawing/2010/main" val="0"/>
              </a:ext>
              <a:ext uri="{96DAC541-7B7A-43D3-8B79-37D633B846F1}">
                <asvg:svgBlip xmlns:asvg="http://schemas.microsoft.com/office/drawing/2016/SVG/main" r:embed="rId167"/>
              </a:ext>
            </a:extLst>
          </a:blip>
          <a:stretch>
            <a:fillRect/>
          </a:stretch>
        </p:blipFill>
        <p:spPr>
          <a:xfrm>
            <a:off x="7583503" y="1903588"/>
            <a:ext cx="339090" cy="339090"/>
          </a:xfrm>
          <a:prstGeom prst="rect">
            <a:avLst/>
          </a:prstGeom>
        </p:spPr>
      </p:pic>
      <p:pic>
        <p:nvPicPr>
          <p:cNvPr id="190" name="Graphic 189">
            <a:extLst>
              <a:ext uri="{FF2B5EF4-FFF2-40B4-BE49-F238E27FC236}">
                <a16:creationId xmlns:a16="http://schemas.microsoft.com/office/drawing/2014/main" id="{515F5E55-EE88-D14C-862F-147E94D9646D}"/>
              </a:ext>
            </a:extLst>
          </p:cNvPr>
          <p:cNvPicPr>
            <a:picLocks noChangeAspect="1"/>
          </p:cNvPicPr>
          <p:nvPr/>
        </p:nvPicPr>
        <p:blipFill>
          <a:blip r:embed="rId168" cstate="print">
            <a:extLst>
              <a:ext uri="{28A0092B-C50C-407E-A947-70E740481C1C}">
                <a14:useLocalDpi xmlns:a14="http://schemas.microsoft.com/office/drawing/2010/main" val="0"/>
              </a:ext>
              <a:ext uri="{96DAC541-7B7A-43D3-8B79-37D633B846F1}">
                <asvg:svgBlip xmlns:asvg="http://schemas.microsoft.com/office/drawing/2016/SVG/main" r:embed="rId169"/>
              </a:ext>
            </a:extLst>
          </a:blip>
          <a:stretch>
            <a:fillRect/>
          </a:stretch>
        </p:blipFill>
        <p:spPr>
          <a:xfrm>
            <a:off x="3386666" y="1220025"/>
            <a:ext cx="339090" cy="339090"/>
          </a:xfrm>
          <a:prstGeom prst="rect">
            <a:avLst/>
          </a:prstGeom>
        </p:spPr>
      </p:pic>
      <p:pic>
        <p:nvPicPr>
          <p:cNvPr id="191" name="Graphic 190">
            <a:extLst>
              <a:ext uri="{FF2B5EF4-FFF2-40B4-BE49-F238E27FC236}">
                <a16:creationId xmlns:a16="http://schemas.microsoft.com/office/drawing/2014/main" id="{E5CCE8FE-4FEB-C34D-96CD-1FADA24A3A03}"/>
              </a:ext>
            </a:extLst>
          </p:cNvPr>
          <p:cNvPicPr>
            <a:picLocks noChangeAspect="1"/>
          </p:cNvPicPr>
          <p:nvPr/>
        </p:nvPicPr>
        <p:blipFill>
          <a:blip r:embed="rId170" cstate="print">
            <a:extLst>
              <a:ext uri="{28A0092B-C50C-407E-A947-70E740481C1C}">
                <a14:useLocalDpi xmlns:a14="http://schemas.microsoft.com/office/drawing/2010/main" val="0"/>
              </a:ext>
              <a:ext uri="{96DAC541-7B7A-43D3-8B79-37D633B846F1}">
                <asvg:svgBlip xmlns:asvg="http://schemas.microsoft.com/office/drawing/2016/SVG/main" r:embed="rId171"/>
              </a:ext>
            </a:extLst>
          </a:blip>
          <a:stretch>
            <a:fillRect/>
          </a:stretch>
        </p:blipFill>
        <p:spPr>
          <a:xfrm>
            <a:off x="4085472" y="1220025"/>
            <a:ext cx="339090" cy="339090"/>
          </a:xfrm>
          <a:prstGeom prst="rect">
            <a:avLst/>
          </a:prstGeom>
        </p:spPr>
      </p:pic>
      <p:pic>
        <p:nvPicPr>
          <p:cNvPr id="192" name="Graphic 191">
            <a:extLst>
              <a:ext uri="{FF2B5EF4-FFF2-40B4-BE49-F238E27FC236}">
                <a16:creationId xmlns:a16="http://schemas.microsoft.com/office/drawing/2014/main" id="{E14626A5-EA42-5947-8571-66751E78C27E}"/>
              </a:ext>
            </a:extLst>
          </p:cNvPr>
          <p:cNvPicPr>
            <a:picLocks noChangeAspect="1"/>
          </p:cNvPicPr>
          <p:nvPr/>
        </p:nvPicPr>
        <p:blipFill>
          <a:blip r:embed="rId172" cstate="print">
            <a:extLst>
              <a:ext uri="{28A0092B-C50C-407E-A947-70E740481C1C}">
                <a14:useLocalDpi xmlns:a14="http://schemas.microsoft.com/office/drawing/2010/main" val="0"/>
              </a:ext>
              <a:ext uri="{96DAC541-7B7A-43D3-8B79-37D633B846F1}">
                <asvg:svgBlip xmlns:asvg="http://schemas.microsoft.com/office/drawing/2016/SVG/main" r:embed="rId173"/>
              </a:ext>
            </a:extLst>
          </a:blip>
          <a:stretch>
            <a:fillRect/>
          </a:stretch>
        </p:blipFill>
        <p:spPr>
          <a:xfrm>
            <a:off x="7579502" y="1220025"/>
            <a:ext cx="339090" cy="339090"/>
          </a:xfrm>
          <a:prstGeom prst="rect">
            <a:avLst/>
          </a:prstGeom>
        </p:spPr>
      </p:pic>
      <p:pic>
        <p:nvPicPr>
          <p:cNvPr id="193" name="Graphic 192">
            <a:extLst>
              <a:ext uri="{FF2B5EF4-FFF2-40B4-BE49-F238E27FC236}">
                <a16:creationId xmlns:a16="http://schemas.microsoft.com/office/drawing/2014/main" id="{401CE142-E394-5F48-926E-54FA9C21DD29}"/>
              </a:ext>
            </a:extLst>
          </p:cNvPr>
          <p:cNvPicPr>
            <a:picLocks noChangeAspect="1"/>
          </p:cNvPicPr>
          <p:nvPr/>
        </p:nvPicPr>
        <p:blipFill>
          <a:blip r:embed="rId174" cstate="print">
            <a:extLst>
              <a:ext uri="{28A0092B-C50C-407E-A947-70E740481C1C}">
                <a14:useLocalDpi xmlns:a14="http://schemas.microsoft.com/office/drawing/2010/main" val="0"/>
              </a:ext>
              <a:ext uri="{96DAC541-7B7A-43D3-8B79-37D633B846F1}">
                <asvg:svgBlip xmlns:asvg="http://schemas.microsoft.com/office/drawing/2016/SVG/main" r:embed="rId175"/>
              </a:ext>
            </a:extLst>
          </a:blip>
          <a:stretch>
            <a:fillRect/>
          </a:stretch>
        </p:blipFill>
        <p:spPr>
          <a:xfrm>
            <a:off x="4784278" y="1220025"/>
            <a:ext cx="339090" cy="339090"/>
          </a:xfrm>
          <a:prstGeom prst="rect">
            <a:avLst/>
          </a:prstGeom>
        </p:spPr>
      </p:pic>
      <p:pic>
        <p:nvPicPr>
          <p:cNvPr id="194" name="Graphic 193">
            <a:extLst>
              <a:ext uri="{FF2B5EF4-FFF2-40B4-BE49-F238E27FC236}">
                <a16:creationId xmlns:a16="http://schemas.microsoft.com/office/drawing/2014/main" id="{1A90A830-A9B1-4641-BBF5-541DBA7172E6}"/>
              </a:ext>
            </a:extLst>
          </p:cNvPr>
          <p:cNvPicPr>
            <a:picLocks noChangeAspect="1"/>
          </p:cNvPicPr>
          <p:nvPr/>
        </p:nvPicPr>
        <p:blipFill>
          <a:blip r:embed="rId176" cstate="print">
            <a:extLst>
              <a:ext uri="{28A0092B-C50C-407E-A947-70E740481C1C}">
                <a14:useLocalDpi xmlns:a14="http://schemas.microsoft.com/office/drawing/2010/main" val="0"/>
              </a:ext>
              <a:ext uri="{96DAC541-7B7A-43D3-8B79-37D633B846F1}">
                <asvg:svgBlip xmlns:asvg="http://schemas.microsoft.com/office/drawing/2016/SVG/main" r:embed="rId177"/>
              </a:ext>
            </a:extLst>
          </a:blip>
          <a:stretch>
            <a:fillRect/>
          </a:stretch>
        </p:blipFill>
        <p:spPr>
          <a:xfrm>
            <a:off x="10374727" y="1220025"/>
            <a:ext cx="339090" cy="339090"/>
          </a:xfrm>
          <a:prstGeom prst="rect">
            <a:avLst/>
          </a:prstGeom>
        </p:spPr>
      </p:pic>
      <p:pic>
        <p:nvPicPr>
          <p:cNvPr id="195" name="Graphic 194">
            <a:extLst>
              <a:ext uri="{FF2B5EF4-FFF2-40B4-BE49-F238E27FC236}">
                <a16:creationId xmlns:a16="http://schemas.microsoft.com/office/drawing/2014/main" id="{72692FFC-40EA-C546-92FD-D77B054D2DCF}"/>
              </a:ext>
            </a:extLst>
          </p:cNvPr>
          <p:cNvPicPr>
            <a:picLocks noChangeAspect="1"/>
          </p:cNvPicPr>
          <p:nvPr/>
        </p:nvPicPr>
        <p:blipFill>
          <a:blip r:embed="rId178" cstate="print">
            <a:extLst>
              <a:ext uri="{28A0092B-C50C-407E-A947-70E740481C1C}">
                <a14:useLocalDpi xmlns:a14="http://schemas.microsoft.com/office/drawing/2010/main" val="0"/>
              </a:ext>
              <a:ext uri="{96DAC541-7B7A-43D3-8B79-37D633B846F1}">
                <asvg:svgBlip xmlns:asvg="http://schemas.microsoft.com/office/drawing/2016/SVG/main" r:embed="rId179"/>
              </a:ext>
            </a:extLst>
          </a:blip>
          <a:stretch>
            <a:fillRect/>
          </a:stretch>
        </p:blipFill>
        <p:spPr>
          <a:xfrm>
            <a:off x="8977114" y="1220025"/>
            <a:ext cx="339090" cy="339090"/>
          </a:xfrm>
          <a:prstGeom prst="rect">
            <a:avLst/>
          </a:prstGeom>
        </p:spPr>
      </p:pic>
      <p:pic>
        <p:nvPicPr>
          <p:cNvPr id="196" name="Graphic 195">
            <a:extLst>
              <a:ext uri="{FF2B5EF4-FFF2-40B4-BE49-F238E27FC236}">
                <a16:creationId xmlns:a16="http://schemas.microsoft.com/office/drawing/2014/main" id="{4BEDB902-124E-0340-A28B-9F0E070ADA2D}"/>
              </a:ext>
            </a:extLst>
          </p:cNvPr>
          <p:cNvPicPr>
            <a:picLocks noChangeAspect="1"/>
          </p:cNvPicPr>
          <p:nvPr/>
        </p:nvPicPr>
        <p:blipFill>
          <a:blip r:embed="rId180" cstate="print">
            <a:extLst>
              <a:ext uri="{28A0092B-C50C-407E-A947-70E740481C1C}">
                <a14:useLocalDpi xmlns:a14="http://schemas.microsoft.com/office/drawing/2010/main" val="0"/>
              </a:ext>
              <a:ext uri="{96DAC541-7B7A-43D3-8B79-37D633B846F1}">
                <asvg:svgBlip xmlns:asvg="http://schemas.microsoft.com/office/drawing/2016/SVG/main" r:embed="rId181"/>
              </a:ext>
            </a:extLst>
          </a:blip>
          <a:stretch>
            <a:fillRect/>
          </a:stretch>
        </p:blipFill>
        <p:spPr>
          <a:xfrm>
            <a:off x="5483084" y="1220025"/>
            <a:ext cx="339090" cy="339090"/>
          </a:xfrm>
          <a:prstGeom prst="rect">
            <a:avLst/>
          </a:prstGeom>
        </p:spPr>
      </p:pic>
      <p:pic>
        <p:nvPicPr>
          <p:cNvPr id="197" name="Graphic 196">
            <a:extLst>
              <a:ext uri="{FF2B5EF4-FFF2-40B4-BE49-F238E27FC236}">
                <a16:creationId xmlns:a16="http://schemas.microsoft.com/office/drawing/2014/main" id="{F3AD3195-3ED5-384D-B118-303487916026}"/>
              </a:ext>
            </a:extLst>
          </p:cNvPr>
          <p:cNvPicPr>
            <a:picLocks noChangeAspect="1"/>
          </p:cNvPicPr>
          <p:nvPr/>
        </p:nvPicPr>
        <p:blipFill>
          <a:blip r:embed="rId182" cstate="print">
            <a:extLst>
              <a:ext uri="{28A0092B-C50C-407E-A947-70E740481C1C}">
                <a14:useLocalDpi xmlns:a14="http://schemas.microsoft.com/office/drawing/2010/main" val="0"/>
              </a:ext>
              <a:ext uri="{96DAC541-7B7A-43D3-8B79-37D633B846F1}">
                <asvg:svgBlip xmlns:asvg="http://schemas.microsoft.com/office/drawing/2016/SVG/main" r:embed="rId183"/>
              </a:ext>
            </a:extLst>
          </a:blip>
          <a:stretch>
            <a:fillRect/>
          </a:stretch>
        </p:blipFill>
        <p:spPr>
          <a:xfrm>
            <a:off x="9675920" y="1220025"/>
            <a:ext cx="339090" cy="339090"/>
          </a:xfrm>
          <a:prstGeom prst="rect">
            <a:avLst/>
          </a:prstGeom>
        </p:spPr>
      </p:pic>
      <p:pic>
        <p:nvPicPr>
          <p:cNvPr id="198" name="Graphic 197">
            <a:extLst>
              <a:ext uri="{FF2B5EF4-FFF2-40B4-BE49-F238E27FC236}">
                <a16:creationId xmlns:a16="http://schemas.microsoft.com/office/drawing/2014/main" id="{08CB9F9C-47CF-224E-80E0-01BBC4E7922F}"/>
              </a:ext>
            </a:extLst>
          </p:cNvPr>
          <p:cNvPicPr>
            <a:picLocks noChangeAspect="1"/>
          </p:cNvPicPr>
          <p:nvPr/>
        </p:nvPicPr>
        <p:blipFill>
          <a:blip r:embed="rId184" cstate="print">
            <a:extLst>
              <a:ext uri="{28A0092B-C50C-407E-A947-70E740481C1C}">
                <a14:useLocalDpi xmlns:a14="http://schemas.microsoft.com/office/drawing/2010/main" val="0"/>
              </a:ext>
              <a:ext uri="{96DAC541-7B7A-43D3-8B79-37D633B846F1}">
                <asvg:svgBlip xmlns:asvg="http://schemas.microsoft.com/office/drawing/2016/SVG/main" r:embed="rId185"/>
              </a:ext>
            </a:extLst>
          </a:blip>
          <a:stretch>
            <a:fillRect/>
          </a:stretch>
        </p:blipFill>
        <p:spPr>
          <a:xfrm>
            <a:off x="6181890" y="1220025"/>
            <a:ext cx="339090" cy="339090"/>
          </a:xfrm>
          <a:prstGeom prst="rect">
            <a:avLst/>
          </a:prstGeom>
        </p:spPr>
      </p:pic>
      <p:pic>
        <p:nvPicPr>
          <p:cNvPr id="199" name="Graphic 198">
            <a:extLst>
              <a:ext uri="{FF2B5EF4-FFF2-40B4-BE49-F238E27FC236}">
                <a16:creationId xmlns:a16="http://schemas.microsoft.com/office/drawing/2014/main" id="{CAE62002-573F-EE49-B62F-32F11A1135A5}"/>
              </a:ext>
            </a:extLst>
          </p:cNvPr>
          <p:cNvPicPr>
            <a:picLocks noChangeAspect="1"/>
          </p:cNvPicPr>
          <p:nvPr/>
        </p:nvPicPr>
        <p:blipFill>
          <a:blip r:embed="rId186" cstate="print">
            <a:extLst>
              <a:ext uri="{28A0092B-C50C-407E-A947-70E740481C1C}">
                <a14:useLocalDpi xmlns:a14="http://schemas.microsoft.com/office/drawing/2010/main" val="0"/>
              </a:ext>
              <a:ext uri="{96DAC541-7B7A-43D3-8B79-37D633B846F1}">
                <asvg:svgBlip xmlns:asvg="http://schemas.microsoft.com/office/drawing/2016/SVG/main" r:embed="rId187"/>
              </a:ext>
            </a:extLst>
          </a:blip>
          <a:stretch>
            <a:fillRect/>
          </a:stretch>
        </p:blipFill>
        <p:spPr>
          <a:xfrm>
            <a:off x="1989054" y="1220025"/>
            <a:ext cx="339090" cy="339090"/>
          </a:xfrm>
          <a:prstGeom prst="rect">
            <a:avLst/>
          </a:prstGeom>
        </p:spPr>
      </p:pic>
      <p:pic>
        <p:nvPicPr>
          <p:cNvPr id="200" name="Graphic 199">
            <a:extLst>
              <a:ext uri="{FF2B5EF4-FFF2-40B4-BE49-F238E27FC236}">
                <a16:creationId xmlns:a16="http://schemas.microsoft.com/office/drawing/2014/main" id="{411864DE-2A92-4E48-8F14-26278E689F05}"/>
              </a:ext>
            </a:extLst>
          </p:cNvPr>
          <p:cNvPicPr>
            <a:picLocks noChangeAspect="1"/>
          </p:cNvPicPr>
          <p:nvPr/>
        </p:nvPicPr>
        <p:blipFill>
          <a:blip r:embed="rId188" cstate="print">
            <a:extLst>
              <a:ext uri="{28A0092B-C50C-407E-A947-70E740481C1C}">
                <a14:useLocalDpi xmlns:a14="http://schemas.microsoft.com/office/drawing/2010/main" val="0"/>
              </a:ext>
              <a:ext uri="{96DAC541-7B7A-43D3-8B79-37D633B846F1}">
                <asvg:svgBlip xmlns:asvg="http://schemas.microsoft.com/office/drawing/2016/SVG/main" r:embed="rId189"/>
              </a:ext>
            </a:extLst>
          </a:blip>
          <a:stretch>
            <a:fillRect/>
          </a:stretch>
        </p:blipFill>
        <p:spPr>
          <a:xfrm>
            <a:off x="8278308" y="1220025"/>
            <a:ext cx="339090" cy="339090"/>
          </a:xfrm>
          <a:prstGeom prst="rect">
            <a:avLst/>
          </a:prstGeom>
        </p:spPr>
      </p:pic>
      <p:pic>
        <p:nvPicPr>
          <p:cNvPr id="201" name="Graphic 200">
            <a:extLst>
              <a:ext uri="{FF2B5EF4-FFF2-40B4-BE49-F238E27FC236}">
                <a16:creationId xmlns:a16="http://schemas.microsoft.com/office/drawing/2014/main" id="{29078A01-E232-A847-9A49-7BD6A691F79D}"/>
              </a:ext>
            </a:extLst>
          </p:cNvPr>
          <p:cNvPicPr>
            <a:picLocks noChangeAspect="1"/>
          </p:cNvPicPr>
          <p:nvPr/>
        </p:nvPicPr>
        <p:blipFill>
          <a:blip r:embed="rId190" cstate="print">
            <a:extLst>
              <a:ext uri="{28A0092B-C50C-407E-A947-70E740481C1C}">
                <a14:useLocalDpi xmlns:a14="http://schemas.microsoft.com/office/drawing/2010/main" val="0"/>
              </a:ext>
              <a:ext uri="{96DAC541-7B7A-43D3-8B79-37D633B846F1}">
                <asvg:svgBlip xmlns:asvg="http://schemas.microsoft.com/office/drawing/2016/SVG/main" r:embed="rId191"/>
              </a:ext>
            </a:extLst>
          </a:blip>
          <a:stretch>
            <a:fillRect/>
          </a:stretch>
        </p:blipFill>
        <p:spPr>
          <a:xfrm>
            <a:off x="6880696" y="1220025"/>
            <a:ext cx="339090" cy="339090"/>
          </a:xfrm>
          <a:prstGeom prst="rect">
            <a:avLst/>
          </a:prstGeom>
        </p:spPr>
      </p:pic>
      <p:pic>
        <p:nvPicPr>
          <p:cNvPr id="202" name="Graphic 201">
            <a:extLst>
              <a:ext uri="{FF2B5EF4-FFF2-40B4-BE49-F238E27FC236}">
                <a16:creationId xmlns:a16="http://schemas.microsoft.com/office/drawing/2014/main" id="{962DB2ED-20B6-714C-95EE-D4E79F06C8A2}"/>
              </a:ext>
            </a:extLst>
          </p:cNvPr>
          <p:cNvPicPr>
            <a:picLocks noChangeAspect="1"/>
          </p:cNvPicPr>
          <p:nvPr/>
        </p:nvPicPr>
        <p:blipFill>
          <a:blip r:embed="rId192" cstate="print">
            <a:extLst>
              <a:ext uri="{28A0092B-C50C-407E-A947-70E740481C1C}">
                <a14:useLocalDpi xmlns:a14="http://schemas.microsoft.com/office/drawing/2010/main" val="0"/>
              </a:ext>
              <a:ext uri="{96DAC541-7B7A-43D3-8B79-37D633B846F1}">
                <asvg:svgBlip xmlns:asvg="http://schemas.microsoft.com/office/drawing/2016/SVG/main" r:embed="rId193"/>
              </a:ext>
            </a:extLst>
          </a:blip>
          <a:stretch>
            <a:fillRect/>
          </a:stretch>
        </p:blipFill>
        <p:spPr>
          <a:xfrm>
            <a:off x="2687860" y="1220025"/>
            <a:ext cx="339090" cy="339090"/>
          </a:xfrm>
          <a:prstGeom prst="rect">
            <a:avLst/>
          </a:prstGeom>
        </p:spPr>
      </p:pic>
      <p:pic>
        <p:nvPicPr>
          <p:cNvPr id="203" name="Graphic 202">
            <a:extLst>
              <a:ext uri="{FF2B5EF4-FFF2-40B4-BE49-F238E27FC236}">
                <a16:creationId xmlns:a16="http://schemas.microsoft.com/office/drawing/2014/main" id="{F092C098-DAE9-534D-BB3F-2D17A0C6E229}"/>
              </a:ext>
            </a:extLst>
          </p:cNvPr>
          <p:cNvPicPr>
            <a:picLocks noChangeAspect="1"/>
          </p:cNvPicPr>
          <p:nvPr/>
        </p:nvPicPr>
        <p:blipFill>
          <a:blip r:embed="rId194" cstate="print">
            <a:extLst>
              <a:ext uri="{28A0092B-C50C-407E-A947-70E740481C1C}">
                <a14:useLocalDpi xmlns:a14="http://schemas.microsoft.com/office/drawing/2010/main" val="0"/>
              </a:ext>
              <a:ext uri="{96DAC541-7B7A-43D3-8B79-37D633B846F1}">
                <asvg:svgBlip xmlns:asvg="http://schemas.microsoft.com/office/drawing/2016/SVG/main" r:embed="rId195"/>
              </a:ext>
            </a:extLst>
          </a:blip>
          <a:stretch>
            <a:fillRect/>
          </a:stretch>
        </p:blipFill>
        <p:spPr>
          <a:xfrm>
            <a:off x="1290248" y="1220025"/>
            <a:ext cx="339090" cy="339090"/>
          </a:xfrm>
          <a:prstGeom prst="rect">
            <a:avLst/>
          </a:prstGeom>
        </p:spPr>
      </p:pic>
      <p:sp>
        <p:nvSpPr>
          <p:cNvPr id="101" name="Footer Placeholder 1">
            <a:extLst>
              <a:ext uri="{FF2B5EF4-FFF2-40B4-BE49-F238E27FC236}">
                <a16:creationId xmlns:a16="http://schemas.microsoft.com/office/drawing/2014/main" id="{129CD62A-0AB4-4049-9DDF-607A2BB68B0A}"/>
              </a:ext>
            </a:extLst>
          </p:cNvPr>
          <p:cNvSpPr>
            <a:spLocks noGrp="1"/>
          </p:cNvSpPr>
          <p:nvPr>
            <p:ph type="ftr" sz="quarter" idx="11"/>
          </p:nvPr>
        </p:nvSpPr>
        <p:spPr>
          <a:xfrm>
            <a:off x="609600" y="6330689"/>
            <a:ext cx="4013200" cy="365125"/>
          </a:xfrm>
        </p:spPr>
        <p:txBody>
          <a:bodyPr/>
          <a:lstStyle/>
          <a:p>
            <a:r>
              <a:rPr lang="en-US" dirty="0"/>
              <a:t>© 2021 Slalom, LLC CONFIDENTIAL &amp; PROPRIETARY</a:t>
            </a:r>
          </a:p>
        </p:txBody>
      </p:sp>
      <p:sp>
        <p:nvSpPr>
          <p:cNvPr id="4" name="TextBox 3">
            <a:extLst>
              <a:ext uri="{FF2B5EF4-FFF2-40B4-BE49-F238E27FC236}">
                <a16:creationId xmlns:a16="http://schemas.microsoft.com/office/drawing/2014/main" id="{0A94F655-F2D3-FF43-AE9F-9814FC1B72F3}"/>
              </a:ext>
            </a:extLst>
          </p:cNvPr>
          <p:cNvSpPr txBox="1"/>
          <p:nvPr/>
        </p:nvSpPr>
        <p:spPr>
          <a:xfrm>
            <a:off x="4184238" y="435627"/>
            <a:ext cx="3995303" cy="1210951"/>
          </a:xfrm>
          <a:prstGeom prst="rect">
            <a:avLst/>
          </a:prstGeom>
          <a:noFill/>
        </p:spPr>
        <p:txBody>
          <a:bodyPr wrap="square" lIns="0" rtlCol="0">
            <a:noAutofit/>
          </a:bodyPr>
          <a:lstStyle/>
          <a:p>
            <a:r>
              <a:rPr lang="en-US" sz="5400" dirty="0">
                <a:solidFill>
                  <a:schemeClr val="bg1"/>
                </a:solidFill>
                <a:latin typeface="Slalom Sans Light" panose="00000400000000000000" pitchFamily="50" charset="0"/>
              </a:rPr>
              <a:t>Thank you</a:t>
            </a:r>
          </a:p>
        </p:txBody>
      </p:sp>
    </p:spTree>
    <p:extLst>
      <p:ext uri="{BB962C8B-B14F-4D97-AF65-F5344CB8AC3E}">
        <p14:creationId xmlns:p14="http://schemas.microsoft.com/office/powerpoint/2010/main" val="3152033104"/>
      </p:ext>
    </p:extLst>
  </p:cSld>
  <p:clrMapOvr>
    <a:masterClrMapping/>
  </p:clrMapOvr>
</p:sld>
</file>

<file path=ppt/theme/theme1.xml><?xml version="1.0" encoding="utf-8"?>
<a:theme xmlns:a="http://schemas.openxmlformats.org/drawingml/2006/main" name="Office Theme">
  <a:themeElements>
    <a:clrScheme name="Slalom 2021">
      <a:dk1>
        <a:srgbClr val="1E1E1E"/>
      </a:dk1>
      <a:lt1>
        <a:srgbClr val="FFFFFF"/>
      </a:lt1>
      <a:dk2>
        <a:srgbClr val="767676"/>
      </a:dk2>
      <a:lt2>
        <a:srgbClr val="F9F9F9"/>
      </a:lt2>
      <a:accent1>
        <a:srgbClr val="0C62FB"/>
      </a:accent1>
      <a:accent2>
        <a:srgbClr val="09091C"/>
      </a:accent2>
      <a:accent3>
        <a:srgbClr val="9B9B9B"/>
      </a:accent3>
      <a:accent4>
        <a:srgbClr val="DBDBDB"/>
      </a:accent4>
      <a:accent5>
        <a:srgbClr val="BEF2FF"/>
      </a:accent5>
      <a:accent6>
        <a:srgbClr val="1BE1F2"/>
      </a:accent6>
      <a:hlink>
        <a:srgbClr val="FEFCFB"/>
      </a:hlink>
      <a:folHlink>
        <a:srgbClr val="D9DDDD"/>
      </a:folHlink>
    </a:clrScheme>
    <a:fontScheme name="Slalom Build fonts">
      <a:majorFont>
        <a:latin typeface="Slalom Sans Bold"/>
        <a:ea typeface=""/>
        <a:cs typeface=""/>
      </a:majorFont>
      <a:minorFont>
        <a:latin typeface="Slalom San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5"/>
        </a:solidFill>
        <a:ln>
          <a:noFill/>
        </a:ln>
      </a:spPr>
      <a:bodyPr lIns="182880" tIns="182880" rIns="91440" rtlCol="0" anchor="t"/>
      <a:lstStyle>
        <a:defPPr>
          <a:defRPr dirty="0" err="1" smtClean="0">
            <a:solidFill>
              <a:schemeClr val="accent2"/>
            </a:solidFill>
            <a:latin typeface="Slalom Sans Light" panose="00000400000000000000" pitchFamily="50"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rtlCol="0">
        <a:noAutofit/>
      </a:bodyPr>
      <a:lstStyle>
        <a:defPPr>
          <a:defRPr sz="1600" dirty="0" err="1" smtClean="0">
            <a:latin typeface="Slalom Sans Light" panose="00000400000000000000" pitchFamily="50" charset="0"/>
          </a:defRPr>
        </a:defPPr>
      </a:lstStyle>
    </a:txDef>
  </a:objectDefaults>
  <a:extraClrSchemeLst/>
  <a:extLst>
    <a:ext uri="{05A4C25C-085E-4340-85A3-A5531E510DB2}">
      <thm15:themeFamily xmlns:thm15="http://schemas.microsoft.com/office/thememl/2012/main" name="Slalom_Build_Slalom_Sans_template_210419.pptx" id="{ED2BF4B3-9582-4EB9-9419-29486D1A4993}" vid="{28CB02EB-984F-4969-9D03-4A56381ECD7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106D8940D7E474C81206741DFF1A187" ma:contentTypeVersion="2" ma:contentTypeDescription="Create a new document." ma:contentTypeScope="" ma:versionID="4a7cea56504639e33412c5f5b9fc44f5">
  <xsd:schema xmlns:xsd="http://www.w3.org/2001/XMLSchema" xmlns:xs="http://www.w3.org/2001/XMLSchema" xmlns:p="http://schemas.microsoft.com/office/2006/metadata/properties" xmlns:ns2="688f81b3-add1-4848-9903-9e79280bdbc2" targetNamespace="http://schemas.microsoft.com/office/2006/metadata/properties" ma:root="true" ma:fieldsID="fca95ec89f486fa20a116f523121f4f8" ns2:_="">
    <xsd:import namespace="688f81b3-add1-4848-9903-9e79280bdbc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8f81b3-add1-4848-9903-9e79280bdb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45B7BB3-E76E-4AF0-925F-98C0CCE548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88f81b3-add1-4848-9903-9e79280bdbc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129816E-A34A-478F-BB60-AA115C97BCCA}">
  <ds:schemaRefs>
    <ds:schemaRef ds:uri="http://schemas.microsoft.com/sharepoint/v3/contenttype/forms"/>
  </ds:schemaRefs>
</ds:datastoreItem>
</file>

<file path=customXml/itemProps3.xml><?xml version="1.0" encoding="utf-8"?>
<ds:datastoreItem xmlns:ds="http://schemas.openxmlformats.org/officeDocument/2006/customXml" ds:itemID="{FE7B5F0C-13AD-49D2-9545-53DD10300E5D}">
  <ds:schemaRefs>
    <ds:schemaRef ds:uri="http://purl.org/dc/dcmitype/"/>
    <ds:schemaRef ds:uri="http://schemas.microsoft.com/office/2006/documentManagement/types"/>
    <ds:schemaRef ds:uri="http://www.w3.org/XML/1998/namespace"/>
    <ds:schemaRef ds:uri="688f81b3-add1-4848-9903-9e79280bdbc2"/>
    <ds:schemaRef ds:uri="http://schemas.microsoft.com/office/2006/metadata/properties"/>
    <ds:schemaRef ds:uri="http://purl.org/dc/elements/1.1/"/>
    <ds:schemaRef ds:uri="http://purl.org/dc/term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Office Theme</Template>
  <TotalTime>691</TotalTime>
  <Words>408</Words>
  <Application>Microsoft Macintosh PowerPoint</Application>
  <PresentationFormat>Widescreen</PresentationFormat>
  <Paragraphs>44</Paragraphs>
  <Slides>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Slalom Sans Bold</vt:lpstr>
      <vt:lpstr>Slalom Sans Light</vt:lpstr>
      <vt:lpstr>Slalom Sans Light Italic</vt:lpstr>
      <vt:lpstr>SlalomSans-Light</vt:lpstr>
      <vt:lpstr>Arial</vt:lpstr>
      <vt:lpstr>Slalom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Rehmat Kang</dc:creator>
  <cp:lastModifiedBy>Rehmat Kang</cp:lastModifiedBy>
  <cp:revision>8</cp:revision>
  <dcterms:created xsi:type="dcterms:W3CDTF">2021-11-09T16:15:56Z</dcterms:created>
  <dcterms:modified xsi:type="dcterms:W3CDTF">2021-11-12T00:42:41Z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0x0101002106D8940D7E474C81206741DFF1A187</vt:lpwstr>
  </property>
</Properties>
</file>