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7"/>
  </p:notesMasterIdLst>
  <p:sldIdLst>
    <p:sldId id="397" r:id="rId5"/>
    <p:sldId id="377" r:id="rId6"/>
    <p:sldId id="330" r:id="rId7"/>
    <p:sldId id="259" r:id="rId8"/>
    <p:sldId id="3186" r:id="rId9"/>
    <p:sldId id="411" r:id="rId10"/>
    <p:sldId id="412" r:id="rId11"/>
    <p:sldId id="413" r:id="rId12"/>
    <p:sldId id="414" r:id="rId13"/>
    <p:sldId id="3187" r:id="rId14"/>
    <p:sldId id="404" r:id="rId15"/>
    <p:sldId id="325" r:id="rId16"/>
  </p:sldIdLst>
  <p:sldSz cx="12192000" cy="6858000"/>
  <p:notesSz cx="6858000" cy="9144000"/>
  <p:embeddedFontLst>
    <p:embeddedFont>
      <p:font typeface="Slalom Sans" pitchFamily="2" charset="77"/>
      <p:regular r:id="rId18"/>
    </p:embeddedFont>
    <p:embeddedFont>
      <p:font typeface="Slalom Sans Bold" pitchFamily="2" charset="77"/>
      <p:bold r:id="rId19"/>
    </p:embeddedFont>
    <p:embeddedFont>
      <p:font typeface="Slalom Sans Light" pitchFamily="2" charset="77"/>
      <p:regular r:id="rId20"/>
    </p:embeddedFont>
    <p:embeddedFont>
      <p:font typeface="SlalomSans-Light" pitchFamily="2" charset="77"/>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W TO USE" id="{32560B7E-5C9A-4B6D-A024-DB7C70BA23CC}">
          <p14:sldIdLst>
            <p14:sldId id="397"/>
            <p14:sldId id="377"/>
            <p14:sldId id="330"/>
          </p14:sldIdLst>
        </p14:section>
        <p14:section name="COVERS" id="{1BB7E2BE-67E5-48CC-9974-9D1BC5B763E5}">
          <p14:sldIdLst>
            <p14:sldId id="259"/>
          </p14:sldIdLst>
        </p14:section>
        <p14:section name="INTRO COPYRIGHT" id="{4F0AE2C2-4F95-8647-88DB-40761E6BD3D9}">
          <p14:sldIdLst/>
        </p14:section>
        <p14:section name="OVERVIEWS &amp; INTRODUCTIONS" id="{478DAE57-6B5C-4CB1-A050-A05FEC3A838B}">
          <p14:sldIdLst/>
        </p14:section>
        <p14:section name="DIVIDERS" id="{99395293-5B5E-4D5B-AD4F-BB1D49A69BF3}">
          <p14:sldIdLst/>
        </p14:section>
        <p14:section name="ABOUT SLALOM/BUILD" id="{E76DC10B-4A61-0D43-B77F-E0A1BE507857}">
          <p14:sldIdLst/>
        </p14:section>
        <p14:section name="CONTENT" id="{2C7A89F7-0AD6-44BD-8CB5-49862C017157}">
          <p14:sldIdLst/>
        </p14:section>
        <p14:section name="QUOTES" id="{958916C4-5744-A941-B87E-B6ABAD937118}">
          <p14:sldIdLst/>
        </p14:section>
        <p14:section name="CHARTS &amp; GRAPHS" id="{2650375F-B497-4845-9BBE-3629AB3A5D3C}">
          <p14:sldIdLst/>
        </p14:section>
        <p14:section name="MAPS" id="{E518C9F6-8524-064A-9586-091398D9213C}">
          <p14:sldIdLst/>
        </p14:section>
        <p14:section name="TIMELINES" id="{652F3E2C-E5D3-BF41-8919-BB73264C7BAA}">
          <p14:sldIdLst/>
        </p14:section>
        <p14:section name="STORYTELLING" id="{EB16EDCE-63FD-0546-98F3-48B21C71AB9B}">
          <p14:sldIdLst>
            <p14:sldId id="3186"/>
            <p14:sldId id="411"/>
            <p14:sldId id="412"/>
            <p14:sldId id="413"/>
            <p14:sldId id="414"/>
            <p14:sldId id="3187"/>
          </p14:sldIdLst>
        </p14:section>
        <p14:section name="SPRO" id="{34AC2222-5DEF-4785-9FA9-5099303D806A}">
          <p14:sldIdLst/>
        </p14:section>
        <p14:section name="SLALOM / SLALOM BUILD" id="{1C055AE2-5682-45A6-B2D7-3792026B88EC}">
          <p14:sldIdLst/>
        </p14:section>
        <p14:section name="CLOSING &amp; COPYRIGHTS" id="{B73D0EDE-9D48-654E-9C22-DAE3E8CEC626}">
          <p14:sldIdLst>
            <p14:sldId id="404"/>
          </p14:sldIdLst>
        </p14:section>
        <p14:section name="ICONS" id="{22C9D341-AA1F-4191-80BF-E4C8BA6DA5CA}">
          <p14:sldIdLst>
            <p14:sldId id="325"/>
          </p14:sldIdLst>
        </p14:section>
        <p14:section name="LOGO LOCKUPS" id="{FAE0B10F-74B7-5C46-86B4-6E7AF599FB31}">
          <p14:sldIdLst/>
        </p14:section>
      </p14:sectionLst>
    </p:ext>
    <p:ext uri="{EFAFB233-063F-42B5-8137-9DF3F51BA10A}">
      <p15:sldGuideLst xmlns:p15="http://schemas.microsoft.com/office/powerpoint/2012/main">
        <p15:guide id="3" orient="horz" pos="2112" userDrawn="1">
          <p15:clr>
            <a:srgbClr val="A4A3A4"/>
          </p15:clr>
        </p15:guide>
        <p15:guide id="4"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Knutson" initials="MK" lastIdx="2" clrIdx="0">
    <p:extLst>
      <p:ext uri="{19B8F6BF-5375-455C-9EA6-DF929625EA0E}">
        <p15:presenceInfo xmlns:p15="http://schemas.microsoft.com/office/powerpoint/2012/main" userId="S::molly.knutson@slalom.com::a70fdf9a-906a-4588-ae45-1e9dae09af34" providerId="AD"/>
      </p:ext>
    </p:extLst>
  </p:cmAuthor>
  <p:cmAuthor id="2" name="Kerry Rosellini" initials="KR" lastIdx="33" clrIdx="1">
    <p:extLst>
      <p:ext uri="{19B8F6BF-5375-455C-9EA6-DF929625EA0E}">
        <p15:presenceInfo xmlns:p15="http://schemas.microsoft.com/office/powerpoint/2012/main" userId="S::kerry.rosellini@slalom.com::1109f01c-a9ef-46b6-b2d9-ea5eb1dad21e" providerId="AD"/>
      </p:ext>
    </p:extLst>
  </p:cmAuthor>
  <p:cmAuthor id="3" name="Evan Dull" initials="ED" lastIdx="3" clrIdx="2">
    <p:extLst>
      <p:ext uri="{19B8F6BF-5375-455C-9EA6-DF929625EA0E}">
        <p15:presenceInfo xmlns:p15="http://schemas.microsoft.com/office/powerpoint/2012/main" userId="S::evan.dull@slalom.com::2abcf3d6-83c5-4483-a2e5-01ef6fcc0d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B9B"/>
    <a:srgbClr val="EB4536"/>
    <a:srgbClr val="C61F36"/>
    <a:srgbClr val="E0DDD9"/>
    <a:srgbClr val="09091C"/>
    <a:srgbClr val="1BE1F2"/>
    <a:srgbClr val="ECECEC"/>
    <a:srgbClr val="7098A4"/>
    <a:srgbClr val="EB9027"/>
    <a:srgbClr val="E97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23"/>
    <p:restoredTop sz="96041"/>
  </p:normalViewPr>
  <p:slideViewPr>
    <p:cSldViewPr snapToGrid="0">
      <p:cViewPr varScale="1">
        <p:scale>
          <a:sx n="113" d="100"/>
          <a:sy n="113" d="100"/>
        </p:scale>
        <p:origin x="184" y="504"/>
      </p:cViewPr>
      <p:guideLst>
        <p:guide orient="horz" pos="2112"/>
        <p:guide pos="381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Slalom Sans Light" pitchFamily="2" charset="77"/>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Slalom Sans Light" pitchFamily="2" charset="77"/>
              </a:defRPr>
            </a:lvl1pPr>
          </a:lstStyle>
          <a:p>
            <a:fld id="{8F5E64C8-9D9E-4CF5-AA89-8B029B5028BE}" type="datetimeFigureOut">
              <a:rPr lang="en-GB" smtClean="0"/>
              <a:pPr/>
              <a:t>09/11/2021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Slalom Sans Light" pitchFamily="2" charset="77"/>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Slalom Sans Light" pitchFamily="2" charset="77"/>
              </a:defRPr>
            </a:lvl1pPr>
          </a:lstStyle>
          <a:p>
            <a:fld id="{C808EFC2-4632-4E01-92E9-1642575513B6}" type="slidenum">
              <a:rPr lang="en-GB" smtClean="0"/>
              <a:pPr/>
              <a:t>‹#›</a:t>
            </a:fld>
            <a:endParaRPr lang="en-GB" dirty="0"/>
          </a:p>
        </p:txBody>
      </p:sp>
    </p:spTree>
    <p:extLst>
      <p:ext uri="{BB962C8B-B14F-4D97-AF65-F5344CB8AC3E}">
        <p14:creationId xmlns:p14="http://schemas.microsoft.com/office/powerpoint/2010/main" val="239820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Slalom Sans Light" pitchFamily="2" charset="77"/>
        <a:ea typeface="+mn-ea"/>
        <a:cs typeface="+mn-cs"/>
      </a:defRPr>
    </a:lvl1pPr>
    <a:lvl2pPr marL="457200" algn="l" defTabSz="914400" rtl="0" eaLnBrk="1" latinLnBrk="0" hangingPunct="1">
      <a:defRPr sz="1200" b="0" i="0" kern="1200">
        <a:solidFill>
          <a:schemeClr val="tx1"/>
        </a:solidFill>
        <a:latin typeface="Slalom Sans Light" pitchFamily="2" charset="77"/>
        <a:ea typeface="+mn-ea"/>
        <a:cs typeface="+mn-cs"/>
      </a:defRPr>
    </a:lvl2pPr>
    <a:lvl3pPr marL="914400" algn="l" defTabSz="914400" rtl="0" eaLnBrk="1" latinLnBrk="0" hangingPunct="1">
      <a:defRPr sz="1200" b="0" i="0" kern="1200">
        <a:solidFill>
          <a:schemeClr val="tx1"/>
        </a:solidFill>
        <a:latin typeface="Slalom Sans Light" pitchFamily="2" charset="77"/>
        <a:ea typeface="+mn-ea"/>
        <a:cs typeface="+mn-cs"/>
      </a:defRPr>
    </a:lvl3pPr>
    <a:lvl4pPr marL="1371600" algn="l" defTabSz="914400" rtl="0" eaLnBrk="1" latinLnBrk="0" hangingPunct="1">
      <a:defRPr sz="1200" b="0" i="0" kern="1200">
        <a:solidFill>
          <a:schemeClr val="tx1"/>
        </a:solidFill>
        <a:latin typeface="Slalom Sans Light" pitchFamily="2" charset="77"/>
        <a:ea typeface="+mn-ea"/>
        <a:cs typeface="+mn-cs"/>
      </a:defRPr>
    </a:lvl4pPr>
    <a:lvl5pPr marL="1828800" algn="l" defTabSz="914400" rtl="0" eaLnBrk="1" latinLnBrk="0" hangingPunct="1">
      <a:defRPr sz="1200" b="0" i="0" kern="1200">
        <a:solidFill>
          <a:schemeClr val="tx1"/>
        </a:solidFill>
        <a:latin typeface="Slalom Sans Light"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2</a:t>
            </a:fld>
            <a:endParaRPr lang="en-GB"/>
          </a:p>
        </p:txBody>
      </p:sp>
    </p:spTree>
    <p:extLst>
      <p:ext uri="{BB962C8B-B14F-4D97-AF65-F5344CB8AC3E}">
        <p14:creationId xmlns:p14="http://schemas.microsoft.com/office/powerpoint/2010/main" val="68062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3</a:t>
            </a:fld>
            <a:endParaRPr lang="en-GB"/>
          </a:p>
        </p:txBody>
      </p:sp>
    </p:spTree>
    <p:extLst>
      <p:ext uri="{BB962C8B-B14F-4D97-AF65-F5344CB8AC3E}">
        <p14:creationId xmlns:p14="http://schemas.microsoft.com/office/powerpoint/2010/main" val="357395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BB9AF6-197D-AB4F-B6D6-C3D862CE8032}" type="slidenum">
              <a:rPr kumimoji="0" lang="en-US" sz="1200" b="0" i="0" u="none" strike="noStrike" kern="1200" cap="none" spc="0" normalizeH="0" baseline="0" noProof="0" smtClean="0">
                <a:ln>
                  <a:noFill/>
                </a:ln>
                <a:solidFill>
                  <a:prstClr val="black"/>
                </a:solidFill>
                <a:effectLst/>
                <a:uLnTx/>
                <a:uFillTx/>
                <a:latin typeface="Slalom Sans"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lalom Sans" panose="00000500000000000000" pitchFamily="50" charset="0"/>
              <a:ea typeface="+mn-ea"/>
              <a:cs typeface="+mn-cs"/>
            </a:endParaRPr>
          </a:p>
        </p:txBody>
      </p:sp>
    </p:spTree>
    <p:extLst>
      <p:ext uri="{BB962C8B-B14F-4D97-AF65-F5344CB8AC3E}">
        <p14:creationId xmlns:p14="http://schemas.microsoft.com/office/powerpoint/2010/main" val="1340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©2021 Slalom, LLC CONFIDENTIAL &amp; PROPRIETARY</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4009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third right ">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7151977" y="0"/>
            <a:ext cx="5040023"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39370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1268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fourth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2247900" cy="365125"/>
          </a:xfrm>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465825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7" name="Picture Placeholder 6"/>
          <p:cNvSpPr>
            <a:spLocks noGrp="1"/>
          </p:cNvSpPr>
          <p:nvPr>
            <p:ph type="pic" sz="quarter" idx="13" hasCustomPrompt="1"/>
          </p:nvPr>
        </p:nvSpPr>
        <p:spPr>
          <a:xfrm>
            <a:off x="0" y="0"/>
            <a:ext cx="12192000" cy="6858000"/>
          </a:xfrm>
          <a:solidFill>
            <a:schemeClr val="accent4">
              <a:lumMod val="50000"/>
            </a:schemeClr>
          </a:solidFill>
        </p:spPr>
        <p:txBody>
          <a:bodyPr vert="horz" lIns="91440" tIns="45720" rIns="91440" bIns="2560320" rtlCol="0" anchor="ctr">
            <a:normAutofit/>
          </a:bodyPr>
          <a:lstStyle>
            <a:lvl1pPr marL="0" indent="0" algn="l">
              <a:lnSpc>
                <a:spcPct val="100000"/>
              </a:lnSpc>
              <a:spcBef>
                <a:spcPts val="0"/>
              </a:spcBef>
              <a:buNone/>
              <a:defRPr lang="en-GB" sz="1800" b="1" baseline="0">
                <a:solidFill>
                  <a:schemeClr val="bg2"/>
                </a:solidFill>
              </a:defRPr>
            </a:lvl1pPr>
          </a:lstStyle>
          <a:p>
            <a:pPr marL="228600" lvl="0" indent="-228600" algn="ctr"/>
            <a:r>
              <a:rPr lang="en-US"/>
              <a:t>Click to insert photo</a:t>
            </a:r>
            <a:endParaRPr lang="en-GB"/>
          </a:p>
        </p:txBody>
      </p:sp>
    </p:spTree>
    <p:extLst>
      <p:ext uri="{BB962C8B-B14F-4D97-AF65-F5344CB8AC3E}">
        <p14:creationId xmlns:p14="http://schemas.microsoft.com/office/powerpoint/2010/main" val="113984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ient Logo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80DA58-BC13-FD45-AC38-4C7561C7DE96}"/>
              </a:ext>
            </a:extLst>
          </p:cNvPr>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a:extLst>
              <a:ext uri="{FF2B5EF4-FFF2-40B4-BE49-F238E27FC236}">
                <a16:creationId xmlns:a16="http://schemas.microsoft.com/office/drawing/2014/main" id="{D6CA8789-ECA5-154D-A5A3-C195958572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9D6051F-C00B-EE4A-BCE9-17B6D83BE71F}"/>
              </a:ext>
            </a:extLst>
          </p:cNvPr>
          <p:cNvSpPr>
            <a:spLocks noGrp="1"/>
          </p:cNvSpPr>
          <p:nvPr>
            <p:ph type="sldNum" sz="quarter" idx="12"/>
          </p:nvPr>
        </p:nvSpPr>
        <p:spPr/>
        <p:txBody>
          <a:bodyPr/>
          <a:lstStyle/>
          <a:p>
            <a:fld id="{D89D76C3-A5A9-4168-BE2E-6A3D1757D92E}" type="slidenum">
              <a:rPr lang="en-GB" smtClean="0"/>
              <a:pPr/>
              <a:t>‹#›</a:t>
            </a:fld>
            <a:endParaRPr lang="en-GB"/>
          </a:p>
        </p:txBody>
      </p:sp>
      <p:sp>
        <p:nvSpPr>
          <p:cNvPr id="8" name="Picture Placeholder 7">
            <a:extLst>
              <a:ext uri="{FF2B5EF4-FFF2-40B4-BE49-F238E27FC236}">
                <a16:creationId xmlns:a16="http://schemas.microsoft.com/office/drawing/2014/main" id="{88151BDA-5372-B543-B3DF-751015BC736B}"/>
              </a:ext>
            </a:extLst>
          </p:cNvPr>
          <p:cNvSpPr>
            <a:spLocks noGrp="1"/>
          </p:cNvSpPr>
          <p:nvPr>
            <p:ph type="pic" sz="quarter" idx="13" hasCustomPrompt="1"/>
          </p:nvPr>
        </p:nvSpPr>
        <p:spPr>
          <a:xfrm>
            <a:off x="6221875" y="1075079"/>
            <a:ext cx="1341437" cy="765294"/>
          </a:xfrm>
          <a:noFill/>
        </p:spPr>
        <p:txBody>
          <a:bodyPr anchor="ctr"/>
          <a:lstStyle>
            <a:lvl1pPr marL="0" indent="0" algn="ctr">
              <a:buNone/>
              <a:defRPr/>
            </a:lvl1pPr>
          </a:lstStyle>
          <a:p>
            <a:r>
              <a:rPr lang="en-US"/>
              <a:t>Client Logo</a:t>
            </a:r>
          </a:p>
        </p:txBody>
      </p:sp>
      <p:sp>
        <p:nvSpPr>
          <p:cNvPr id="9" name="Picture Placeholder 7">
            <a:extLst>
              <a:ext uri="{FF2B5EF4-FFF2-40B4-BE49-F238E27FC236}">
                <a16:creationId xmlns:a16="http://schemas.microsoft.com/office/drawing/2014/main" id="{73823703-1C8A-9443-A8BB-5CAA5AFA6181}"/>
              </a:ext>
            </a:extLst>
          </p:cNvPr>
          <p:cNvSpPr>
            <a:spLocks noGrp="1"/>
          </p:cNvSpPr>
          <p:nvPr>
            <p:ph type="pic" sz="quarter" idx="14" hasCustomPrompt="1"/>
          </p:nvPr>
        </p:nvSpPr>
        <p:spPr>
          <a:xfrm>
            <a:off x="8229911" y="1075079"/>
            <a:ext cx="1341437" cy="765294"/>
          </a:xfrm>
          <a:noFill/>
        </p:spPr>
        <p:txBody>
          <a:bodyPr anchor="ctr"/>
          <a:lstStyle>
            <a:lvl1pPr marL="0" indent="0" algn="ctr">
              <a:buNone/>
              <a:defRPr/>
            </a:lvl1pPr>
          </a:lstStyle>
          <a:p>
            <a:r>
              <a:rPr lang="en-US"/>
              <a:t>Client Logo</a:t>
            </a:r>
          </a:p>
        </p:txBody>
      </p:sp>
      <p:sp>
        <p:nvSpPr>
          <p:cNvPr id="10" name="Picture Placeholder 7">
            <a:extLst>
              <a:ext uri="{FF2B5EF4-FFF2-40B4-BE49-F238E27FC236}">
                <a16:creationId xmlns:a16="http://schemas.microsoft.com/office/drawing/2014/main" id="{0A5404B8-CDC3-0049-A387-A11C26176E0C}"/>
              </a:ext>
            </a:extLst>
          </p:cNvPr>
          <p:cNvSpPr>
            <a:spLocks noGrp="1"/>
          </p:cNvSpPr>
          <p:nvPr>
            <p:ph type="pic" sz="quarter" idx="15" hasCustomPrompt="1"/>
          </p:nvPr>
        </p:nvSpPr>
        <p:spPr>
          <a:xfrm>
            <a:off x="10237946" y="1075079"/>
            <a:ext cx="1341437" cy="765294"/>
          </a:xfrm>
          <a:noFill/>
        </p:spPr>
        <p:txBody>
          <a:bodyPr anchor="ctr"/>
          <a:lstStyle>
            <a:lvl1pPr marL="0" indent="0" algn="ctr">
              <a:buNone/>
              <a:defRPr/>
            </a:lvl1pPr>
          </a:lstStyle>
          <a:p>
            <a:r>
              <a:rPr lang="en-US"/>
              <a:t>Client Logo</a:t>
            </a:r>
          </a:p>
        </p:txBody>
      </p:sp>
      <p:sp>
        <p:nvSpPr>
          <p:cNvPr id="11" name="Picture Placeholder 7">
            <a:extLst>
              <a:ext uri="{FF2B5EF4-FFF2-40B4-BE49-F238E27FC236}">
                <a16:creationId xmlns:a16="http://schemas.microsoft.com/office/drawing/2014/main" id="{F2F6CDDE-F371-034D-92D5-2C1CEDC7BFAB}"/>
              </a:ext>
            </a:extLst>
          </p:cNvPr>
          <p:cNvSpPr>
            <a:spLocks noGrp="1"/>
          </p:cNvSpPr>
          <p:nvPr>
            <p:ph type="pic" sz="quarter" idx="16" hasCustomPrompt="1"/>
          </p:nvPr>
        </p:nvSpPr>
        <p:spPr>
          <a:xfrm>
            <a:off x="6221875" y="2151524"/>
            <a:ext cx="1341437" cy="765294"/>
          </a:xfrm>
          <a:noFill/>
        </p:spPr>
        <p:txBody>
          <a:bodyPr anchor="ctr"/>
          <a:lstStyle>
            <a:lvl1pPr marL="0" indent="0" algn="ctr">
              <a:buNone/>
              <a:defRPr/>
            </a:lvl1pPr>
          </a:lstStyle>
          <a:p>
            <a:r>
              <a:rPr lang="en-US"/>
              <a:t>Client Logo</a:t>
            </a:r>
          </a:p>
        </p:txBody>
      </p:sp>
      <p:sp>
        <p:nvSpPr>
          <p:cNvPr id="12" name="Picture Placeholder 7">
            <a:extLst>
              <a:ext uri="{FF2B5EF4-FFF2-40B4-BE49-F238E27FC236}">
                <a16:creationId xmlns:a16="http://schemas.microsoft.com/office/drawing/2014/main" id="{169270F3-415A-A747-A765-D79D84ECCA6E}"/>
              </a:ext>
            </a:extLst>
          </p:cNvPr>
          <p:cNvSpPr>
            <a:spLocks noGrp="1"/>
          </p:cNvSpPr>
          <p:nvPr>
            <p:ph type="pic" sz="quarter" idx="17" hasCustomPrompt="1"/>
          </p:nvPr>
        </p:nvSpPr>
        <p:spPr>
          <a:xfrm>
            <a:off x="8229910" y="2151524"/>
            <a:ext cx="1341437" cy="765294"/>
          </a:xfrm>
          <a:noFill/>
        </p:spPr>
        <p:txBody>
          <a:bodyPr anchor="ctr"/>
          <a:lstStyle>
            <a:lvl1pPr marL="0" indent="0" algn="ctr">
              <a:buNone/>
              <a:defRPr/>
            </a:lvl1pPr>
          </a:lstStyle>
          <a:p>
            <a:r>
              <a:rPr lang="en-US"/>
              <a:t>Client Logo</a:t>
            </a:r>
          </a:p>
        </p:txBody>
      </p:sp>
      <p:sp>
        <p:nvSpPr>
          <p:cNvPr id="13" name="Picture Placeholder 7">
            <a:extLst>
              <a:ext uri="{FF2B5EF4-FFF2-40B4-BE49-F238E27FC236}">
                <a16:creationId xmlns:a16="http://schemas.microsoft.com/office/drawing/2014/main" id="{9A15E3C8-4B29-6E4C-A195-D1A6A2F8CE40}"/>
              </a:ext>
            </a:extLst>
          </p:cNvPr>
          <p:cNvSpPr>
            <a:spLocks noGrp="1"/>
          </p:cNvSpPr>
          <p:nvPr>
            <p:ph type="pic" sz="quarter" idx="18" hasCustomPrompt="1"/>
          </p:nvPr>
        </p:nvSpPr>
        <p:spPr>
          <a:xfrm>
            <a:off x="10237946" y="2151524"/>
            <a:ext cx="1341437" cy="765294"/>
          </a:xfrm>
          <a:noFill/>
        </p:spPr>
        <p:txBody>
          <a:bodyPr anchor="ctr"/>
          <a:lstStyle>
            <a:lvl1pPr marL="0" indent="0" algn="ctr">
              <a:buNone/>
              <a:defRPr/>
            </a:lvl1pPr>
          </a:lstStyle>
          <a:p>
            <a:r>
              <a:rPr lang="en-US"/>
              <a:t>Client Logo</a:t>
            </a:r>
          </a:p>
        </p:txBody>
      </p:sp>
      <p:sp>
        <p:nvSpPr>
          <p:cNvPr id="17" name="Picture Placeholder 7">
            <a:extLst>
              <a:ext uri="{FF2B5EF4-FFF2-40B4-BE49-F238E27FC236}">
                <a16:creationId xmlns:a16="http://schemas.microsoft.com/office/drawing/2014/main" id="{2181E5D8-DA79-7F46-9F57-6B034FF44D80}"/>
              </a:ext>
            </a:extLst>
          </p:cNvPr>
          <p:cNvSpPr>
            <a:spLocks noGrp="1"/>
          </p:cNvSpPr>
          <p:nvPr>
            <p:ph type="pic" sz="quarter" idx="19" hasCustomPrompt="1"/>
          </p:nvPr>
        </p:nvSpPr>
        <p:spPr>
          <a:xfrm>
            <a:off x="6221875" y="3123798"/>
            <a:ext cx="1341437" cy="765294"/>
          </a:xfrm>
          <a:noFill/>
        </p:spPr>
        <p:txBody>
          <a:bodyPr anchor="ctr"/>
          <a:lstStyle>
            <a:lvl1pPr marL="0" indent="0" algn="ctr">
              <a:buNone/>
              <a:defRPr/>
            </a:lvl1pPr>
          </a:lstStyle>
          <a:p>
            <a:r>
              <a:rPr lang="en-US"/>
              <a:t>Client Logo</a:t>
            </a:r>
          </a:p>
        </p:txBody>
      </p:sp>
      <p:sp>
        <p:nvSpPr>
          <p:cNvPr id="18" name="Picture Placeholder 7">
            <a:extLst>
              <a:ext uri="{FF2B5EF4-FFF2-40B4-BE49-F238E27FC236}">
                <a16:creationId xmlns:a16="http://schemas.microsoft.com/office/drawing/2014/main" id="{6445F49E-CE65-4A4D-92A6-C6307BD6DDFF}"/>
              </a:ext>
            </a:extLst>
          </p:cNvPr>
          <p:cNvSpPr>
            <a:spLocks noGrp="1"/>
          </p:cNvSpPr>
          <p:nvPr>
            <p:ph type="pic" sz="quarter" idx="20" hasCustomPrompt="1"/>
          </p:nvPr>
        </p:nvSpPr>
        <p:spPr>
          <a:xfrm>
            <a:off x="8229910" y="3123798"/>
            <a:ext cx="1341437" cy="765294"/>
          </a:xfrm>
          <a:noFill/>
        </p:spPr>
        <p:txBody>
          <a:bodyPr anchor="ctr"/>
          <a:lstStyle>
            <a:lvl1pPr marL="0" indent="0" algn="ctr">
              <a:buNone/>
              <a:defRPr/>
            </a:lvl1pPr>
          </a:lstStyle>
          <a:p>
            <a:r>
              <a:rPr lang="en-US"/>
              <a:t>Client Logo</a:t>
            </a:r>
          </a:p>
        </p:txBody>
      </p:sp>
      <p:sp>
        <p:nvSpPr>
          <p:cNvPr id="19" name="Picture Placeholder 7">
            <a:extLst>
              <a:ext uri="{FF2B5EF4-FFF2-40B4-BE49-F238E27FC236}">
                <a16:creationId xmlns:a16="http://schemas.microsoft.com/office/drawing/2014/main" id="{EEE3F9DB-EB9C-BE4F-823B-531877B81F5E}"/>
              </a:ext>
            </a:extLst>
          </p:cNvPr>
          <p:cNvSpPr>
            <a:spLocks noGrp="1"/>
          </p:cNvSpPr>
          <p:nvPr>
            <p:ph type="pic" sz="quarter" idx="21" hasCustomPrompt="1"/>
          </p:nvPr>
        </p:nvSpPr>
        <p:spPr>
          <a:xfrm>
            <a:off x="10237946" y="3123798"/>
            <a:ext cx="1341437" cy="765294"/>
          </a:xfrm>
          <a:noFill/>
        </p:spPr>
        <p:txBody>
          <a:bodyPr anchor="ctr"/>
          <a:lstStyle>
            <a:lvl1pPr marL="0" indent="0" algn="ctr">
              <a:buNone/>
              <a:defRPr/>
            </a:lvl1pPr>
          </a:lstStyle>
          <a:p>
            <a:r>
              <a:rPr lang="en-US"/>
              <a:t>Client Logo</a:t>
            </a:r>
          </a:p>
        </p:txBody>
      </p:sp>
      <p:sp>
        <p:nvSpPr>
          <p:cNvPr id="20" name="Picture Placeholder 7">
            <a:extLst>
              <a:ext uri="{FF2B5EF4-FFF2-40B4-BE49-F238E27FC236}">
                <a16:creationId xmlns:a16="http://schemas.microsoft.com/office/drawing/2014/main" id="{1F77D564-9108-AB40-8DD3-23D1F6FEE5BF}"/>
              </a:ext>
            </a:extLst>
          </p:cNvPr>
          <p:cNvSpPr>
            <a:spLocks noGrp="1"/>
          </p:cNvSpPr>
          <p:nvPr>
            <p:ph type="pic" sz="quarter" idx="22" hasCustomPrompt="1"/>
          </p:nvPr>
        </p:nvSpPr>
        <p:spPr>
          <a:xfrm>
            <a:off x="6221875" y="4096072"/>
            <a:ext cx="1341437" cy="765294"/>
          </a:xfrm>
          <a:noFill/>
        </p:spPr>
        <p:txBody>
          <a:bodyPr anchor="ctr"/>
          <a:lstStyle>
            <a:lvl1pPr marL="0" indent="0" algn="ctr">
              <a:buNone/>
              <a:defRPr/>
            </a:lvl1pPr>
          </a:lstStyle>
          <a:p>
            <a:r>
              <a:rPr lang="en-US"/>
              <a:t>Client Logo</a:t>
            </a:r>
          </a:p>
        </p:txBody>
      </p:sp>
      <p:sp>
        <p:nvSpPr>
          <p:cNvPr id="21" name="Picture Placeholder 7">
            <a:extLst>
              <a:ext uri="{FF2B5EF4-FFF2-40B4-BE49-F238E27FC236}">
                <a16:creationId xmlns:a16="http://schemas.microsoft.com/office/drawing/2014/main" id="{4D040AF5-EB9A-084C-BDA7-CCD5375FBFD3}"/>
              </a:ext>
            </a:extLst>
          </p:cNvPr>
          <p:cNvSpPr>
            <a:spLocks noGrp="1"/>
          </p:cNvSpPr>
          <p:nvPr>
            <p:ph type="pic" sz="quarter" idx="23" hasCustomPrompt="1"/>
          </p:nvPr>
        </p:nvSpPr>
        <p:spPr>
          <a:xfrm>
            <a:off x="8229910" y="4096072"/>
            <a:ext cx="1341437" cy="765294"/>
          </a:xfrm>
          <a:noFill/>
        </p:spPr>
        <p:txBody>
          <a:bodyPr anchor="ctr"/>
          <a:lstStyle>
            <a:lvl1pPr marL="0" indent="0" algn="ctr">
              <a:buNone/>
              <a:defRPr/>
            </a:lvl1pPr>
          </a:lstStyle>
          <a:p>
            <a:r>
              <a:rPr lang="en-US"/>
              <a:t>Client Logo</a:t>
            </a:r>
          </a:p>
        </p:txBody>
      </p:sp>
      <p:sp>
        <p:nvSpPr>
          <p:cNvPr id="22" name="Picture Placeholder 7">
            <a:extLst>
              <a:ext uri="{FF2B5EF4-FFF2-40B4-BE49-F238E27FC236}">
                <a16:creationId xmlns:a16="http://schemas.microsoft.com/office/drawing/2014/main" id="{E908DD8D-7B9A-A14C-BB7C-594BDD68A245}"/>
              </a:ext>
            </a:extLst>
          </p:cNvPr>
          <p:cNvSpPr>
            <a:spLocks noGrp="1"/>
          </p:cNvSpPr>
          <p:nvPr>
            <p:ph type="pic" sz="quarter" idx="24" hasCustomPrompt="1"/>
          </p:nvPr>
        </p:nvSpPr>
        <p:spPr>
          <a:xfrm>
            <a:off x="10237946" y="4096072"/>
            <a:ext cx="1341437" cy="765294"/>
          </a:xfrm>
          <a:noFill/>
        </p:spPr>
        <p:txBody>
          <a:bodyPr anchor="ctr"/>
          <a:lstStyle>
            <a:lvl1pPr marL="0" indent="0" algn="ctr">
              <a:buNone/>
              <a:defRPr/>
            </a:lvl1pPr>
          </a:lstStyle>
          <a:p>
            <a:r>
              <a:rPr lang="en-US"/>
              <a:t>Client Logo</a:t>
            </a:r>
          </a:p>
        </p:txBody>
      </p:sp>
      <p:sp>
        <p:nvSpPr>
          <p:cNvPr id="23" name="Picture Placeholder 7">
            <a:extLst>
              <a:ext uri="{FF2B5EF4-FFF2-40B4-BE49-F238E27FC236}">
                <a16:creationId xmlns:a16="http://schemas.microsoft.com/office/drawing/2014/main" id="{0848EB05-1277-4241-9AC1-B019C297564A}"/>
              </a:ext>
            </a:extLst>
          </p:cNvPr>
          <p:cNvSpPr>
            <a:spLocks noGrp="1"/>
          </p:cNvSpPr>
          <p:nvPr>
            <p:ph type="pic" sz="quarter" idx="25" hasCustomPrompt="1"/>
          </p:nvPr>
        </p:nvSpPr>
        <p:spPr>
          <a:xfrm>
            <a:off x="6221875" y="5114644"/>
            <a:ext cx="1341437" cy="765294"/>
          </a:xfrm>
          <a:noFill/>
        </p:spPr>
        <p:txBody>
          <a:bodyPr anchor="ctr"/>
          <a:lstStyle>
            <a:lvl1pPr marL="0" indent="0" algn="ctr">
              <a:buNone/>
              <a:defRPr/>
            </a:lvl1pPr>
          </a:lstStyle>
          <a:p>
            <a:r>
              <a:rPr lang="en-US"/>
              <a:t>Client Logo</a:t>
            </a:r>
          </a:p>
        </p:txBody>
      </p:sp>
      <p:sp>
        <p:nvSpPr>
          <p:cNvPr id="24" name="Picture Placeholder 7">
            <a:extLst>
              <a:ext uri="{FF2B5EF4-FFF2-40B4-BE49-F238E27FC236}">
                <a16:creationId xmlns:a16="http://schemas.microsoft.com/office/drawing/2014/main" id="{E310FA1B-E0C8-E84F-AC76-8CE15783E245}"/>
              </a:ext>
            </a:extLst>
          </p:cNvPr>
          <p:cNvSpPr>
            <a:spLocks noGrp="1"/>
          </p:cNvSpPr>
          <p:nvPr>
            <p:ph type="pic" sz="quarter" idx="26" hasCustomPrompt="1"/>
          </p:nvPr>
        </p:nvSpPr>
        <p:spPr>
          <a:xfrm>
            <a:off x="8229910" y="5114644"/>
            <a:ext cx="1341437" cy="765294"/>
          </a:xfrm>
          <a:noFill/>
        </p:spPr>
        <p:txBody>
          <a:bodyPr anchor="ctr"/>
          <a:lstStyle>
            <a:lvl1pPr marL="0" indent="0" algn="ctr">
              <a:buNone/>
              <a:defRPr/>
            </a:lvl1pPr>
          </a:lstStyle>
          <a:p>
            <a:r>
              <a:rPr lang="en-US"/>
              <a:t>Client Logo</a:t>
            </a:r>
          </a:p>
        </p:txBody>
      </p:sp>
      <p:sp>
        <p:nvSpPr>
          <p:cNvPr id="25" name="Picture Placeholder 7">
            <a:extLst>
              <a:ext uri="{FF2B5EF4-FFF2-40B4-BE49-F238E27FC236}">
                <a16:creationId xmlns:a16="http://schemas.microsoft.com/office/drawing/2014/main" id="{36BC7121-4F04-324D-82DD-B62FC97BC9F1}"/>
              </a:ext>
            </a:extLst>
          </p:cNvPr>
          <p:cNvSpPr>
            <a:spLocks noGrp="1"/>
          </p:cNvSpPr>
          <p:nvPr>
            <p:ph type="pic" sz="quarter" idx="27" hasCustomPrompt="1"/>
          </p:nvPr>
        </p:nvSpPr>
        <p:spPr>
          <a:xfrm>
            <a:off x="10237946" y="5114644"/>
            <a:ext cx="1341437" cy="765294"/>
          </a:xfrm>
          <a:noFill/>
        </p:spPr>
        <p:txBody>
          <a:bodyPr anchor="ctr"/>
          <a:lstStyle>
            <a:lvl1pPr marL="0" indent="0" algn="ctr">
              <a:buNone/>
              <a:defRPr/>
            </a:lvl1pPr>
          </a:lstStyle>
          <a:p>
            <a:r>
              <a:rPr lang="en-US"/>
              <a:t>Client Logo</a:t>
            </a:r>
          </a:p>
        </p:txBody>
      </p:sp>
    </p:spTree>
    <p:extLst>
      <p:ext uri="{BB962C8B-B14F-4D97-AF65-F5344CB8AC3E}">
        <p14:creationId xmlns:p14="http://schemas.microsoft.com/office/powerpoint/2010/main" val="311446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9" name="Picture Placeholder 2">
            <a:extLst>
              <a:ext uri="{FF2B5EF4-FFF2-40B4-BE49-F238E27FC236}">
                <a16:creationId xmlns:a16="http://schemas.microsoft.com/office/drawing/2014/main" id="{D68B37E5-C47B-1641-9A35-83B5916C2A07}"/>
              </a:ext>
            </a:extLst>
          </p:cNvPr>
          <p:cNvSpPr>
            <a:spLocks noGrp="1"/>
          </p:cNvSpPr>
          <p:nvPr>
            <p:ph type="pic" sz="quarter" idx="14" hasCustomPrompt="1"/>
          </p:nvPr>
        </p:nvSpPr>
        <p:spPr>
          <a:xfrm>
            <a:off x="340695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560741"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1" name="Picture Placeholder 2">
            <a:extLst>
              <a:ext uri="{FF2B5EF4-FFF2-40B4-BE49-F238E27FC236}">
                <a16:creationId xmlns:a16="http://schemas.microsoft.com/office/drawing/2014/main" id="{AF39D087-1DC6-3E46-87E9-485A71B34245}"/>
              </a:ext>
            </a:extLst>
          </p:cNvPr>
          <p:cNvSpPr>
            <a:spLocks noGrp="1"/>
          </p:cNvSpPr>
          <p:nvPr>
            <p:ph type="pic" sz="quarter" idx="16" hasCustomPrompt="1"/>
          </p:nvPr>
        </p:nvSpPr>
        <p:spPr>
          <a:xfrm>
            <a:off x="620550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2" name="Picture Placeholder 2">
            <a:extLst>
              <a:ext uri="{FF2B5EF4-FFF2-40B4-BE49-F238E27FC236}">
                <a16:creationId xmlns:a16="http://schemas.microsoft.com/office/drawing/2014/main" id="{CAF75F10-360C-DF47-B2BA-BB8A53920B23}"/>
              </a:ext>
            </a:extLst>
          </p:cNvPr>
          <p:cNvSpPr>
            <a:spLocks noGrp="1"/>
          </p:cNvSpPr>
          <p:nvPr>
            <p:ph type="pic" sz="quarter" idx="17" hasCustomPrompt="1"/>
          </p:nvPr>
        </p:nvSpPr>
        <p:spPr>
          <a:xfrm>
            <a:off x="9003539"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3" name="Picture Placeholder 2">
            <a:extLst>
              <a:ext uri="{FF2B5EF4-FFF2-40B4-BE49-F238E27FC236}">
                <a16:creationId xmlns:a16="http://schemas.microsoft.com/office/drawing/2014/main" id="{57A78F6F-2FE5-AC44-9924-DCBFA03D4488}"/>
              </a:ext>
            </a:extLst>
          </p:cNvPr>
          <p:cNvSpPr>
            <a:spLocks noGrp="1"/>
          </p:cNvSpPr>
          <p:nvPr>
            <p:ph type="pic" sz="quarter" idx="18" hasCustomPrompt="1"/>
          </p:nvPr>
        </p:nvSpPr>
        <p:spPr>
          <a:xfrm>
            <a:off x="340695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4" name="Picture Placeholder 2">
            <a:extLst>
              <a:ext uri="{FF2B5EF4-FFF2-40B4-BE49-F238E27FC236}">
                <a16:creationId xmlns:a16="http://schemas.microsoft.com/office/drawing/2014/main" id="{58B94BC4-2D82-5641-B93D-B4542C823090}"/>
              </a:ext>
            </a:extLst>
          </p:cNvPr>
          <p:cNvSpPr>
            <a:spLocks noGrp="1"/>
          </p:cNvSpPr>
          <p:nvPr>
            <p:ph type="pic" sz="quarter" idx="19" hasCustomPrompt="1"/>
          </p:nvPr>
        </p:nvSpPr>
        <p:spPr>
          <a:xfrm>
            <a:off x="560741"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5" name="Picture Placeholder 2">
            <a:extLst>
              <a:ext uri="{FF2B5EF4-FFF2-40B4-BE49-F238E27FC236}">
                <a16:creationId xmlns:a16="http://schemas.microsoft.com/office/drawing/2014/main" id="{A79B6033-59A8-F046-8FE6-5B57579A633C}"/>
              </a:ext>
            </a:extLst>
          </p:cNvPr>
          <p:cNvSpPr>
            <a:spLocks noGrp="1"/>
          </p:cNvSpPr>
          <p:nvPr>
            <p:ph type="pic" sz="quarter" idx="20" hasCustomPrompt="1"/>
          </p:nvPr>
        </p:nvSpPr>
        <p:spPr>
          <a:xfrm>
            <a:off x="620550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6" name="Picture Placeholder 2">
            <a:extLst>
              <a:ext uri="{FF2B5EF4-FFF2-40B4-BE49-F238E27FC236}">
                <a16:creationId xmlns:a16="http://schemas.microsoft.com/office/drawing/2014/main" id="{33008A81-607B-6849-A0CB-72AC505EBADB}"/>
              </a:ext>
            </a:extLst>
          </p:cNvPr>
          <p:cNvSpPr>
            <a:spLocks noGrp="1"/>
          </p:cNvSpPr>
          <p:nvPr>
            <p:ph type="pic" sz="quarter" idx="21" hasCustomPrompt="1"/>
          </p:nvPr>
        </p:nvSpPr>
        <p:spPr>
          <a:xfrm>
            <a:off x="9003539"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pic>
        <p:nvPicPr>
          <p:cNvPr id="15" name="Picture 7">
            <a:extLst>
              <a:ext uri="{FF2B5EF4-FFF2-40B4-BE49-F238E27FC236}">
                <a16:creationId xmlns:a16="http://schemas.microsoft.com/office/drawing/2014/main" id="{6476B0B4-A6CB-7844-893F-4D11F4DD7C8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4117479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B5927F4-05E8-D342-8268-0975D9C26918}"/>
              </a:ext>
            </a:extLst>
          </p:cNvPr>
          <p:cNvSpPr>
            <a:spLocks noGrp="1"/>
          </p:cNvSpPr>
          <p:nvPr>
            <p:ph type="pic" sz="quarter" idx="13"/>
          </p:nvPr>
        </p:nvSpPr>
        <p:spPr>
          <a:xfrm>
            <a:off x="609599" y="719137"/>
            <a:ext cx="1638301" cy="1638301"/>
          </a:xfrm>
          <a:prstGeom prst="ellipse">
            <a:avLst/>
          </a:prstGeom>
          <a:solidFill>
            <a:schemeClr val="accent3"/>
          </a:solidFill>
        </p:spPr>
        <p:txBody>
          <a:bodyPr lIns="0" tIns="0" rIns="0" bIns="0" anchor="ctr"/>
          <a:lstStyle>
            <a:lvl1pPr marL="0" indent="0" algn="ctr">
              <a:buNone/>
              <a:defRPr/>
            </a:lvl1pPr>
          </a:lstStyle>
          <a:p>
            <a:r>
              <a:rPr lang="en-US"/>
              <a:t>Click icon to 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3351015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Cirlce Photo">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8070862" y="-2596215"/>
            <a:ext cx="5775624" cy="5846438"/>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2800" b="1">
                <a:solidFill>
                  <a:schemeClr val="bg1"/>
                </a:solidFill>
              </a:defRPr>
            </a:lvl1pPr>
          </a:lstStyle>
          <a:p>
            <a:r>
              <a:rPr lang="en-US" dirty="0"/>
              <a:t>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spTree>
    <p:extLst>
      <p:ext uri="{BB962C8B-B14F-4D97-AF65-F5344CB8AC3E}">
        <p14:creationId xmlns:p14="http://schemas.microsoft.com/office/powerpoint/2010/main" val="2038220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205538" y="1079500"/>
            <a:ext cx="5373687" cy="516890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22B38CDB-0EF0-3A45-A43C-F01C0A1442D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53541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8" name="Chart Placeholder 7"/>
          <p:cNvSpPr>
            <a:spLocks noGrp="1"/>
          </p:cNvSpPr>
          <p:nvPr>
            <p:ph type="chart" sz="quarter" idx="13" hasCustomPrompt="1"/>
          </p:nvPr>
        </p:nvSpPr>
        <p:spPr>
          <a:xfrm>
            <a:off x="609600" y="2159089"/>
            <a:ext cx="10969625" cy="193909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pic>
        <p:nvPicPr>
          <p:cNvPr id="6" name="Picture 9">
            <a:extLst>
              <a:ext uri="{FF2B5EF4-FFF2-40B4-BE49-F238E27FC236}">
                <a16:creationId xmlns:a16="http://schemas.microsoft.com/office/drawing/2014/main" id="{703DFA4D-2E1A-FD43-A649-6257A7870BF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266272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harts">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2575817"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1" name="Chart Placeholder 7"/>
          <p:cNvSpPr>
            <a:spLocks noGrp="1"/>
          </p:cNvSpPr>
          <p:nvPr>
            <p:ph type="chart" sz="quarter" idx="14" hasCustomPrompt="1"/>
          </p:nvPr>
        </p:nvSpPr>
        <p:spPr>
          <a:xfrm>
            <a:off x="3436492" y="2159088"/>
            <a:ext cx="254696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2" name="Chart Placeholder 7"/>
          <p:cNvSpPr>
            <a:spLocks noGrp="1"/>
          </p:cNvSpPr>
          <p:nvPr>
            <p:ph type="chart" sz="quarter" idx="15" hasCustomPrompt="1"/>
          </p:nvPr>
        </p:nvSpPr>
        <p:spPr>
          <a:xfrm>
            <a:off x="6234366" y="2159088"/>
            <a:ext cx="254712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3" name="Chart Placeholder 7"/>
          <p:cNvSpPr>
            <a:spLocks noGrp="1"/>
          </p:cNvSpPr>
          <p:nvPr>
            <p:ph type="chart" sz="quarter" idx="16" hasCustomPrompt="1"/>
          </p:nvPr>
        </p:nvSpPr>
        <p:spPr>
          <a:xfrm>
            <a:off x="9032240" y="2159088"/>
            <a:ext cx="254728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9" name="Picture 9">
            <a:extLst>
              <a:ext uri="{FF2B5EF4-FFF2-40B4-BE49-F238E27FC236}">
                <a16:creationId xmlns:a16="http://schemas.microsoft.com/office/drawing/2014/main" id="{D0CEC0A5-7F25-A548-9739-2306DA0BFC3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401038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593570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10969625" cy="3418679"/>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0EF85BDC-4735-F64E-B956-A6CE8158F7E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879461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Half Circle Photo">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AF7F7"/>
          </a:solidFill>
        </p:spPr>
        <p:txBody>
          <a:bodyPr wrap="square" lIns="0" tIns="0" rIns="0" bIns="0" rtlCol="0"/>
          <a:lstStyle/>
          <a:p>
            <a:endParaRPr sz="1092"/>
          </a:p>
        </p:txBody>
      </p:sp>
      <p:sp>
        <p:nvSpPr>
          <p:cNvPr id="17" name="bg object 17"/>
          <p:cNvSpPr/>
          <p:nvPr/>
        </p:nvSpPr>
        <p:spPr>
          <a:xfrm>
            <a:off x="10649478" y="565209"/>
            <a:ext cx="933077" cy="242591"/>
          </a:xfrm>
          <a:custGeom>
            <a:avLst/>
            <a:gdLst/>
            <a:ahLst/>
            <a:cxnLst/>
            <a:rect l="l" t="t" r="r" b="b"/>
            <a:pathLst>
              <a:path w="1538605" h="400050">
                <a:moveTo>
                  <a:pt x="268351" y="309384"/>
                </a:moveTo>
                <a:lnTo>
                  <a:pt x="238442" y="247637"/>
                </a:lnTo>
                <a:lnTo>
                  <a:pt x="162382" y="220497"/>
                </a:lnTo>
                <a:lnTo>
                  <a:pt x="128193" y="215379"/>
                </a:lnTo>
                <a:lnTo>
                  <a:pt x="110972" y="211607"/>
                </a:lnTo>
                <a:lnTo>
                  <a:pt x="98069" y="207035"/>
                </a:lnTo>
                <a:lnTo>
                  <a:pt x="89966" y="200228"/>
                </a:lnTo>
                <a:lnTo>
                  <a:pt x="87160" y="189725"/>
                </a:lnTo>
                <a:lnTo>
                  <a:pt x="89750" y="180225"/>
                </a:lnTo>
                <a:lnTo>
                  <a:pt x="97637" y="172643"/>
                </a:lnTo>
                <a:lnTo>
                  <a:pt x="110959" y="167614"/>
                </a:lnTo>
                <a:lnTo>
                  <a:pt x="129895" y="165798"/>
                </a:lnTo>
                <a:lnTo>
                  <a:pt x="151320" y="167271"/>
                </a:lnTo>
                <a:lnTo>
                  <a:pt x="171780" y="171145"/>
                </a:lnTo>
                <a:lnTo>
                  <a:pt x="190944" y="176618"/>
                </a:lnTo>
                <a:lnTo>
                  <a:pt x="208521" y="182892"/>
                </a:lnTo>
                <a:lnTo>
                  <a:pt x="220192" y="185534"/>
                </a:lnTo>
                <a:lnTo>
                  <a:pt x="231394" y="183540"/>
                </a:lnTo>
                <a:lnTo>
                  <a:pt x="240982" y="177368"/>
                </a:lnTo>
                <a:lnTo>
                  <a:pt x="247840" y="167513"/>
                </a:lnTo>
                <a:lnTo>
                  <a:pt x="256387" y="136753"/>
                </a:lnTo>
                <a:lnTo>
                  <a:pt x="228155" y="123977"/>
                </a:lnTo>
                <a:lnTo>
                  <a:pt x="197205" y="114096"/>
                </a:lnTo>
                <a:lnTo>
                  <a:pt x="163360" y="107416"/>
                </a:lnTo>
                <a:lnTo>
                  <a:pt x="126479" y="104267"/>
                </a:lnTo>
                <a:lnTo>
                  <a:pt x="80365" y="108991"/>
                </a:lnTo>
                <a:lnTo>
                  <a:pt x="42087" y="125425"/>
                </a:lnTo>
                <a:lnTo>
                  <a:pt x="15671" y="153060"/>
                </a:lnTo>
                <a:lnTo>
                  <a:pt x="5130" y="191439"/>
                </a:lnTo>
                <a:lnTo>
                  <a:pt x="9613" y="222161"/>
                </a:lnTo>
                <a:lnTo>
                  <a:pt x="25641" y="247421"/>
                </a:lnTo>
                <a:lnTo>
                  <a:pt x="57048" y="266915"/>
                </a:lnTo>
                <a:lnTo>
                  <a:pt x="107683" y="280327"/>
                </a:lnTo>
                <a:lnTo>
                  <a:pt x="124777" y="282028"/>
                </a:lnTo>
                <a:lnTo>
                  <a:pt x="149796" y="285584"/>
                </a:lnTo>
                <a:lnTo>
                  <a:pt x="169862" y="289941"/>
                </a:lnTo>
                <a:lnTo>
                  <a:pt x="183184" y="297180"/>
                </a:lnTo>
                <a:lnTo>
                  <a:pt x="188023" y="309384"/>
                </a:lnTo>
                <a:lnTo>
                  <a:pt x="183908" y="322313"/>
                </a:lnTo>
                <a:lnTo>
                  <a:pt x="171780" y="330746"/>
                </a:lnTo>
                <a:lnTo>
                  <a:pt x="151968" y="335343"/>
                </a:lnTo>
                <a:lnTo>
                  <a:pt x="124777" y="336727"/>
                </a:lnTo>
                <a:lnTo>
                  <a:pt x="93903" y="333362"/>
                </a:lnTo>
                <a:lnTo>
                  <a:pt x="66230" y="325196"/>
                </a:lnTo>
                <a:lnTo>
                  <a:pt x="43053" y="315099"/>
                </a:lnTo>
                <a:lnTo>
                  <a:pt x="25641" y="305955"/>
                </a:lnTo>
                <a:lnTo>
                  <a:pt x="0" y="364083"/>
                </a:lnTo>
                <a:lnTo>
                  <a:pt x="30784" y="379780"/>
                </a:lnTo>
                <a:lnTo>
                  <a:pt x="63030" y="390994"/>
                </a:lnTo>
                <a:lnTo>
                  <a:pt x="94945" y="397725"/>
                </a:lnTo>
                <a:lnTo>
                  <a:pt x="124777" y="399973"/>
                </a:lnTo>
                <a:lnTo>
                  <a:pt x="187350" y="394716"/>
                </a:lnTo>
                <a:lnTo>
                  <a:pt x="231813" y="377113"/>
                </a:lnTo>
                <a:lnTo>
                  <a:pt x="258660" y="348297"/>
                </a:lnTo>
                <a:lnTo>
                  <a:pt x="268351" y="309384"/>
                </a:lnTo>
                <a:close/>
              </a:path>
              <a:path w="1538605" h="400050">
                <a:moveTo>
                  <a:pt x="355523" y="0"/>
                </a:moveTo>
                <a:lnTo>
                  <a:pt x="280327" y="0"/>
                </a:lnTo>
                <a:lnTo>
                  <a:pt x="280327" y="360667"/>
                </a:lnTo>
                <a:lnTo>
                  <a:pt x="282727" y="372681"/>
                </a:lnTo>
                <a:lnTo>
                  <a:pt x="289293" y="382447"/>
                </a:lnTo>
                <a:lnTo>
                  <a:pt x="299072" y="389026"/>
                </a:lnTo>
                <a:lnTo>
                  <a:pt x="311086" y="391426"/>
                </a:lnTo>
                <a:lnTo>
                  <a:pt x="355523" y="391426"/>
                </a:lnTo>
                <a:lnTo>
                  <a:pt x="355523" y="0"/>
                </a:lnTo>
                <a:close/>
              </a:path>
              <a:path w="1538605" h="400050">
                <a:moveTo>
                  <a:pt x="661479" y="112814"/>
                </a:moveTo>
                <a:lnTo>
                  <a:pt x="589699" y="112814"/>
                </a:lnTo>
                <a:lnTo>
                  <a:pt x="589699" y="251269"/>
                </a:lnTo>
                <a:lnTo>
                  <a:pt x="584492" y="282028"/>
                </a:lnTo>
                <a:lnTo>
                  <a:pt x="569823" y="306387"/>
                </a:lnTo>
                <a:lnTo>
                  <a:pt x="547154" y="322414"/>
                </a:lnTo>
                <a:lnTo>
                  <a:pt x="517906" y="328180"/>
                </a:lnTo>
                <a:lnTo>
                  <a:pt x="487946" y="322173"/>
                </a:lnTo>
                <a:lnTo>
                  <a:pt x="465353" y="305752"/>
                </a:lnTo>
                <a:lnTo>
                  <a:pt x="451091" y="281305"/>
                </a:lnTo>
                <a:lnTo>
                  <a:pt x="446112" y="251269"/>
                </a:lnTo>
                <a:lnTo>
                  <a:pt x="451091" y="221221"/>
                </a:lnTo>
                <a:lnTo>
                  <a:pt x="465353" y="196786"/>
                </a:lnTo>
                <a:lnTo>
                  <a:pt x="487946" y="180352"/>
                </a:lnTo>
                <a:lnTo>
                  <a:pt x="517906" y="174345"/>
                </a:lnTo>
                <a:lnTo>
                  <a:pt x="547154" y="180111"/>
                </a:lnTo>
                <a:lnTo>
                  <a:pt x="569823" y="196138"/>
                </a:lnTo>
                <a:lnTo>
                  <a:pt x="584492" y="220497"/>
                </a:lnTo>
                <a:lnTo>
                  <a:pt x="589699" y="251269"/>
                </a:lnTo>
                <a:lnTo>
                  <a:pt x="589699" y="112814"/>
                </a:lnTo>
                <a:lnTo>
                  <a:pt x="587984" y="112814"/>
                </a:lnTo>
                <a:lnTo>
                  <a:pt x="587984" y="143586"/>
                </a:lnTo>
                <a:lnTo>
                  <a:pt x="572490" y="127342"/>
                </a:lnTo>
                <a:lnTo>
                  <a:pt x="553796" y="114947"/>
                </a:lnTo>
                <a:lnTo>
                  <a:pt x="531266" y="107048"/>
                </a:lnTo>
                <a:lnTo>
                  <a:pt x="504228" y="104267"/>
                </a:lnTo>
                <a:lnTo>
                  <a:pt x="459816" y="111506"/>
                </a:lnTo>
                <a:lnTo>
                  <a:pt x="422135" y="131889"/>
                </a:lnTo>
                <a:lnTo>
                  <a:pt x="392976" y="163334"/>
                </a:lnTo>
                <a:lnTo>
                  <a:pt x="374167" y="203809"/>
                </a:lnTo>
                <a:lnTo>
                  <a:pt x="367487" y="251269"/>
                </a:lnTo>
                <a:lnTo>
                  <a:pt x="374332" y="298716"/>
                </a:lnTo>
                <a:lnTo>
                  <a:pt x="393471" y="339191"/>
                </a:lnTo>
                <a:lnTo>
                  <a:pt x="422871" y="370649"/>
                </a:lnTo>
                <a:lnTo>
                  <a:pt x="460476" y="391020"/>
                </a:lnTo>
                <a:lnTo>
                  <a:pt x="504228" y="398259"/>
                </a:lnTo>
                <a:lnTo>
                  <a:pt x="530542" y="395516"/>
                </a:lnTo>
                <a:lnTo>
                  <a:pt x="553161" y="387794"/>
                </a:lnTo>
                <a:lnTo>
                  <a:pt x="572249" y="375907"/>
                </a:lnTo>
                <a:lnTo>
                  <a:pt x="587984" y="360667"/>
                </a:lnTo>
                <a:lnTo>
                  <a:pt x="590397" y="372681"/>
                </a:lnTo>
                <a:lnTo>
                  <a:pt x="596963" y="382460"/>
                </a:lnTo>
                <a:lnTo>
                  <a:pt x="606729" y="389026"/>
                </a:lnTo>
                <a:lnTo>
                  <a:pt x="618756" y="391426"/>
                </a:lnTo>
                <a:lnTo>
                  <a:pt x="661479" y="391426"/>
                </a:lnTo>
                <a:lnTo>
                  <a:pt x="661479" y="360667"/>
                </a:lnTo>
                <a:lnTo>
                  <a:pt x="661479" y="328180"/>
                </a:lnTo>
                <a:lnTo>
                  <a:pt x="661479" y="174345"/>
                </a:lnTo>
                <a:lnTo>
                  <a:pt x="661479" y="143586"/>
                </a:lnTo>
                <a:lnTo>
                  <a:pt x="661479" y="112814"/>
                </a:lnTo>
                <a:close/>
              </a:path>
              <a:path w="1538605" h="400050">
                <a:moveTo>
                  <a:pt x="757199" y="0"/>
                </a:moveTo>
                <a:lnTo>
                  <a:pt x="681990" y="0"/>
                </a:lnTo>
                <a:lnTo>
                  <a:pt x="681990" y="360667"/>
                </a:lnTo>
                <a:lnTo>
                  <a:pt x="684390" y="372681"/>
                </a:lnTo>
                <a:lnTo>
                  <a:pt x="690968" y="382447"/>
                </a:lnTo>
                <a:lnTo>
                  <a:pt x="700747" y="389026"/>
                </a:lnTo>
                <a:lnTo>
                  <a:pt x="712762" y="391426"/>
                </a:lnTo>
                <a:lnTo>
                  <a:pt x="757199" y="391426"/>
                </a:lnTo>
                <a:lnTo>
                  <a:pt x="757199" y="0"/>
                </a:lnTo>
                <a:close/>
              </a:path>
              <a:path w="1538605" h="400050">
                <a:moveTo>
                  <a:pt x="1073416" y="251269"/>
                </a:moveTo>
                <a:lnTo>
                  <a:pt x="1065974" y="202996"/>
                </a:lnTo>
                <a:lnTo>
                  <a:pt x="1044981" y="162102"/>
                </a:lnTo>
                <a:lnTo>
                  <a:pt x="1012507" y="130657"/>
                </a:lnTo>
                <a:lnTo>
                  <a:pt x="996505" y="123037"/>
                </a:lnTo>
                <a:lnTo>
                  <a:pt x="996505" y="251269"/>
                </a:lnTo>
                <a:lnTo>
                  <a:pt x="990765" y="282028"/>
                </a:lnTo>
                <a:lnTo>
                  <a:pt x="974928" y="306387"/>
                </a:lnTo>
                <a:lnTo>
                  <a:pt x="951077" y="322414"/>
                </a:lnTo>
                <a:lnTo>
                  <a:pt x="921296" y="328180"/>
                </a:lnTo>
                <a:lnTo>
                  <a:pt x="891527" y="322656"/>
                </a:lnTo>
                <a:lnTo>
                  <a:pt x="867664" y="307035"/>
                </a:lnTo>
                <a:lnTo>
                  <a:pt x="851827" y="282752"/>
                </a:lnTo>
                <a:lnTo>
                  <a:pt x="846086" y="251269"/>
                </a:lnTo>
                <a:lnTo>
                  <a:pt x="851827" y="219773"/>
                </a:lnTo>
                <a:lnTo>
                  <a:pt x="867664" y="195503"/>
                </a:lnTo>
                <a:lnTo>
                  <a:pt x="891527" y="179870"/>
                </a:lnTo>
                <a:lnTo>
                  <a:pt x="921296" y="174345"/>
                </a:lnTo>
                <a:lnTo>
                  <a:pt x="951077" y="179870"/>
                </a:lnTo>
                <a:lnTo>
                  <a:pt x="974928" y="195503"/>
                </a:lnTo>
                <a:lnTo>
                  <a:pt x="990765" y="219773"/>
                </a:lnTo>
                <a:lnTo>
                  <a:pt x="996505" y="251269"/>
                </a:lnTo>
                <a:lnTo>
                  <a:pt x="996505" y="123037"/>
                </a:lnTo>
                <a:lnTo>
                  <a:pt x="970597" y="110693"/>
                </a:lnTo>
                <a:lnTo>
                  <a:pt x="921296" y="104267"/>
                </a:lnTo>
                <a:lnTo>
                  <a:pt x="872007" y="111353"/>
                </a:lnTo>
                <a:lnTo>
                  <a:pt x="830084" y="131394"/>
                </a:lnTo>
                <a:lnTo>
                  <a:pt x="797610" y="162598"/>
                </a:lnTo>
                <a:lnTo>
                  <a:pt x="776617" y="203161"/>
                </a:lnTo>
                <a:lnTo>
                  <a:pt x="769162" y="251269"/>
                </a:lnTo>
                <a:lnTo>
                  <a:pt x="776617" y="298716"/>
                </a:lnTo>
                <a:lnTo>
                  <a:pt x="797610" y="339191"/>
                </a:lnTo>
                <a:lnTo>
                  <a:pt x="830084" y="370649"/>
                </a:lnTo>
                <a:lnTo>
                  <a:pt x="872007" y="391020"/>
                </a:lnTo>
                <a:lnTo>
                  <a:pt x="921296" y="398259"/>
                </a:lnTo>
                <a:lnTo>
                  <a:pt x="970597" y="391185"/>
                </a:lnTo>
                <a:lnTo>
                  <a:pt x="1012507" y="371132"/>
                </a:lnTo>
                <a:lnTo>
                  <a:pt x="1044981" y="339928"/>
                </a:lnTo>
                <a:lnTo>
                  <a:pt x="1051052" y="328180"/>
                </a:lnTo>
                <a:lnTo>
                  <a:pt x="1065974" y="299377"/>
                </a:lnTo>
                <a:lnTo>
                  <a:pt x="1073416" y="251269"/>
                </a:lnTo>
                <a:close/>
              </a:path>
              <a:path w="1538605" h="400050">
                <a:moveTo>
                  <a:pt x="1538351" y="218795"/>
                </a:moveTo>
                <a:lnTo>
                  <a:pt x="1530362" y="174294"/>
                </a:lnTo>
                <a:lnTo>
                  <a:pt x="1507794" y="139738"/>
                </a:lnTo>
                <a:lnTo>
                  <a:pt x="1472730" y="117348"/>
                </a:lnTo>
                <a:lnTo>
                  <a:pt x="1427238" y="109385"/>
                </a:lnTo>
                <a:lnTo>
                  <a:pt x="1399540" y="111823"/>
                </a:lnTo>
                <a:lnTo>
                  <a:pt x="1373606" y="119862"/>
                </a:lnTo>
                <a:lnTo>
                  <a:pt x="1350568" y="134632"/>
                </a:lnTo>
                <a:lnTo>
                  <a:pt x="1331518" y="157251"/>
                </a:lnTo>
                <a:lnTo>
                  <a:pt x="1314932" y="137515"/>
                </a:lnTo>
                <a:lnTo>
                  <a:pt x="1293710" y="122428"/>
                </a:lnTo>
                <a:lnTo>
                  <a:pt x="1268310" y="112776"/>
                </a:lnTo>
                <a:lnTo>
                  <a:pt x="1239227" y="109385"/>
                </a:lnTo>
                <a:lnTo>
                  <a:pt x="1216304" y="111709"/>
                </a:lnTo>
                <a:lnTo>
                  <a:pt x="1194358" y="119011"/>
                </a:lnTo>
                <a:lnTo>
                  <a:pt x="1174318" y="131749"/>
                </a:lnTo>
                <a:lnTo>
                  <a:pt x="1157173" y="150418"/>
                </a:lnTo>
                <a:lnTo>
                  <a:pt x="1157173" y="117944"/>
                </a:lnTo>
                <a:lnTo>
                  <a:pt x="1083678" y="117944"/>
                </a:lnTo>
                <a:lnTo>
                  <a:pt x="1083678" y="367499"/>
                </a:lnTo>
                <a:lnTo>
                  <a:pt x="1086078" y="379514"/>
                </a:lnTo>
                <a:lnTo>
                  <a:pt x="1092657" y="389280"/>
                </a:lnTo>
                <a:lnTo>
                  <a:pt x="1102423" y="395859"/>
                </a:lnTo>
                <a:lnTo>
                  <a:pt x="1114437" y="398259"/>
                </a:lnTo>
                <a:lnTo>
                  <a:pt x="1158875" y="398259"/>
                </a:lnTo>
                <a:lnTo>
                  <a:pt x="1158875" y="244436"/>
                </a:lnTo>
                <a:lnTo>
                  <a:pt x="1163662" y="216522"/>
                </a:lnTo>
                <a:lnTo>
                  <a:pt x="1176616" y="196786"/>
                </a:lnTo>
                <a:lnTo>
                  <a:pt x="1195654" y="185064"/>
                </a:lnTo>
                <a:lnTo>
                  <a:pt x="1218704" y="181190"/>
                </a:lnTo>
                <a:lnTo>
                  <a:pt x="1241679" y="185305"/>
                </a:lnTo>
                <a:lnTo>
                  <a:pt x="1258874" y="197421"/>
                </a:lnTo>
                <a:lnTo>
                  <a:pt x="1269669" y="217246"/>
                </a:lnTo>
                <a:lnTo>
                  <a:pt x="1273416" y="244436"/>
                </a:lnTo>
                <a:lnTo>
                  <a:pt x="1273416" y="367499"/>
                </a:lnTo>
                <a:lnTo>
                  <a:pt x="1275816" y="379514"/>
                </a:lnTo>
                <a:lnTo>
                  <a:pt x="1282382" y="389280"/>
                </a:lnTo>
                <a:lnTo>
                  <a:pt x="1292161" y="395859"/>
                </a:lnTo>
                <a:lnTo>
                  <a:pt x="1304175" y="398259"/>
                </a:lnTo>
                <a:lnTo>
                  <a:pt x="1348613" y="398259"/>
                </a:lnTo>
                <a:lnTo>
                  <a:pt x="1348613" y="244436"/>
                </a:lnTo>
                <a:lnTo>
                  <a:pt x="1353388" y="216522"/>
                </a:lnTo>
                <a:lnTo>
                  <a:pt x="1366342" y="196786"/>
                </a:lnTo>
                <a:lnTo>
                  <a:pt x="1385392" y="185064"/>
                </a:lnTo>
                <a:lnTo>
                  <a:pt x="1408442" y="181190"/>
                </a:lnTo>
                <a:lnTo>
                  <a:pt x="1431417" y="185305"/>
                </a:lnTo>
                <a:lnTo>
                  <a:pt x="1448612" y="197421"/>
                </a:lnTo>
                <a:lnTo>
                  <a:pt x="1459395" y="217246"/>
                </a:lnTo>
                <a:lnTo>
                  <a:pt x="1463128" y="244436"/>
                </a:lnTo>
                <a:lnTo>
                  <a:pt x="1463128" y="367499"/>
                </a:lnTo>
                <a:lnTo>
                  <a:pt x="1465541" y="379514"/>
                </a:lnTo>
                <a:lnTo>
                  <a:pt x="1472107" y="389280"/>
                </a:lnTo>
                <a:lnTo>
                  <a:pt x="1481886" y="395859"/>
                </a:lnTo>
                <a:lnTo>
                  <a:pt x="1493901" y="398259"/>
                </a:lnTo>
                <a:lnTo>
                  <a:pt x="1538351" y="398259"/>
                </a:lnTo>
                <a:lnTo>
                  <a:pt x="1538351" y="218795"/>
                </a:lnTo>
                <a:close/>
              </a:path>
            </a:pathLst>
          </a:custGeom>
          <a:solidFill>
            <a:srgbClr val="09091C"/>
          </a:solidFill>
        </p:spPr>
        <p:txBody>
          <a:bodyPr wrap="square" lIns="0" tIns="0" rIns="0" bIns="0" rtlCol="0"/>
          <a:lstStyle/>
          <a:p>
            <a:endParaRPr sz="1092"/>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7" name="Holder 6">
            <a:extLst>
              <a:ext uri="{FF2B5EF4-FFF2-40B4-BE49-F238E27FC236}">
                <a16:creationId xmlns:a16="http://schemas.microsoft.com/office/drawing/2014/main" id="{0681671A-51D8-C94E-A3D7-DBBC57B4A5D3}"/>
              </a:ext>
            </a:extLst>
          </p:cNvPr>
          <p:cNvSpPr>
            <a:spLocks noGrp="1"/>
          </p:cNvSpPr>
          <p:nvPr>
            <p:ph type="sldNum" sz="quarter" idx="7"/>
          </p:nvPr>
        </p:nvSpPr>
        <p:spPr>
          <a:xfrm>
            <a:off x="11527785" y="6524920"/>
            <a:ext cx="366914" cy="93231"/>
          </a:xfrm>
          <a:prstGeom prst="rect">
            <a:avLst/>
          </a:prstGeom>
        </p:spPr>
        <p:txBody>
          <a:bodyPr wrap="square" lIns="0" tIns="0" rIns="0" bIns="0">
            <a:spAutoFit/>
          </a:bodyPr>
          <a:lstStyle>
            <a:lvl1pPr>
              <a:defRPr sz="606" b="0" i="0">
                <a:solidFill>
                  <a:schemeClr val="tx1">
                    <a:lumMod val="75000"/>
                    <a:lumOff val="25000"/>
                  </a:schemeClr>
                </a:solidFill>
                <a:latin typeface="SlalomSans-Light"/>
                <a:cs typeface="SlalomSans-Light"/>
              </a:defRPr>
            </a:lvl1pPr>
          </a:lstStyle>
          <a:p>
            <a:pPr marL="5006">
              <a:spcBef>
                <a:spcPts val="73"/>
              </a:spcBef>
            </a:pPr>
            <a:r>
              <a:rPr lang="en-US" spc="9"/>
              <a:t>pg.</a:t>
            </a:r>
            <a:r>
              <a:rPr lang="en-US" spc="-21"/>
              <a:t> </a:t>
            </a:r>
            <a:fld id="{81D60167-4931-47E6-BA6A-407CBD079E47}" type="slidenum">
              <a:rPr spc="12" smtClean="0"/>
              <a:pPr marL="5006">
                <a:spcBef>
                  <a:spcPts val="73"/>
                </a:spcBef>
              </a:pPr>
              <a:t>‹#›</a:t>
            </a:fld>
            <a:endParaRPr spc="12"/>
          </a:p>
        </p:txBody>
      </p:sp>
      <p:sp>
        <p:nvSpPr>
          <p:cNvPr id="5" name="Picture Placeholder 4">
            <a:extLst>
              <a:ext uri="{FF2B5EF4-FFF2-40B4-BE49-F238E27FC236}">
                <a16:creationId xmlns:a16="http://schemas.microsoft.com/office/drawing/2014/main" id="{5ED7ACBE-8563-FC46-A210-221CB7EAE6AB}"/>
              </a:ext>
            </a:extLst>
          </p:cNvPr>
          <p:cNvSpPr>
            <a:spLocks noGrp="1"/>
          </p:cNvSpPr>
          <p:nvPr>
            <p:ph type="pic" sz="quarter" idx="10" hasCustomPrompt="1"/>
          </p:nvPr>
        </p:nvSpPr>
        <p:spPr>
          <a:xfrm>
            <a:off x="8173685" y="-2401012"/>
            <a:ext cx="4647093" cy="4646766"/>
          </a:xfrm>
          <a:prstGeom prst="ellipse">
            <a:avLst/>
          </a:prstGeom>
          <a:solidFill>
            <a:schemeClr val="bg1">
              <a:lumMod val="50000"/>
            </a:schemeClr>
          </a:solidFill>
        </p:spPr>
        <p:txBody>
          <a:bodyPr lIns="182880" bIns="1371600" anchor="b">
            <a:noAutofit/>
          </a:bodyPr>
          <a:lstStyle>
            <a:lvl1pPr algn="l">
              <a:defRPr sz="2911">
                <a:solidFill>
                  <a:schemeClr val="bg1"/>
                </a:solidFill>
              </a:defRPr>
            </a:lvl1pPr>
          </a:lstStyle>
          <a:p>
            <a:r>
              <a:rPr lang="en-US" dirty="0"/>
              <a:t>Insert picture</a:t>
            </a:r>
          </a:p>
        </p:txBody>
      </p:sp>
    </p:spTree>
    <p:extLst>
      <p:ext uri="{BB962C8B-B14F-4D97-AF65-F5344CB8AC3E}">
        <p14:creationId xmlns:p14="http://schemas.microsoft.com/office/powerpoint/2010/main" val="1398165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7" name="Holder 6">
            <a:extLst>
              <a:ext uri="{FF2B5EF4-FFF2-40B4-BE49-F238E27FC236}">
                <a16:creationId xmlns:a16="http://schemas.microsoft.com/office/drawing/2014/main" id="{0681671A-51D8-C94E-A3D7-DBBC57B4A5D3}"/>
              </a:ext>
            </a:extLst>
          </p:cNvPr>
          <p:cNvSpPr>
            <a:spLocks noGrp="1"/>
          </p:cNvSpPr>
          <p:nvPr>
            <p:ph type="sldNum" sz="quarter" idx="7"/>
          </p:nvPr>
        </p:nvSpPr>
        <p:spPr>
          <a:xfrm>
            <a:off x="11527785" y="6524920"/>
            <a:ext cx="366914" cy="93231"/>
          </a:xfrm>
          <a:prstGeom prst="rect">
            <a:avLst/>
          </a:prstGeom>
        </p:spPr>
        <p:txBody>
          <a:bodyPr wrap="square" lIns="0" tIns="0" rIns="0" bIns="0">
            <a:spAutoFit/>
          </a:bodyPr>
          <a:lstStyle>
            <a:lvl1pPr>
              <a:defRPr sz="606" b="0" i="0">
                <a:solidFill>
                  <a:schemeClr val="tx1">
                    <a:lumMod val="75000"/>
                    <a:lumOff val="25000"/>
                  </a:schemeClr>
                </a:solidFill>
                <a:latin typeface="SlalomSans-Light"/>
                <a:cs typeface="SlalomSans-Light"/>
              </a:defRPr>
            </a:lvl1pPr>
          </a:lstStyle>
          <a:p>
            <a:pPr marL="5006">
              <a:spcBef>
                <a:spcPts val="73"/>
              </a:spcBef>
            </a:pPr>
            <a:r>
              <a:rPr lang="en-US" spc="9"/>
              <a:t>pg.</a:t>
            </a:r>
            <a:r>
              <a:rPr lang="en-US" spc="-21"/>
              <a:t> </a:t>
            </a:r>
            <a:fld id="{81D60167-4931-47E6-BA6A-407CBD079E47}" type="slidenum">
              <a:rPr spc="12" smtClean="0"/>
              <a:pPr marL="5006">
                <a:spcBef>
                  <a:spcPts val="73"/>
                </a:spcBef>
              </a:pPr>
              <a:t>‹#›</a:t>
            </a:fld>
            <a:endParaRPr spc="12"/>
          </a:p>
        </p:txBody>
      </p:sp>
    </p:spTree>
    <p:extLst>
      <p:ext uri="{BB962C8B-B14F-4D97-AF65-F5344CB8AC3E}">
        <p14:creationId xmlns:p14="http://schemas.microsoft.com/office/powerpoint/2010/main" val="1082979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13" b="1" i="0">
                <a:solidFill>
                  <a:srgbClr val="58595B"/>
                </a:solidFill>
                <a:latin typeface="Slalom Sans Bold" panose="00000500000000000000" pitchFamily="50" charset="0"/>
                <a:cs typeface="Slalom Sans Bold" panose="00000500000000000000" pitchFamily="50" charset="0"/>
              </a:defRPr>
            </a:lvl1pPr>
          </a:lstStyle>
          <a:p>
            <a:r>
              <a:rPr lang="en-US"/>
              <a:t>Click to edit Master title style</a:t>
            </a:r>
            <a:endParaRPr dirty="0"/>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7579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alom -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100026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alom -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184222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alom Build - Light gray backgroun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AC621AF-13F9-CA48-9E6E-5E651C3C20B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9" cy="318558"/>
          </a:xfrm>
          <a:prstGeom prst="rect">
            <a:avLst/>
          </a:prstGeom>
        </p:spPr>
      </p:pic>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135850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alom Build - Dark blue background">
    <p:bg>
      <p:bgPr>
        <a:solidFill>
          <a:schemeClr val="accent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
        <p:nvSpPr>
          <p:cNvPr id="2" name="TextBox 1">
            <a:extLst>
              <a:ext uri="{FF2B5EF4-FFF2-40B4-BE49-F238E27FC236}">
                <a16:creationId xmlns:a16="http://schemas.microsoft.com/office/drawing/2014/main" id="{9E9A9F39-F5C7-6A41-9AA4-7D0B6F739B8E}"/>
              </a:ext>
            </a:extLst>
          </p:cNvPr>
          <p:cNvSpPr txBox="1"/>
          <p:nvPr userDrawn="1"/>
        </p:nvSpPr>
        <p:spPr>
          <a:xfrm>
            <a:off x="7338447" y="-480447"/>
            <a:ext cx="0" cy="0"/>
          </a:xfrm>
          <a:prstGeom prst="rect">
            <a:avLst/>
          </a:prstGeom>
          <a:noFill/>
        </p:spPr>
        <p:txBody>
          <a:bodyPr wrap="none" lIns="0" rtlCol="0">
            <a:noAutofit/>
          </a:bodyPr>
          <a:lstStyle/>
          <a:p>
            <a:endParaRPr lang="en-US" sz="1600" err="1">
              <a:latin typeface="Slalom Sans Light" panose="00000400000000000000" pitchFamily="50" charset="0"/>
            </a:endParaRPr>
          </a:p>
        </p:txBody>
      </p:sp>
      <p:pic>
        <p:nvPicPr>
          <p:cNvPr id="8" name="Graphic 7">
            <a:extLst>
              <a:ext uri="{FF2B5EF4-FFF2-40B4-BE49-F238E27FC236}">
                <a16:creationId xmlns:a16="http://schemas.microsoft.com/office/drawing/2014/main" id="{B1B90202-AF53-8645-9B6F-7C03FF1AB05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8" cy="318558"/>
          </a:xfrm>
          <a:prstGeom prst="rect">
            <a:avLst/>
          </a:prstGeom>
        </p:spPr>
      </p:pic>
    </p:spTree>
    <p:extLst>
      <p:ext uri="{BB962C8B-B14F-4D97-AF65-F5344CB8AC3E}">
        <p14:creationId xmlns:p14="http://schemas.microsoft.com/office/powerpoint/2010/main" val="56039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a:xfrm>
            <a:off x="609600" y="6330689"/>
            <a:ext cx="3924300" cy="365125"/>
          </a:xfrm>
        </p:spPr>
        <p:txBody>
          <a:bodyPr/>
          <a:lstStyle/>
          <a:p>
            <a:r>
              <a:rPr lang="en-US"/>
              <a:t>© SLALOM. ALL RIGHTS RESERVED. PROPRIETARY AND CONFIDENTIAL.</a:t>
            </a:r>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6" name="object 3"/>
          <p:cNvSpPr/>
          <p:nvPr userDrawn="1"/>
        </p:nvSpPr>
        <p:spPr>
          <a:xfrm>
            <a:off x="0" y="652"/>
            <a:ext cx="12192000" cy="3428348"/>
          </a:xfrm>
          <a:custGeom>
            <a:avLst/>
            <a:gdLst/>
            <a:ahLst/>
            <a:cxnLst/>
            <a:rect l="l" t="t" r="r" b="b"/>
            <a:pathLst>
              <a:path w="20104100" h="5654675">
                <a:moveTo>
                  <a:pt x="20104099" y="0"/>
                </a:moveTo>
                <a:lnTo>
                  <a:pt x="0" y="0"/>
                </a:lnTo>
                <a:lnTo>
                  <a:pt x="0" y="5654278"/>
                </a:lnTo>
                <a:lnTo>
                  <a:pt x="20104099" y="5654278"/>
                </a:lnTo>
                <a:lnTo>
                  <a:pt x="20104099" y="0"/>
                </a:lnTo>
                <a:close/>
              </a:path>
            </a:pathLst>
          </a:custGeom>
          <a:solidFill>
            <a:srgbClr val="09091C"/>
          </a:solidFill>
        </p:spPr>
        <p:txBody>
          <a:bodyPr wrap="square" lIns="0" tIns="0" rIns="0" bIns="0" rtlCol="0"/>
          <a:lstStyle/>
          <a:p>
            <a:endParaRPr sz="661"/>
          </a:p>
        </p:txBody>
      </p:sp>
      <p:pic>
        <p:nvPicPr>
          <p:cNvPr id="8" name="Picture 7">
            <a:extLst>
              <a:ext uri="{FF2B5EF4-FFF2-40B4-BE49-F238E27FC236}">
                <a16:creationId xmlns:a16="http://schemas.microsoft.com/office/drawing/2014/main" id="{74DE47DC-FFF8-4743-BA47-162E531CE68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5064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hoto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6096000"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409964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fourth righ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39497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8426102"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708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66800"/>
            <a:ext cx="10972800" cy="1518356"/>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2819401"/>
            <a:ext cx="10972800" cy="3129844"/>
          </a:xfrm>
          <a:prstGeom prst="rect">
            <a:avLst/>
          </a:prstGeom>
        </p:spPr>
        <p:txBody>
          <a:bodyPr vert="horz" lIns="91440" tIns="45720" rIns="91440" bIns="45720" rtlCol="0">
            <a:normAutofit/>
          </a:bodyPr>
          <a:lstStyle/>
          <a:p>
            <a:pPr lvl="0"/>
            <a:r>
              <a:rPr lang="en-US"/>
              <a:t>First level</a:t>
            </a:r>
          </a:p>
          <a:p>
            <a:pPr lvl="1"/>
            <a:r>
              <a:rPr lang="en-US"/>
              <a:t>second level</a:t>
            </a:r>
          </a:p>
          <a:p>
            <a:pPr lvl="2"/>
            <a:r>
              <a:rPr lang="en-US"/>
              <a:t>third level</a:t>
            </a:r>
          </a:p>
        </p:txBody>
      </p:sp>
      <p:sp>
        <p:nvSpPr>
          <p:cNvPr id="4" name="Date Placeholder 3"/>
          <p:cNvSpPr>
            <a:spLocks noGrp="1"/>
          </p:cNvSpPr>
          <p:nvPr>
            <p:ph type="dt" sz="half" idx="2"/>
          </p:nvPr>
        </p:nvSpPr>
        <p:spPr>
          <a:xfrm>
            <a:off x="4724400" y="6296821"/>
            <a:ext cx="2743200" cy="365125"/>
          </a:xfrm>
          <a:prstGeom prst="rect">
            <a:avLst/>
          </a:prstGeom>
        </p:spPr>
        <p:txBody>
          <a:bodyPr vert="horz" lIns="91440" tIns="45720" rIns="91440" bIns="45720" rtlCol="0" anchor="ctr"/>
          <a:lstStyle>
            <a:lvl1pPr algn="ctr">
              <a:defRPr sz="800">
                <a:solidFill>
                  <a:schemeClr val="tx1">
                    <a:tint val="75000"/>
                  </a:schemeClr>
                </a:solidFill>
                <a:latin typeface="Slalom Sans Light" panose="00000400000000000000" pitchFamily="50" charset="0"/>
              </a:defRPr>
            </a:lvl1pPr>
          </a:lstStyle>
          <a:p>
            <a:fld id="{F6EF39B3-04F5-42A6-A55F-73F9A76E46F8}" type="datetime1">
              <a:rPr lang="en-GB" smtClean="0"/>
              <a:t>09/11/2021</a:t>
            </a:fld>
            <a:endParaRPr lang="en-GB"/>
          </a:p>
        </p:txBody>
      </p:sp>
      <p:sp>
        <p:nvSpPr>
          <p:cNvPr id="5" name="Footer Placeholder 4"/>
          <p:cNvSpPr>
            <a:spLocks noGrp="1"/>
          </p:cNvSpPr>
          <p:nvPr>
            <p:ph type="ftr" sz="quarter" idx="3"/>
          </p:nvPr>
        </p:nvSpPr>
        <p:spPr>
          <a:xfrm>
            <a:off x="609600" y="6330689"/>
            <a:ext cx="3276600" cy="365125"/>
          </a:xfrm>
          <a:prstGeom prst="rect">
            <a:avLst/>
          </a:prstGeom>
        </p:spPr>
        <p:txBody>
          <a:bodyPr vert="horz" lIns="0" tIns="0" rIns="0" bIns="0" rtlCol="0" anchor="ctr"/>
          <a:lstStyle>
            <a:lvl1pPr>
              <a:defRPr lang="en-US" sz="800" dirty="0">
                <a:solidFill>
                  <a:schemeClr val="tx1">
                    <a:tint val="75000"/>
                  </a:schemeClr>
                </a:solidFill>
                <a:latin typeface="Slalom Sans Light" panose="00000400000000000000" pitchFamily="50" charset="0"/>
              </a:defRPr>
            </a:lvl1pPr>
          </a:lstStyle>
          <a:p>
            <a:endParaRPr lang="en-GB"/>
          </a:p>
        </p:txBody>
      </p:sp>
      <p:sp>
        <p:nvSpPr>
          <p:cNvPr id="6" name="Slide Number Placeholder 5"/>
          <p:cNvSpPr>
            <a:spLocks noGrp="1"/>
          </p:cNvSpPr>
          <p:nvPr>
            <p:ph type="sldNum" sz="quarter" idx="4"/>
          </p:nvPr>
        </p:nvSpPr>
        <p:spPr>
          <a:xfrm>
            <a:off x="8610600" y="6311194"/>
            <a:ext cx="2971800" cy="365125"/>
          </a:xfrm>
          <a:prstGeom prst="rect">
            <a:avLst/>
          </a:prstGeom>
        </p:spPr>
        <p:txBody>
          <a:bodyPr vert="horz" lIns="0" tIns="0" rIns="0" bIns="0" rtlCol="0" anchor="ctr"/>
          <a:lstStyle>
            <a:lvl1pPr algn="r">
              <a:defRPr sz="800">
                <a:solidFill>
                  <a:schemeClr val="tx1">
                    <a:tint val="75000"/>
                  </a:schemeClr>
                </a:solidFill>
                <a:latin typeface="Slalom Sans Light" panose="00000400000000000000" pitchFamily="50" charset="0"/>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32844155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49" r:id="rId3"/>
    <p:sldLayoutId id="2147483650" r:id="rId4"/>
    <p:sldLayoutId id="2147483664" r:id="rId5"/>
    <p:sldLayoutId id="2147483665" r:id="rId6"/>
    <p:sldLayoutId id="2147483657" r:id="rId7"/>
    <p:sldLayoutId id="2147483655" r:id="rId8"/>
    <p:sldLayoutId id="2147483658" r:id="rId9"/>
    <p:sldLayoutId id="2147483660" r:id="rId10"/>
    <p:sldLayoutId id="2147483659" r:id="rId11"/>
    <p:sldLayoutId id="2147483656" r:id="rId12"/>
    <p:sldLayoutId id="2147483670" r:id="rId13"/>
    <p:sldLayoutId id="2147483661" r:id="rId14"/>
    <p:sldLayoutId id="2147483671" r:id="rId15"/>
    <p:sldLayoutId id="2147483662" r:id="rId16"/>
    <p:sldLayoutId id="2147483666" r:id="rId17"/>
    <p:sldLayoutId id="2147483667" r:id="rId18"/>
    <p:sldLayoutId id="2147483668" r:id="rId19"/>
    <p:sldLayoutId id="2147483669" r:id="rId20"/>
    <p:sldLayoutId id="2147483685" r:id="rId21"/>
    <p:sldLayoutId id="2147483686" r:id="rId22"/>
    <p:sldLayoutId id="2147483687" r:id="rId23"/>
  </p:sldLayoutIdLst>
  <p:hf hdr="0" dt="0"/>
  <p:txStyles>
    <p:title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p:titleStyle>
    <p:bodyStyle>
      <a:lvl1pPr marL="228600" indent="-228600" algn="l" defTabSz="914400" rtl="0" eaLnBrk="1" latinLnBrk="0" hangingPunct="1">
        <a:lnSpc>
          <a:spcPct val="90000"/>
        </a:lnSpc>
        <a:spcBef>
          <a:spcPts val="1000"/>
        </a:spcBef>
        <a:buSzPct val="70000"/>
        <a:buFont typeface="Arial" panose="020B0604020202020204" pitchFamily="34" charset="0"/>
        <a:buChar char="•"/>
        <a:defRPr sz="1800" kern="1200" baseline="0">
          <a:solidFill>
            <a:schemeClr val="accent2"/>
          </a:solidFill>
          <a:latin typeface="Slalom Sans Light" panose="00000400000000000000" pitchFamily="50" charset="0"/>
          <a:ea typeface="+mn-ea"/>
          <a:cs typeface="+mn-cs"/>
        </a:defRPr>
      </a:lvl1pPr>
      <a:lvl2pPr marL="685800" indent="-228600" algn="l" defTabSz="914400" rtl="0" eaLnBrk="1" latinLnBrk="0" hangingPunct="1">
        <a:lnSpc>
          <a:spcPct val="90000"/>
        </a:lnSpc>
        <a:spcBef>
          <a:spcPts val="500"/>
        </a:spcBef>
        <a:buSzPct val="100000"/>
        <a:buFont typeface="+mj-lt"/>
        <a:buAutoNum type="arabicPeriod"/>
        <a:defRPr sz="1800" kern="1200">
          <a:solidFill>
            <a:schemeClr val="accent2"/>
          </a:solidFill>
          <a:latin typeface="Slalom Sans Light" panose="00000400000000000000" pitchFamily="50" charset="0"/>
          <a:ea typeface="+mn-ea"/>
          <a:cs typeface="+mn-cs"/>
        </a:defRPr>
      </a:lvl2pPr>
      <a:lvl3pPr marL="12573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3pPr>
      <a:lvl4pPr marL="17145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Slalom Sans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2" userDrawn="1">
          <p15:clr>
            <a:srgbClr val="F26B43"/>
          </p15:clr>
        </p15:guide>
        <p15:guide id="2" pos="816" userDrawn="1">
          <p15:clr>
            <a:srgbClr val="F26B43"/>
          </p15:clr>
        </p15:guide>
        <p15:guide id="3" pos="384" userDrawn="1">
          <p15:clr>
            <a:srgbClr val="F26B43"/>
          </p15:clr>
        </p15:guide>
        <p15:guide id="4" orient="horz" pos="384" userDrawn="1">
          <p15:clr>
            <a:srgbClr val="F26B43"/>
          </p15:clr>
        </p15:guide>
        <p15:guide id="5" orient="horz" pos="3936" userDrawn="1">
          <p15:clr>
            <a:srgbClr val="F26B43"/>
          </p15:clr>
        </p15:guide>
        <p15:guide id="6" pos="7296" userDrawn="1">
          <p15:clr>
            <a:srgbClr val="F26B43"/>
          </p15:clr>
        </p15:guide>
        <p15:guide id="7" pos="960" userDrawn="1">
          <p15:clr>
            <a:srgbClr val="F26B43"/>
          </p15:clr>
        </p15:guide>
        <p15:guide id="8" pos="1416" userDrawn="1">
          <p15:clr>
            <a:srgbClr val="F26B43"/>
          </p15:clr>
        </p15:guide>
        <p15:guide id="9" pos="1560" userDrawn="1">
          <p15:clr>
            <a:srgbClr val="F26B43"/>
          </p15:clr>
        </p15:guide>
        <p15:guide id="10" pos="1992" userDrawn="1">
          <p15:clr>
            <a:srgbClr val="F26B43"/>
          </p15:clr>
        </p15:guide>
        <p15:guide id="11" pos="2136" userDrawn="1">
          <p15:clr>
            <a:srgbClr val="F26B43"/>
          </p15:clr>
        </p15:guide>
        <p15:guide id="12" pos="2592" userDrawn="1">
          <p15:clr>
            <a:srgbClr val="F26B43"/>
          </p15:clr>
        </p15:guide>
        <p15:guide id="13" pos="2712" userDrawn="1">
          <p15:clr>
            <a:srgbClr val="F26B43"/>
          </p15:clr>
        </p15:guide>
        <p15:guide id="14" pos="3168" userDrawn="1">
          <p15:clr>
            <a:srgbClr val="F26B43"/>
          </p15:clr>
        </p15:guide>
        <p15:guide id="15" pos="3312" userDrawn="1">
          <p15:clr>
            <a:srgbClr val="F26B43"/>
          </p15:clr>
        </p15:guide>
        <p15:guide id="16" pos="3768" userDrawn="1">
          <p15:clr>
            <a:srgbClr val="F26B43"/>
          </p15:clr>
        </p15:guide>
        <p15:guide id="17" pos="3912" userDrawn="1">
          <p15:clr>
            <a:srgbClr val="F26B43"/>
          </p15:clr>
        </p15:guide>
        <p15:guide id="18" pos="4344" userDrawn="1">
          <p15:clr>
            <a:srgbClr val="F26B43"/>
          </p15:clr>
        </p15:guide>
        <p15:guide id="19" pos="4488" userDrawn="1">
          <p15:clr>
            <a:srgbClr val="F26B43"/>
          </p15:clr>
        </p15:guide>
        <p15:guide id="20" pos="4944" userDrawn="1">
          <p15:clr>
            <a:srgbClr val="F26B43"/>
          </p15:clr>
        </p15:guide>
        <p15:guide id="21" pos="5088" userDrawn="1">
          <p15:clr>
            <a:srgbClr val="F26B43"/>
          </p15:clr>
        </p15:guide>
        <p15:guide id="22" pos="5520" userDrawn="1">
          <p15:clr>
            <a:srgbClr val="F26B43"/>
          </p15:clr>
        </p15:guide>
        <p15:guide id="23" pos="5664" userDrawn="1">
          <p15:clr>
            <a:srgbClr val="F26B43"/>
          </p15:clr>
        </p15:guide>
        <p15:guide id="24" pos="6120" userDrawn="1">
          <p15:clr>
            <a:srgbClr val="F26B43"/>
          </p15:clr>
        </p15:guide>
        <p15:guide id="25" pos="6264" userDrawn="1">
          <p15:clr>
            <a:srgbClr val="F26B43"/>
          </p15:clr>
        </p15:guide>
        <p15:guide id="26" pos="6696" userDrawn="1">
          <p15:clr>
            <a:srgbClr val="F26B43"/>
          </p15:clr>
        </p15:guide>
        <p15:guide id="27" pos="6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17" Type="http://schemas.openxmlformats.org/officeDocument/2006/relationships/image" Target="../media/image131.svg"/><Relationship Id="rId21" Type="http://schemas.openxmlformats.org/officeDocument/2006/relationships/image" Target="../media/image35.svg"/><Relationship Id="rId42" Type="http://schemas.openxmlformats.org/officeDocument/2006/relationships/image" Target="../media/image56.png"/><Relationship Id="rId63" Type="http://schemas.openxmlformats.org/officeDocument/2006/relationships/image" Target="../media/image77.svg"/><Relationship Id="rId84" Type="http://schemas.openxmlformats.org/officeDocument/2006/relationships/image" Target="../media/image98.png"/><Relationship Id="rId138" Type="http://schemas.openxmlformats.org/officeDocument/2006/relationships/image" Target="../media/image152.png"/><Relationship Id="rId159" Type="http://schemas.openxmlformats.org/officeDocument/2006/relationships/image" Target="../media/image173.svg"/><Relationship Id="rId170" Type="http://schemas.openxmlformats.org/officeDocument/2006/relationships/image" Target="../media/image184.png"/><Relationship Id="rId191" Type="http://schemas.openxmlformats.org/officeDocument/2006/relationships/image" Target="../media/image205.svg"/><Relationship Id="rId107" Type="http://schemas.openxmlformats.org/officeDocument/2006/relationships/image" Target="../media/image121.svg"/><Relationship Id="rId11" Type="http://schemas.openxmlformats.org/officeDocument/2006/relationships/image" Target="../media/image25.svg"/><Relationship Id="rId32" Type="http://schemas.openxmlformats.org/officeDocument/2006/relationships/image" Target="../media/image46.png"/><Relationship Id="rId53" Type="http://schemas.openxmlformats.org/officeDocument/2006/relationships/image" Target="../media/image67.svg"/><Relationship Id="rId74" Type="http://schemas.openxmlformats.org/officeDocument/2006/relationships/image" Target="../media/image88.png"/><Relationship Id="rId128" Type="http://schemas.openxmlformats.org/officeDocument/2006/relationships/image" Target="../media/image142.png"/><Relationship Id="rId149" Type="http://schemas.openxmlformats.org/officeDocument/2006/relationships/image" Target="../media/image163.svg"/><Relationship Id="rId5" Type="http://schemas.openxmlformats.org/officeDocument/2006/relationships/image" Target="../media/image19.svg"/><Relationship Id="rId95" Type="http://schemas.openxmlformats.org/officeDocument/2006/relationships/image" Target="../media/image109.svg"/><Relationship Id="rId160" Type="http://schemas.openxmlformats.org/officeDocument/2006/relationships/image" Target="../media/image174.png"/><Relationship Id="rId181" Type="http://schemas.openxmlformats.org/officeDocument/2006/relationships/image" Target="../media/image195.svg"/><Relationship Id="rId22" Type="http://schemas.openxmlformats.org/officeDocument/2006/relationships/image" Target="../media/image36.png"/><Relationship Id="rId43" Type="http://schemas.openxmlformats.org/officeDocument/2006/relationships/image" Target="../media/image57.svg"/><Relationship Id="rId64" Type="http://schemas.openxmlformats.org/officeDocument/2006/relationships/image" Target="../media/image78.png"/><Relationship Id="rId118" Type="http://schemas.openxmlformats.org/officeDocument/2006/relationships/image" Target="../media/image132.png"/><Relationship Id="rId139" Type="http://schemas.openxmlformats.org/officeDocument/2006/relationships/image" Target="../media/image153.svg"/><Relationship Id="rId85" Type="http://schemas.openxmlformats.org/officeDocument/2006/relationships/image" Target="../media/image99.svg"/><Relationship Id="rId150" Type="http://schemas.openxmlformats.org/officeDocument/2006/relationships/image" Target="../media/image164.png"/><Relationship Id="rId171" Type="http://schemas.openxmlformats.org/officeDocument/2006/relationships/image" Target="../media/image185.svg"/><Relationship Id="rId192" Type="http://schemas.openxmlformats.org/officeDocument/2006/relationships/image" Target="../media/image206.png"/><Relationship Id="rId12" Type="http://schemas.openxmlformats.org/officeDocument/2006/relationships/image" Target="../media/image26.png"/><Relationship Id="rId33" Type="http://schemas.openxmlformats.org/officeDocument/2006/relationships/image" Target="../media/image47.svg"/><Relationship Id="rId108" Type="http://schemas.openxmlformats.org/officeDocument/2006/relationships/image" Target="../media/image122.png"/><Relationship Id="rId129" Type="http://schemas.openxmlformats.org/officeDocument/2006/relationships/image" Target="../media/image143.svg"/><Relationship Id="rId54" Type="http://schemas.openxmlformats.org/officeDocument/2006/relationships/image" Target="../media/image68.png"/><Relationship Id="rId75" Type="http://schemas.openxmlformats.org/officeDocument/2006/relationships/image" Target="../media/image89.svg"/><Relationship Id="rId96" Type="http://schemas.openxmlformats.org/officeDocument/2006/relationships/image" Target="../media/image110.png"/><Relationship Id="rId140" Type="http://schemas.openxmlformats.org/officeDocument/2006/relationships/image" Target="../media/image154.png"/><Relationship Id="rId161" Type="http://schemas.openxmlformats.org/officeDocument/2006/relationships/image" Target="../media/image175.svg"/><Relationship Id="rId182" Type="http://schemas.openxmlformats.org/officeDocument/2006/relationships/image" Target="../media/image196.png"/><Relationship Id="rId6" Type="http://schemas.openxmlformats.org/officeDocument/2006/relationships/image" Target="../media/image20.png"/><Relationship Id="rId23" Type="http://schemas.openxmlformats.org/officeDocument/2006/relationships/image" Target="../media/image37.svg"/><Relationship Id="rId119" Type="http://schemas.openxmlformats.org/officeDocument/2006/relationships/image" Target="../media/image133.svg"/><Relationship Id="rId44" Type="http://schemas.openxmlformats.org/officeDocument/2006/relationships/image" Target="../media/image58.png"/><Relationship Id="rId65" Type="http://schemas.openxmlformats.org/officeDocument/2006/relationships/image" Target="../media/image79.svg"/><Relationship Id="rId86" Type="http://schemas.openxmlformats.org/officeDocument/2006/relationships/image" Target="../media/image100.png"/><Relationship Id="rId130" Type="http://schemas.openxmlformats.org/officeDocument/2006/relationships/image" Target="../media/image144.png"/><Relationship Id="rId151" Type="http://schemas.openxmlformats.org/officeDocument/2006/relationships/image" Target="../media/image165.svg"/><Relationship Id="rId172" Type="http://schemas.openxmlformats.org/officeDocument/2006/relationships/image" Target="../media/image186.png"/><Relationship Id="rId193" Type="http://schemas.openxmlformats.org/officeDocument/2006/relationships/image" Target="../media/image207.svg"/><Relationship Id="rId13" Type="http://schemas.openxmlformats.org/officeDocument/2006/relationships/image" Target="../media/image27.svg"/><Relationship Id="rId109" Type="http://schemas.openxmlformats.org/officeDocument/2006/relationships/image" Target="../media/image123.svg"/><Relationship Id="rId34" Type="http://schemas.openxmlformats.org/officeDocument/2006/relationships/image" Target="../media/image48.png"/><Relationship Id="rId50" Type="http://schemas.openxmlformats.org/officeDocument/2006/relationships/image" Target="../media/image64.png"/><Relationship Id="rId55" Type="http://schemas.openxmlformats.org/officeDocument/2006/relationships/image" Target="../media/image69.svg"/><Relationship Id="rId76" Type="http://schemas.openxmlformats.org/officeDocument/2006/relationships/image" Target="../media/image90.png"/><Relationship Id="rId97" Type="http://schemas.openxmlformats.org/officeDocument/2006/relationships/image" Target="../media/image111.svg"/><Relationship Id="rId104" Type="http://schemas.openxmlformats.org/officeDocument/2006/relationships/image" Target="../media/image118.png"/><Relationship Id="rId120" Type="http://schemas.openxmlformats.org/officeDocument/2006/relationships/image" Target="../media/image134.png"/><Relationship Id="rId125" Type="http://schemas.openxmlformats.org/officeDocument/2006/relationships/image" Target="../media/image139.svg"/><Relationship Id="rId141" Type="http://schemas.openxmlformats.org/officeDocument/2006/relationships/image" Target="../media/image155.svg"/><Relationship Id="rId146" Type="http://schemas.openxmlformats.org/officeDocument/2006/relationships/image" Target="../media/image160.png"/><Relationship Id="rId167" Type="http://schemas.openxmlformats.org/officeDocument/2006/relationships/image" Target="../media/image181.svg"/><Relationship Id="rId188" Type="http://schemas.openxmlformats.org/officeDocument/2006/relationships/image" Target="../media/image202.png"/><Relationship Id="rId7" Type="http://schemas.openxmlformats.org/officeDocument/2006/relationships/image" Target="../media/image21.svg"/><Relationship Id="rId71" Type="http://schemas.openxmlformats.org/officeDocument/2006/relationships/image" Target="../media/image85.svg"/><Relationship Id="rId92" Type="http://schemas.openxmlformats.org/officeDocument/2006/relationships/image" Target="../media/image106.png"/><Relationship Id="rId162" Type="http://schemas.openxmlformats.org/officeDocument/2006/relationships/image" Target="../media/image176.png"/><Relationship Id="rId183" Type="http://schemas.openxmlformats.org/officeDocument/2006/relationships/image" Target="../media/image197.svg"/><Relationship Id="rId2" Type="http://schemas.openxmlformats.org/officeDocument/2006/relationships/image" Target="../media/image16.png"/><Relationship Id="rId29" Type="http://schemas.openxmlformats.org/officeDocument/2006/relationships/image" Target="../media/image43.svg"/><Relationship Id="rId24" Type="http://schemas.openxmlformats.org/officeDocument/2006/relationships/image" Target="../media/image38.png"/><Relationship Id="rId40" Type="http://schemas.openxmlformats.org/officeDocument/2006/relationships/image" Target="../media/image54.png"/><Relationship Id="rId45" Type="http://schemas.openxmlformats.org/officeDocument/2006/relationships/image" Target="../media/image59.svg"/><Relationship Id="rId66" Type="http://schemas.openxmlformats.org/officeDocument/2006/relationships/image" Target="../media/image80.png"/><Relationship Id="rId87" Type="http://schemas.openxmlformats.org/officeDocument/2006/relationships/image" Target="../media/image101.svg"/><Relationship Id="rId110" Type="http://schemas.openxmlformats.org/officeDocument/2006/relationships/image" Target="../media/image124.png"/><Relationship Id="rId115" Type="http://schemas.openxmlformats.org/officeDocument/2006/relationships/image" Target="../media/image129.svg"/><Relationship Id="rId131" Type="http://schemas.openxmlformats.org/officeDocument/2006/relationships/image" Target="../media/image145.svg"/><Relationship Id="rId136" Type="http://schemas.openxmlformats.org/officeDocument/2006/relationships/image" Target="../media/image150.png"/><Relationship Id="rId157" Type="http://schemas.openxmlformats.org/officeDocument/2006/relationships/image" Target="../media/image171.svg"/><Relationship Id="rId178" Type="http://schemas.openxmlformats.org/officeDocument/2006/relationships/image" Target="../media/image192.png"/><Relationship Id="rId61" Type="http://schemas.openxmlformats.org/officeDocument/2006/relationships/image" Target="../media/image75.svg"/><Relationship Id="rId82" Type="http://schemas.openxmlformats.org/officeDocument/2006/relationships/image" Target="../media/image96.png"/><Relationship Id="rId152" Type="http://schemas.openxmlformats.org/officeDocument/2006/relationships/image" Target="../media/image166.png"/><Relationship Id="rId173" Type="http://schemas.openxmlformats.org/officeDocument/2006/relationships/image" Target="../media/image187.svg"/><Relationship Id="rId194" Type="http://schemas.openxmlformats.org/officeDocument/2006/relationships/image" Target="../media/image208.png"/><Relationship Id="rId19" Type="http://schemas.openxmlformats.org/officeDocument/2006/relationships/image" Target="../media/image33.svg"/><Relationship Id="rId14" Type="http://schemas.openxmlformats.org/officeDocument/2006/relationships/image" Target="../media/image28.png"/><Relationship Id="rId30" Type="http://schemas.openxmlformats.org/officeDocument/2006/relationships/image" Target="../media/image44.png"/><Relationship Id="rId35" Type="http://schemas.openxmlformats.org/officeDocument/2006/relationships/image" Target="../media/image49.svg"/><Relationship Id="rId56" Type="http://schemas.openxmlformats.org/officeDocument/2006/relationships/image" Target="../media/image70.png"/><Relationship Id="rId77" Type="http://schemas.openxmlformats.org/officeDocument/2006/relationships/image" Target="../media/image91.svg"/><Relationship Id="rId100" Type="http://schemas.openxmlformats.org/officeDocument/2006/relationships/image" Target="../media/image114.png"/><Relationship Id="rId105" Type="http://schemas.openxmlformats.org/officeDocument/2006/relationships/image" Target="../media/image119.svg"/><Relationship Id="rId126" Type="http://schemas.openxmlformats.org/officeDocument/2006/relationships/image" Target="../media/image140.png"/><Relationship Id="rId147" Type="http://schemas.openxmlformats.org/officeDocument/2006/relationships/image" Target="../media/image161.svg"/><Relationship Id="rId168" Type="http://schemas.openxmlformats.org/officeDocument/2006/relationships/image" Target="../media/image182.png"/><Relationship Id="rId8" Type="http://schemas.openxmlformats.org/officeDocument/2006/relationships/image" Target="../media/image22.png"/><Relationship Id="rId51" Type="http://schemas.openxmlformats.org/officeDocument/2006/relationships/image" Target="../media/image65.svg"/><Relationship Id="rId72" Type="http://schemas.openxmlformats.org/officeDocument/2006/relationships/image" Target="../media/image86.png"/><Relationship Id="rId93" Type="http://schemas.openxmlformats.org/officeDocument/2006/relationships/image" Target="../media/image107.svg"/><Relationship Id="rId98" Type="http://schemas.openxmlformats.org/officeDocument/2006/relationships/image" Target="../media/image112.png"/><Relationship Id="rId121" Type="http://schemas.openxmlformats.org/officeDocument/2006/relationships/image" Target="../media/image135.svg"/><Relationship Id="rId142" Type="http://schemas.openxmlformats.org/officeDocument/2006/relationships/image" Target="../media/image156.png"/><Relationship Id="rId163" Type="http://schemas.openxmlformats.org/officeDocument/2006/relationships/image" Target="../media/image177.svg"/><Relationship Id="rId184" Type="http://schemas.openxmlformats.org/officeDocument/2006/relationships/image" Target="../media/image198.png"/><Relationship Id="rId189" Type="http://schemas.openxmlformats.org/officeDocument/2006/relationships/image" Target="../media/image203.svg"/><Relationship Id="rId3" Type="http://schemas.openxmlformats.org/officeDocument/2006/relationships/image" Target="../media/image17.svg"/><Relationship Id="rId25" Type="http://schemas.openxmlformats.org/officeDocument/2006/relationships/image" Target="../media/image39.svg"/><Relationship Id="rId46" Type="http://schemas.openxmlformats.org/officeDocument/2006/relationships/image" Target="../media/image60.png"/><Relationship Id="rId67" Type="http://schemas.openxmlformats.org/officeDocument/2006/relationships/image" Target="../media/image81.svg"/><Relationship Id="rId116" Type="http://schemas.openxmlformats.org/officeDocument/2006/relationships/image" Target="../media/image130.png"/><Relationship Id="rId137" Type="http://schemas.openxmlformats.org/officeDocument/2006/relationships/image" Target="../media/image151.svg"/><Relationship Id="rId158" Type="http://schemas.openxmlformats.org/officeDocument/2006/relationships/image" Target="../media/image172.png"/><Relationship Id="rId20" Type="http://schemas.openxmlformats.org/officeDocument/2006/relationships/image" Target="../media/image34.png"/><Relationship Id="rId41" Type="http://schemas.openxmlformats.org/officeDocument/2006/relationships/image" Target="../media/image55.svg"/><Relationship Id="rId62" Type="http://schemas.openxmlformats.org/officeDocument/2006/relationships/image" Target="../media/image76.png"/><Relationship Id="rId83" Type="http://schemas.openxmlformats.org/officeDocument/2006/relationships/image" Target="../media/image97.svg"/><Relationship Id="rId88" Type="http://schemas.openxmlformats.org/officeDocument/2006/relationships/image" Target="../media/image102.png"/><Relationship Id="rId111" Type="http://schemas.openxmlformats.org/officeDocument/2006/relationships/image" Target="../media/image125.svg"/><Relationship Id="rId132" Type="http://schemas.openxmlformats.org/officeDocument/2006/relationships/image" Target="../media/image146.png"/><Relationship Id="rId153" Type="http://schemas.openxmlformats.org/officeDocument/2006/relationships/image" Target="../media/image167.svg"/><Relationship Id="rId174" Type="http://schemas.openxmlformats.org/officeDocument/2006/relationships/image" Target="../media/image188.png"/><Relationship Id="rId179" Type="http://schemas.openxmlformats.org/officeDocument/2006/relationships/image" Target="../media/image193.svg"/><Relationship Id="rId195" Type="http://schemas.openxmlformats.org/officeDocument/2006/relationships/image" Target="../media/image209.svg"/><Relationship Id="rId190" Type="http://schemas.openxmlformats.org/officeDocument/2006/relationships/image" Target="../media/image204.png"/><Relationship Id="rId15" Type="http://schemas.openxmlformats.org/officeDocument/2006/relationships/image" Target="../media/image29.svg"/><Relationship Id="rId36" Type="http://schemas.openxmlformats.org/officeDocument/2006/relationships/image" Target="../media/image50.png"/><Relationship Id="rId57" Type="http://schemas.openxmlformats.org/officeDocument/2006/relationships/image" Target="../media/image71.svg"/><Relationship Id="rId106" Type="http://schemas.openxmlformats.org/officeDocument/2006/relationships/image" Target="../media/image120.png"/><Relationship Id="rId127" Type="http://schemas.openxmlformats.org/officeDocument/2006/relationships/image" Target="../media/image141.svg"/><Relationship Id="rId10" Type="http://schemas.openxmlformats.org/officeDocument/2006/relationships/image" Target="../media/image24.png"/><Relationship Id="rId31" Type="http://schemas.openxmlformats.org/officeDocument/2006/relationships/image" Target="../media/image45.svg"/><Relationship Id="rId52" Type="http://schemas.openxmlformats.org/officeDocument/2006/relationships/image" Target="../media/image66.png"/><Relationship Id="rId73" Type="http://schemas.openxmlformats.org/officeDocument/2006/relationships/image" Target="../media/image87.svg"/><Relationship Id="rId78" Type="http://schemas.openxmlformats.org/officeDocument/2006/relationships/image" Target="../media/image92.png"/><Relationship Id="rId94" Type="http://schemas.openxmlformats.org/officeDocument/2006/relationships/image" Target="../media/image108.png"/><Relationship Id="rId99" Type="http://schemas.openxmlformats.org/officeDocument/2006/relationships/image" Target="../media/image113.svg"/><Relationship Id="rId101" Type="http://schemas.openxmlformats.org/officeDocument/2006/relationships/image" Target="../media/image115.svg"/><Relationship Id="rId122" Type="http://schemas.openxmlformats.org/officeDocument/2006/relationships/image" Target="../media/image136.png"/><Relationship Id="rId143" Type="http://schemas.openxmlformats.org/officeDocument/2006/relationships/image" Target="../media/image157.svg"/><Relationship Id="rId148" Type="http://schemas.openxmlformats.org/officeDocument/2006/relationships/image" Target="../media/image162.png"/><Relationship Id="rId164" Type="http://schemas.openxmlformats.org/officeDocument/2006/relationships/image" Target="../media/image178.png"/><Relationship Id="rId169" Type="http://schemas.openxmlformats.org/officeDocument/2006/relationships/image" Target="../media/image183.svg"/><Relationship Id="rId185" Type="http://schemas.openxmlformats.org/officeDocument/2006/relationships/image" Target="../media/image199.svg"/><Relationship Id="rId4" Type="http://schemas.openxmlformats.org/officeDocument/2006/relationships/image" Target="../media/image18.png"/><Relationship Id="rId9" Type="http://schemas.openxmlformats.org/officeDocument/2006/relationships/image" Target="../media/image23.svg"/><Relationship Id="rId180" Type="http://schemas.openxmlformats.org/officeDocument/2006/relationships/image" Target="../media/image194.png"/><Relationship Id="rId26" Type="http://schemas.openxmlformats.org/officeDocument/2006/relationships/image" Target="../media/image40.png"/><Relationship Id="rId47" Type="http://schemas.openxmlformats.org/officeDocument/2006/relationships/image" Target="../media/image61.svg"/><Relationship Id="rId68" Type="http://schemas.openxmlformats.org/officeDocument/2006/relationships/image" Target="../media/image82.png"/><Relationship Id="rId89" Type="http://schemas.openxmlformats.org/officeDocument/2006/relationships/image" Target="../media/image103.svg"/><Relationship Id="rId112" Type="http://schemas.openxmlformats.org/officeDocument/2006/relationships/image" Target="../media/image126.png"/><Relationship Id="rId133" Type="http://schemas.openxmlformats.org/officeDocument/2006/relationships/image" Target="../media/image147.svg"/><Relationship Id="rId154" Type="http://schemas.openxmlformats.org/officeDocument/2006/relationships/image" Target="../media/image168.png"/><Relationship Id="rId175" Type="http://schemas.openxmlformats.org/officeDocument/2006/relationships/image" Target="../media/image189.svg"/><Relationship Id="rId16" Type="http://schemas.openxmlformats.org/officeDocument/2006/relationships/image" Target="../media/image30.png"/><Relationship Id="rId37" Type="http://schemas.openxmlformats.org/officeDocument/2006/relationships/image" Target="../media/image51.svg"/><Relationship Id="rId58" Type="http://schemas.openxmlformats.org/officeDocument/2006/relationships/image" Target="../media/image72.png"/><Relationship Id="rId79" Type="http://schemas.openxmlformats.org/officeDocument/2006/relationships/image" Target="../media/image93.svg"/><Relationship Id="rId102" Type="http://schemas.openxmlformats.org/officeDocument/2006/relationships/image" Target="../media/image116.png"/><Relationship Id="rId123" Type="http://schemas.openxmlformats.org/officeDocument/2006/relationships/image" Target="../media/image137.svg"/><Relationship Id="rId144" Type="http://schemas.openxmlformats.org/officeDocument/2006/relationships/image" Target="../media/image158.png"/><Relationship Id="rId90" Type="http://schemas.openxmlformats.org/officeDocument/2006/relationships/image" Target="../media/image104.png"/><Relationship Id="rId165" Type="http://schemas.openxmlformats.org/officeDocument/2006/relationships/image" Target="../media/image179.svg"/><Relationship Id="rId186" Type="http://schemas.openxmlformats.org/officeDocument/2006/relationships/image" Target="../media/image200.png"/><Relationship Id="rId27" Type="http://schemas.openxmlformats.org/officeDocument/2006/relationships/image" Target="../media/image41.svg"/><Relationship Id="rId48" Type="http://schemas.openxmlformats.org/officeDocument/2006/relationships/image" Target="../media/image62.png"/><Relationship Id="rId69" Type="http://schemas.openxmlformats.org/officeDocument/2006/relationships/image" Target="../media/image83.svg"/><Relationship Id="rId113" Type="http://schemas.openxmlformats.org/officeDocument/2006/relationships/image" Target="../media/image127.svg"/><Relationship Id="rId134" Type="http://schemas.openxmlformats.org/officeDocument/2006/relationships/image" Target="../media/image148.png"/><Relationship Id="rId80" Type="http://schemas.openxmlformats.org/officeDocument/2006/relationships/image" Target="../media/image94.png"/><Relationship Id="rId155" Type="http://schemas.openxmlformats.org/officeDocument/2006/relationships/image" Target="../media/image169.svg"/><Relationship Id="rId176" Type="http://schemas.openxmlformats.org/officeDocument/2006/relationships/image" Target="../media/image190.png"/><Relationship Id="rId17" Type="http://schemas.openxmlformats.org/officeDocument/2006/relationships/image" Target="../media/image31.svg"/><Relationship Id="rId38" Type="http://schemas.openxmlformats.org/officeDocument/2006/relationships/image" Target="../media/image52.png"/><Relationship Id="rId59" Type="http://schemas.openxmlformats.org/officeDocument/2006/relationships/image" Target="../media/image73.svg"/><Relationship Id="rId103" Type="http://schemas.openxmlformats.org/officeDocument/2006/relationships/image" Target="../media/image117.svg"/><Relationship Id="rId124" Type="http://schemas.openxmlformats.org/officeDocument/2006/relationships/image" Target="../media/image138.png"/><Relationship Id="rId70" Type="http://schemas.openxmlformats.org/officeDocument/2006/relationships/image" Target="../media/image84.png"/><Relationship Id="rId91" Type="http://schemas.openxmlformats.org/officeDocument/2006/relationships/image" Target="../media/image105.svg"/><Relationship Id="rId145" Type="http://schemas.openxmlformats.org/officeDocument/2006/relationships/image" Target="../media/image159.svg"/><Relationship Id="rId166" Type="http://schemas.openxmlformats.org/officeDocument/2006/relationships/image" Target="../media/image180.png"/><Relationship Id="rId187" Type="http://schemas.openxmlformats.org/officeDocument/2006/relationships/image" Target="../media/image201.svg"/><Relationship Id="rId1" Type="http://schemas.openxmlformats.org/officeDocument/2006/relationships/slideLayout" Target="../slideLayouts/slideLayout4.xml"/><Relationship Id="rId28" Type="http://schemas.openxmlformats.org/officeDocument/2006/relationships/image" Target="../media/image42.png"/><Relationship Id="rId49" Type="http://schemas.openxmlformats.org/officeDocument/2006/relationships/image" Target="../media/image63.svg"/><Relationship Id="rId114" Type="http://schemas.openxmlformats.org/officeDocument/2006/relationships/image" Target="../media/image128.png"/><Relationship Id="rId60" Type="http://schemas.openxmlformats.org/officeDocument/2006/relationships/image" Target="../media/image74.png"/><Relationship Id="rId81" Type="http://schemas.openxmlformats.org/officeDocument/2006/relationships/image" Target="../media/image95.svg"/><Relationship Id="rId135" Type="http://schemas.openxmlformats.org/officeDocument/2006/relationships/image" Target="../media/image149.svg"/><Relationship Id="rId156" Type="http://schemas.openxmlformats.org/officeDocument/2006/relationships/image" Target="../media/image170.png"/><Relationship Id="rId177" Type="http://schemas.openxmlformats.org/officeDocument/2006/relationships/image" Target="../media/image191.svg"/><Relationship Id="rId18" Type="http://schemas.openxmlformats.org/officeDocument/2006/relationships/image" Target="../media/image32.png"/><Relationship Id="rId39" Type="http://schemas.openxmlformats.org/officeDocument/2006/relationships/image" Target="../media/image5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GB"/>
          </a:p>
        </p:txBody>
      </p:sp>
      <p:sp>
        <p:nvSpPr>
          <p:cNvPr id="9" name="object 5"/>
          <p:cNvSpPr txBox="1">
            <a:spLocks/>
          </p:cNvSpPr>
          <p:nvPr/>
        </p:nvSpPr>
        <p:spPr>
          <a:xfrm>
            <a:off x="601741" y="836634"/>
            <a:ext cx="5631268" cy="976879"/>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sp>
        <p:nvSpPr>
          <p:cNvPr id="13" name="object 5">
            <a:extLst>
              <a:ext uri="{FF2B5EF4-FFF2-40B4-BE49-F238E27FC236}">
                <a16:creationId xmlns:a16="http://schemas.microsoft.com/office/drawing/2014/main" id="{D55E1178-E20B-B143-9B8A-A532F9096D10}"/>
              </a:ext>
            </a:extLst>
          </p:cNvPr>
          <p:cNvSpPr txBox="1">
            <a:spLocks/>
          </p:cNvSpPr>
          <p:nvPr/>
        </p:nvSpPr>
        <p:spPr>
          <a:xfrm>
            <a:off x="601741" y="836634"/>
            <a:ext cx="5631268" cy="1920854"/>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pic>
        <p:nvPicPr>
          <p:cNvPr id="7" name="Picture Placeholder 6">
            <a:extLst>
              <a:ext uri="{FF2B5EF4-FFF2-40B4-BE49-F238E27FC236}">
                <a16:creationId xmlns:a16="http://schemas.microsoft.com/office/drawing/2014/main" id="{086876D9-883E-BF46-BB8F-B0EB02FA275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4827" b="37673"/>
          <a:stretch/>
        </p:blipFill>
        <p:spPr>
          <a:xfrm>
            <a:off x="0" y="0"/>
            <a:ext cx="12192000" cy="6858000"/>
          </a:xfrm>
        </p:spPr>
      </p:pic>
      <p:sp>
        <p:nvSpPr>
          <p:cNvPr id="11" name="object 5">
            <a:extLst>
              <a:ext uri="{FF2B5EF4-FFF2-40B4-BE49-F238E27FC236}">
                <a16:creationId xmlns:a16="http://schemas.microsoft.com/office/drawing/2014/main" id="{6D44A419-9F8A-C54E-94D3-7010BBC5AD3F}"/>
              </a:ext>
            </a:extLst>
          </p:cNvPr>
          <p:cNvSpPr txBox="1">
            <a:spLocks/>
          </p:cNvSpPr>
          <p:nvPr/>
        </p:nvSpPr>
        <p:spPr>
          <a:xfrm>
            <a:off x="601741" y="836634"/>
            <a:ext cx="7130318" cy="3022672"/>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dirty="0">
                <a:solidFill>
                  <a:schemeClr val="bg1"/>
                </a:solidFill>
              </a:rPr>
              <a:t>CI/CD – A better process </a:t>
            </a:r>
          </a:p>
        </p:txBody>
      </p:sp>
      <p:pic>
        <p:nvPicPr>
          <p:cNvPr id="10" name="Picture 9">
            <a:extLst>
              <a:ext uri="{FF2B5EF4-FFF2-40B4-BE49-F238E27FC236}">
                <a16:creationId xmlns:a16="http://schemas.microsoft.com/office/drawing/2014/main" id="{F4F8B982-E7F5-2D4B-AB71-1EEC0469A3C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617200" y="558800"/>
            <a:ext cx="977900" cy="254254"/>
          </a:xfrm>
          <a:prstGeom prst="rect">
            <a:avLst/>
          </a:prstGeom>
        </p:spPr>
      </p:pic>
    </p:spTree>
    <p:extLst>
      <p:ext uri="{BB962C8B-B14F-4D97-AF65-F5344CB8AC3E}">
        <p14:creationId xmlns:p14="http://schemas.microsoft.com/office/powerpoint/2010/main" val="250579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F9F9F9"/>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800" b="0" i="0" u="none" strike="noStrike" kern="1200" cap="none" spc="0" normalizeH="0" baseline="0" noProof="0">
              <a:ln>
                <a:noFill/>
              </a:ln>
              <a:solidFill>
                <a:srgbClr val="F9F9F9"/>
              </a:solidFill>
              <a:effectLst/>
              <a:uLnTx/>
              <a:uFillTx/>
              <a:latin typeface="Slalom Sans Light" panose="00000400000000000000" pitchFamily="50" charset="0"/>
              <a:ea typeface="+mn-ea"/>
              <a:cs typeface="+mn-cs"/>
            </a:endParaRPr>
          </a:p>
        </p:txBody>
      </p:sp>
      <p:sp>
        <p:nvSpPr>
          <p:cNvPr id="27" name="object 4">
            <a:extLst>
              <a:ext uri="{FF2B5EF4-FFF2-40B4-BE49-F238E27FC236}">
                <a16:creationId xmlns:a16="http://schemas.microsoft.com/office/drawing/2014/main" id="{2DEC4BD2-9EF8-D04A-8CEE-55E95EC3A6BB}"/>
              </a:ext>
            </a:extLst>
          </p:cNvPr>
          <p:cNvSpPr txBox="1">
            <a:spLocks/>
          </p:cNvSpPr>
          <p:nvPr/>
        </p:nvSpPr>
        <p:spPr>
          <a:xfrm>
            <a:off x="601741" y="1204524"/>
            <a:ext cx="7702471" cy="3054374"/>
          </a:xfrm>
          <a:prstGeom prst="rect">
            <a:avLst/>
          </a:prstGeom>
        </p:spPr>
        <p:txBody>
          <a:bodyPr vert="horz" wrap="square" lIns="0" tIns="7315" rIns="0" bIns="0" rtlCol="0">
            <a:noAutofit/>
          </a:bodyPr>
          <a:lstStyle>
            <a:lvl1pPr>
              <a:defRPr sz="5487" b="1" i="0">
                <a:solidFill>
                  <a:schemeClr val="bg1"/>
                </a:solidFill>
                <a:latin typeface="Slalom Sans Bold"/>
                <a:ea typeface="+mj-ea"/>
                <a:cs typeface="Slalom Sans Bold"/>
              </a:defRPr>
            </a:lvl1pPr>
          </a:lstStyle>
          <a:p>
            <a:pPr marL="7700" marR="16170" lvl="0" indent="0" algn="l" defTabSz="914400" rtl="0" eaLnBrk="1" fontAlgn="auto" latinLnBrk="0" hangingPunct="1">
              <a:lnSpc>
                <a:spcPct val="100200"/>
              </a:lnSpc>
              <a:spcBef>
                <a:spcPts val="58"/>
              </a:spcBef>
              <a:spcAft>
                <a:spcPts val="0"/>
              </a:spcAft>
              <a:buClrTx/>
              <a:buSzTx/>
              <a:buFontTx/>
              <a:buNone/>
              <a:tabLst/>
              <a:defRPr/>
            </a:pPr>
            <a:r>
              <a:rPr kumimoji="0" lang="en-US" sz="6600" b="0" i="0" u="none" strike="noStrike" kern="1200" cap="none" spc="-150" normalizeH="0" baseline="0" noProof="0" dirty="0">
                <a:ln>
                  <a:noFill/>
                </a:ln>
                <a:solidFill>
                  <a:srgbClr val="FFFFFF"/>
                </a:solidFill>
                <a:effectLst/>
                <a:uLnTx/>
                <a:uFillTx/>
                <a:latin typeface="Slalom Sans Bold"/>
                <a:ea typeface="+mj-ea"/>
              </a:rPr>
              <a:t>Single page </a:t>
            </a:r>
            <a:br>
              <a:rPr kumimoji="0" lang="en-US" sz="6600" b="0" i="0" u="none" strike="noStrike" kern="1200" cap="none" spc="-150" normalizeH="0" baseline="0" noProof="0" dirty="0">
                <a:ln>
                  <a:noFill/>
                </a:ln>
                <a:solidFill>
                  <a:srgbClr val="FFFFFF"/>
                </a:solidFill>
                <a:effectLst/>
                <a:uLnTx/>
                <a:uFillTx/>
                <a:latin typeface="Slalom Sans Bold"/>
                <a:ea typeface="+mj-ea"/>
              </a:rPr>
            </a:br>
            <a:r>
              <a:rPr kumimoji="0" lang="en-US" sz="6600" b="0" i="0" u="none" strike="noStrike" kern="1200" cap="none" spc="-150" normalizeH="0" baseline="0" noProof="0" dirty="0">
                <a:ln>
                  <a:noFill/>
                </a:ln>
                <a:solidFill>
                  <a:srgbClr val="FFFFFF"/>
                </a:solidFill>
                <a:effectLst/>
                <a:uLnTx/>
                <a:uFillTx/>
                <a:latin typeface="Slalom Sans Bold"/>
                <a:ea typeface="+mj-ea"/>
              </a:rPr>
              <a:t>layouts</a:t>
            </a:r>
            <a:endParaRPr kumimoji="0" lang="en-US" sz="6600" b="0" i="0" u="none" strike="noStrike" kern="0" cap="none" spc="-150" normalizeH="0" baseline="0" noProof="0" dirty="0">
              <a:ln>
                <a:noFill/>
              </a:ln>
              <a:solidFill>
                <a:srgbClr val="FFFFFF"/>
              </a:solidFill>
              <a:effectLst/>
              <a:uLnTx/>
              <a:uFillTx/>
              <a:latin typeface="Slalom Sans Bold"/>
              <a:ea typeface="+mj-ea"/>
            </a:endParaRPr>
          </a:p>
        </p:txBody>
      </p:sp>
      <p:sp>
        <p:nvSpPr>
          <p:cNvPr id="12" name="object 5">
            <a:extLst>
              <a:ext uri="{FF2B5EF4-FFF2-40B4-BE49-F238E27FC236}">
                <a16:creationId xmlns:a16="http://schemas.microsoft.com/office/drawing/2014/main" id="{19B76B18-0DFC-6B45-9C67-FD6C2899B3E8}"/>
              </a:ext>
            </a:extLst>
          </p:cNvPr>
          <p:cNvSpPr txBox="1"/>
          <p:nvPr/>
        </p:nvSpPr>
        <p:spPr>
          <a:xfrm>
            <a:off x="601740" y="1041888"/>
            <a:ext cx="3829895" cy="164385"/>
          </a:xfrm>
          <a:prstGeom prst="rect">
            <a:avLst/>
          </a:prstGeom>
        </p:spPr>
        <p:txBody>
          <a:bodyPr vert="horz" wrap="square" lIns="0" tIns="10395" rIns="0" bIns="0" rtlCol="0">
            <a:noAutofit/>
          </a:bodyPr>
          <a:lstStyle/>
          <a:p>
            <a:pPr marL="7700" marR="0" lvl="0" indent="0" algn="l" defTabSz="914400" rtl="0" eaLnBrk="1" fontAlgn="auto" latinLnBrk="0" hangingPunct="1">
              <a:lnSpc>
                <a:spcPct val="100000"/>
              </a:lnSpc>
              <a:spcBef>
                <a:spcPts val="82"/>
              </a:spcBef>
              <a:spcAft>
                <a:spcPts val="0"/>
              </a:spcAft>
              <a:buClrTx/>
              <a:buSzTx/>
              <a:buFontTx/>
              <a:buNone/>
              <a:tabLst/>
              <a:defRPr/>
            </a:pPr>
            <a:r>
              <a:rPr kumimoji="0" lang="en-US" sz="1000" b="1" i="0" u="none" strike="noStrike" kern="1200" cap="none" spc="200" normalizeH="0" baseline="0" noProof="0" dirty="0">
                <a:ln>
                  <a:noFill/>
                </a:ln>
                <a:solidFill>
                  <a:srgbClr val="FFFFFF"/>
                </a:solidFill>
                <a:effectLst/>
                <a:uLnTx/>
                <a:uFillTx/>
                <a:latin typeface="Slalom Sans Bold"/>
                <a:ea typeface="+mn-ea"/>
                <a:cs typeface="Slalom Sans Bold"/>
              </a:rPr>
              <a:t>SLALOM STORYTELLING</a:t>
            </a:r>
            <a:endParaRPr kumimoji="0" sz="1000" b="0" i="0" u="none" strike="noStrike" kern="1200" cap="none" spc="200" normalizeH="0" baseline="0" noProof="0" dirty="0">
              <a:ln>
                <a:noFill/>
              </a:ln>
              <a:solidFill>
                <a:srgbClr val="FFFFFF"/>
              </a:solidFill>
              <a:effectLst/>
              <a:uLnTx/>
              <a:uFillTx/>
              <a:latin typeface="Slalom Sans"/>
              <a:ea typeface="+mn-ea"/>
              <a:cs typeface="Slalom Sans"/>
            </a:endParaRPr>
          </a:p>
        </p:txBody>
      </p:sp>
      <p:sp>
        <p:nvSpPr>
          <p:cNvPr id="13" name="Footer Placeholder 1">
            <a:extLst>
              <a:ext uri="{FF2B5EF4-FFF2-40B4-BE49-F238E27FC236}">
                <a16:creationId xmlns:a16="http://schemas.microsoft.com/office/drawing/2014/main" id="{2422A78E-2DF2-9048-A895-2E2CAC2B971A}"/>
              </a:ext>
            </a:extLst>
          </p:cNvPr>
          <p:cNvSpPr>
            <a:spLocks noGrp="1"/>
          </p:cNvSpPr>
          <p:nvPr>
            <p:ph type="ftr" sz="quarter" idx="11"/>
          </p:nvPr>
        </p:nvSpPr>
        <p:spPr>
          <a:xfrm>
            <a:off x="609600" y="6330689"/>
            <a:ext cx="401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9F9F9"/>
                </a:solidFill>
                <a:effectLst/>
                <a:uLnTx/>
                <a:uFillTx/>
                <a:latin typeface="Slalom Sans Light" panose="00000400000000000000" pitchFamily="50" charset="0"/>
                <a:ea typeface="+mn-ea"/>
                <a:cs typeface="+mn-cs"/>
              </a:rPr>
              <a:t>© 2021 Slalom, LLC CONFIDENTIAL &amp; PROPRIETARY</a:t>
            </a:r>
          </a:p>
        </p:txBody>
      </p:sp>
    </p:spTree>
    <p:extLst>
      <p:ext uri="{BB962C8B-B14F-4D97-AF65-F5344CB8AC3E}">
        <p14:creationId xmlns:p14="http://schemas.microsoft.com/office/powerpoint/2010/main" val="231377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3DCA09-AA24-4845-A1C5-D75EE80C6B00}"/>
              </a:ext>
            </a:extLst>
          </p:cNvPr>
          <p:cNvSpPr>
            <a:spLocks noGrp="1"/>
          </p:cNvSpPr>
          <p:nvPr>
            <p:ph type="sldNum" sz="quarter" idx="12"/>
          </p:nvPr>
        </p:nvSpPr>
        <p:spPr/>
        <p:txBody>
          <a:bodyPr/>
          <a:lstStyle/>
          <a:p>
            <a:fld id="{D89D76C3-A5A9-4168-BE2E-6A3D1757D92E}" type="slidenum">
              <a:rPr lang="en-GB" smtClean="0"/>
              <a:t>11</a:t>
            </a:fld>
            <a:endParaRPr lang="en-GB"/>
          </a:p>
        </p:txBody>
      </p:sp>
      <p:pic>
        <p:nvPicPr>
          <p:cNvPr id="4" name="Picture 13">
            <a:extLst>
              <a:ext uri="{FF2B5EF4-FFF2-40B4-BE49-F238E27FC236}">
                <a16:creationId xmlns:a16="http://schemas.microsoft.com/office/drawing/2014/main" id="{2D2BD0B7-4405-3F41-B372-DBDB18C286F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28708" y="2954242"/>
            <a:ext cx="2134583" cy="563111"/>
          </a:xfrm>
          <a:prstGeom prst="rect">
            <a:avLst/>
          </a:prstGeom>
        </p:spPr>
      </p:pic>
      <p:sp>
        <p:nvSpPr>
          <p:cNvPr id="5" name="Footer Placeholder 1">
            <a:extLst>
              <a:ext uri="{FF2B5EF4-FFF2-40B4-BE49-F238E27FC236}">
                <a16:creationId xmlns:a16="http://schemas.microsoft.com/office/drawing/2014/main" id="{DD212E57-70F3-5E4C-81FB-2B5344E3B412}"/>
              </a:ext>
            </a:extLst>
          </p:cNvPr>
          <p:cNvSpPr>
            <a:spLocks noGrp="1"/>
          </p:cNvSpPr>
          <p:nvPr>
            <p:ph type="ftr" sz="quarter" idx="11"/>
          </p:nvPr>
        </p:nvSpPr>
        <p:spPr>
          <a:xfrm>
            <a:off x="2434826" y="6082697"/>
            <a:ext cx="7322345" cy="563111"/>
          </a:xfrm>
        </p:spPr>
        <p:txBody>
          <a:bodyPr/>
          <a:lstStyle/>
          <a:p>
            <a:r>
              <a:rPr lang="en-US" dirty="0">
                <a:solidFill>
                  <a:schemeClr val="bg1"/>
                </a:solidFill>
              </a:rPr>
              <a:t>© 2021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424233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89D76C3-A5A9-4168-BE2E-6A3D1757D92E}" type="slidenum">
              <a:rPr lang="en-GB" smtClean="0"/>
              <a:pPr/>
              <a:t>12</a:t>
            </a:fld>
            <a:endParaRPr lang="en-GB"/>
          </a:p>
        </p:txBody>
      </p:sp>
      <p:pic>
        <p:nvPicPr>
          <p:cNvPr id="107" name="Graphic 106">
            <a:extLst>
              <a:ext uri="{FF2B5EF4-FFF2-40B4-BE49-F238E27FC236}">
                <a16:creationId xmlns:a16="http://schemas.microsoft.com/office/drawing/2014/main" id="{7BF68725-B018-ED42-866C-2DA738EE60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2103" y="5321406"/>
            <a:ext cx="339090" cy="339090"/>
          </a:xfrm>
          <a:prstGeom prst="rect">
            <a:avLst/>
          </a:prstGeom>
        </p:spPr>
      </p:pic>
      <p:pic>
        <p:nvPicPr>
          <p:cNvPr id="108" name="Graphic 107">
            <a:extLst>
              <a:ext uri="{FF2B5EF4-FFF2-40B4-BE49-F238E27FC236}">
                <a16:creationId xmlns:a16="http://schemas.microsoft.com/office/drawing/2014/main" id="{B8966263-E372-2242-A640-B6AA02D1151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9318" y="5321406"/>
            <a:ext cx="339090" cy="339090"/>
          </a:xfrm>
          <a:prstGeom prst="rect">
            <a:avLst/>
          </a:prstGeom>
        </p:spPr>
      </p:pic>
      <p:pic>
        <p:nvPicPr>
          <p:cNvPr id="109" name="Graphic 108">
            <a:extLst>
              <a:ext uri="{FF2B5EF4-FFF2-40B4-BE49-F238E27FC236}">
                <a16:creationId xmlns:a16="http://schemas.microsoft.com/office/drawing/2014/main" id="{CAABDCFC-6CC2-B14E-8696-010739D6E1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86533" y="5321406"/>
            <a:ext cx="339090" cy="339090"/>
          </a:xfrm>
          <a:prstGeom prst="rect">
            <a:avLst/>
          </a:prstGeom>
        </p:spPr>
      </p:pic>
      <p:pic>
        <p:nvPicPr>
          <p:cNvPr id="110" name="Graphic 109">
            <a:extLst>
              <a:ext uri="{FF2B5EF4-FFF2-40B4-BE49-F238E27FC236}">
                <a16:creationId xmlns:a16="http://schemas.microsoft.com/office/drawing/2014/main" id="{77CA4B8D-F01A-7B42-97FC-B385C3B926E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80963" y="5321406"/>
            <a:ext cx="339090" cy="339090"/>
          </a:xfrm>
          <a:prstGeom prst="rect">
            <a:avLst/>
          </a:prstGeom>
        </p:spPr>
      </p:pic>
      <p:pic>
        <p:nvPicPr>
          <p:cNvPr id="111" name="Graphic 110">
            <a:extLst>
              <a:ext uri="{FF2B5EF4-FFF2-40B4-BE49-F238E27FC236}">
                <a16:creationId xmlns:a16="http://schemas.microsoft.com/office/drawing/2014/main" id="{6277CCB7-4717-A349-B76C-3A5577D6017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3748" y="5321406"/>
            <a:ext cx="339090" cy="339090"/>
          </a:xfrm>
          <a:prstGeom prst="rect">
            <a:avLst/>
          </a:prstGeom>
        </p:spPr>
      </p:pic>
      <p:pic>
        <p:nvPicPr>
          <p:cNvPr id="112" name="Graphic 111">
            <a:extLst>
              <a:ext uri="{FF2B5EF4-FFF2-40B4-BE49-F238E27FC236}">
                <a16:creationId xmlns:a16="http://schemas.microsoft.com/office/drawing/2014/main" id="{5186D3F5-3582-3F46-A7B9-E3F6F6AAC34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94888" y="5321406"/>
            <a:ext cx="339090" cy="339090"/>
          </a:xfrm>
          <a:prstGeom prst="rect">
            <a:avLst/>
          </a:prstGeom>
        </p:spPr>
      </p:pic>
      <p:pic>
        <p:nvPicPr>
          <p:cNvPr id="113" name="Graphic 112">
            <a:extLst>
              <a:ext uri="{FF2B5EF4-FFF2-40B4-BE49-F238E27FC236}">
                <a16:creationId xmlns:a16="http://schemas.microsoft.com/office/drawing/2014/main" id="{46765227-01C9-E341-8CDE-9DEC64240C1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61474" y="5321406"/>
            <a:ext cx="339091" cy="339091"/>
          </a:xfrm>
          <a:prstGeom prst="rect">
            <a:avLst/>
          </a:prstGeom>
        </p:spPr>
      </p:pic>
      <p:pic>
        <p:nvPicPr>
          <p:cNvPr id="114" name="Graphic 113">
            <a:extLst>
              <a:ext uri="{FF2B5EF4-FFF2-40B4-BE49-F238E27FC236}">
                <a16:creationId xmlns:a16="http://schemas.microsoft.com/office/drawing/2014/main" id="{C09B2EED-B921-5041-9DF5-17A88EAA786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72610" y="5321406"/>
            <a:ext cx="339091" cy="339091"/>
          </a:xfrm>
          <a:prstGeom prst="rect">
            <a:avLst/>
          </a:prstGeom>
        </p:spPr>
      </p:pic>
      <p:pic>
        <p:nvPicPr>
          <p:cNvPr id="115" name="Graphic 114">
            <a:extLst>
              <a:ext uri="{FF2B5EF4-FFF2-40B4-BE49-F238E27FC236}">
                <a16:creationId xmlns:a16="http://schemas.microsoft.com/office/drawing/2014/main" id="{EDFD6BD7-19AA-8147-9C11-24A4DF5BB22C}"/>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67042" y="5321406"/>
            <a:ext cx="339091" cy="339091"/>
          </a:xfrm>
          <a:prstGeom prst="rect">
            <a:avLst/>
          </a:prstGeom>
        </p:spPr>
      </p:pic>
      <p:pic>
        <p:nvPicPr>
          <p:cNvPr id="116" name="Graphic 115">
            <a:extLst>
              <a:ext uri="{FF2B5EF4-FFF2-40B4-BE49-F238E27FC236}">
                <a16:creationId xmlns:a16="http://schemas.microsoft.com/office/drawing/2014/main" id="{EF8EFEE1-06B6-4847-98AD-94D6B376BA9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78178" y="5321406"/>
            <a:ext cx="339091" cy="339091"/>
          </a:xfrm>
          <a:prstGeom prst="rect">
            <a:avLst/>
          </a:prstGeom>
        </p:spPr>
      </p:pic>
      <p:pic>
        <p:nvPicPr>
          <p:cNvPr id="117" name="Graphic 116">
            <a:extLst>
              <a:ext uri="{FF2B5EF4-FFF2-40B4-BE49-F238E27FC236}">
                <a16:creationId xmlns:a16="http://schemas.microsoft.com/office/drawing/2014/main" id="{DD245909-3AB6-5E4D-8924-5B60663A3CDE}"/>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64258" y="5321406"/>
            <a:ext cx="339091" cy="339091"/>
          </a:xfrm>
          <a:prstGeom prst="rect">
            <a:avLst/>
          </a:prstGeom>
        </p:spPr>
      </p:pic>
      <p:pic>
        <p:nvPicPr>
          <p:cNvPr id="118" name="Graphic 117">
            <a:extLst>
              <a:ext uri="{FF2B5EF4-FFF2-40B4-BE49-F238E27FC236}">
                <a16:creationId xmlns:a16="http://schemas.microsoft.com/office/drawing/2014/main" id="{90C81E16-1B54-7E4E-9011-0A9D050F58E4}"/>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175394" y="5321406"/>
            <a:ext cx="339091" cy="339091"/>
          </a:xfrm>
          <a:prstGeom prst="rect">
            <a:avLst/>
          </a:prstGeom>
        </p:spPr>
      </p:pic>
      <p:pic>
        <p:nvPicPr>
          <p:cNvPr id="119" name="Graphic 118">
            <a:extLst>
              <a:ext uri="{FF2B5EF4-FFF2-40B4-BE49-F238E27FC236}">
                <a16:creationId xmlns:a16="http://schemas.microsoft.com/office/drawing/2014/main" id="{F432BEEE-7D03-824E-9B51-7A487A4FAA1E}"/>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569826" y="5321406"/>
            <a:ext cx="339091" cy="339091"/>
          </a:xfrm>
          <a:prstGeom prst="rect">
            <a:avLst/>
          </a:prstGeom>
        </p:spPr>
      </p:pic>
      <p:pic>
        <p:nvPicPr>
          <p:cNvPr id="120" name="Graphic 119">
            <a:extLst>
              <a:ext uri="{FF2B5EF4-FFF2-40B4-BE49-F238E27FC236}">
                <a16:creationId xmlns:a16="http://schemas.microsoft.com/office/drawing/2014/main" id="{1A31C28F-A196-0C48-BBB1-C9FBF677FA6F}"/>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976941" y="4637840"/>
            <a:ext cx="339090" cy="339090"/>
          </a:xfrm>
          <a:prstGeom prst="rect">
            <a:avLst/>
          </a:prstGeom>
        </p:spPr>
      </p:pic>
      <p:pic>
        <p:nvPicPr>
          <p:cNvPr id="121" name="Graphic 120">
            <a:extLst>
              <a:ext uri="{FF2B5EF4-FFF2-40B4-BE49-F238E27FC236}">
                <a16:creationId xmlns:a16="http://schemas.microsoft.com/office/drawing/2014/main" id="{52AE5DA4-F5C3-F441-9225-DF9A82EE9F72}"/>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278045" y="4637840"/>
            <a:ext cx="339090" cy="339090"/>
          </a:xfrm>
          <a:prstGeom prst="rect">
            <a:avLst/>
          </a:prstGeom>
        </p:spPr>
      </p:pic>
      <p:pic>
        <p:nvPicPr>
          <p:cNvPr id="122" name="Graphic 121">
            <a:extLst>
              <a:ext uri="{FF2B5EF4-FFF2-40B4-BE49-F238E27FC236}">
                <a16:creationId xmlns:a16="http://schemas.microsoft.com/office/drawing/2014/main" id="{E96843E9-1420-D044-ACC7-28658C4CEF33}"/>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675837" y="4637840"/>
            <a:ext cx="339090" cy="339090"/>
          </a:xfrm>
          <a:prstGeom prst="rect">
            <a:avLst/>
          </a:prstGeom>
        </p:spPr>
      </p:pic>
      <p:pic>
        <p:nvPicPr>
          <p:cNvPr id="123" name="Graphic 122">
            <a:extLst>
              <a:ext uri="{FF2B5EF4-FFF2-40B4-BE49-F238E27FC236}">
                <a16:creationId xmlns:a16="http://schemas.microsoft.com/office/drawing/2014/main" id="{AC5BA3E1-2737-1A46-8AED-25A27E1EFBB7}"/>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987981" y="4637840"/>
            <a:ext cx="339090" cy="339090"/>
          </a:xfrm>
          <a:prstGeom prst="rect">
            <a:avLst/>
          </a:prstGeom>
        </p:spPr>
      </p:pic>
      <p:pic>
        <p:nvPicPr>
          <p:cNvPr id="124" name="Graphic 123">
            <a:extLst>
              <a:ext uri="{FF2B5EF4-FFF2-40B4-BE49-F238E27FC236}">
                <a16:creationId xmlns:a16="http://schemas.microsoft.com/office/drawing/2014/main" id="{BF70CAF3-5C42-4942-811E-B569B3628C31}"/>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482461" y="4637840"/>
            <a:ext cx="339090" cy="339090"/>
          </a:xfrm>
          <a:prstGeom prst="rect">
            <a:avLst/>
          </a:prstGeom>
        </p:spPr>
      </p:pic>
      <p:pic>
        <p:nvPicPr>
          <p:cNvPr id="125" name="Graphic 124">
            <a:extLst>
              <a:ext uri="{FF2B5EF4-FFF2-40B4-BE49-F238E27FC236}">
                <a16:creationId xmlns:a16="http://schemas.microsoft.com/office/drawing/2014/main" id="{7C86B97B-58E7-C341-8388-FCCB59A9139F}"/>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6880253" y="4637840"/>
            <a:ext cx="339090" cy="339090"/>
          </a:xfrm>
          <a:prstGeom prst="rect">
            <a:avLst/>
          </a:prstGeom>
        </p:spPr>
      </p:pic>
      <p:pic>
        <p:nvPicPr>
          <p:cNvPr id="126" name="Graphic 125">
            <a:extLst>
              <a:ext uri="{FF2B5EF4-FFF2-40B4-BE49-F238E27FC236}">
                <a16:creationId xmlns:a16="http://schemas.microsoft.com/office/drawing/2014/main" id="{E44AE429-2BBE-B94F-900E-FC074C4C354B}"/>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084669" y="4637840"/>
            <a:ext cx="339090" cy="339090"/>
          </a:xfrm>
          <a:prstGeom prst="rect">
            <a:avLst/>
          </a:prstGeom>
        </p:spPr>
      </p:pic>
      <p:pic>
        <p:nvPicPr>
          <p:cNvPr id="127" name="Graphic 126">
            <a:extLst>
              <a:ext uri="{FF2B5EF4-FFF2-40B4-BE49-F238E27FC236}">
                <a16:creationId xmlns:a16="http://schemas.microsoft.com/office/drawing/2014/main" id="{D8C8023A-F33E-A342-B4A1-1E42ACDAC449}"/>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0374727" y="4637840"/>
            <a:ext cx="339090" cy="339090"/>
          </a:xfrm>
          <a:prstGeom prst="rect">
            <a:avLst/>
          </a:prstGeom>
        </p:spPr>
      </p:pic>
      <p:pic>
        <p:nvPicPr>
          <p:cNvPr id="128" name="Graphic 127">
            <a:extLst>
              <a:ext uri="{FF2B5EF4-FFF2-40B4-BE49-F238E27FC236}">
                <a16:creationId xmlns:a16="http://schemas.microsoft.com/office/drawing/2014/main" id="{3AD11E9F-D5C7-8147-9E1A-DC5A4BBB18F2}"/>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4783565" y="4637840"/>
            <a:ext cx="339090" cy="339090"/>
          </a:xfrm>
          <a:prstGeom prst="rect">
            <a:avLst/>
          </a:prstGeom>
        </p:spPr>
      </p:pic>
      <p:pic>
        <p:nvPicPr>
          <p:cNvPr id="129" name="Graphic 128">
            <a:extLst>
              <a:ext uri="{FF2B5EF4-FFF2-40B4-BE49-F238E27FC236}">
                <a16:creationId xmlns:a16="http://schemas.microsoft.com/office/drawing/2014/main" id="{BD890F52-8A77-A141-8D51-17249B3C7597}"/>
              </a:ext>
            </a:extLst>
          </p:cNvPr>
          <p:cNvPicPr>
            <a:picLocks noChangeAspect="1"/>
          </p:cNvPicPr>
          <p:nvPr/>
        </p:nvPicPr>
        <p:blipFill>
          <a:blip r:embed="rId46" cstate="print">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385773" y="4637840"/>
            <a:ext cx="339090" cy="339090"/>
          </a:xfrm>
          <a:prstGeom prst="rect">
            <a:avLst/>
          </a:prstGeom>
        </p:spPr>
      </p:pic>
      <p:pic>
        <p:nvPicPr>
          <p:cNvPr id="130" name="Graphic 129">
            <a:extLst>
              <a:ext uri="{FF2B5EF4-FFF2-40B4-BE49-F238E27FC236}">
                <a16:creationId xmlns:a16="http://schemas.microsoft.com/office/drawing/2014/main" id="{ABFE12D3-0E90-CC49-AF91-C112431DC691}"/>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6181357" y="4637840"/>
            <a:ext cx="339090" cy="339090"/>
          </a:xfrm>
          <a:prstGeom prst="rect">
            <a:avLst/>
          </a:prstGeom>
        </p:spPr>
      </p:pic>
      <p:pic>
        <p:nvPicPr>
          <p:cNvPr id="131" name="Graphic 130">
            <a:extLst>
              <a:ext uri="{FF2B5EF4-FFF2-40B4-BE49-F238E27FC236}">
                <a16:creationId xmlns:a16="http://schemas.microsoft.com/office/drawing/2014/main" id="{7D4AE879-4728-5A45-ABC0-3CAD9E5A3340}"/>
              </a:ext>
            </a:extLst>
          </p:cNvPr>
          <p:cNvPicPr>
            <a:picLocks noChangeAspect="1"/>
          </p:cNvPicPr>
          <p:nvPr/>
        </p:nvPicPr>
        <p:blipFill>
          <a:blip r:embed="rId50" cstate="print">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89085" y="4637840"/>
            <a:ext cx="339090" cy="339090"/>
          </a:xfrm>
          <a:prstGeom prst="rect">
            <a:avLst/>
          </a:prstGeom>
        </p:spPr>
      </p:pic>
      <p:pic>
        <p:nvPicPr>
          <p:cNvPr id="132" name="Graphic 131">
            <a:extLst>
              <a:ext uri="{FF2B5EF4-FFF2-40B4-BE49-F238E27FC236}">
                <a16:creationId xmlns:a16="http://schemas.microsoft.com/office/drawing/2014/main" id="{B43259F4-B1F3-9846-94E4-879EE5358DB0}"/>
              </a:ext>
            </a:extLst>
          </p:cNvPr>
          <p:cNvPicPr>
            <a:picLocks noChangeAspect="1"/>
          </p:cNvPicPr>
          <p:nvPr/>
        </p:nvPicPr>
        <p:blipFill>
          <a:blip r:embed="rId52" cstate="print">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7579149" y="4637840"/>
            <a:ext cx="339090" cy="339090"/>
          </a:xfrm>
          <a:prstGeom prst="rect">
            <a:avLst/>
          </a:prstGeom>
        </p:spPr>
      </p:pic>
      <p:pic>
        <p:nvPicPr>
          <p:cNvPr id="133" name="Graphic 132">
            <a:extLst>
              <a:ext uri="{FF2B5EF4-FFF2-40B4-BE49-F238E27FC236}">
                <a16:creationId xmlns:a16="http://schemas.microsoft.com/office/drawing/2014/main" id="{D2DC069C-9076-2943-A5E9-CA96450D15AC}"/>
              </a:ext>
            </a:extLst>
          </p:cNvPr>
          <p:cNvPicPr>
            <a:picLocks noChangeAspect="1"/>
          </p:cNvPicPr>
          <p:nvPr/>
        </p:nvPicPr>
        <p:blipFill>
          <a:blip r:embed="rId54" cstate="print">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2686877" y="4637840"/>
            <a:ext cx="339090" cy="339090"/>
          </a:xfrm>
          <a:prstGeom prst="rect">
            <a:avLst/>
          </a:prstGeom>
        </p:spPr>
      </p:pic>
      <p:pic>
        <p:nvPicPr>
          <p:cNvPr id="134" name="Graphic 133">
            <a:extLst>
              <a:ext uri="{FF2B5EF4-FFF2-40B4-BE49-F238E27FC236}">
                <a16:creationId xmlns:a16="http://schemas.microsoft.com/office/drawing/2014/main" id="{5C5DC40E-A88B-AF45-AE20-2F88237D1D8D}"/>
              </a:ext>
            </a:extLst>
          </p:cNvPr>
          <p:cNvPicPr>
            <a:picLocks noChangeAspect="1"/>
          </p:cNvPicPr>
          <p:nvPr/>
        </p:nvPicPr>
        <p:blipFill>
          <a:blip r:embed="rId56" cstate="print">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6183559" y="3954277"/>
            <a:ext cx="339090" cy="339090"/>
          </a:xfrm>
          <a:prstGeom prst="rect">
            <a:avLst/>
          </a:prstGeom>
        </p:spPr>
      </p:pic>
      <p:pic>
        <p:nvPicPr>
          <p:cNvPr id="135" name="Graphic 134">
            <a:extLst>
              <a:ext uri="{FF2B5EF4-FFF2-40B4-BE49-F238E27FC236}">
                <a16:creationId xmlns:a16="http://schemas.microsoft.com/office/drawing/2014/main" id="{B52AEF35-77CC-5E46-9700-FC1606DF28A6}"/>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7579731" y="3954277"/>
            <a:ext cx="339090" cy="339090"/>
          </a:xfrm>
          <a:prstGeom prst="rect">
            <a:avLst/>
          </a:prstGeom>
        </p:spPr>
      </p:pic>
      <p:pic>
        <p:nvPicPr>
          <p:cNvPr id="136" name="Graphic 135">
            <a:extLst>
              <a:ext uri="{FF2B5EF4-FFF2-40B4-BE49-F238E27FC236}">
                <a16:creationId xmlns:a16="http://schemas.microsoft.com/office/drawing/2014/main" id="{0343D7C7-81D5-E946-ADDD-28BE8B30A6B0}"/>
              </a:ext>
            </a:extLst>
          </p:cNvPr>
          <p:cNvPicPr>
            <a:picLocks noChangeAspect="1"/>
          </p:cNvPicPr>
          <p:nvPr/>
        </p:nvPicPr>
        <p:blipFill>
          <a:blip r:embed="rId60" cstate="print">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8277817" y="3954277"/>
            <a:ext cx="339090" cy="339090"/>
          </a:xfrm>
          <a:prstGeom prst="rect">
            <a:avLst/>
          </a:prstGeom>
        </p:spPr>
      </p:pic>
      <p:pic>
        <p:nvPicPr>
          <p:cNvPr id="137" name="Graphic 136">
            <a:extLst>
              <a:ext uri="{FF2B5EF4-FFF2-40B4-BE49-F238E27FC236}">
                <a16:creationId xmlns:a16="http://schemas.microsoft.com/office/drawing/2014/main" id="{2D7DFF92-3AE4-F648-BE6C-E0A3B2A7D77C}"/>
              </a:ext>
            </a:extLst>
          </p:cNvPr>
          <p:cNvPicPr>
            <a:picLocks noChangeAspect="1"/>
          </p:cNvPicPr>
          <p:nvPr/>
        </p:nvPicPr>
        <p:blipFill>
          <a:blip r:embed="rId62" cstate="print">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4089301" y="3954277"/>
            <a:ext cx="339090" cy="339090"/>
          </a:xfrm>
          <a:prstGeom prst="rect">
            <a:avLst/>
          </a:prstGeom>
        </p:spPr>
      </p:pic>
      <p:pic>
        <p:nvPicPr>
          <p:cNvPr id="138" name="Graphic 137">
            <a:extLst>
              <a:ext uri="{FF2B5EF4-FFF2-40B4-BE49-F238E27FC236}">
                <a16:creationId xmlns:a16="http://schemas.microsoft.com/office/drawing/2014/main" id="{B4D35129-59AE-CF42-B2B2-7549F53161D7}"/>
              </a:ext>
            </a:extLst>
          </p:cNvPr>
          <p:cNvPicPr>
            <a:picLocks noChangeAspect="1"/>
          </p:cNvPicPr>
          <p:nvPr/>
        </p:nvPicPr>
        <p:blipFill>
          <a:blip r:embed="rId64" cstate="print">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1296957" y="3954277"/>
            <a:ext cx="339090" cy="339090"/>
          </a:xfrm>
          <a:prstGeom prst="rect">
            <a:avLst/>
          </a:prstGeom>
        </p:spPr>
      </p:pic>
      <p:pic>
        <p:nvPicPr>
          <p:cNvPr id="139" name="Graphic 138">
            <a:extLst>
              <a:ext uri="{FF2B5EF4-FFF2-40B4-BE49-F238E27FC236}">
                <a16:creationId xmlns:a16="http://schemas.microsoft.com/office/drawing/2014/main" id="{073FB522-882F-3046-B90D-865431403C9D}"/>
              </a:ext>
            </a:extLst>
          </p:cNvPr>
          <p:cNvPicPr>
            <a:picLocks noChangeAspect="1"/>
          </p:cNvPicPr>
          <p:nvPr/>
        </p:nvPicPr>
        <p:blipFill>
          <a:blip r:embed="rId66" cstate="print">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2693129" y="3954277"/>
            <a:ext cx="339090" cy="339090"/>
          </a:xfrm>
          <a:prstGeom prst="rect">
            <a:avLst/>
          </a:prstGeom>
        </p:spPr>
      </p:pic>
      <p:pic>
        <p:nvPicPr>
          <p:cNvPr id="140" name="Graphic 139">
            <a:extLst>
              <a:ext uri="{FF2B5EF4-FFF2-40B4-BE49-F238E27FC236}">
                <a16:creationId xmlns:a16="http://schemas.microsoft.com/office/drawing/2014/main" id="{6F4D7F68-F15D-3343-9385-A8F21AAF08C0}"/>
              </a:ext>
            </a:extLst>
          </p:cNvPr>
          <p:cNvPicPr>
            <a:picLocks noChangeAspect="1"/>
          </p:cNvPicPr>
          <p:nvPr/>
        </p:nvPicPr>
        <p:blipFill>
          <a:blip r:embed="rId68" cstate="print">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5485473" y="3954277"/>
            <a:ext cx="339090" cy="339090"/>
          </a:xfrm>
          <a:prstGeom prst="rect">
            <a:avLst/>
          </a:prstGeom>
        </p:spPr>
      </p:pic>
      <p:pic>
        <p:nvPicPr>
          <p:cNvPr id="141" name="Graphic 140">
            <a:extLst>
              <a:ext uri="{FF2B5EF4-FFF2-40B4-BE49-F238E27FC236}">
                <a16:creationId xmlns:a16="http://schemas.microsoft.com/office/drawing/2014/main" id="{ABCC7639-67E7-7549-BC86-8922A0ACA00E}"/>
              </a:ext>
            </a:extLst>
          </p:cNvPr>
          <p:cNvPicPr>
            <a:picLocks noChangeAspect="1"/>
          </p:cNvPicPr>
          <p:nvPr/>
        </p:nvPicPr>
        <p:blipFill>
          <a:blip r:embed="rId70" cstate="print">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9673989" y="3954277"/>
            <a:ext cx="339090" cy="339090"/>
          </a:xfrm>
          <a:prstGeom prst="rect">
            <a:avLst/>
          </a:prstGeom>
        </p:spPr>
      </p:pic>
      <p:pic>
        <p:nvPicPr>
          <p:cNvPr id="142" name="Graphic 141">
            <a:extLst>
              <a:ext uri="{FF2B5EF4-FFF2-40B4-BE49-F238E27FC236}">
                <a16:creationId xmlns:a16="http://schemas.microsoft.com/office/drawing/2014/main" id="{4B834C15-7C9F-FC4B-855D-5DD5677D76C5}"/>
              </a:ext>
            </a:extLst>
          </p:cNvPr>
          <p:cNvPicPr>
            <a:picLocks noChangeAspect="1"/>
          </p:cNvPicPr>
          <p:nvPr/>
        </p:nvPicPr>
        <p:blipFill>
          <a:blip r:embed="rId72" cstate="print">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10372078" y="3954277"/>
            <a:ext cx="339090" cy="339090"/>
          </a:xfrm>
          <a:prstGeom prst="rect">
            <a:avLst/>
          </a:prstGeom>
        </p:spPr>
      </p:pic>
      <p:pic>
        <p:nvPicPr>
          <p:cNvPr id="143" name="Graphic 142">
            <a:extLst>
              <a:ext uri="{FF2B5EF4-FFF2-40B4-BE49-F238E27FC236}">
                <a16:creationId xmlns:a16="http://schemas.microsoft.com/office/drawing/2014/main" id="{4C364DB4-F645-4B4E-AA30-B7CF5FE1AEDC}"/>
              </a:ext>
            </a:extLst>
          </p:cNvPr>
          <p:cNvPicPr>
            <a:picLocks noChangeAspect="1"/>
          </p:cNvPicPr>
          <p:nvPr/>
        </p:nvPicPr>
        <p:blipFill>
          <a:blip r:embed="rId74" cstate="print">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4787387" y="3954277"/>
            <a:ext cx="339090" cy="339090"/>
          </a:xfrm>
          <a:prstGeom prst="rect">
            <a:avLst/>
          </a:prstGeom>
        </p:spPr>
      </p:pic>
      <p:pic>
        <p:nvPicPr>
          <p:cNvPr id="144" name="Graphic 143">
            <a:extLst>
              <a:ext uri="{FF2B5EF4-FFF2-40B4-BE49-F238E27FC236}">
                <a16:creationId xmlns:a16="http://schemas.microsoft.com/office/drawing/2014/main" id="{50F840E6-20BE-0F48-AA33-F4C5F79CDA14}"/>
              </a:ext>
            </a:extLst>
          </p:cNvPr>
          <p:cNvPicPr>
            <a:picLocks noChangeAspect="1"/>
          </p:cNvPicPr>
          <p:nvPr/>
        </p:nvPicPr>
        <p:blipFill>
          <a:blip r:embed="rId76" cstate="print">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6881645" y="3954277"/>
            <a:ext cx="339090" cy="339090"/>
          </a:xfrm>
          <a:prstGeom prst="rect">
            <a:avLst/>
          </a:prstGeom>
        </p:spPr>
      </p:pic>
      <p:pic>
        <p:nvPicPr>
          <p:cNvPr id="145" name="Graphic 144">
            <a:extLst>
              <a:ext uri="{FF2B5EF4-FFF2-40B4-BE49-F238E27FC236}">
                <a16:creationId xmlns:a16="http://schemas.microsoft.com/office/drawing/2014/main" id="{8DE29107-CE67-3C43-8B83-DC50F8E4A766}"/>
              </a:ext>
            </a:extLst>
          </p:cNvPr>
          <p:cNvPicPr>
            <a:picLocks noChangeAspect="1"/>
          </p:cNvPicPr>
          <p:nvPr/>
        </p:nvPicPr>
        <p:blipFill>
          <a:blip r:embed="rId78" cstate="print">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1995043" y="3954277"/>
            <a:ext cx="339090" cy="339090"/>
          </a:xfrm>
          <a:prstGeom prst="rect">
            <a:avLst/>
          </a:prstGeom>
        </p:spPr>
      </p:pic>
      <p:pic>
        <p:nvPicPr>
          <p:cNvPr id="146" name="Graphic 145">
            <a:extLst>
              <a:ext uri="{FF2B5EF4-FFF2-40B4-BE49-F238E27FC236}">
                <a16:creationId xmlns:a16="http://schemas.microsoft.com/office/drawing/2014/main" id="{52DFDDF8-BFD3-B641-8552-FCAB8AF267D4}"/>
              </a:ext>
            </a:extLst>
          </p:cNvPr>
          <p:cNvPicPr>
            <a:picLocks noChangeAspect="1"/>
          </p:cNvPicPr>
          <p:nvPr/>
        </p:nvPicPr>
        <p:blipFill>
          <a:blip r:embed="rId80" cstate="print">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8975903" y="3954277"/>
            <a:ext cx="339090" cy="339090"/>
          </a:xfrm>
          <a:prstGeom prst="rect">
            <a:avLst/>
          </a:prstGeom>
        </p:spPr>
      </p:pic>
      <p:pic>
        <p:nvPicPr>
          <p:cNvPr id="147" name="Graphic 146">
            <a:extLst>
              <a:ext uri="{FF2B5EF4-FFF2-40B4-BE49-F238E27FC236}">
                <a16:creationId xmlns:a16="http://schemas.microsoft.com/office/drawing/2014/main" id="{EDC72893-AA75-6845-A2CC-05EA64AC69D1}"/>
              </a:ext>
            </a:extLst>
          </p:cNvPr>
          <p:cNvPicPr>
            <a:picLocks noChangeAspect="1"/>
          </p:cNvPicPr>
          <p:nvPr/>
        </p:nvPicPr>
        <p:blipFill>
          <a:blip r:embed="rId82" cstate="print">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3391215" y="3954277"/>
            <a:ext cx="339090" cy="339090"/>
          </a:xfrm>
          <a:prstGeom prst="rect">
            <a:avLst/>
          </a:prstGeom>
        </p:spPr>
      </p:pic>
      <p:pic>
        <p:nvPicPr>
          <p:cNvPr id="148" name="Graphic 147">
            <a:extLst>
              <a:ext uri="{FF2B5EF4-FFF2-40B4-BE49-F238E27FC236}">
                <a16:creationId xmlns:a16="http://schemas.microsoft.com/office/drawing/2014/main" id="{5DDD190A-EE12-7246-A4FD-39D5CB8F8274}"/>
              </a:ext>
            </a:extLst>
          </p:cNvPr>
          <p:cNvPicPr>
            <a:picLocks noChangeAspect="1"/>
          </p:cNvPicPr>
          <p:nvPr/>
        </p:nvPicPr>
        <p:blipFill>
          <a:blip r:embed="rId84" cstate="print">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7576442" y="3270714"/>
            <a:ext cx="339090" cy="339090"/>
          </a:xfrm>
          <a:prstGeom prst="rect">
            <a:avLst/>
          </a:prstGeom>
        </p:spPr>
      </p:pic>
      <p:pic>
        <p:nvPicPr>
          <p:cNvPr id="149" name="Graphic 148">
            <a:extLst>
              <a:ext uri="{FF2B5EF4-FFF2-40B4-BE49-F238E27FC236}">
                <a16:creationId xmlns:a16="http://schemas.microsoft.com/office/drawing/2014/main" id="{A91A27C0-8C91-3E49-93BA-1E922DFCA70D}"/>
              </a:ext>
            </a:extLst>
          </p:cNvPr>
          <p:cNvPicPr>
            <a:picLocks noChangeAspect="1"/>
          </p:cNvPicPr>
          <p:nvPr/>
        </p:nvPicPr>
        <p:blipFill>
          <a:blip r:embed="rId86" cstate="print">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8974124" y="3270714"/>
            <a:ext cx="339090" cy="339090"/>
          </a:xfrm>
          <a:prstGeom prst="rect">
            <a:avLst/>
          </a:prstGeom>
        </p:spPr>
      </p:pic>
      <p:pic>
        <p:nvPicPr>
          <p:cNvPr id="150" name="Graphic 149">
            <a:extLst>
              <a:ext uri="{FF2B5EF4-FFF2-40B4-BE49-F238E27FC236}">
                <a16:creationId xmlns:a16="http://schemas.microsoft.com/office/drawing/2014/main" id="{04E5FD3C-595E-BA44-9127-9F016D2779F8}"/>
              </a:ext>
            </a:extLst>
          </p:cNvPr>
          <p:cNvPicPr>
            <a:picLocks noChangeAspect="1"/>
          </p:cNvPicPr>
          <p:nvPr/>
        </p:nvPicPr>
        <p:blipFill>
          <a:blip r:embed="rId88" cstate="print">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10371809" y="3270714"/>
            <a:ext cx="339090" cy="339090"/>
          </a:xfrm>
          <a:prstGeom prst="rect">
            <a:avLst/>
          </a:prstGeom>
        </p:spPr>
      </p:pic>
      <p:pic>
        <p:nvPicPr>
          <p:cNvPr id="151" name="Graphic 150">
            <a:extLst>
              <a:ext uri="{FF2B5EF4-FFF2-40B4-BE49-F238E27FC236}">
                <a16:creationId xmlns:a16="http://schemas.microsoft.com/office/drawing/2014/main" id="{4B547422-567C-4F45-AF6C-8B410A3427DE}"/>
              </a:ext>
            </a:extLst>
          </p:cNvPr>
          <p:cNvPicPr>
            <a:picLocks noChangeAspect="1"/>
          </p:cNvPicPr>
          <p:nvPr/>
        </p:nvPicPr>
        <p:blipFill>
          <a:blip r:embed="rId90" cstate="print">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5479919" y="3270714"/>
            <a:ext cx="339090" cy="339090"/>
          </a:xfrm>
          <a:prstGeom prst="rect">
            <a:avLst/>
          </a:prstGeom>
        </p:spPr>
      </p:pic>
      <p:pic>
        <p:nvPicPr>
          <p:cNvPr id="152" name="Graphic 151">
            <a:extLst>
              <a:ext uri="{FF2B5EF4-FFF2-40B4-BE49-F238E27FC236}">
                <a16:creationId xmlns:a16="http://schemas.microsoft.com/office/drawing/2014/main" id="{68357431-FE7A-2149-838E-8EC8A41DEF54}"/>
              </a:ext>
            </a:extLst>
          </p:cNvPr>
          <p:cNvPicPr>
            <a:picLocks noChangeAspect="1"/>
          </p:cNvPicPr>
          <p:nvPr/>
        </p:nvPicPr>
        <p:blipFill>
          <a:blip r:embed="rId92" cstate="print">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1985714" y="3270714"/>
            <a:ext cx="339090" cy="339090"/>
          </a:xfrm>
          <a:prstGeom prst="rect">
            <a:avLst/>
          </a:prstGeom>
        </p:spPr>
      </p:pic>
      <p:pic>
        <p:nvPicPr>
          <p:cNvPr id="153" name="Graphic 152">
            <a:extLst>
              <a:ext uri="{FF2B5EF4-FFF2-40B4-BE49-F238E27FC236}">
                <a16:creationId xmlns:a16="http://schemas.microsoft.com/office/drawing/2014/main" id="{539D0F5F-5A1A-A741-8E5C-CEAAC468965C}"/>
              </a:ext>
            </a:extLst>
          </p:cNvPr>
          <p:cNvPicPr>
            <a:picLocks noChangeAspect="1"/>
          </p:cNvPicPr>
          <p:nvPr/>
        </p:nvPicPr>
        <p:blipFill>
          <a:blip r:embed="rId94" cstate="print">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4082237" y="3270714"/>
            <a:ext cx="339090" cy="339090"/>
          </a:xfrm>
          <a:prstGeom prst="rect">
            <a:avLst/>
          </a:prstGeom>
        </p:spPr>
      </p:pic>
      <p:pic>
        <p:nvPicPr>
          <p:cNvPr id="154" name="Graphic 153">
            <a:extLst>
              <a:ext uri="{FF2B5EF4-FFF2-40B4-BE49-F238E27FC236}">
                <a16:creationId xmlns:a16="http://schemas.microsoft.com/office/drawing/2014/main" id="{960A1798-1714-7C41-8886-655C70E809F6}"/>
              </a:ext>
            </a:extLst>
          </p:cNvPr>
          <p:cNvPicPr>
            <a:picLocks noChangeAspect="1"/>
          </p:cNvPicPr>
          <p:nvPr/>
        </p:nvPicPr>
        <p:blipFill>
          <a:blip r:embed="rId96" cstate="print">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1286873" y="3270714"/>
            <a:ext cx="339090" cy="339090"/>
          </a:xfrm>
          <a:prstGeom prst="rect">
            <a:avLst/>
          </a:prstGeom>
        </p:spPr>
      </p:pic>
      <p:pic>
        <p:nvPicPr>
          <p:cNvPr id="155" name="Graphic 154">
            <a:extLst>
              <a:ext uri="{FF2B5EF4-FFF2-40B4-BE49-F238E27FC236}">
                <a16:creationId xmlns:a16="http://schemas.microsoft.com/office/drawing/2014/main" id="{5AF9B6B9-E625-A846-9761-FDF69CAFE676}"/>
              </a:ext>
            </a:extLst>
          </p:cNvPr>
          <p:cNvPicPr>
            <a:picLocks noChangeAspect="1"/>
          </p:cNvPicPr>
          <p:nvPr/>
        </p:nvPicPr>
        <p:blipFill>
          <a:blip r:embed="rId98" cstate="print">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9672965" y="3270714"/>
            <a:ext cx="339090" cy="339090"/>
          </a:xfrm>
          <a:prstGeom prst="rect">
            <a:avLst/>
          </a:prstGeom>
        </p:spPr>
      </p:pic>
      <p:pic>
        <p:nvPicPr>
          <p:cNvPr id="156" name="Graphic 155">
            <a:extLst>
              <a:ext uri="{FF2B5EF4-FFF2-40B4-BE49-F238E27FC236}">
                <a16:creationId xmlns:a16="http://schemas.microsoft.com/office/drawing/2014/main" id="{AEAFAB11-93A9-BF43-8116-09A65CA276DA}"/>
              </a:ext>
            </a:extLst>
          </p:cNvPr>
          <p:cNvPicPr>
            <a:picLocks noChangeAspect="1"/>
          </p:cNvPicPr>
          <p:nvPr/>
        </p:nvPicPr>
        <p:blipFill>
          <a:blip r:embed="rId100" cstate="print">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2684555" y="3270714"/>
            <a:ext cx="339090" cy="339090"/>
          </a:xfrm>
          <a:prstGeom prst="rect">
            <a:avLst/>
          </a:prstGeom>
        </p:spPr>
      </p:pic>
      <p:pic>
        <p:nvPicPr>
          <p:cNvPr id="157" name="Graphic 156">
            <a:extLst>
              <a:ext uri="{FF2B5EF4-FFF2-40B4-BE49-F238E27FC236}">
                <a16:creationId xmlns:a16="http://schemas.microsoft.com/office/drawing/2014/main" id="{109EC53F-F0C3-7648-8968-11467B1B0AB5}"/>
              </a:ext>
            </a:extLst>
          </p:cNvPr>
          <p:cNvPicPr>
            <a:picLocks noChangeAspect="1"/>
          </p:cNvPicPr>
          <p:nvPr/>
        </p:nvPicPr>
        <p:blipFill>
          <a:blip r:embed="rId102" cstate="print">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6877601" y="3270714"/>
            <a:ext cx="339090" cy="339090"/>
          </a:xfrm>
          <a:prstGeom prst="rect">
            <a:avLst/>
          </a:prstGeom>
        </p:spPr>
      </p:pic>
      <p:pic>
        <p:nvPicPr>
          <p:cNvPr id="158" name="Graphic 157">
            <a:extLst>
              <a:ext uri="{FF2B5EF4-FFF2-40B4-BE49-F238E27FC236}">
                <a16:creationId xmlns:a16="http://schemas.microsoft.com/office/drawing/2014/main" id="{96F6D842-7B7C-BB4B-9BEB-1C1911A6D6AA}"/>
              </a:ext>
            </a:extLst>
          </p:cNvPr>
          <p:cNvPicPr>
            <a:picLocks noChangeAspect="1"/>
          </p:cNvPicPr>
          <p:nvPr/>
        </p:nvPicPr>
        <p:blipFill>
          <a:blip r:embed="rId104" cstate="print">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8275283" y="3270714"/>
            <a:ext cx="339090" cy="339090"/>
          </a:xfrm>
          <a:prstGeom prst="rect">
            <a:avLst/>
          </a:prstGeom>
        </p:spPr>
      </p:pic>
      <p:pic>
        <p:nvPicPr>
          <p:cNvPr id="159" name="Graphic 158">
            <a:extLst>
              <a:ext uri="{FF2B5EF4-FFF2-40B4-BE49-F238E27FC236}">
                <a16:creationId xmlns:a16="http://schemas.microsoft.com/office/drawing/2014/main" id="{BEB0274C-EF03-9F4D-9E46-9ADB2D385DE4}"/>
              </a:ext>
            </a:extLst>
          </p:cNvPr>
          <p:cNvPicPr>
            <a:picLocks noChangeAspect="1"/>
          </p:cNvPicPr>
          <p:nvPr/>
        </p:nvPicPr>
        <p:blipFill>
          <a:blip r:embed="rId106" cstate="print">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6178760" y="3270714"/>
            <a:ext cx="339090" cy="339090"/>
          </a:xfrm>
          <a:prstGeom prst="rect">
            <a:avLst/>
          </a:prstGeom>
        </p:spPr>
      </p:pic>
      <p:pic>
        <p:nvPicPr>
          <p:cNvPr id="160" name="Graphic 159">
            <a:extLst>
              <a:ext uri="{FF2B5EF4-FFF2-40B4-BE49-F238E27FC236}">
                <a16:creationId xmlns:a16="http://schemas.microsoft.com/office/drawing/2014/main" id="{62BAEC2D-FBB4-CC47-8279-0561E4C31AEE}"/>
              </a:ext>
            </a:extLst>
          </p:cNvPr>
          <p:cNvPicPr>
            <a:picLocks noChangeAspect="1"/>
          </p:cNvPicPr>
          <p:nvPr/>
        </p:nvPicPr>
        <p:blipFill>
          <a:blip r:embed="rId108" cstate="print">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4781078" y="3270714"/>
            <a:ext cx="339090" cy="339090"/>
          </a:xfrm>
          <a:prstGeom prst="rect">
            <a:avLst/>
          </a:prstGeom>
        </p:spPr>
      </p:pic>
      <p:pic>
        <p:nvPicPr>
          <p:cNvPr id="161" name="Graphic 160">
            <a:extLst>
              <a:ext uri="{FF2B5EF4-FFF2-40B4-BE49-F238E27FC236}">
                <a16:creationId xmlns:a16="http://schemas.microsoft.com/office/drawing/2014/main" id="{740AF77C-7AB3-564C-8004-5462AC9C2FF5}"/>
              </a:ext>
            </a:extLst>
          </p:cNvPr>
          <p:cNvPicPr>
            <a:picLocks noChangeAspect="1"/>
          </p:cNvPicPr>
          <p:nvPr/>
        </p:nvPicPr>
        <p:blipFill>
          <a:blip r:embed="rId110" cstate="print">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3383396" y="3270714"/>
            <a:ext cx="339090" cy="339090"/>
          </a:xfrm>
          <a:prstGeom prst="rect">
            <a:avLst/>
          </a:prstGeom>
        </p:spPr>
      </p:pic>
      <p:pic>
        <p:nvPicPr>
          <p:cNvPr id="162" name="Graphic 161">
            <a:extLst>
              <a:ext uri="{FF2B5EF4-FFF2-40B4-BE49-F238E27FC236}">
                <a16:creationId xmlns:a16="http://schemas.microsoft.com/office/drawing/2014/main" id="{3B53694B-56D6-6C4A-959E-4DC81FA796E6}"/>
              </a:ext>
            </a:extLst>
          </p:cNvPr>
          <p:cNvPicPr>
            <a:picLocks noChangeAspect="1"/>
          </p:cNvPicPr>
          <p:nvPr/>
        </p:nvPicPr>
        <p:blipFill>
          <a:blip r:embed="rId112" cstate="print">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9667007" y="2587151"/>
            <a:ext cx="339090" cy="339090"/>
          </a:xfrm>
          <a:prstGeom prst="rect">
            <a:avLst/>
          </a:prstGeom>
        </p:spPr>
      </p:pic>
      <p:pic>
        <p:nvPicPr>
          <p:cNvPr id="163" name="Graphic 162">
            <a:extLst>
              <a:ext uri="{FF2B5EF4-FFF2-40B4-BE49-F238E27FC236}">
                <a16:creationId xmlns:a16="http://schemas.microsoft.com/office/drawing/2014/main" id="{7ABDD33A-D1C0-6D48-A1AC-6E7994AB625E}"/>
              </a:ext>
            </a:extLst>
          </p:cNvPr>
          <p:cNvPicPr>
            <a:picLocks noChangeAspect="1"/>
          </p:cNvPicPr>
          <p:nvPr/>
        </p:nvPicPr>
        <p:blipFill>
          <a:blip r:embed="rId114" cstate="print">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8271775" y="2587151"/>
            <a:ext cx="339090" cy="339090"/>
          </a:xfrm>
          <a:prstGeom prst="rect">
            <a:avLst/>
          </a:prstGeom>
        </p:spPr>
      </p:pic>
      <p:pic>
        <p:nvPicPr>
          <p:cNvPr id="164" name="Graphic 163">
            <a:extLst>
              <a:ext uri="{FF2B5EF4-FFF2-40B4-BE49-F238E27FC236}">
                <a16:creationId xmlns:a16="http://schemas.microsoft.com/office/drawing/2014/main" id="{6CA92366-72EB-B34C-9285-6E62011CDD5E}"/>
              </a:ext>
            </a:extLst>
          </p:cNvPr>
          <p:cNvPicPr>
            <a:picLocks noChangeAspect="1"/>
          </p:cNvPicPr>
          <p:nvPr/>
        </p:nvPicPr>
        <p:blipFill>
          <a:blip r:embed="rId116" cstate="print">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4086079" y="2587151"/>
            <a:ext cx="339090" cy="339090"/>
          </a:xfrm>
          <a:prstGeom prst="rect">
            <a:avLst/>
          </a:prstGeom>
        </p:spPr>
      </p:pic>
      <p:pic>
        <p:nvPicPr>
          <p:cNvPr id="165" name="Graphic 164">
            <a:extLst>
              <a:ext uri="{FF2B5EF4-FFF2-40B4-BE49-F238E27FC236}">
                <a16:creationId xmlns:a16="http://schemas.microsoft.com/office/drawing/2014/main" id="{03EE541B-51C2-E446-884E-C467F97136E9}"/>
              </a:ext>
            </a:extLst>
          </p:cNvPr>
          <p:cNvPicPr>
            <a:picLocks noChangeAspect="1"/>
          </p:cNvPicPr>
          <p:nvPr/>
        </p:nvPicPr>
        <p:blipFill>
          <a:blip r:embed="rId118" cstate="print">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7574159" y="2587151"/>
            <a:ext cx="339090" cy="339090"/>
          </a:xfrm>
          <a:prstGeom prst="rect">
            <a:avLst/>
          </a:prstGeom>
        </p:spPr>
      </p:pic>
      <p:pic>
        <p:nvPicPr>
          <p:cNvPr id="166" name="Graphic 165">
            <a:extLst>
              <a:ext uri="{FF2B5EF4-FFF2-40B4-BE49-F238E27FC236}">
                <a16:creationId xmlns:a16="http://schemas.microsoft.com/office/drawing/2014/main" id="{55C2D528-1423-E54B-80CF-72CC5891A63C}"/>
              </a:ext>
            </a:extLst>
          </p:cNvPr>
          <p:cNvPicPr>
            <a:picLocks noChangeAspect="1"/>
          </p:cNvPicPr>
          <p:nvPr/>
        </p:nvPicPr>
        <p:blipFill>
          <a:blip r:embed="rId120" cstate="print">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6876543" y="2587151"/>
            <a:ext cx="339090" cy="339090"/>
          </a:xfrm>
          <a:prstGeom prst="rect">
            <a:avLst/>
          </a:prstGeom>
        </p:spPr>
      </p:pic>
      <p:pic>
        <p:nvPicPr>
          <p:cNvPr id="167" name="Graphic 166">
            <a:extLst>
              <a:ext uri="{FF2B5EF4-FFF2-40B4-BE49-F238E27FC236}">
                <a16:creationId xmlns:a16="http://schemas.microsoft.com/office/drawing/2014/main" id="{FF3E89A1-5C4B-B849-B722-68F0F3C7F88D}"/>
              </a:ext>
            </a:extLst>
          </p:cNvPr>
          <p:cNvPicPr>
            <a:picLocks noChangeAspect="1"/>
          </p:cNvPicPr>
          <p:nvPr/>
        </p:nvPicPr>
        <p:blipFill>
          <a:blip r:embed="rId122" cstate="print">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8969391" y="2587151"/>
            <a:ext cx="339090" cy="339090"/>
          </a:xfrm>
          <a:prstGeom prst="rect">
            <a:avLst/>
          </a:prstGeom>
        </p:spPr>
      </p:pic>
      <p:pic>
        <p:nvPicPr>
          <p:cNvPr id="168" name="Graphic 167">
            <a:extLst>
              <a:ext uri="{FF2B5EF4-FFF2-40B4-BE49-F238E27FC236}">
                <a16:creationId xmlns:a16="http://schemas.microsoft.com/office/drawing/2014/main" id="{A2C485E2-7A1A-6F4C-B50C-E707821740BA}"/>
              </a:ext>
            </a:extLst>
          </p:cNvPr>
          <p:cNvPicPr>
            <a:picLocks noChangeAspect="1"/>
          </p:cNvPicPr>
          <p:nvPr/>
        </p:nvPicPr>
        <p:blipFill>
          <a:blip r:embed="rId124" cstate="print">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1993231" y="2587151"/>
            <a:ext cx="339090" cy="339090"/>
          </a:xfrm>
          <a:prstGeom prst="rect">
            <a:avLst/>
          </a:prstGeom>
        </p:spPr>
      </p:pic>
      <p:pic>
        <p:nvPicPr>
          <p:cNvPr id="169" name="Graphic 168">
            <a:extLst>
              <a:ext uri="{FF2B5EF4-FFF2-40B4-BE49-F238E27FC236}">
                <a16:creationId xmlns:a16="http://schemas.microsoft.com/office/drawing/2014/main" id="{EEC0F09E-A4DF-CE47-ADA9-1BC4E629421B}"/>
              </a:ext>
            </a:extLst>
          </p:cNvPr>
          <p:cNvPicPr>
            <a:picLocks noChangeAspect="1"/>
          </p:cNvPicPr>
          <p:nvPr/>
        </p:nvPicPr>
        <p:blipFill>
          <a:blip r:embed="rId126" cstate="print">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4783695" y="2587151"/>
            <a:ext cx="339090" cy="339090"/>
          </a:xfrm>
          <a:prstGeom prst="rect">
            <a:avLst/>
          </a:prstGeom>
        </p:spPr>
      </p:pic>
      <p:pic>
        <p:nvPicPr>
          <p:cNvPr id="170" name="Graphic 169">
            <a:extLst>
              <a:ext uri="{FF2B5EF4-FFF2-40B4-BE49-F238E27FC236}">
                <a16:creationId xmlns:a16="http://schemas.microsoft.com/office/drawing/2014/main" id="{CADF51ED-EE8F-8241-BD02-ADD8968DB464}"/>
              </a:ext>
            </a:extLst>
          </p:cNvPr>
          <p:cNvPicPr>
            <a:picLocks noChangeAspect="1"/>
          </p:cNvPicPr>
          <p:nvPr/>
        </p:nvPicPr>
        <p:blipFill>
          <a:blip r:embed="rId128" cstate="print">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2690847" y="2587151"/>
            <a:ext cx="339090" cy="339090"/>
          </a:xfrm>
          <a:prstGeom prst="rect">
            <a:avLst/>
          </a:prstGeom>
        </p:spPr>
      </p:pic>
      <p:pic>
        <p:nvPicPr>
          <p:cNvPr id="171" name="Graphic 170">
            <a:extLst>
              <a:ext uri="{FF2B5EF4-FFF2-40B4-BE49-F238E27FC236}">
                <a16:creationId xmlns:a16="http://schemas.microsoft.com/office/drawing/2014/main" id="{33B1F6B6-15AA-3D4D-91F0-ED9C4934B7C5}"/>
              </a:ext>
            </a:extLst>
          </p:cNvPr>
          <p:cNvPicPr>
            <a:picLocks noChangeAspect="1"/>
          </p:cNvPicPr>
          <p:nvPr/>
        </p:nvPicPr>
        <p:blipFill>
          <a:blip r:embed="rId130" cstate="print">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10364623" y="2587151"/>
            <a:ext cx="339090" cy="339090"/>
          </a:xfrm>
          <a:prstGeom prst="rect">
            <a:avLst/>
          </a:prstGeom>
        </p:spPr>
      </p:pic>
      <p:pic>
        <p:nvPicPr>
          <p:cNvPr id="172" name="Graphic 171">
            <a:extLst>
              <a:ext uri="{FF2B5EF4-FFF2-40B4-BE49-F238E27FC236}">
                <a16:creationId xmlns:a16="http://schemas.microsoft.com/office/drawing/2014/main" id="{0E66955D-B3C9-7D4A-AEDF-558B5846F7B1}"/>
              </a:ext>
            </a:extLst>
          </p:cNvPr>
          <p:cNvPicPr>
            <a:picLocks noChangeAspect="1"/>
          </p:cNvPicPr>
          <p:nvPr/>
        </p:nvPicPr>
        <p:blipFill>
          <a:blip r:embed="rId132" cstate="print">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3388463" y="2587151"/>
            <a:ext cx="339090" cy="339090"/>
          </a:xfrm>
          <a:prstGeom prst="rect">
            <a:avLst/>
          </a:prstGeom>
        </p:spPr>
      </p:pic>
      <p:pic>
        <p:nvPicPr>
          <p:cNvPr id="173" name="Graphic 172">
            <a:extLst>
              <a:ext uri="{FF2B5EF4-FFF2-40B4-BE49-F238E27FC236}">
                <a16:creationId xmlns:a16="http://schemas.microsoft.com/office/drawing/2014/main" id="{05DBFAD1-4397-9947-9EBE-45FB8934837F}"/>
              </a:ext>
            </a:extLst>
          </p:cNvPr>
          <p:cNvPicPr>
            <a:picLocks noChangeAspect="1"/>
          </p:cNvPicPr>
          <p:nvPr/>
        </p:nvPicPr>
        <p:blipFill>
          <a:blip r:embed="rId134" cstate="print">
            <a:extLst>
              <a:ext uri="{28A0092B-C50C-407E-A947-70E740481C1C}">
                <a14:useLocalDpi xmlns:a14="http://schemas.microsoft.com/office/drawing/2010/main" val="0"/>
              </a:ext>
              <a:ext uri="{96DAC541-7B7A-43D3-8B79-37D633B846F1}">
                <asvg:svgBlip xmlns:asvg="http://schemas.microsoft.com/office/drawing/2016/SVG/main" r:embed="rId135"/>
              </a:ext>
            </a:extLst>
          </a:blip>
          <a:stretch>
            <a:fillRect/>
          </a:stretch>
        </p:blipFill>
        <p:spPr>
          <a:xfrm>
            <a:off x="1295615" y="2587151"/>
            <a:ext cx="339090" cy="339090"/>
          </a:xfrm>
          <a:prstGeom prst="rect">
            <a:avLst/>
          </a:prstGeom>
        </p:spPr>
      </p:pic>
      <p:pic>
        <p:nvPicPr>
          <p:cNvPr id="174" name="Graphic 173">
            <a:extLst>
              <a:ext uri="{FF2B5EF4-FFF2-40B4-BE49-F238E27FC236}">
                <a16:creationId xmlns:a16="http://schemas.microsoft.com/office/drawing/2014/main" id="{FD8C584C-1BDC-7541-BBBE-1D307000300D}"/>
              </a:ext>
            </a:extLst>
          </p:cNvPr>
          <p:cNvPicPr>
            <a:picLocks noChangeAspect="1"/>
          </p:cNvPicPr>
          <p:nvPr/>
        </p:nvPicPr>
        <p:blipFill>
          <a:blip r:embed="rId136" cstate="print">
            <a:extLst>
              <a:ext uri="{28A0092B-C50C-407E-A947-70E740481C1C}">
                <a14:useLocalDpi xmlns:a14="http://schemas.microsoft.com/office/drawing/2010/main" val="0"/>
              </a:ext>
              <a:ext uri="{96DAC541-7B7A-43D3-8B79-37D633B846F1}">
                <asvg:svgBlip xmlns:asvg="http://schemas.microsoft.com/office/drawing/2016/SVG/main" r:embed="rId137"/>
              </a:ext>
            </a:extLst>
          </a:blip>
          <a:stretch>
            <a:fillRect/>
          </a:stretch>
        </p:blipFill>
        <p:spPr>
          <a:xfrm>
            <a:off x="6178927" y="2587151"/>
            <a:ext cx="339090" cy="339090"/>
          </a:xfrm>
          <a:prstGeom prst="rect">
            <a:avLst/>
          </a:prstGeom>
        </p:spPr>
      </p:pic>
      <p:pic>
        <p:nvPicPr>
          <p:cNvPr id="175" name="Graphic 174">
            <a:extLst>
              <a:ext uri="{FF2B5EF4-FFF2-40B4-BE49-F238E27FC236}">
                <a16:creationId xmlns:a16="http://schemas.microsoft.com/office/drawing/2014/main" id="{EEE39487-C02D-2246-B29B-B68B93E018F5}"/>
              </a:ext>
            </a:extLst>
          </p:cNvPr>
          <p:cNvPicPr>
            <a:picLocks noChangeAspect="1"/>
          </p:cNvPicPr>
          <p:nvPr/>
        </p:nvPicPr>
        <p:blipFill>
          <a:blip r:embed="rId138" cstate="print">
            <a:extLst>
              <a:ext uri="{28A0092B-C50C-407E-A947-70E740481C1C}">
                <a14:useLocalDpi xmlns:a14="http://schemas.microsoft.com/office/drawing/2010/main" val="0"/>
              </a:ext>
              <a:ext uri="{96DAC541-7B7A-43D3-8B79-37D633B846F1}">
                <asvg:svgBlip xmlns:asvg="http://schemas.microsoft.com/office/drawing/2016/SVG/main" r:embed="rId139"/>
              </a:ext>
            </a:extLst>
          </a:blip>
          <a:stretch>
            <a:fillRect/>
          </a:stretch>
        </p:blipFill>
        <p:spPr>
          <a:xfrm>
            <a:off x="5481311" y="2587151"/>
            <a:ext cx="339090" cy="339090"/>
          </a:xfrm>
          <a:prstGeom prst="rect">
            <a:avLst/>
          </a:prstGeom>
        </p:spPr>
      </p:pic>
      <p:pic>
        <p:nvPicPr>
          <p:cNvPr id="176" name="Graphic 175">
            <a:extLst>
              <a:ext uri="{FF2B5EF4-FFF2-40B4-BE49-F238E27FC236}">
                <a16:creationId xmlns:a16="http://schemas.microsoft.com/office/drawing/2014/main" id="{7808813E-3768-8F44-93D0-E0849BCA9870}"/>
              </a:ext>
            </a:extLst>
          </p:cNvPr>
          <p:cNvPicPr>
            <a:picLocks noChangeAspect="1"/>
          </p:cNvPicPr>
          <p:nvPr/>
        </p:nvPicPr>
        <p:blipFill>
          <a:blip r:embed="rId140" cstate="print">
            <a:extLst>
              <a:ext uri="{28A0092B-C50C-407E-A947-70E740481C1C}">
                <a14:useLocalDpi xmlns:a14="http://schemas.microsoft.com/office/drawing/2010/main" val="0"/>
              </a:ext>
              <a:ext uri="{96DAC541-7B7A-43D3-8B79-37D633B846F1}">
                <asvg:svgBlip xmlns:asvg="http://schemas.microsoft.com/office/drawing/2016/SVG/main" r:embed="rId141"/>
              </a:ext>
            </a:extLst>
          </a:blip>
          <a:stretch>
            <a:fillRect/>
          </a:stretch>
        </p:blipFill>
        <p:spPr>
          <a:xfrm>
            <a:off x="8982317" y="1903588"/>
            <a:ext cx="339090" cy="339090"/>
          </a:xfrm>
          <a:prstGeom prst="rect">
            <a:avLst/>
          </a:prstGeom>
        </p:spPr>
      </p:pic>
      <p:pic>
        <p:nvPicPr>
          <p:cNvPr id="177" name="Graphic 176">
            <a:extLst>
              <a:ext uri="{FF2B5EF4-FFF2-40B4-BE49-F238E27FC236}">
                <a16:creationId xmlns:a16="http://schemas.microsoft.com/office/drawing/2014/main" id="{BB228AC4-3BD3-204F-80E7-6E2F931A6591}"/>
              </a:ext>
            </a:extLst>
          </p:cNvPr>
          <p:cNvPicPr>
            <a:picLocks noChangeAspect="1"/>
          </p:cNvPicPr>
          <p:nvPr/>
        </p:nvPicPr>
        <p:blipFill>
          <a:blip r:embed="rId142" cstate="print">
            <a:extLst>
              <a:ext uri="{28A0092B-C50C-407E-A947-70E740481C1C}">
                <a14:useLocalDpi xmlns:a14="http://schemas.microsoft.com/office/drawing/2010/main" val="0"/>
              </a:ext>
              <a:ext uri="{96DAC541-7B7A-43D3-8B79-37D633B846F1}">
                <asvg:svgBlip xmlns:asvg="http://schemas.microsoft.com/office/drawing/2016/SVG/main" r:embed="rId143"/>
              </a:ext>
            </a:extLst>
          </a:blip>
          <a:stretch>
            <a:fillRect/>
          </a:stretch>
        </p:blipFill>
        <p:spPr>
          <a:xfrm>
            <a:off x="9681724" y="1903588"/>
            <a:ext cx="339090" cy="339090"/>
          </a:xfrm>
          <a:prstGeom prst="rect">
            <a:avLst/>
          </a:prstGeom>
        </p:spPr>
      </p:pic>
      <p:pic>
        <p:nvPicPr>
          <p:cNvPr id="178" name="Graphic 177">
            <a:extLst>
              <a:ext uri="{FF2B5EF4-FFF2-40B4-BE49-F238E27FC236}">
                <a16:creationId xmlns:a16="http://schemas.microsoft.com/office/drawing/2014/main" id="{A40D24B5-2906-E845-BF5C-0D58142C3F32}"/>
              </a:ext>
            </a:extLst>
          </p:cNvPr>
          <p:cNvPicPr>
            <a:picLocks noChangeAspect="1"/>
          </p:cNvPicPr>
          <p:nvPr/>
        </p:nvPicPr>
        <p:blipFill>
          <a:blip r:embed="rId144" cstate="print">
            <a:extLst>
              <a:ext uri="{28A0092B-C50C-407E-A947-70E740481C1C}">
                <a14:useLocalDpi xmlns:a14="http://schemas.microsoft.com/office/drawing/2010/main" val="0"/>
              </a:ext>
              <a:ext uri="{96DAC541-7B7A-43D3-8B79-37D633B846F1}">
                <asvg:svgBlip xmlns:asvg="http://schemas.microsoft.com/office/drawing/2016/SVG/main" r:embed="rId145"/>
              </a:ext>
            </a:extLst>
          </a:blip>
          <a:stretch>
            <a:fillRect/>
          </a:stretch>
        </p:blipFill>
        <p:spPr>
          <a:xfrm>
            <a:off x="5485282" y="1903588"/>
            <a:ext cx="339090" cy="339090"/>
          </a:xfrm>
          <a:prstGeom prst="rect">
            <a:avLst/>
          </a:prstGeom>
        </p:spPr>
      </p:pic>
      <p:pic>
        <p:nvPicPr>
          <p:cNvPr id="179" name="Graphic 178">
            <a:extLst>
              <a:ext uri="{FF2B5EF4-FFF2-40B4-BE49-F238E27FC236}">
                <a16:creationId xmlns:a16="http://schemas.microsoft.com/office/drawing/2014/main" id="{4F310F0E-F1E6-6944-B842-FEE99A23209F}"/>
              </a:ext>
            </a:extLst>
          </p:cNvPr>
          <p:cNvPicPr>
            <a:picLocks noChangeAspect="1"/>
          </p:cNvPicPr>
          <p:nvPr/>
        </p:nvPicPr>
        <p:blipFill>
          <a:blip r:embed="rId146" cstate="print">
            <a:extLst>
              <a:ext uri="{28A0092B-C50C-407E-A947-70E740481C1C}">
                <a14:useLocalDpi xmlns:a14="http://schemas.microsoft.com/office/drawing/2010/main" val="0"/>
              </a:ext>
              <a:ext uri="{96DAC541-7B7A-43D3-8B79-37D633B846F1}">
                <asvg:svgBlip xmlns:asvg="http://schemas.microsoft.com/office/drawing/2016/SVG/main" r:embed="rId147"/>
              </a:ext>
            </a:extLst>
          </a:blip>
          <a:stretch>
            <a:fillRect/>
          </a:stretch>
        </p:blipFill>
        <p:spPr>
          <a:xfrm>
            <a:off x="1988247" y="1903588"/>
            <a:ext cx="339090" cy="339090"/>
          </a:xfrm>
          <a:prstGeom prst="rect">
            <a:avLst/>
          </a:prstGeom>
        </p:spPr>
      </p:pic>
      <p:pic>
        <p:nvPicPr>
          <p:cNvPr id="180" name="Graphic 179">
            <a:extLst>
              <a:ext uri="{FF2B5EF4-FFF2-40B4-BE49-F238E27FC236}">
                <a16:creationId xmlns:a16="http://schemas.microsoft.com/office/drawing/2014/main" id="{491D6279-B0EF-9547-9C2D-94DC3A8CCA95}"/>
              </a:ext>
            </a:extLst>
          </p:cNvPr>
          <p:cNvPicPr>
            <a:picLocks noChangeAspect="1"/>
          </p:cNvPicPr>
          <p:nvPr/>
        </p:nvPicPr>
        <p:blipFill>
          <a:blip r:embed="rId148" cstate="print">
            <a:extLst>
              <a:ext uri="{28A0092B-C50C-407E-A947-70E740481C1C}">
                <a14:useLocalDpi xmlns:a14="http://schemas.microsoft.com/office/drawing/2010/main" val="0"/>
              </a:ext>
              <a:ext uri="{96DAC541-7B7A-43D3-8B79-37D633B846F1}">
                <asvg:svgBlip xmlns:asvg="http://schemas.microsoft.com/office/drawing/2016/SVG/main" r:embed="rId149"/>
              </a:ext>
            </a:extLst>
          </a:blip>
          <a:stretch>
            <a:fillRect/>
          </a:stretch>
        </p:blipFill>
        <p:spPr>
          <a:xfrm>
            <a:off x="10381137" y="1903588"/>
            <a:ext cx="339090" cy="339090"/>
          </a:xfrm>
          <a:prstGeom prst="rect">
            <a:avLst/>
          </a:prstGeom>
        </p:spPr>
      </p:pic>
      <p:pic>
        <p:nvPicPr>
          <p:cNvPr id="181" name="Graphic 180">
            <a:extLst>
              <a:ext uri="{FF2B5EF4-FFF2-40B4-BE49-F238E27FC236}">
                <a16:creationId xmlns:a16="http://schemas.microsoft.com/office/drawing/2014/main" id="{56A14E26-B1A4-C74A-A3E3-9F2F097FD7E4}"/>
              </a:ext>
            </a:extLst>
          </p:cNvPr>
          <p:cNvPicPr>
            <a:picLocks noChangeAspect="1"/>
          </p:cNvPicPr>
          <p:nvPr/>
        </p:nvPicPr>
        <p:blipFill>
          <a:blip r:embed="rId150" cstate="print">
            <a:extLst>
              <a:ext uri="{28A0092B-C50C-407E-A947-70E740481C1C}">
                <a14:useLocalDpi xmlns:a14="http://schemas.microsoft.com/office/drawing/2010/main" val="0"/>
              </a:ext>
              <a:ext uri="{96DAC541-7B7A-43D3-8B79-37D633B846F1}">
                <asvg:svgBlip xmlns:asvg="http://schemas.microsoft.com/office/drawing/2016/SVG/main" r:embed="rId151"/>
              </a:ext>
            </a:extLst>
          </a:blip>
          <a:stretch>
            <a:fillRect/>
          </a:stretch>
        </p:blipFill>
        <p:spPr>
          <a:xfrm>
            <a:off x="4086468" y="1903588"/>
            <a:ext cx="339090" cy="339090"/>
          </a:xfrm>
          <a:prstGeom prst="rect">
            <a:avLst/>
          </a:prstGeom>
        </p:spPr>
      </p:pic>
      <p:pic>
        <p:nvPicPr>
          <p:cNvPr id="182" name="Graphic 181">
            <a:extLst>
              <a:ext uri="{FF2B5EF4-FFF2-40B4-BE49-F238E27FC236}">
                <a16:creationId xmlns:a16="http://schemas.microsoft.com/office/drawing/2014/main" id="{70FA46D4-CF74-904D-8328-B2A2D6E4A917}"/>
              </a:ext>
            </a:extLst>
          </p:cNvPr>
          <p:cNvPicPr>
            <a:picLocks noChangeAspect="1"/>
          </p:cNvPicPr>
          <p:nvPr/>
        </p:nvPicPr>
        <p:blipFill>
          <a:blip r:embed="rId152" cstate="print">
            <a:extLst>
              <a:ext uri="{28A0092B-C50C-407E-A947-70E740481C1C}">
                <a14:useLocalDpi xmlns:a14="http://schemas.microsoft.com/office/drawing/2010/main" val="0"/>
              </a:ext>
              <a:ext uri="{96DAC541-7B7A-43D3-8B79-37D633B846F1}">
                <asvg:svgBlip xmlns:asvg="http://schemas.microsoft.com/office/drawing/2016/SVG/main" r:embed="rId153"/>
              </a:ext>
            </a:extLst>
          </a:blip>
          <a:stretch>
            <a:fillRect/>
          </a:stretch>
        </p:blipFill>
        <p:spPr>
          <a:xfrm>
            <a:off x="4785875" y="1903588"/>
            <a:ext cx="339090" cy="339090"/>
          </a:xfrm>
          <a:prstGeom prst="rect">
            <a:avLst/>
          </a:prstGeom>
        </p:spPr>
      </p:pic>
      <p:pic>
        <p:nvPicPr>
          <p:cNvPr id="183" name="Graphic 182">
            <a:extLst>
              <a:ext uri="{FF2B5EF4-FFF2-40B4-BE49-F238E27FC236}">
                <a16:creationId xmlns:a16="http://schemas.microsoft.com/office/drawing/2014/main" id="{1A60FCC6-8B06-C041-B7A5-F873F0971427}"/>
              </a:ext>
            </a:extLst>
          </p:cNvPr>
          <p:cNvPicPr>
            <a:picLocks noChangeAspect="1"/>
          </p:cNvPicPr>
          <p:nvPr/>
        </p:nvPicPr>
        <p:blipFill>
          <a:blip r:embed="rId154" cstate="print">
            <a:extLst>
              <a:ext uri="{28A0092B-C50C-407E-A947-70E740481C1C}">
                <a14:useLocalDpi xmlns:a14="http://schemas.microsoft.com/office/drawing/2010/main" val="0"/>
              </a:ext>
              <a:ext uri="{96DAC541-7B7A-43D3-8B79-37D633B846F1}">
                <asvg:svgBlip xmlns:asvg="http://schemas.microsoft.com/office/drawing/2016/SVG/main" r:embed="rId155"/>
              </a:ext>
            </a:extLst>
          </a:blip>
          <a:stretch>
            <a:fillRect/>
          </a:stretch>
        </p:blipFill>
        <p:spPr>
          <a:xfrm>
            <a:off x="3387061" y="1903588"/>
            <a:ext cx="339090" cy="339090"/>
          </a:xfrm>
          <a:prstGeom prst="rect">
            <a:avLst/>
          </a:prstGeom>
        </p:spPr>
      </p:pic>
      <p:pic>
        <p:nvPicPr>
          <p:cNvPr id="184" name="Graphic 183">
            <a:extLst>
              <a:ext uri="{FF2B5EF4-FFF2-40B4-BE49-F238E27FC236}">
                <a16:creationId xmlns:a16="http://schemas.microsoft.com/office/drawing/2014/main" id="{99271AFB-F88D-0144-9182-276BE8BBAF6E}"/>
              </a:ext>
            </a:extLst>
          </p:cNvPr>
          <p:cNvPicPr>
            <a:picLocks noChangeAspect="1"/>
          </p:cNvPicPr>
          <p:nvPr/>
        </p:nvPicPr>
        <p:blipFill>
          <a:blip r:embed="rId156" cstate="print">
            <a:extLst>
              <a:ext uri="{28A0092B-C50C-407E-A947-70E740481C1C}">
                <a14:useLocalDpi xmlns:a14="http://schemas.microsoft.com/office/drawing/2010/main" val="0"/>
              </a:ext>
              <a:ext uri="{96DAC541-7B7A-43D3-8B79-37D633B846F1}">
                <asvg:svgBlip xmlns:asvg="http://schemas.microsoft.com/office/drawing/2016/SVG/main" r:embed="rId157"/>
              </a:ext>
            </a:extLst>
          </a:blip>
          <a:stretch>
            <a:fillRect/>
          </a:stretch>
        </p:blipFill>
        <p:spPr>
          <a:xfrm>
            <a:off x="8282910" y="1903588"/>
            <a:ext cx="339090" cy="339090"/>
          </a:xfrm>
          <a:prstGeom prst="rect">
            <a:avLst/>
          </a:prstGeom>
        </p:spPr>
      </p:pic>
      <p:pic>
        <p:nvPicPr>
          <p:cNvPr id="185" name="Graphic 184">
            <a:extLst>
              <a:ext uri="{FF2B5EF4-FFF2-40B4-BE49-F238E27FC236}">
                <a16:creationId xmlns:a16="http://schemas.microsoft.com/office/drawing/2014/main" id="{35F956D0-0230-7542-ABF8-D89E29B5A069}"/>
              </a:ext>
            </a:extLst>
          </p:cNvPr>
          <p:cNvPicPr>
            <a:picLocks noChangeAspect="1"/>
          </p:cNvPicPr>
          <p:nvPr/>
        </p:nvPicPr>
        <p:blipFill>
          <a:blip r:embed="rId158" cstate="print">
            <a:extLst>
              <a:ext uri="{28A0092B-C50C-407E-A947-70E740481C1C}">
                <a14:useLocalDpi xmlns:a14="http://schemas.microsoft.com/office/drawing/2010/main" val="0"/>
              </a:ext>
              <a:ext uri="{96DAC541-7B7A-43D3-8B79-37D633B846F1}">
                <asvg:svgBlip xmlns:asvg="http://schemas.microsoft.com/office/drawing/2016/SVG/main" r:embed="rId159"/>
              </a:ext>
            </a:extLst>
          </a:blip>
          <a:stretch>
            <a:fillRect/>
          </a:stretch>
        </p:blipFill>
        <p:spPr>
          <a:xfrm>
            <a:off x="2687654" y="1903588"/>
            <a:ext cx="339090" cy="339090"/>
          </a:xfrm>
          <a:prstGeom prst="rect">
            <a:avLst/>
          </a:prstGeom>
        </p:spPr>
      </p:pic>
      <p:pic>
        <p:nvPicPr>
          <p:cNvPr id="186" name="Graphic 185">
            <a:extLst>
              <a:ext uri="{FF2B5EF4-FFF2-40B4-BE49-F238E27FC236}">
                <a16:creationId xmlns:a16="http://schemas.microsoft.com/office/drawing/2014/main" id="{9EE8F929-6DB0-AA4F-BAA1-8742EBCDBA1F}"/>
              </a:ext>
            </a:extLst>
          </p:cNvPr>
          <p:cNvPicPr>
            <a:picLocks noChangeAspect="1"/>
          </p:cNvPicPr>
          <p:nvPr/>
        </p:nvPicPr>
        <p:blipFill>
          <a:blip r:embed="rId160" cstate="print">
            <a:extLst>
              <a:ext uri="{28A0092B-C50C-407E-A947-70E740481C1C}">
                <a14:useLocalDpi xmlns:a14="http://schemas.microsoft.com/office/drawing/2010/main" val="0"/>
              </a:ext>
              <a:ext uri="{96DAC541-7B7A-43D3-8B79-37D633B846F1}">
                <asvg:svgBlip xmlns:asvg="http://schemas.microsoft.com/office/drawing/2016/SVG/main" r:embed="rId161"/>
              </a:ext>
            </a:extLst>
          </a:blip>
          <a:stretch>
            <a:fillRect/>
          </a:stretch>
        </p:blipFill>
        <p:spPr>
          <a:xfrm>
            <a:off x="6184689" y="1903588"/>
            <a:ext cx="339090" cy="339090"/>
          </a:xfrm>
          <a:prstGeom prst="rect">
            <a:avLst/>
          </a:prstGeom>
        </p:spPr>
      </p:pic>
      <p:pic>
        <p:nvPicPr>
          <p:cNvPr id="187" name="Graphic 186">
            <a:extLst>
              <a:ext uri="{FF2B5EF4-FFF2-40B4-BE49-F238E27FC236}">
                <a16:creationId xmlns:a16="http://schemas.microsoft.com/office/drawing/2014/main" id="{65088F36-5502-C349-A53F-B364F2AB2005}"/>
              </a:ext>
            </a:extLst>
          </p:cNvPr>
          <p:cNvPicPr>
            <a:picLocks noChangeAspect="1"/>
          </p:cNvPicPr>
          <p:nvPr/>
        </p:nvPicPr>
        <p:blipFill>
          <a:blip r:embed="rId162" cstate="print">
            <a:extLst>
              <a:ext uri="{28A0092B-C50C-407E-A947-70E740481C1C}">
                <a14:useLocalDpi xmlns:a14="http://schemas.microsoft.com/office/drawing/2010/main" val="0"/>
              </a:ext>
              <a:ext uri="{96DAC541-7B7A-43D3-8B79-37D633B846F1}">
                <asvg:svgBlip xmlns:asvg="http://schemas.microsoft.com/office/drawing/2016/SVG/main" r:embed="rId163"/>
              </a:ext>
            </a:extLst>
          </a:blip>
          <a:stretch>
            <a:fillRect/>
          </a:stretch>
        </p:blipFill>
        <p:spPr>
          <a:xfrm>
            <a:off x="1288840" y="1903588"/>
            <a:ext cx="339090" cy="339090"/>
          </a:xfrm>
          <a:prstGeom prst="rect">
            <a:avLst/>
          </a:prstGeom>
        </p:spPr>
      </p:pic>
      <p:pic>
        <p:nvPicPr>
          <p:cNvPr id="188" name="Graphic 187">
            <a:extLst>
              <a:ext uri="{FF2B5EF4-FFF2-40B4-BE49-F238E27FC236}">
                <a16:creationId xmlns:a16="http://schemas.microsoft.com/office/drawing/2014/main" id="{2F493E2A-0F00-3C4A-8F2D-30D8BEEBD9CB}"/>
              </a:ext>
            </a:extLst>
          </p:cNvPr>
          <p:cNvPicPr>
            <a:picLocks noChangeAspect="1"/>
          </p:cNvPicPr>
          <p:nvPr/>
        </p:nvPicPr>
        <p:blipFill>
          <a:blip r:embed="rId164" cstate="print">
            <a:extLst>
              <a:ext uri="{28A0092B-C50C-407E-A947-70E740481C1C}">
                <a14:useLocalDpi xmlns:a14="http://schemas.microsoft.com/office/drawing/2010/main" val="0"/>
              </a:ext>
              <a:ext uri="{96DAC541-7B7A-43D3-8B79-37D633B846F1}">
                <asvg:svgBlip xmlns:asvg="http://schemas.microsoft.com/office/drawing/2016/SVG/main" r:embed="rId165"/>
              </a:ext>
            </a:extLst>
          </a:blip>
          <a:stretch>
            <a:fillRect/>
          </a:stretch>
        </p:blipFill>
        <p:spPr>
          <a:xfrm>
            <a:off x="6884096" y="1903588"/>
            <a:ext cx="339090" cy="339090"/>
          </a:xfrm>
          <a:prstGeom prst="rect">
            <a:avLst/>
          </a:prstGeom>
        </p:spPr>
      </p:pic>
      <p:pic>
        <p:nvPicPr>
          <p:cNvPr id="189" name="Graphic 188">
            <a:extLst>
              <a:ext uri="{FF2B5EF4-FFF2-40B4-BE49-F238E27FC236}">
                <a16:creationId xmlns:a16="http://schemas.microsoft.com/office/drawing/2014/main" id="{72747E2F-A79C-B441-AB00-4210D4FBA929}"/>
              </a:ext>
            </a:extLst>
          </p:cNvPr>
          <p:cNvPicPr>
            <a:picLocks noChangeAspect="1"/>
          </p:cNvPicPr>
          <p:nvPr/>
        </p:nvPicPr>
        <p:blipFill>
          <a:blip r:embed="rId166" cstate="print">
            <a:extLst>
              <a:ext uri="{28A0092B-C50C-407E-A947-70E740481C1C}">
                <a14:useLocalDpi xmlns:a14="http://schemas.microsoft.com/office/drawing/2010/main" val="0"/>
              </a:ext>
              <a:ext uri="{96DAC541-7B7A-43D3-8B79-37D633B846F1}">
                <asvg:svgBlip xmlns:asvg="http://schemas.microsoft.com/office/drawing/2016/SVG/main" r:embed="rId167"/>
              </a:ext>
            </a:extLst>
          </a:blip>
          <a:stretch>
            <a:fillRect/>
          </a:stretch>
        </p:blipFill>
        <p:spPr>
          <a:xfrm>
            <a:off x="7583503" y="1903588"/>
            <a:ext cx="339090" cy="339090"/>
          </a:xfrm>
          <a:prstGeom prst="rect">
            <a:avLst/>
          </a:prstGeom>
        </p:spPr>
      </p:pic>
      <p:pic>
        <p:nvPicPr>
          <p:cNvPr id="190" name="Graphic 189">
            <a:extLst>
              <a:ext uri="{FF2B5EF4-FFF2-40B4-BE49-F238E27FC236}">
                <a16:creationId xmlns:a16="http://schemas.microsoft.com/office/drawing/2014/main" id="{515F5E55-EE88-D14C-862F-147E94D9646D}"/>
              </a:ext>
            </a:extLst>
          </p:cNvPr>
          <p:cNvPicPr>
            <a:picLocks noChangeAspect="1"/>
          </p:cNvPicPr>
          <p:nvPr/>
        </p:nvPicPr>
        <p:blipFill>
          <a:blip r:embed="rId168" cstate="print">
            <a:extLst>
              <a:ext uri="{28A0092B-C50C-407E-A947-70E740481C1C}">
                <a14:useLocalDpi xmlns:a14="http://schemas.microsoft.com/office/drawing/2010/main" val="0"/>
              </a:ext>
              <a:ext uri="{96DAC541-7B7A-43D3-8B79-37D633B846F1}">
                <asvg:svgBlip xmlns:asvg="http://schemas.microsoft.com/office/drawing/2016/SVG/main" r:embed="rId169"/>
              </a:ext>
            </a:extLst>
          </a:blip>
          <a:stretch>
            <a:fillRect/>
          </a:stretch>
        </p:blipFill>
        <p:spPr>
          <a:xfrm>
            <a:off x="3386666" y="1220025"/>
            <a:ext cx="339090" cy="339090"/>
          </a:xfrm>
          <a:prstGeom prst="rect">
            <a:avLst/>
          </a:prstGeom>
        </p:spPr>
      </p:pic>
      <p:pic>
        <p:nvPicPr>
          <p:cNvPr id="191" name="Graphic 190">
            <a:extLst>
              <a:ext uri="{FF2B5EF4-FFF2-40B4-BE49-F238E27FC236}">
                <a16:creationId xmlns:a16="http://schemas.microsoft.com/office/drawing/2014/main" id="{E5CCE8FE-4FEB-C34D-96CD-1FADA24A3A03}"/>
              </a:ext>
            </a:extLst>
          </p:cNvPr>
          <p:cNvPicPr>
            <a:picLocks noChangeAspect="1"/>
          </p:cNvPicPr>
          <p:nvPr/>
        </p:nvPicPr>
        <p:blipFill>
          <a:blip r:embed="rId170" cstate="print">
            <a:extLst>
              <a:ext uri="{28A0092B-C50C-407E-A947-70E740481C1C}">
                <a14:useLocalDpi xmlns:a14="http://schemas.microsoft.com/office/drawing/2010/main" val="0"/>
              </a:ext>
              <a:ext uri="{96DAC541-7B7A-43D3-8B79-37D633B846F1}">
                <asvg:svgBlip xmlns:asvg="http://schemas.microsoft.com/office/drawing/2016/SVG/main" r:embed="rId171"/>
              </a:ext>
            </a:extLst>
          </a:blip>
          <a:stretch>
            <a:fillRect/>
          </a:stretch>
        </p:blipFill>
        <p:spPr>
          <a:xfrm>
            <a:off x="4085472" y="1220025"/>
            <a:ext cx="339090" cy="339090"/>
          </a:xfrm>
          <a:prstGeom prst="rect">
            <a:avLst/>
          </a:prstGeom>
        </p:spPr>
      </p:pic>
      <p:pic>
        <p:nvPicPr>
          <p:cNvPr id="192" name="Graphic 191">
            <a:extLst>
              <a:ext uri="{FF2B5EF4-FFF2-40B4-BE49-F238E27FC236}">
                <a16:creationId xmlns:a16="http://schemas.microsoft.com/office/drawing/2014/main" id="{E14626A5-EA42-5947-8571-66751E78C27E}"/>
              </a:ext>
            </a:extLst>
          </p:cNvPr>
          <p:cNvPicPr>
            <a:picLocks noChangeAspect="1"/>
          </p:cNvPicPr>
          <p:nvPr/>
        </p:nvPicPr>
        <p:blipFill>
          <a:blip r:embed="rId172" cstate="print">
            <a:extLst>
              <a:ext uri="{28A0092B-C50C-407E-A947-70E740481C1C}">
                <a14:useLocalDpi xmlns:a14="http://schemas.microsoft.com/office/drawing/2010/main" val="0"/>
              </a:ext>
              <a:ext uri="{96DAC541-7B7A-43D3-8B79-37D633B846F1}">
                <asvg:svgBlip xmlns:asvg="http://schemas.microsoft.com/office/drawing/2016/SVG/main" r:embed="rId173"/>
              </a:ext>
            </a:extLst>
          </a:blip>
          <a:stretch>
            <a:fillRect/>
          </a:stretch>
        </p:blipFill>
        <p:spPr>
          <a:xfrm>
            <a:off x="7579502" y="1220025"/>
            <a:ext cx="339090" cy="339090"/>
          </a:xfrm>
          <a:prstGeom prst="rect">
            <a:avLst/>
          </a:prstGeom>
        </p:spPr>
      </p:pic>
      <p:pic>
        <p:nvPicPr>
          <p:cNvPr id="193" name="Graphic 192">
            <a:extLst>
              <a:ext uri="{FF2B5EF4-FFF2-40B4-BE49-F238E27FC236}">
                <a16:creationId xmlns:a16="http://schemas.microsoft.com/office/drawing/2014/main" id="{401CE142-E394-5F48-926E-54FA9C21DD29}"/>
              </a:ext>
            </a:extLst>
          </p:cNvPr>
          <p:cNvPicPr>
            <a:picLocks noChangeAspect="1"/>
          </p:cNvPicPr>
          <p:nvPr/>
        </p:nvPicPr>
        <p:blipFill>
          <a:blip r:embed="rId174" cstate="print">
            <a:extLst>
              <a:ext uri="{28A0092B-C50C-407E-A947-70E740481C1C}">
                <a14:useLocalDpi xmlns:a14="http://schemas.microsoft.com/office/drawing/2010/main" val="0"/>
              </a:ext>
              <a:ext uri="{96DAC541-7B7A-43D3-8B79-37D633B846F1}">
                <asvg:svgBlip xmlns:asvg="http://schemas.microsoft.com/office/drawing/2016/SVG/main" r:embed="rId175"/>
              </a:ext>
            </a:extLst>
          </a:blip>
          <a:stretch>
            <a:fillRect/>
          </a:stretch>
        </p:blipFill>
        <p:spPr>
          <a:xfrm>
            <a:off x="4784278" y="1220025"/>
            <a:ext cx="339090" cy="339090"/>
          </a:xfrm>
          <a:prstGeom prst="rect">
            <a:avLst/>
          </a:prstGeom>
        </p:spPr>
      </p:pic>
      <p:pic>
        <p:nvPicPr>
          <p:cNvPr id="194" name="Graphic 193">
            <a:extLst>
              <a:ext uri="{FF2B5EF4-FFF2-40B4-BE49-F238E27FC236}">
                <a16:creationId xmlns:a16="http://schemas.microsoft.com/office/drawing/2014/main" id="{1A90A830-A9B1-4641-BBF5-541DBA7172E6}"/>
              </a:ext>
            </a:extLst>
          </p:cNvPr>
          <p:cNvPicPr>
            <a:picLocks noChangeAspect="1"/>
          </p:cNvPicPr>
          <p:nvPr/>
        </p:nvPicPr>
        <p:blipFill>
          <a:blip r:embed="rId176" cstate="print">
            <a:extLst>
              <a:ext uri="{28A0092B-C50C-407E-A947-70E740481C1C}">
                <a14:useLocalDpi xmlns:a14="http://schemas.microsoft.com/office/drawing/2010/main" val="0"/>
              </a:ext>
              <a:ext uri="{96DAC541-7B7A-43D3-8B79-37D633B846F1}">
                <asvg:svgBlip xmlns:asvg="http://schemas.microsoft.com/office/drawing/2016/SVG/main" r:embed="rId177"/>
              </a:ext>
            </a:extLst>
          </a:blip>
          <a:stretch>
            <a:fillRect/>
          </a:stretch>
        </p:blipFill>
        <p:spPr>
          <a:xfrm>
            <a:off x="10374727" y="1220025"/>
            <a:ext cx="339090" cy="339090"/>
          </a:xfrm>
          <a:prstGeom prst="rect">
            <a:avLst/>
          </a:prstGeom>
        </p:spPr>
      </p:pic>
      <p:pic>
        <p:nvPicPr>
          <p:cNvPr id="195" name="Graphic 194">
            <a:extLst>
              <a:ext uri="{FF2B5EF4-FFF2-40B4-BE49-F238E27FC236}">
                <a16:creationId xmlns:a16="http://schemas.microsoft.com/office/drawing/2014/main" id="{72692FFC-40EA-C546-92FD-D77B054D2DCF}"/>
              </a:ext>
            </a:extLst>
          </p:cNvPr>
          <p:cNvPicPr>
            <a:picLocks noChangeAspect="1"/>
          </p:cNvPicPr>
          <p:nvPr/>
        </p:nvPicPr>
        <p:blipFill>
          <a:blip r:embed="rId178" cstate="print">
            <a:extLst>
              <a:ext uri="{28A0092B-C50C-407E-A947-70E740481C1C}">
                <a14:useLocalDpi xmlns:a14="http://schemas.microsoft.com/office/drawing/2010/main" val="0"/>
              </a:ext>
              <a:ext uri="{96DAC541-7B7A-43D3-8B79-37D633B846F1}">
                <asvg:svgBlip xmlns:asvg="http://schemas.microsoft.com/office/drawing/2016/SVG/main" r:embed="rId179"/>
              </a:ext>
            </a:extLst>
          </a:blip>
          <a:stretch>
            <a:fillRect/>
          </a:stretch>
        </p:blipFill>
        <p:spPr>
          <a:xfrm>
            <a:off x="8977114" y="1220025"/>
            <a:ext cx="339090" cy="339090"/>
          </a:xfrm>
          <a:prstGeom prst="rect">
            <a:avLst/>
          </a:prstGeom>
        </p:spPr>
      </p:pic>
      <p:pic>
        <p:nvPicPr>
          <p:cNvPr id="196" name="Graphic 195">
            <a:extLst>
              <a:ext uri="{FF2B5EF4-FFF2-40B4-BE49-F238E27FC236}">
                <a16:creationId xmlns:a16="http://schemas.microsoft.com/office/drawing/2014/main" id="{4BEDB902-124E-0340-A28B-9F0E070ADA2D}"/>
              </a:ext>
            </a:extLst>
          </p:cNvPr>
          <p:cNvPicPr>
            <a:picLocks noChangeAspect="1"/>
          </p:cNvPicPr>
          <p:nvPr/>
        </p:nvPicPr>
        <p:blipFill>
          <a:blip r:embed="rId180" cstate="print">
            <a:extLst>
              <a:ext uri="{28A0092B-C50C-407E-A947-70E740481C1C}">
                <a14:useLocalDpi xmlns:a14="http://schemas.microsoft.com/office/drawing/2010/main" val="0"/>
              </a:ext>
              <a:ext uri="{96DAC541-7B7A-43D3-8B79-37D633B846F1}">
                <asvg:svgBlip xmlns:asvg="http://schemas.microsoft.com/office/drawing/2016/SVG/main" r:embed="rId181"/>
              </a:ext>
            </a:extLst>
          </a:blip>
          <a:stretch>
            <a:fillRect/>
          </a:stretch>
        </p:blipFill>
        <p:spPr>
          <a:xfrm>
            <a:off x="5483084" y="1220025"/>
            <a:ext cx="339090" cy="339090"/>
          </a:xfrm>
          <a:prstGeom prst="rect">
            <a:avLst/>
          </a:prstGeom>
        </p:spPr>
      </p:pic>
      <p:pic>
        <p:nvPicPr>
          <p:cNvPr id="197" name="Graphic 196">
            <a:extLst>
              <a:ext uri="{FF2B5EF4-FFF2-40B4-BE49-F238E27FC236}">
                <a16:creationId xmlns:a16="http://schemas.microsoft.com/office/drawing/2014/main" id="{F3AD3195-3ED5-384D-B118-303487916026}"/>
              </a:ext>
            </a:extLst>
          </p:cNvPr>
          <p:cNvPicPr>
            <a:picLocks noChangeAspect="1"/>
          </p:cNvPicPr>
          <p:nvPr/>
        </p:nvPicPr>
        <p:blipFill>
          <a:blip r:embed="rId182" cstate="print">
            <a:extLst>
              <a:ext uri="{28A0092B-C50C-407E-A947-70E740481C1C}">
                <a14:useLocalDpi xmlns:a14="http://schemas.microsoft.com/office/drawing/2010/main" val="0"/>
              </a:ext>
              <a:ext uri="{96DAC541-7B7A-43D3-8B79-37D633B846F1}">
                <asvg:svgBlip xmlns:asvg="http://schemas.microsoft.com/office/drawing/2016/SVG/main" r:embed="rId183"/>
              </a:ext>
            </a:extLst>
          </a:blip>
          <a:stretch>
            <a:fillRect/>
          </a:stretch>
        </p:blipFill>
        <p:spPr>
          <a:xfrm>
            <a:off x="9675920" y="1220025"/>
            <a:ext cx="339090" cy="339090"/>
          </a:xfrm>
          <a:prstGeom prst="rect">
            <a:avLst/>
          </a:prstGeom>
        </p:spPr>
      </p:pic>
      <p:pic>
        <p:nvPicPr>
          <p:cNvPr id="198" name="Graphic 197">
            <a:extLst>
              <a:ext uri="{FF2B5EF4-FFF2-40B4-BE49-F238E27FC236}">
                <a16:creationId xmlns:a16="http://schemas.microsoft.com/office/drawing/2014/main" id="{08CB9F9C-47CF-224E-80E0-01BBC4E7922F}"/>
              </a:ext>
            </a:extLst>
          </p:cNvPr>
          <p:cNvPicPr>
            <a:picLocks noChangeAspect="1"/>
          </p:cNvPicPr>
          <p:nvPr/>
        </p:nvPicPr>
        <p:blipFill>
          <a:blip r:embed="rId184" cstate="print">
            <a:extLst>
              <a:ext uri="{28A0092B-C50C-407E-A947-70E740481C1C}">
                <a14:useLocalDpi xmlns:a14="http://schemas.microsoft.com/office/drawing/2010/main" val="0"/>
              </a:ext>
              <a:ext uri="{96DAC541-7B7A-43D3-8B79-37D633B846F1}">
                <asvg:svgBlip xmlns:asvg="http://schemas.microsoft.com/office/drawing/2016/SVG/main" r:embed="rId185"/>
              </a:ext>
            </a:extLst>
          </a:blip>
          <a:stretch>
            <a:fillRect/>
          </a:stretch>
        </p:blipFill>
        <p:spPr>
          <a:xfrm>
            <a:off x="6181890" y="1220025"/>
            <a:ext cx="339090" cy="339090"/>
          </a:xfrm>
          <a:prstGeom prst="rect">
            <a:avLst/>
          </a:prstGeom>
        </p:spPr>
      </p:pic>
      <p:pic>
        <p:nvPicPr>
          <p:cNvPr id="199" name="Graphic 198">
            <a:extLst>
              <a:ext uri="{FF2B5EF4-FFF2-40B4-BE49-F238E27FC236}">
                <a16:creationId xmlns:a16="http://schemas.microsoft.com/office/drawing/2014/main" id="{CAE62002-573F-EE49-B62F-32F11A1135A5}"/>
              </a:ext>
            </a:extLst>
          </p:cNvPr>
          <p:cNvPicPr>
            <a:picLocks noChangeAspect="1"/>
          </p:cNvPicPr>
          <p:nvPr/>
        </p:nvPicPr>
        <p:blipFill>
          <a:blip r:embed="rId186" cstate="print">
            <a:extLst>
              <a:ext uri="{28A0092B-C50C-407E-A947-70E740481C1C}">
                <a14:useLocalDpi xmlns:a14="http://schemas.microsoft.com/office/drawing/2010/main" val="0"/>
              </a:ext>
              <a:ext uri="{96DAC541-7B7A-43D3-8B79-37D633B846F1}">
                <asvg:svgBlip xmlns:asvg="http://schemas.microsoft.com/office/drawing/2016/SVG/main" r:embed="rId187"/>
              </a:ext>
            </a:extLst>
          </a:blip>
          <a:stretch>
            <a:fillRect/>
          </a:stretch>
        </p:blipFill>
        <p:spPr>
          <a:xfrm>
            <a:off x="1989054" y="1220025"/>
            <a:ext cx="339090" cy="339090"/>
          </a:xfrm>
          <a:prstGeom prst="rect">
            <a:avLst/>
          </a:prstGeom>
        </p:spPr>
      </p:pic>
      <p:pic>
        <p:nvPicPr>
          <p:cNvPr id="200" name="Graphic 199">
            <a:extLst>
              <a:ext uri="{FF2B5EF4-FFF2-40B4-BE49-F238E27FC236}">
                <a16:creationId xmlns:a16="http://schemas.microsoft.com/office/drawing/2014/main" id="{411864DE-2A92-4E48-8F14-26278E689F05}"/>
              </a:ext>
            </a:extLst>
          </p:cNvPr>
          <p:cNvPicPr>
            <a:picLocks noChangeAspect="1"/>
          </p:cNvPicPr>
          <p:nvPr/>
        </p:nvPicPr>
        <p:blipFill>
          <a:blip r:embed="rId188" cstate="print">
            <a:extLst>
              <a:ext uri="{28A0092B-C50C-407E-A947-70E740481C1C}">
                <a14:useLocalDpi xmlns:a14="http://schemas.microsoft.com/office/drawing/2010/main" val="0"/>
              </a:ext>
              <a:ext uri="{96DAC541-7B7A-43D3-8B79-37D633B846F1}">
                <asvg:svgBlip xmlns:asvg="http://schemas.microsoft.com/office/drawing/2016/SVG/main" r:embed="rId189"/>
              </a:ext>
            </a:extLst>
          </a:blip>
          <a:stretch>
            <a:fillRect/>
          </a:stretch>
        </p:blipFill>
        <p:spPr>
          <a:xfrm>
            <a:off x="8278308" y="1220025"/>
            <a:ext cx="339090" cy="339090"/>
          </a:xfrm>
          <a:prstGeom prst="rect">
            <a:avLst/>
          </a:prstGeom>
        </p:spPr>
      </p:pic>
      <p:pic>
        <p:nvPicPr>
          <p:cNvPr id="201" name="Graphic 200">
            <a:extLst>
              <a:ext uri="{FF2B5EF4-FFF2-40B4-BE49-F238E27FC236}">
                <a16:creationId xmlns:a16="http://schemas.microsoft.com/office/drawing/2014/main" id="{29078A01-E232-A847-9A49-7BD6A691F79D}"/>
              </a:ext>
            </a:extLst>
          </p:cNvPr>
          <p:cNvPicPr>
            <a:picLocks noChangeAspect="1"/>
          </p:cNvPicPr>
          <p:nvPr/>
        </p:nvPicPr>
        <p:blipFill>
          <a:blip r:embed="rId190" cstate="print">
            <a:extLst>
              <a:ext uri="{28A0092B-C50C-407E-A947-70E740481C1C}">
                <a14:useLocalDpi xmlns:a14="http://schemas.microsoft.com/office/drawing/2010/main" val="0"/>
              </a:ext>
              <a:ext uri="{96DAC541-7B7A-43D3-8B79-37D633B846F1}">
                <asvg:svgBlip xmlns:asvg="http://schemas.microsoft.com/office/drawing/2016/SVG/main" r:embed="rId191"/>
              </a:ext>
            </a:extLst>
          </a:blip>
          <a:stretch>
            <a:fillRect/>
          </a:stretch>
        </p:blipFill>
        <p:spPr>
          <a:xfrm>
            <a:off x="6880696" y="1220025"/>
            <a:ext cx="339090" cy="339090"/>
          </a:xfrm>
          <a:prstGeom prst="rect">
            <a:avLst/>
          </a:prstGeom>
        </p:spPr>
      </p:pic>
      <p:pic>
        <p:nvPicPr>
          <p:cNvPr id="202" name="Graphic 201">
            <a:extLst>
              <a:ext uri="{FF2B5EF4-FFF2-40B4-BE49-F238E27FC236}">
                <a16:creationId xmlns:a16="http://schemas.microsoft.com/office/drawing/2014/main" id="{962DB2ED-20B6-714C-95EE-D4E79F06C8A2}"/>
              </a:ext>
            </a:extLst>
          </p:cNvPr>
          <p:cNvPicPr>
            <a:picLocks noChangeAspect="1"/>
          </p:cNvPicPr>
          <p:nvPr/>
        </p:nvPicPr>
        <p:blipFill>
          <a:blip r:embed="rId192" cstate="print">
            <a:extLst>
              <a:ext uri="{28A0092B-C50C-407E-A947-70E740481C1C}">
                <a14:useLocalDpi xmlns:a14="http://schemas.microsoft.com/office/drawing/2010/main" val="0"/>
              </a:ext>
              <a:ext uri="{96DAC541-7B7A-43D3-8B79-37D633B846F1}">
                <asvg:svgBlip xmlns:asvg="http://schemas.microsoft.com/office/drawing/2016/SVG/main" r:embed="rId193"/>
              </a:ext>
            </a:extLst>
          </a:blip>
          <a:stretch>
            <a:fillRect/>
          </a:stretch>
        </p:blipFill>
        <p:spPr>
          <a:xfrm>
            <a:off x="2687860" y="1220025"/>
            <a:ext cx="339090" cy="339090"/>
          </a:xfrm>
          <a:prstGeom prst="rect">
            <a:avLst/>
          </a:prstGeom>
        </p:spPr>
      </p:pic>
      <p:pic>
        <p:nvPicPr>
          <p:cNvPr id="203" name="Graphic 202">
            <a:extLst>
              <a:ext uri="{FF2B5EF4-FFF2-40B4-BE49-F238E27FC236}">
                <a16:creationId xmlns:a16="http://schemas.microsoft.com/office/drawing/2014/main" id="{F092C098-DAE9-534D-BB3F-2D17A0C6E229}"/>
              </a:ext>
            </a:extLst>
          </p:cNvPr>
          <p:cNvPicPr>
            <a:picLocks noChangeAspect="1"/>
          </p:cNvPicPr>
          <p:nvPr/>
        </p:nvPicPr>
        <p:blipFill>
          <a:blip r:embed="rId194" cstate="print">
            <a:extLst>
              <a:ext uri="{28A0092B-C50C-407E-A947-70E740481C1C}">
                <a14:useLocalDpi xmlns:a14="http://schemas.microsoft.com/office/drawing/2010/main" val="0"/>
              </a:ext>
              <a:ext uri="{96DAC541-7B7A-43D3-8B79-37D633B846F1}">
                <asvg:svgBlip xmlns:asvg="http://schemas.microsoft.com/office/drawing/2016/SVG/main" r:embed="rId195"/>
              </a:ext>
            </a:extLst>
          </a:blip>
          <a:stretch>
            <a:fillRect/>
          </a:stretch>
        </p:blipFill>
        <p:spPr>
          <a:xfrm>
            <a:off x="1290248" y="1220025"/>
            <a:ext cx="339090" cy="339090"/>
          </a:xfrm>
          <a:prstGeom prst="rect">
            <a:avLst/>
          </a:prstGeom>
        </p:spPr>
      </p:pic>
      <p:sp>
        <p:nvSpPr>
          <p:cNvPr id="101" name="Footer Placeholder 1">
            <a:extLst>
              <a:ext uri="{FF2B5EF4-FFF2-40B4-BE49-F238E27FC236}">
                <a16:creationId xmlns:a16="http://schemas.microsoft.com/office/drawing/2014/main" id="{129CD62A-0AB4-4049-9DDF-607A2BB68B0A}"/>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4" name="TextBox 3">
            <a:extLst>
              <a:ext uri="{FF2B5EF4-FFF2-40B4-BE49-F238E27FC236}">
                <a16:creationId xmlns:a16="http://schemas.microsoft.com/office/drawing/2014/main" id="{0A94F655-F2D3-FF43-AE9F-9814FC1B72F3}"/>
              </a:ext>
            </a:extLst>
          </p:cNvPr>
          <p:cNvSpPr txBox="1"/>
          <p:nvPr/>
        </p:nvSpPr>
        <p:spPr>
          <a:xfrm>
            <a:off x="4184238" y="435627"/>
            <a:ext cx="3995303" cy="1210951"/>
          </a:xfrm>
          <a:prstGeom prst="rect">
            <a:avLst/>
          </a:prstGeom>
          <a:noFill/>
        </p:spPr>
        <p:txBody>
          <a:bodyPr wrap="square" lIns="0" rtlCol="0">
            <a:noAutofit/>
          </a:bodyPr>
          <a:lstStyle/>
          <a:p>
            <a:r>
              <a:rPr lang="en-US" sz="5400" dirty="0">
                <a:solidFill>
                  <a:schemeClr val="bg1"/>
                </a:solidFill>
                <a:latin typeface="Slalom Sans Light" panose="00000400000000000000" pitchFamily="50" charset="0"/>
              </a:rPr>
              <a:t>Thank you</a:t>
            </a:r>
          </a:p>
        </p:txBody>
      </p:sp>
    </p:spTree>
    <p:extLst>
      <p:ext uri="{BB962C8B-B14F-4D97-AF65-F5344CB8AC3E}">
        <p14:creationId xmlns:p14="http://schemas.microsoft.com/office/powerpoint/2010/main" val="315203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EB6E26-8E08-1E42-95A8-8C3B6D0179DD}"/>
              </a:ext>
            </a:extLst>
          </p:cNvPr>
          <p:cNvSpPr>
            <a:spLocks noGrp="1"/>
          </p:cNvSpPr>
          <p:nvPr>
            <p:ph type="sldNum" sz="quarter" idx="12"/>
          </p:nvPr>
        </p:nvSpPr>
        <p:spPr/>
        <p:txBody>
          <a:bodyPr/>
          <a:lstStyle/>
          <a:p>
            <a:fld id="{D89D76C3-A5A9-4168-BE2E-6A3D1757D92E}" type="slidenum">
              <a:rPr lang="en-GB" smtClean="0"/>
              <a:t>2</a:t>
            </a:fld>
            <a:endParaRPr lang="en-GB"/>
          </a:p>
        </p:txBody>
      </p:sp>
      <p:sp>
        <p:nvSpPr>
          <p:cNvPr id="12" name="object 2">
            <a:extLst>
              <a:ext uri="{FF2B5EF4-FFF2-40B4-BE49-F238E27FC236}">
                <a16:creationId xmlns:a16="http://schemas.microsoft.com/office/drawing/2014/main" id="{710E9DC8-2183-C44F-AEC0-4C5CC85BA8ED}"/>
              </a:ext>
            </a:extLst>
          </p:cNvPr>
          <p:cNvSpPr txBox="1">
            <a:spLocks/>
          </p:cNvSpPr>
          <p:nvPr/>
        </p:nvSpPr>
        <p:spPr>
          <a:xfrm>
            <a:off x="383081" y="826837"/>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tx1"/>
                </a:solidFill>
              </a:rPr>
              <a:t>Continuous Integration </a:t>
            </a:r>
            <a:endParaRPr lang="en-GB" sz="5500" spc="-164" dirty="0">
              <a:solidFill>
                <a:schemeClr val="tx1"/>
              </a:solidFill>
            </a:endParaRPr>
          </a:p>
        </p:txBody>
      </p:sp>
      <p:sp>
        <p:nvSpPr>
          <p:cNvPr id="13" name="Footer Placeholder 1">
            <a:extLst>
              <a:ext uri="{FF2B5EF4-FFF2-40B4-BE49-F238E27FC236}">
                <a16:creationId xmlns:a16="http://schemas.microsoft.com/office/drawing/2014/main" id="{17C04ED9-A3C0-A34B-82CC-FB91E416FE70}"/>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5" name="TextBox 4">
            <a:extLst>
              <a:ext uri="{FF2B5EF4-FFF2-40B4-BE49-F238E27FC236}">
                <a16:creationId xmlns:a16="http://schemas.microsoft.com/office/drawing/2014/main" id="{8B0ACA20-BC2D-0445-90AB-100678083CE0}"/>
              </a:ext>
            </a:extLst>
          </p:cNvPr>
          <p:cNvSpPr txBox="1"/>
          <p:nvPr/>
        </p:nvSpPr>
        <p:spPr>
          <a:xfrm>
            <a:off x="770965" y="2617694"/>
            <a:ext cx="10327341" cy="2868706"/>
          </a:xfrm>
          <a:prstGeom prst="rect">
            <a:avLst/>
          </a:prstGeom>
          <a:noFill/>
        </p:spPr>
        <p:txBody>
          <a:bodyPr wrap="square" lIns="0" rtlCol="0">
            <a:noAutofit/>
          </a:bodyPr>
          <a:lstStyle/>
          <a:p>
            <a:r>
              <a:rPr lang="en-US" sz="2400" dirty="0">
                <a:latin typeface="Slalom Sans Light" panose="00000400000000000000" pitchFamily="50" charset="0"/>
              </a:rPr>
              <a:t>The practice of merging all developers’ working copies to a shared mainline several times to avoid conflicts in the code. It’s an important step to ensure that the code we have is a high quality, deployable artifact.</a:t>
            </a:r>
          </a:p>
          <a:p>
            <a:endParaRPr lang="en-US" sz="2400" dirty="0">
              <a:latin typeface="Slalom Sans Light" panose="00000400000000000000" pitchFamily="50" charset="0"/>
            </a:endParaRPr>
          </a:p>
          <a:p>
            <a:r>
              <a:rPr lang="en-US" sz="2400" dirty="0">
                <a:latin typeface="Slalom Sans Light" panose="00000400000000000000" pitchFamily="50" charset="0"/>
              </a:rPr>
              <a:t>Some of the steps in this stage include: compiling, testing, running static analysis, checking for vulnerabilities in dependencies and storing code artifacts</a:t>
            </a:r>
          </a:p>
        </p:txBody>
      </p:sp>
    </p:spTree>
    <p:extLst>
      <p:ext uri="{BB962C8B-B14F-4D97-AF65-F5344CB8AC3E}">
        <p14:creationId xmlns:p14="http://schemas.microsoft.com/office/powerpoint/2010/main" val="298119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D48F523-EBF1-1B4C-85F4-3A4B2167976D}"/>
              </a:ext>
            </a:extLst>
          </p:cNvPr>
          <p:cNvSpPr txBox="1">
            <a:spLocks/>
          </p:cNvSpPr>
          <p:nvPr/>
        </p:nvSpPr>
        <p:spPr>
          <a:xfrm>
            <a:off x="601741" y="1204524"/>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bg1"/>
                </a:solidFill>
              </a:rPr>
              <a:t>Continuous Deployment </a:t>
            </a:r>
            <a:endParaRPr lang="en-GB" sz="5500" spc="-164" dirty="0">
              <a:solidFill>
                <a:schemeClr val="bg1"/>
              </a:solidFill>
            </a:endParaRPr>
          </a:p>
        </p:txBody>
      </p:sp>
      <p:cxnSp>
        <p:nvCxnSpPr>
          <p:cNvPr id="3" name="Straight Connector 2">
            <a:extLst>
              <a:ext uri="{FF2B5EF4-FFF2-40B4-BE49-F238E27FC236}">
                <a16:creationId xmlns:a16="http://schemas.microsoft.com/office/drawing/2014/main" id="{AE91B75A-2082-2D49-90C7-EC57ED7F1F65}"/>
              </a:ext>
            </a:extLst>
          </p:cNvPr>
          <p:cNvCxnSpPr>
            <a:cxnSpLocks/>
          </p:cNvCxnSpPr>
          <p:nvPr/>
        </p:nvCxnSpPr>
        <p:spPr>
          <a:xfrm>
            <a:off x="508335" y="2250825"/>
            <a:ext cx="108862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2ED55D-3AA4-C545-A0D0-9CF8AAFD4F2C}"/>
              </a:ext>
            </a:extLst>
          </p:cNvPr>
          <p:cNvSpPr txBox="1"/>
          <p:nvPr/>
        </p:nvSpPr>
        <p:spPr>
          <a:xfrm>
            <a:off x="643964" y="2959971"/>
            <a:ext cx="10614991" cy="2693505"/>
          </a:xfrm>
          <a:prstGeom prst="rect">
            <a:avLst/>
          </a:prstGeom>
          <a:noFill/>
        </p:spPr>
        <p:txBody>
          <a:bodyPr wrap="square" lIns="0" rtlCol="0">
            <a:noAutofit/>
          </a:bodyPr>
          <a:lstStyle/>
          <a:p>
            <a:r>
              <a:rPr lang="en-US" sz="2400" dirty="0">
                <a:solidFill>
                  <a:schemeClr val="bg1"/>
                </a:solidFill>
                <a:latin typeface="Slalom Sans Light" panose="00000400000000000000" pitchFamily="50" charset="0"/>
              </a:rPr>
              <a:t>This is the process by which verified changes are deployed into production when they’re ready and without human input.</a:t>
            </a:r>
          </a:p>
          <a:p>
            <a:endParaRPr lang="en-US" sz="2400" dirty="0">
              <a:solidFill>
                <a:schemeClr val="bg1"/>
              </a:solidFill>
              <a:latin typeface="Slalom Sans Light" panose="00000400000000000000" pitchFamily="50" charset="0"/>
            </a:endParaRPr>
          </a:p>
          <a:p>
            <a:r>
              <a:rPr lang="en-US" sz="2400" dirty="0">
                <a:solidFill>
                  <a:schemeClr val="bg1"/>
                </a:solidFill>
                <a:latin typeface="Slalom Sans Light" panose="00000400000000000000" pitchFamily="50" charset="0"/>
              </a:rPr>
              <a:t>The steps in the stage include: setting up infrastructure, provisioning servers, smoke testing, promoting to production, rolling back </a:t>
            </a:r>
            <a:r>
              <a:rPr lang="en-US" sz="2400" dirty="0" err="1">
                <a:solidFill>
                  <a:schemeClr val="bg1"/>
                </a:solidFill>
                <a:latin typeface="Slalom Sans Light" panose="00000400000000000000" pitchFamily="50" charset="0"/>
              </a:rPr>
              <a:t>etc</a:t>
            </a:r>
            <a:r>
              <a:rPr lang="en-US" sz="2400" dirty="0">
                <a:solidFill>
                  <a:schemeClr val="bg1"/>
                </a:solidFill>
                <a:latin typeface="Slalom Sans Light" panose="00000400000000000000" pitchFamily="50" charset="0"/>
              </a:rPr>
              <a:t> . </a:t>
            </a:r>
          </a:p>
        </p:txBody>
      </p:sp>
    </p:spTree>
    <p:extLst>
      <p:ext uri="{BB962C8B-B14F-4D97-AF65-F5344CB8AC3E}">
        <p14:creationId xmlns:p14="http://schemas.microsoft.com/office/powerpoint/2010/main" val="944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89D76C3-A5A9-4168-BE2E-6A3D1757D92E}" type="slidenum">
              <a:rPr lang="en-GB" smtClean="0"/>
              <a:pPr/>
              <a:t>4</a:t>
            </a:fld>
            <a:endParaRPr lang="en-GB"/>
          </a:p>
        </p:txBody>
      </p:sp>
      <p:sp>
        <p:nvSpPr>
          <p:cNvPr id="12" name="Rectangle 11"/>
          <p:cNvSpPr/>
          <p:nvPr/>
        </p:nvSpPr>
        <p:spPr>
          <a:xfrm>
            <a:off x="12557760" y="0"/>
            <a:ext cx="2819400" cy="76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91440" rtlCol="0" anchor="t"/>
          <a:lstStyle/>
          <a:p>
            <a:r>
              <a:rPr lang="en-US">
                <a:solidFill>
                  <a:schemeClr val="accent2"/>
                </a:solidFill>
                <a:latin typeface="Slalom Sans Light" panose="00000400000000000000" pitchFamily="50" charset="0"/>
              </a:rPr>
              <a:t>Default shape</a:t>
            </a:r>
            <a:endParaRPr lang="en-GB">
              <a:solidFill>
                <a:schemeClr val="accent2"/>
              </a:solidFill>
              <a:latin typeface="Slalom Sans Light" panose="00000400000000000000" pitchFamily="50" charset="0"/>
            </a:endParaRPr>
          </a:p>
        </p:txBody>
      </p:sp>
      <p:sp>
        <p:nvSpPr>
          <p:cNvPr id="13" name="TextBox 12"/>
          <p:cNvSpPr txBox="1"/>
          <p:nvPr/>
        </p:nvSpPr>
        <p:spPr>
          <a:xfrm>
            <a:off x="12527280" y="1249680"/>
            <a:ext cx="2849880" cy="766763"/>
          </a:xfrm>
          <a:prstGeom prst="rect">
            <a:avLst/>
          </a:prstGeom>
          <a:noFill/>
        </p:spPr>
        <p:txBody>
          <a:bodyPr wrap="square" lIns="0" rtlCol="0">
            <a:noAutofit/>
          </a:bodyPr>
          <a:lstStyle/>
          <a:p>
            <a:r>
              <a:rPr lang="en-US" sz="1600">
                <a:latin typeface="Slalom Sans Light" panose="00000400000000000000" pitchFamily="50" charset="0"/>
              </a:rPr>
              <a:t>Default text box</a:t>
            </a:r>
            <a:endParaRPr lang="en-GB" sz="1600">
              <a:latin typeface="Slalom Sans Light" panose="00000400000000000000" pitchFamily="50" charset="0"/>
            </a:endParaRPr>
          </a:p>
        </p:txBody>
      </p:sp>
      <p:sp>
        <p:nvSpPr>
          <p:cNvPr id="9" name="object 5"/>
          <p:cNvSpPr txBox="1"/>
          <p:nvPr/>
        </p:nvSpPr>
        <p:spPr>
          <a:xfrm>
            <a:off x="352791" y="597571"/>
            <a:ext cx="10911234" cy="2162331"/>
          </a:xfrm>
          <a:prstGeom prst="rect">
            <a:avLst/>
          </a:prstGeom>
        </p:spPr>
        <p:txBody>
          <a:bodyPr vert="horz" wrap="square" lIns="0" tIns="6930" rIns="0" bIns="0" rtlCol="0" anchor="t">
            <a:noAutofit/>
          </a:bodyPr>
          <a:lstStyle/>
          <a:p>
            <a:pPr marL="7620" marR="2540" indent="53340">
              <a:spcBef>
                <a:spcPts val="55"/>
              </a:spcBef>
            </a:pPr>
            <a:r>
              <a:rPr lang="en-US" sz="5400" b="1" spc="-185" dirty="0">
                <a:solidFill>
                  <a:srgbClr val="09091C"/>
                </a:solidFill>
                <a:latin typeface="Slalom Sans Bold"/>
                <a:cs typeface="Slalom Sans Bold"/>
              </a:rPr>
              <a:t>Benefits of CI/CD to </a:t>
            </a:r>
            <a:r>
              <a:rPr lang="en-US" sz="5400" b="1" spc="-185" dirty="0">
                <a:solidFill>
                  <a:schemeClr val="accent1">
                    <a:lumMod val="75000"/>
                  </a:schemeClr>
                </a:solidFill>
                <a:latin typeface="Slalom Sans Bold"/>
                <a:cs typeface="Slalom Sans Bold"/>
              </a:rPr>
              <a:t>UdaPeople</a:t>
            </a:r>
            <a:r>
              <a:rPr lang="en-US" sz="5400" b="1" spc="-185" dirty="0">
                <a:solidFill>
                  <a:srgbClr val="09091C"/>
                </a:solidFill>
                <a:latin typeface="Slalom Sans Bold"/>
                <a:cs typeface="Slalom Sans Bold"/>
              </a:rPr>
              <a:t> </a:t>
            </a:r>
            <a:endParaRPr lang="en-US" sz="5400" b="1" dirty="0">
              <a:latin typeface="Slalom Sans Bold"/>
              <a:cs typeface="Slalom Sans Bold"/>
            </a:endParaRPr>
          </a:p>
        </p:txBody>
      </p:sp>
      <p:sp>
        <p:nvSpPr>
          <p:cNvPr id="10" name="Footer Placeholder 1">
            <a:extLst>
              <a:ext uri="{FF2B5EF4-FFF2-40B4-BE49-F238E27FC236}">
                <a16:creationId xmlns:a16="http://schemas.microsoft.com/office/drawing/2014/main" id="{59A7049A-534E-C745-9CCA-9B472EF64C8E}"/>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2" name="TextBox 1">
            <a:extLst>
              <a:ext uri="{FF2B5EF4-FFF2-40B4-BE49-F238E27FC236}">
                <a16:creationId xmlns:a16="http://schemas.microsoft.com/office/drawing/2014/main" id="{2F469937-F1FD-9940-AFB8-F0FD2AF47264}"/>
              </a:ext>
            </a:extLst>
          </p:cNvPr>
          <p:cNvSpPr txBox="1"/>
          <p:nvPr/>
        </p:nvSpPr>
        <p:spPr>
          <a:xfrm>
            <a:off x="7642578" y="1952978"/>
            <a:ext cx="0" cy="0"/>
          </a:xfrm>
          <a:prstGeom prst="rect">
            <a:avLst/>
          </a:prstGeom>
          <a:noFill/>
        </p:spPr>
        <p:txBody>
          <a:bodyPr wrap="none" lIns="0" rtlCol="0">
            <a:noAutofit/>
          </a:bodyPr>
          <a:lstStyle/>
          <a:p>
            <a:endParaRPr lang="en-US" sz="1600" dirty="0" err="1">
              <a:latin typeface="Slalom Sans Light" panose="00000400000000000000" pitchFamily="50" charset="0"/>
            </a:endParaRPr>
          </a:p>
        </p:txBody>
      </p:sp>
      <p:sp>
        <p:nvSpPr>
          <p:cNvPr id="14" name="object 5">
            <a:extLst>
              <a:ext uri="{FF2B5EF4-FFF2-40B4-BE49-F238E27FC236}">
                <a16:creationId xmlns:a16="http://schemas.microsoft.com/office/drawing/2014/main" id="{04FC61E7-2F46-CA4F-92AB-C33E6377A251}"/>
              </a:ext>
            </a:extLst>
          </p:cNvPr>
          <p:cNvSpPr txBox="1"/>
          <p:nvPr/>
        </p:nvSpPr>
        <p:spPr>
          <a:xfrm>
            <a:off x="5070259" y="3571181"/>
            <a:ext cx="2137127" cy="348250"/>
          </a:xfrm>
          <a:prstGeom prst="rect">
            <a:avLst/>
          </a:prstGeom>
        </p:spPr>
        <p:txBody>
          <a:bodyPr vert="horz" wrap="square" lIns="0" tIns="7316" rIns="0" bIns="0" rtlCol="0">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Cost Reduction</a:t>
            </a:r>
            <a:endParaRPr lang="en-US" sz="2000" dirty="0">
              <a:solidFill>
                <a:srgbClr val="1E1E1E"/>
              </a:solidFill>
              <a:latin typeface="SlalomSans-Light"/>
              <a:cs typeface="SlalomSans-Light"/>
            </a:endParaRPr>
          </a:p>
        </p:txBody>
      </p:sp>
      <p:sp>
        <p:nvSpPr>
          <p:cNvPr id="15" name="object 6">
            <a:extLst>
              <a:ext uri="{FF2B5EF4-FFF2-40B4-BE49-F238E27FC236}">
                <a16:creationId xmlns:a16="http://schemas.microsoft.com/office/drawing/2014/main" id="{1B305C00-C706-2E47-A320-CC6A5F53E5CD}"/>
              </a:ext>
            </a:extLst>
          </p:cNvPr>
          <p:cNvSpPr txBox="1"/>
          <p:nvPr/>
        </p:nvSpPr>
        <p:spPr>
          <a:xfrm>
            <a:off x="8810980" y="3567762"/>
            <a:ext cx="2453045" cy="748872"/>
          </a:xfrm>
          <a:prstGeom prst="rect">
            <a:avLst/>
          </a:prstGeom>
        </p:spPr>
        <p:txBody>
          <a:bodyPr vert="horz" wrap="square" lIns="0" tIns="7316" rIns="0" bIns="0" rtlCol="0">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Revenue Increase</a:t>
            </a:r>
            <a:endParaRPr lang="en-US" sz="2000" dirty="0">
              <a:solidFill>
                <a:srgbClr val="1E1E1E"/>
              </a:solidFill>
              <a:latin typeface="SlalomSans-Light"/>
              <a:cs typeface="SlalomSans-Light"/>
            </a:endParaRPr>
          </a:p>
          <a:p>
            <a:pPr marL="7701" marR="3081" defTabSz="554492">
              <a:lnSpc>
                <a:spcPct val="126000"/>
              </a:lnSpc>
              <a:spcBef>
                <a:spcPts val="58"/>
              </a:spcBef>
            </a:pPr>
            <a:endParaRPr lang="en-US" sz="2000" dirty="0">
              <a:solidFill>
                <a:srgbClr val="1E1E1E"/>
              </a:solidFill>
              <a:latin typeface="SlalomSans-Light"/>
              <a:cs typeface="SlalomSans-Light"/>
            </a:endParaRPr>
          </a:p>
        </p:txBody>
      </p:sp>
      <p:sp>
        <p:nvSpPr>
          <p:cNvPr id="16" name="object 16">
            <a:extLst>
              <a:ext uri="{FF2B5EF4-FFF2-40B4-BE49-F238E27FC236}">
                <a16:creationId xmlns:a16="http://schemas.microsoft.com/office/drawing/2014/main" id="{416F7E78-DA91-FF46-BCDC-7EE016D057FA}"/>
              </a:ext>
            </a:extLst>
          </p:cNvPr>
          <p:cNvSpPr/>
          <p:nvPr/>
        </p:nvSpPr>
        <p:spPr>
          <a:xfrm>
            <a:off x="1357073" y="3043403"/>
            <a:ext cx="298810" cy="298810"/>
          </a:xfrm>
          <a:custGeom>
            <a:avLst/>
            <a:gdLst/>
            <a:ahLst/>
            <a:cxnLst/>
            <a:rect l="l" t="t" r="r" b="b"/>
            <a:pathLst>
              <a:path w="492759" h="492760">
                <a:moveTo>
                  <a:pt x="84975" y="381876"/>
                </a:moveTo>
                <a:lnTo>
                  <a:pt x="66357" y="356044"/>
                </a:lnTo>
                <a:lnTo>
                  <a:pt x="51752" y="327520"/>
                </a:lnTo>
                <a:lnTo>
                  <a:pt x="41567" y="296697"/>
                </a:lnTo>
                <a:lnTo>
                  <a:pt x="36220" y="263982"/>
                </a:lnTo>
                <a:lnTo>
                  <a:pt x="0" y="263982"/>
                </a:lnTo>
                <a:lnTo>
                  <a:pt x="6159" y="303949"/>
                </a:lnTo>
                <a:lnTo>
                  <a:pt x="18465" y="341553"/>
                </a:lnTo>
                <a:lnTo>
                  <a:pt x="36385" y="376250"/>
                </a:lnTo>
                <a:lnTo>
                  <a:pt x="59359" y="407492"/>
                </a:lnTo>
                <a:lnTo>
                  <a:pt x="84975" y="381876"/>
                </a:lnTo>
                <a:close/>
              </a:path>
              <a:path w="492759" h="492760">
                <a:moveTo>
                  <a:pt x="85699" y="109918"/>
                </a:moveTo>
                <a:lnTo>
                  <a:pt x="36931" y="115519"/>
                </a:lnTo>
                <a:lnTo>
                  <a:pt x="18834" y="150215"/>
                </a:lnTo>
                <a:lnTo>
                  <a:pt x="6362" y="187845"/>
                </a:lnTo>
                <a:lnTo>
                  <a:pt x="50" y="227876"/>
                </a:lnTo>
                <a:lnTo>
                  <a:pt x="36296" y="227876"/>
                </a:lnTo>
                <a:lnTo>
                  <a:pt x="41783" y="195110"/>
                </a:lnTo>
                <a:lnTo>
                  <a:pt x="52120" y="164261"/>
                </a:lnTo>
                <a:lnTo>
                  <a:pt x="66903" y="135724"/>
                </a:lnTo>
                <a:lnTo>
                  <a:pt x="85699" y="109918"/>
                </a:lnTo>
                <a:close/>
              </a:path>
              <a:path w="492759" h="492760">
                <a:moveTo>
                  <a:pt x="229196" y="456450"/>
                </a:moveTo>
                <a:lnTo>
                  <a:pt x="196240" y="451129"/>
                </a:lnTo>
                <a:lnTo>
                  <a:pt x="165188" y="440905"/>
                </a:lnTo>
                <a:lnTo>
                  <a:pt x="136461" y="426199"/>
                </a:lnTo>
                <a:lnTo>
                  <a:pt x="110477" y="407428"/>
                </a:lnTo>
                <a:lnTo>
                  <a:pt x="84874" y="433044"/>
                </a:lnTo>
                <a:lnTo>
                  <a:pt x="116255" y="456171"/>
                </a:lnTo>
                <a:lnTo>
                  <a:pt x="151155" y="474179"/>
                </a:lnTo>
                <a:lnTo>
                  <a:pt x="188976" y="486524"/>
                </a:lnTo>
                <a:lnTo>
                  <a:pt x="229196" y="492658"/>
                </a:lnTo>
                <a:lnTo>
                  <a:pt x="229196" y="456450"/>
                </a:lnTo>
                <a:close/>
              </a:path>
              <a:path w="492759" h="492760">
                <a:moveTo>
                  <a:pt x="229196" y="0"/>
                </a:moveTo>
                <a:lnTo>
                  <a:pt x="189268" y="6057"/>
                </a:lnTo>
                <a:lnTo>
                  <a:pt x="151676" y="18249"/>
                </a:lnTo>
                <a:lnTo>
                  <a:pt x="116992" y="36042"/>
                </a:lnTo>
                <a:lnTo>
                  <a:pt x="85725" y="58877"/>
                </a:lnTo>
                <a:lnTo>
                  <a:pt x="111353" y="84493"/>
                </a:lnTo>
                <a:lnTo>
                  <a:pt x="137185" y="66001"/>
                </a:lnTo>
                <a:lnTo>
                  <a:pt x="165722" y="51523"/>
                </a:lnTo>
                <a:lnTo>
                  <a:pt x="196519" y="41452"/>
                </a:lnTo>
                <a:lnTo>
                  <a:pt x="229196" y="36207"/>
                </a:lnTo>
                <a:lnTo>
                  <a:pt x="229196" y="0"/>
                </a:lnTo>
                <a:close/>
              </a:path>
              <a:path w="492759" h="492760">
                <a:moveTo>
                  <a:pt x="384289" y="240017"/>
                </a:moveTo>
                <a:lnTo>
                  <a:pt x="373494" y="192900"/>
                </a:lnTo>
                <a:lnTo>
                  <a:pt x="349885" y="155282"/>
                </a:lnTo>
                <a:lnTo>
                  <a:pt x="348183" y="153479"/>
                </a:lnTo>
                <a:lnTo>
                  <a:pt x="348183" y="240017"/>
                </a:lnTo>
                <a:lnTo>
                  <a:pt x="348183" y="252361"/>
                </a:lnTo>
                <a:lnTo>
                  <a:pt x="336016" y="294538"/>
                </a:lnTo>
                <a:lnTo>
                  <a:pt x="305181" y="329399"/>
                </a:lnTo>
                <a:lnTo>
                  <a:pt x="265303" y="346417"/>
                </a:lnTo>
                <a:lnTo>
                  <a:pt x="252793" y="348221"/>
                </a:lnTo>
                <a:lnTo>
                  <a:pt x="240461" y="348221"/>
                </a:lnTo>
                <a:lnTo>
                  <a:pt x="197446" y="335699"/>
                </a:lnTo>
                <a:lnTo>
                  <a:pt x="162560" y="304292"/>
                </a:lnTo>
                <a:lnTo>
                  <a:pt x="145961" y="263994"/>
                </a:lnTo>
                <a:lnTo>
                  <a:pt x="144399" y="252361"/>
                </a:lnTo>
                <a:lnTo>
                  <a:pt x="144399" y="240017"/>
                </a:lnTo>
                <a:lnTo>
                  <a:pt x="157365" y="196672"/>
                </a:lnTo>
                <a:lnTo>
                  <a:pt x="188976" y="162128"/>
                </a:lnTo>
                <a:lnTo>
                  <a:pt x="229184" y="145897"/>
                </a:lnTo>
                <a:lnTo>
                  <a:pt x="240461" y="144437"/>
                </a:lnTo>
                <a:lnTo>
                  <a:pt x="252793" y="144437"/>
                </a:lnTo>
                <a:lnTo>
                  <a:pt x="295325" y="157048"/>
                </a:lnTo>
                <a:lnTo>
                  <a:pt x="329831" y="188099"/>
                </a:lnTo>
                <a:lnTo>
                  <a:pt x="346468" y="227876"/>
                </a:lnTo>
                <a:lnTo>
                  <a:pt x="348183" y="240017"/>
                </a:lnTo>
                <a:lnTo>
                  <a:pt x="348183" y="153479"/>
                </a:lnTo>
                <a:lnTo>
                  <a:pt x="343687" y="148691"/>
                </a:lnTo>
                <a:lnTo>
                  <a:pt x="339140" y="144437"/>
                </a:lnTo>
                <a:lnTo>
                  <a:pt x="337083" y="142506"/>
                </a:lnTo>
                <a:lnTo>
                  <a:pt x="299808" y="119151"/>
                </a:lnTo>
                <a:lnTo>
                  <a:pt x="259080" y="108800"/>
                </a:lnTo>
                <a:lnTo>
                  <a:pt x="252742" y="108318"/>
                </a:lnTo>
                <a:lnTo>
                  <a:pt x="240499" y="108318"/>
                </a:lnTo>
                <a:lnTo>
                  <a:pt x="194005" y="118643"/>
                </a:lnTo>
                <a:lnTo>
                  <a:pt x="156095" y="141986"/>
                </a:lnTo>
                <a:lnTo>
                  <a:pt x="127355" y="176453"/>
                </a:lnTo>
                <a:lnTo>
                  <a:pt x="109550" y="227876"/>
                </a:lnTo>
                <a:lnTo>
                  <a:pt x="108280" y="240017"/>
                </a:lnTo>
                <a:lnTo>
                  <a:pt x="108280" y="252361"/>
                </a:lnTo>
                <a:lnTo>
                  <a:pt x="118859" y="299237"/>
                </a:lnTo>
                <a:lnTo>
                  <a:pt x="142468" y="337121"/>
                </a:lnTo>
                <a:lnTo>
                  <a:pt x="177215" y="365734"/>
                </a:lnTo>
                <a:lnTo>
                  <a:pt x="229184" y="383247"/>
                </a:lnTo>
                <a:lnTo>
                  <a:pt x="240499" y="384327"/>
                </a:lnTo>
                <a:lnTo>
                  <a:pt x="252742" y="384327"/>
                </a:lnTo>
                <a:lnTo>
                  <a:pt x="300329" y="373278"/>
                </a:lnTo>
                <a:lnTo>
                  <a:pt x="337921" y="349389"/>
                </a:lnTo>
                <a:lnTo>
                  <a:pt x="366064" y="314794"/>
                </a:lnTo>
                <a:lnTo>
                  <a:pt x="383133" y="263994"/>
                </a:lnTo>
                <a:lnTo>
                  <a:pt x="384289" y="252361"/>
                </a:lnTo>
                <a:lnTo>
                  <a:pt x="384289" y="240017"/>
                </a:lnTo>
                <a:close/>
              </a:path>
              <a:path w="492759" h="492760">
                <a:moveTo>
                  <a:pt x="407454" y="59385"/>
                </a:moveTo>
                <a:lnTo>
                  <a:pt x="376491" y="36588"/>
                </a:lnTo>
                <a:lnTo>
                  <a:pt x="342125" y="18757"/>
                </a:lnTo>
                <a:lnTo>
                  <a:pt x="304888" y="6426"/>
                </a:lnTo>
                <a:lnTo>
                  <a:pt x="265303" y="127"/>
                </a:lnTo>
                <a:lnTo>
                  <a:pt x="265303" y="36385"/>
                </a:lnTo>
                <a:lnTo>
                  <a:pt x="297624" y="41846"/>
                </a:lnTo>
                <a:lnTo>
                  <a:pt x="328079" y="52044"/>
                </a:lnTo>
                <a:lnTo>
                  <a:pt x="356285" y="66560"/>
                </a:lnTo>
                <a:lnTo>
                  <a:pt x="381838" y="85013"/>
                </a:lnTo>
                <a:lnTo>
                  <a:pt x="407454" y="59385"/>
                </a:lnTo>
                <a:close/>
              </a:path>
              <a:path w="492759" h="492760">
                <a:moveTo>
                  <a:pt x="408292" y="432523"/>
                </a:moveTo>
                <a:lnTo>
                  <a:pt x="382701" y="406920"/>
                </a:lnTo>
                <a:lnTo>
                  <a:pt x="357009" y="425653"/>
                </a:lnTo>
                <a:lnTo>
                  <a:pt x="328612" y="440385"/>
                </a:lnTo>
                <a:lnTo>
                  <a:pt x="297903" y="450735"/>
                </a:lnTo>
                <a:lnTo>
                  <a:pt x="265303" y="456272"/>
                </a:lnTo>
                <a:lnTo>
                  <a:pt x="265303" y="492531"/>
                </a:lnTo>
                <a:lnTo>
                  <a:pt x="305168" y="486168"/>
                </a:lnTo>
                <a:lnTo>
                  <a:pt x="342646" y="473671"/>
                </a:lnTo>
                <a:lnTo>
                  <a:pt x="377202" y="455612"/>
                </a:lnTo>
                <a:lnTo>
                  <a:pt x="408292" y="432523"/>
                </a:lnTo>
                <a:close/>
              </a:path>
              <a:path w="492759" h="492760">
                <a:moveTo>
                  <a:pt x="492531" y="227876"/>
                </a:moveTo>
                <a:lnTo>
                  <a:pt x="486270" y="188048"/>
                </a:lnTo>
                <a:lnTo>
                  <a:pt x="473900" y="150583"/>
                </a:lnTo>
                <a:lnTo>
                  <a:pt x="455968" y="116027"/>
                </a:lnTo>
                <a:lnTo>
                  <a:pt x="433006" y="84912"/>
                </a:lnTo>
                <a:lnTo>
                  <a:pt x="407390" y="110528"/>
                </a:lnTo>
                <a:lnTo>
                  <a:pt x="425996" y="136232"/>
                </a:lnTo>
                <a:lnTo>
                  <a:pt x="440613" y="164630"/>
                </a:lnTo>
                <a:lnTo>
                  <a:pt x="450850" y="195313"/>
                </a:lnTo>
                <a:lnTo>
                  <a:pt x="456285" y="227876"/>
                </a:lnTo>
                <a:lnTo>
                  <a:pt x="492531" y="227876"/>
                </a:lnTo>
                <a:close/>
              </a:path>
              <a:path w="492759" h="492760">
                <a:moveTo>
                  <a:pt x="492582" y="263982"/>
                </a:moveTo>
                <a:lnTo>
                  <a:pt x="456361" y="263982"/>
                </a:lnTo>
                <a:lnTo>
                  <a:pt x="451065" y="296494"/>
                </a:lnTo>
                <a:lnTo>
                  <a:pt x="440982" y="327152"/>
                </a:lnTo>
                <a:lnTo>
                  <a:pt x="426542" y="355549"/>
                </a:lnTo>
                <a:lnTo>
                  <a:pt x="408127" y="381266"/>
                </a:lnTo>
                <a:lnTo>
                  <a:pt x="433743" y="406882"/>
                </a:lnTo>
                <a:lnTo>
                  <a:pt x="456514" y="375742"/>
                </a:lnTo>
                <a:lnTo>
                  <a:pt x="474268" y="341185"/>
                </a:lnTo>
                <a:lnTo>
                  <a:pt x="486460" y="303758"/>
                </a:lnTo>
                <a:lnTo>
                  <a:pt x="492582" y="263982"/>
                </a:lnTo>
                <a:close/>
              </a:path>
            </a:pathLst>
          </a:custGeom>
          <a:solidFill>
            <a:srgbClr val="0D61FA"/>
          </a:solidFill>
        </p:spPr>
        <p:txBody>
          <a:bodyPr wrap="square" lIns="0" tIns="0" rIns="0" bIns="0" rtlCol="0"/>
          <a:lstStyle/>
          <a:p>
            <a:pPr defTabSz="554492"/>
            <a:endParaRPr sz="2400" dirty="0">
              <a:solidFill>
                <a:srgbClr val="1E1E1E"/>
              </a:solidFill>
              <a:latin typeface="Slalom Sans" panose="00000500000000000000" pitchFamily="50" charset="0"/>
            </a:endParaRPr>
          </a:p>
        </p:txBody>
      </p:sp>
      <p:sp>
        <p:nvSpPr>
          <p:cNvPr id="17" name="object 17">
            <a:extLst>
              <a:ext uri="{FF2B5EF4-FFF2-40B4-BE49-F238E27FC236}">
                <a16:creationId xmlns:a16="http://schemas.microsoft.com/office/drawing/2014/main" id="{9DB5D78E-15E8-9B49-BDF7-3D2FE879B477}"/>
              </a:ext>
            </a:extLst>
          </p:cNvPr>
          <p:cNvSpPr/>
          <p:nvPr/>
        </p:nvSpPr>
        <p:spPr>
          <a:xfrm>
            <a:off x="5359653" y="3053992"/>
            <a:ext cx="292264" cy="237585"/>
          </a:xfrm>
          <a:custGeom>
            <a:avLst/>
            <a:gdLst/>
            <a:ahLst/>
            <a:cxnLst/>
            <a:rect l="l" t="t" r="r" b="b"/>
            <a:pathLst>
              <a:path w="481965" h="391795">
                <a:moveTo>
                  <a:pt x="120635" y="0"/>
                </a:moveTo>
                <a:lnTo>
                  <a:pt x="565" y="0"/>
                </a:lnTo>
                <a:lnTo>
                  <a:pt x="0" y="310315"/>
                </a:lnTo>
                <a:lnTo>
                  <a:pt x="120163" y="310315"/>
                </a:lnTo>
                <a:lnTo>
                  <a:pt x="141155" y="311651"/>
                </a:lnTo>
                <a:lnTo>
                  <a:pt x="161769" y="315614"/>
                </a:lnTo>
                <a:lnTo>
                  <a:pt x="181724" y="322131"/>
                </a:lnTo>
                <a:lnTo>
                  <a:pt x="200737" y="331131"/>
                </a:lnTo>
                <a:lnTo>
                  <a:pt x="263018" y="365611"/>
                </a:lnTo>
                <a:lnTo>
                  <a:pt x="286086" y="376536"/>
                </a:lnTo>
                <a:lnTo>
                  <a:pt x="310300" y="384467"/>
                </a:lnTo>
                <a:lnTo>
                  <a:pt x="335317" y="389315"/>
                </a:lnTo>
                <a:lnTo>
                  <a:pt x="360795" y="390993"/>
                </a:lnTo>
                <a:lnTo>
                  <a:pt x="481168" y="391286"/>
                </a:lnTo>
                <a:lnTo>
                  <a:pt x="481231" y="354680"/>
                </a:lnTo>
                <a:lnTo>
                  <a:pt x="444719" y="354680"/>
                </a:lnTo>
                <a:lnTo>
                  <a:pt x="360879" y="354481"/>
                </a:lnTo>
                <a:lnTo>
                  <a:pt x="353534" y="354295"/>
                </a:lnTo>
                <a:lnTo>
                  <a:pt x="346210" y="353786"/>
                </a:lnTo>
                <a:lnTo>
                  <a:pt x="338920" y="352957"/>
                </a:lnTo>
                <a:lnTo>
                  <a:pt x="331675" y="351811"/>
                </a:lnTo>
                <a:lnTo>
                  <a:pt x="331696" y="340774"/>
                </a:lnTo>
                <a:lnTo>
                  <a:pt x="295174" y="340774"/>
                </a:lnTo>
                <a:lnTo>
                  <a:pt x="290252" y="338638"/>
                </a:lnTo>
                <a:lnTo>
                  <a:pt x="285415" y="336272"/>
                </a:lnTo>
                <a:lnTo>
                  <a:pt x="218433" y="299174"/>
                </a:lnTo>
                <a:lnTo>
                  <a:pt x="210588" y="295058"/>
                </a:lnTo>
                <a:lnTo>
                  <a:pt x="202580" y="291290"/>
                </a:lnTo>
                <a:lnTo>
                  <a:pt x="194423" y="287878"/>
                </a:lnTo>
                <a:lnTo>
                  <a:pt x="186130" y="284829"/>
                </a:lnTo>
                <a:lnTo>
                  <a:pt x="186145" y="275949"/>
                </a:lnTo>
                <a:lnTo>
                  <a:pt x="149618" y="275949"/>
                </a:lnTo>
                <a:lnTo>
                  <a:pt x="142296" y="275007"/>
                </a:lnTo>
                <a:lnTo>
                  <a:pt x="134942" y="274333"/>
                </a:lnTo>
                <a:lnTo>
                  <a:pt x="127562" y="273928"/>
                </a:lnTo>
                <a:lnTo>
                  <a:pt x="120163" y="273792"/>
                </a:lnTo>
                <a:lnTo>
                  <a:pt x="36585" y="273792"/>
                </a:lnTo>
                <a:lnTo>
                  <a:pt x="37025" y="36522"/>
                </a:lnTo>
                <a:lnTo>
                  <a:pt x="239011" y="36522"/>
                </a:lnTo>
                <a:lnTo>
                  <a:pt x="218883" y="25381"/>
                </a:lnTo>
                <a:lnTo>
                  <a:pt x="195701" y="14409"/>
                </a:lnTo>
                <a:lnTo>
                  <a:pt x="171369" y="6463"/>
                </a:lnTo>
                <a:lnTo>
                  <a:pt x="146231" y="1630"/>
                </a:lnTo>
                <a:lnTo>
                  <a:pt x="120635" y="0"/>
                </a:lnTo>
                <a:close/>
              </a:path>
              <a:path w="481965" h="391795">
                <a:moveTo>
                  <a:pt x="481644" y="115022"/>
                </a:moveTo>
                <a:lnTo>
                  <a:pt x="332115" y="115022"/>
                </a:lnTo>
                <a:lnTo>
                  <a:pt x="339366" y="115962"/>
                </a:lnTo>
                <a:lnTo>
                  <a:pt x="346650" y="116643"/>
                </a:lnTo>
                <a:lnTo>
                  <a:pt x="353959" y="117060"/>
                </a:lnTo>
                <a:lnTo>
                  <a:pt x="361287" y="117211"/>
                </a:lnTo>
                <a:lnTo>
                  <a:pt x="445117" y="117410"/>
                </a:lnTo>
                <a:lnTo>
                  <a:pt x="444719" y="354680"/>
                </a:lnTo>
                <a:lnTo>
                  <a:pt x="481231" y="354680"/>
                </a:lnTo>
                <a:lnTo>
                  <a:pt x="481644" y="115022"/>
                </a:lnTo>
                <a:close/>
              </a:path>
              <a:path w="481965" h="391795">
                <a:moveTo>
                  <a:pt x="295362" y="239469"/>
                </a:moveTo>
                <a:lnTo>
                  <a:pt x="295174" y="340774"/>
                </a:lnTo>
                <a:lnTo>
                  <a:pt x="331696" y="340774"/>
                </a:lnTo>
                <a:lnTo>
                  <a:pt x="331853" y="257761"/>
                </a:lnTo>
                <a:lnTo>
                  <a:pt x="295362" y="239469"/>
                </a:lnTo>
                <a:close/>
              </a:path>
              <a:path w="481965" h="391795">
                <a:moveTo>
                  <a:pt x="149806" y="166476"/>
                </a:moveTo>
                <a:lnTo>
                  <a:pt x="149618" y="275949"/>
                </a:lnTo>
                <a:lnTo>
                  <a:pt x="186145" y="275949"/>
                </a:lnTo>
                <a:lnTo>
                  <a:pt x="186297" y="184779"/>
                </a:lnTo>
                <a:lnTo>
                  <a:pt x="149806" y="166476"/>
                </a:lnTo>
                <a:close/>
              </a:path>
              <a:path w="481965" h="391795">
                <a:moveTo>
                  <a:pt x="263604" y="50134"/>
                </a:moveTo>
                <a:lnTo>
                  <a:pt x="186528" y="50134"/>
                </a:lnTo>
                <a:lnTo>
                  <a:pt x="191522" y="52291"/>
                </a:lnTo>
                <a:lnTo>
                  <a:pt x="196423" y="54689"/>
                </a:lnTo>
                <a:lnTo>
                  <a:pt x="263531" y="91829"/>
                </a:lnTo>
                <a:lnTo>
                  <a:pt x="295614" y="106101"/>
                </a:lnTo>
                <a:lnTo>
                  <a:pt x="295436" y="198653"/>
                </a:lnTo>
                <a:lnTo>
                  <a:pt x="331927" y="216946"/>
                </a:lnTo>
                <a:lnTo>
                  <a:pt x="332115" y="115022"/>
                </a:lnTo>
                <a:lnTo>
                  <a:pt x="481644" y="115022"/>
                </a:lnTo>
                <a:lnTo>
                  <a:pt x="481702" y="80981"/>
                </a:lnTo>
                <a:lnTo>
                  <a:pt x="361371" y="80688"/>
                </a:lnTo>
                <a:lnTo>
                  <a:pt x="340489" y="79316"/>
                </a:lnTo>
                <a:lnTo>
                  <a:pt x="319982" y="75343"/>
                </a:lnTo>
                <a:lnTo>
                  <a:pt x="300131" y="68841"/>
                </a:lnTo>
                <a:lnTo>
                  <a:pt x="281216" y="59882"/>
                </a:lnTo>
                <a:lnTo>
                  <a:pt x="263604" y="50134"/>
                </a:lnTo>
                <a:close/>
              </a:path>
              <a:path w="481965" h="391795">
                <a:moveTo>
                  <a:pt x="239011" y="36522"/>
                </a:moveTo>
                <a:lnTo>
                  <a:pt x="120635" y="36522"/>
                </a:lnTo>
                <a:lnTo>
                  <a:pt x="128032" y="36688"/>
                </a:lnTo>
                <a:lnTo>
                  <a:pt x="135405" y="37184"/>
                </a:lnTo>
                <a:lnTo>
                  <a:pt x="142741" y="38006"/>
                </a:lnTo>
                <a:lnTo>
                  <a:pt x="150026" y="39150"/>
                </a:lnTo>
                <a:lnTo>
                  <a:pt x="149880" y="125661"/>
                </a:lnTo>
                <a:lnTo>
                  <a:pt x="186371" y="143953"/>
                </a:lnTo>
                <a:lnTo>
                  <a:pt x="186528" y="50134"/>
                </a:lnTo>
                <a:lnTo>
                  <a:pt x="263604" y="50134"/>
                </a:lnTo>
                <a:lnTo>
                  <a:pt x="239011" y="36522"/>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18" name="object 18">
            <a:extLst>
              <a:ext uri="{FF2B5EF4-FFF2-40B4-BE49-F238E27FC236}">
                <a16:creationId xmlns:a16="http://schemas.microsoft.com/office/drawing/2014/main" id="{1D7A1E22-9834-5F42-BBDB-3147D6B206EB}"/>
              </a:ext>
            </a:extLst>
          </p:cNvPr>
          <p:cNvSpPr/>
          <p:nvPr/>
        </p:nvSpPr>
        <p:spPr>
          <a:xfrm>
            <a:off x="9249910" y="3172785"/>
            <a:ext cx="74702" cy="100887"/>
          </a:xfrm>
          <a:custGeom>
            <a:avLst/>
            <a:gdLst/>
            <a:ahLst/>
            <a:cxnLst/>
            <a:rect l="l" t="t" r="r" b="b"/>
            <a:pathLst>
              <a:path w="123190" h="166370">
                <a:moveTo>
                  <a:pt x="122682" y="37071"/>
                </a:moveTo>
                <a:lnTo>
                  <a:pt x="86169" y="37071"/>
                </a:lnTo>
                <a:lnTo>
                  <a:pt x="86169" y="129260"/>
                </a:lnTo>
                <a:lnTo>
                  <a:pt x="122682" y="129260"/>
                </a:lnTo>
                <a:lnTo>
                  <a:pt x="122682" y="37071"/>
                </a:lnTo>
                <a:close/>
              </a:path>
              <a:path w="123190" h="166370">
                <a:moveTo>
                  <a:pt x="122682" y="0"/>
                </a:moveTo>
                <a:lnTo>
                  <a:pt x="0" y="0"/>
                </a:lnTo>
                <a:lnTo>
                  <a:pt x="0" y="36830"/>
                </a:lnTo>
                <a:lnTo>
                  <a:pt x="0" y="129540"/>
                </a:lnTo>
                <a:lnTo>
                  <a:pt x="0" y="166370"/>
                </a:lnTo>
                <a:lnTo>
                  <a:pt x="122682" y="166370"/>
                </a:lnTo>
                <a:lnTo>
                  <a:pt x="122682" y="129540"/>
                </a:lnTo>
                <a:lnTo>
                  <a:pt x="36537" y="129540"/>
                </a:lnTo>
                <a:lnTo>
                  <a:pt x="36537" y="36830"/>
                </a:lnTo>
                <a:lnTo>
                  <a:pt x="122682" y="36830"/>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19" name="object 19">
            <a:extLst>
              <a:ext uri="{FF2B5EF4-FFF2-40B4-BE49-F238E27FC236}">
                <a16:creationId xmlns:a16="http://schemas.microsoft.com/office/drawing/2014/main" id="{2AC09CFC-7B73-FB45-8194-D32E3240875D}"/>
              </a:ext>
            </a:extLst>
          </p:cNvPr>
          <p:cNvSpPr/>
          <p:nvPr/>
        </p:nvSpPr>
        <p:spPr>
          <a:xfrm>
            <a:off x="9355687" y="3111945"/>
            <a:ext cx="74702" cy="161727"/>
          </a:xfrm>
          <a:custGeom>
            <a:avLst/>
            <a:gdLst/>
            <a:ahLst/>
            <a:cxnLst/>
            <a:rect l="l" t="t" r="r" b="b"/>
            <a:pathLst>
              <a:path w="123190" h="266700">
                <a:moveTo>
                  <a:pt x="122682" y="0"/>
                </a:moveTo>
                <a:lnTo>
                  <a:pt x="0" y="0"/>
                </a:lnTo>
                <a:lnTo>
                  <a:pt x="0" y="36830"/>
                </a:lnTo>
                <a:lnTo>
                  <a:pt x="0" y="229870"/>
                </a:lnTo>
                <a:lnTo>
                  <a:pt x="0" y="266700"/>
                </a:lnTo>
                <a:lnTo>
                  <a:pt x="122682" y="266700"/>
                </a:lnTo>
                <a:lnTo>
                  <a:pt x="122682" y="229870"/>
                </a:lnTo>
                <a:lnTo>
                  <a:pt x="36525" y="229870"/>
                </a:lnTo>
                <a:lnTo>
                  <a:pt x="36525" y="36830"/>
                </a:lnTo>
                <a:lnTo>
                  <a:pt x="86156" y="36830"/>
                </a:lnTo>
                <a:lnTo>
                  <a:pt x="86156" y="229590"/>
                </a:lnTo>
                <a:lnTo>
                  <a:pt x="122682" y="229590"/>
                </a:lnTo>
                <a:lnTo>
                  <a:pt x="122682" y="36830"/>
                </a:lnTo>
                <a:lnTo>
                  <a:pt x="122682" y="36512"/>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20" name="object 20">
            <a:extLst>
              <a:ext uri="{FF2B5EF4-FFF2-40B4-BE49-F238E27FC236}">
                <a16:creationId xmlns:a16="http://schemas.microsoft.com/office/drawing/2014/main" id="{369B50DF-65CA-8C48-BD04-28FEF5B0CA1E}"/>
              </a:ext>
            </a:extLst>
          </p:cNvPr>
          <p:cNvSpPr/>
          <p:nvPr/>
        </p:nvSpPr>
        <p:spPr>
          <a:xfrm>
            <a:off x="9461464" y="3028772"/>
            <a:ext cx="74702" cy="244901"/>
          </a:xfrm>
          <a:custGeom>
            <a:avLst/>
            <a:gdLst/>
            <a:ahLst/>
            <a:cxnLst/>
            <a:rect l="l" t="t" r="r" b="b"/>
            <a:pathLst>
              <a:path w="123190" h="403860">
                <a:moveTo>
                  <a:pt x="122682" y="0"/>
                </a:moveTo>
                <a:lnTo>
                  <a:pt x="0" y="0"/>
                </a:lnTo>
                <a:lnTo>
                  <a:pt x="0" y="36830"/>
                </a:lnTo>
                <a:lnTo>
                  <a:pt x="0" y="367030"/>
                </a:lnTo>
                <a:lnTo>
                  <a:pt x="0" y="403860"/>
                </a:lnTo>
                <a:lnTo>
                  <a:pt x="122682" y="403860"/>
                </a:lnTo>
                <a:lnTo>
                  <a:pt x="122682" y="367030"/>
                </a:lnTo>
                <a:lnTo>
                  <a:pt x="36525" y="367030"/>
                </a:lnTo>
                <a:lnTo>
                  <a:pt x="36525" y="36830"/>
                </a:lnTo>
                <a:lnTo>
                  <a:pt x="86156" y="36830"/>
                </a:lnTo>
                <a:lnTo>
                  <a:pt x="86156" y="366750"/>
                </a:lnTo>
                <a:lnTo>
                  <a:pt x="122682" y="366750"/>
                </a:lnTo>
                <a:lnTo>
                  <a:pt x="122682" y="36830"/>
                </a:lnTo>
                <a:lnTo>
                  <a:pt x="122682" y="36207"/>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3" name="Rectangle 2">
            <a:extLst>
              <a:ext uri="{FF2B5EF4-FFF2-40B4-BE49-F238E27FC236}">
                <a16:creationId xmlns:a16="http://schemas.microsoft.com/office/drawing/2014/main" id="{8EDFF847-37FC-6347-A3E6-2B39804CD5F7}"/>
              </a:ext>
            </a:extLst>
          </p:cNvPr>
          <p:cNvSpPr/>
          <p:nvPr/>
        </p:nvSpPr>
        <p:spPr>
          <a:xfrm>
            <a:off x="529454" y="3511055"/>
            <a:ext cx="2661370" cy="433196"/>
          </a:xfrm>
          <a:prstGeom prst="rect">
            <a:avLst/>
          </a:prstGeom>
        </p:spPr>
        <p:txBody>
          <a:bodyPr wrap="none">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Better Performance </a:t>
            </a:r>
          </a:p>
        </p:txBody>
      </p:sp>
    </p:spTree>
    <p:extLst>
      <p:ext uri="{BB962C8B-B14F-4D97-AF65-F5344CB8AC3E}">
        <p14:creationId xmlns:p14="http://schemas.microsoft.com/office/powerpoint/2010/main" val="146439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F9F9F9"/>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a:ln>
                <a:noFill/>
              </a:ln>
              <a:solidFill>
                <a:srgbClr val="F9F9F9"/>
              </a:solidFill>
              <a:effectLst/>
              <a:uLnTx/>
              <a:uFillTx/>
              <a:latin typeface="Slalom Sans Light" panose="00000400000000000000" pitchFamily="50" charset="0"/>
              <a:ea typeface="+mn-ea"/>
              <a:cs typeface="+mn-cs"/>
            </a:endParaRPr>
          </a:p>
        </p:txBody>
      </p:sp>
      <p:sp>
        <p:nvSpPr>
          <p:cNvPr id="27" name="object 4">
            <a:extLst>
              <a:ext uri="{FF2B5EF4-FFF2-40B4-BE49-F238E27FC236}">
                <a16:creationId xmlns:a16="http://schemas.microsoft.com/office/drawing/2014/main" id="{2DEC4BD2-9EF8-D04A-8CEE-55E95EC3A6BB}"/>
              </a:ext>
            </a:extLst>
          </p:cNvPr>
          <p:cNvSpPr txBox="1">
            <a:spLocks/>
          </p:cNvSpPr>
          <p:nvPr/>
        </p:nvSpPr>
        <p:spPr>
          <a:xfrm>
            <a:off x="601741" y="1204524"/>
            <a:ext cx="7702471" cy="3054374"/>
          </a:xfrm>
          <a:prstGeom prst="rect">
            <a:avLst/>
          </a:prstGeom>
        </p:spPr>
        <p:txBody>
          <a:bodyPr vert="horz" wrap="square" lIns="0" tIns="7315" rIns="0" bIns="0" rtlCol="0">
            <a:noAutofit/>
          </a:bodyPr>
          <a:lstStyle>
            <a:lvl1pPr>
              <a:defRPr sz="5487" b="1" i="0">
                <a:solidFill>
                  <a:schemeClr val="bg1"/>
                </a:solidFill>
                <a:latin typeface="Slalom Sans Bold"/>
                <a:ea typeface="+mj-ea"/>
                <a:cs typeface="Slalom Sans Bold"/>
              </a:defRPr>
            </a:lvl1pPr>
          </a:lstStyle>
          <a:p>
            <a:pPr marL="7700" marR="16170" lvl="0" indent="0" algn="l" defTabSz="914400" rtl="0" eaLnBrk="1" fontAlgn="auto" latinLnBrk="0" hangingPunct="1">
              <a:lnSpc>
                <a:spcPct val="100200"/>
              </a:lnSpc>
              <a:spcBef>
                <a:spcPts val="58"/>
              </a:spcBef>
              <a:spcAft>
                <a:spcPts val="0"/>
              </a:spcAft>
              <a:buClrTx/>
              <a:buSzTx/>
              <a:buFontTx/>
              <a:buNone/>
              <a:tabLst/>
              <a:defRPr/>
            </a:pPr>
            <a:r>
              <a:rPr kumimoji="0" lang="en-US" sz="2400" b="0" i="0" u="none" strike="noStrike" kern="1200" cap="none" spc="-150" normalizeH="0" baseline="0" noProof="0" dirty="0">
                <a:ln>
                  <a:noFill/>
                </a:ln>
                <a:solidFill>
                  <a:srgbClr val="FFFFFF"/>
                </a:solidFill>
                <a:effectLst/>
                <a:uLnTx/>
                <a:uFillTx/>
                <a:latin typeface="Slalom Sans Bold"/>
                <a:ea typeface="+mj-ea"/>
              </a:rPr>
              <a:t>Storytime:</a:t>
            </a:r>
          </a:p>
          <a:p>
            <a:pPr marL="7700" marR="16170" lvl="0" indent="0" algn="l" defTabSz="914400" rtl="0" eaLnBrk="1" fontAlgn="auto" latinLnBrk="0" hangingPunct="1">
              <a:lnSpc>
                <a:spcPct val="100200"/>
              </a:lnSpc>
              <a:spcBef>
                <a:spcPts val="58"/>
              </a:spcBef>
              <a:spcAft>
                <a:spcPts val="0"/>
              </a:spcAft>
              <a:buClrTx/>
              <a:buSzTx/>
              <a:buFontTx/>
              <a:buNone/>
              <a:tabLst/>
              <a:defRPr/>
            </a:pPr>
            <a:endParaRPr lang="en-US" sz="2400" b="0" spc="-150" dirty="0">
              <a:solidFill>
                <a:srgbClr val="FFFFFF"/>
              </a:solidFill>
            </a:endParaRPr>
          </a:p>
          <a:p>
            <a:pPr marL="7700" marR="16170" lvl="0" indent="0" algn="l" defTabSz="914400" rtl="0" eaLnBrk="1" fontAlgn="auto" latinLnBrk="0" hangingPunct="1">
              <a:lnSpc>
                <a:spcPct val="100200"/>
              </a:lnSpc>
              <a:spcBef>
                <a:spcPts val="58"/>
              </a:spcBef>
              <a:spcAft>
                <a:spcPts val="0"/>
              </a:spcAft>
              <a:buClrTx/>
              <a:buSzTx/>
              <a:buFontTx/>
              <a:buNone/>
              <a:tabLst/>
              <a:defRPr/>
            </a:pPr>
            <a:r>
              <a:rPr lang="en-US" sz="2400" b="0" spc="-150" dirty="0">
                <a:solidFill>
                  <a:srgbClr val="FFFFFF"/>
                </a:solidFill>
              </a:rPr>
              <a:t> </a:t>
            </a:r>
            <a:endParaRPr kumimoji="0" lang="en-US" sz="2400" b="0" i="0" u="none" strike="noStrike" kern="0" cap="none" spc="-150" normalizeH="0" baseline="0" noProof="0" dirty="0">
              <a:ln>
                <a:noFill/>
              </a:ln>
              <a:solidFill>
                <a:srgbClr val="FFFFFF"/>
              </a:solidFill>
              <a:effectLst/>
              <a:uLnTx/>
              <a:uFillTx/>
              <a:latin typeface="Slalom Sans Bold"/>
              <a:ea typeface="+mj-ea"/>
            </a:endParaRPr>
          </a:p>
        </p:txBody>
      </p:sp>
      <p:sp>
        <p:nvSpPr>
          <p:cNvPr id="12" name="object 5">
            <a:extLst>
              <a:ext uri="{FF2B5EF4-FFF2-40B4-BE49-F238E27FC236}">
                <a16:creationId xmlns:a16="http://schemas.microsoft.com/office/drawing/2014/main" id="{19B76B18-0DFC-6B45-9C67-FD6C2899B3E8}"/>
              </a:ext>
            </a:extLst>
          </p:cNvPr>
          <p:cNvSpPr txBox="1"/>
          <p:nvPr/>
        </p:nvSpPr>
        <p:spPr>
          <a:xfrm>
            <a:off x="409829" y="466154"/>
            <a:ext cx="3829895" cy="164385"/>
          </a:xfrm>
          <a:prstGeom prst="rect">
            <a:avLst/>
          </a:prstGeom>
        </p:spPr>
        <p:txBody>
          <a:bodyPr vert="horz" wrap="square" lIns="0" tIns="10395" rIns="0" bIns="0" rtlCol="0">
            <a:noAutofit/>
          </a:bodyPr>
          <a:lstStyle/>
          <a:p>
            <a:pPr marL="7700" marR="0" lvl="0" indent="0" algn="l" defTabSz="914400" rtl="0" eaLnBrk="1" fontAlgn="auto" latinLnBrk="0" hangingPunct="1">
              <a:lnSpc>
                <a:spcPct val="100000"/>
              </a:lnSpc>
              <a:spcBef>
                <a:spcPts val="82"/>
              </a:spcBef>
              <a:spcAft>
                <a:spcPts val="0"/>
              </a:spcAft>
              <a:buClrTx/>
              <a:buSzTx/>
              <a:buFontTx/>
              <a:buNone/>
              <a:tabLst/>
              <a:defRPr/>
            </a:pPr>
            <a:r>
              <a:rPr lang="en-US" sz="1000" b="1" spc="200" dirty="0">
                <a:solidFill>
                  <a:srgbClr val="FFFFFF"/>
                </a:solidFill>
                <a:latin typeface="Slalom Sans Bold"/>
                <a:cs typeface="Slalom Sans Bold"/>
              </a:rPr>
              <a:t>SLALOM STORYTELLING</a:t>
            </a:r>
            <a:endParaRPr kumimoji="0" sz="1000" b="0" i="0" u="none" strike="noStrike" kern="1200" cap="none" spc="200" normalizeH="0" baseline="0" noProof="0" dirty="0">
              <a:ln>
                <a:noFill/>
              </a:ln>
              <a:solidFill>
                <a:srgbClr val="FFFFFF"/>
              </a:solidFill>
              <a:effectLst/>
              <a:uLnTx/>
              <a:uFillTx/>
              <a:latin typeface="Slalom Sans"/>
              <a:ea typeface="+mn-ea"/>
              <a:cs typeface="Slalom Sans"/>
            </a:endParaRPr>
          </a:p>
        </p:txBody>
      </p:sp>
      <p:sp>
        <p:nvSpPr>
          <p:cNvPr id="13" name="Footer Placeholder 1">
            <a:extLst>
              <a:ext uri="{FF2B5EF4-FFF2-40B4-BE49-F238E27FC236}">
                <a16:creationId xmlns:a16="http://schemas.microsoft.com/office/drawing/2014/main" id="{2422A78E-2DF2-9048-A895-2E2CAC2B971A}"/>
              </a:ext>
            </a:extLst>
          </p:cNvPr>
          <p:cNvSpPr>
            <a:spLocks noGrp="1"/>
          </p:cNvSpPr>
          <p:nvPr>
            <p:ph type="ftr" sz="quarter" idx="11"/>
          </p:nvPr>
        </p:nvSpPr>
        <p:spPr>
          <a:xfrm>
            <a:off x="609600" y="6330689"/>
            <a:ext cx="401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9F9F9"/>
                </a:solidFill>
                <a:effectLst/>
                <a:uLnTx/>
                <a:uFillTx/>
                <a:latin typeface="Slalom Sans Light" panose="00000400000000000000" pitchFamily="50" charset="0"/>
                <a:ea typeface="+mn-ea"/>
                <a:cs typeface="+mn-cs"/>
              </a:rPr>
              <a:t>© 2021 Slalom, LLC CONFIDENTIAL &amp; PROPRIETARY</a:t>
            </a:r>
          </a:p>
        </p:txBody>
      </p:sp>
    </p:spTree>
    <p:extLst>
      <p:ext uri="{BB962C8B-B14F-4D97-AF65-F5344CB8AC3E}">
        <p14:creationId xmlns:p14="http://schemas.microsoft.com/office/powerpoint/2010/main" val="95049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2282" y="2744146"/>
            <a:ext cx="4430939" cy="2441840"/>
          </a:xfrm>
          <a:prstGeom prst="rect">
            <a:avLst/>
          </a:prstGeom>
        </p:spPr>
        <p:txBody>
          <a:bodyPr vert="horz" wrap="square" lIns="0" tIns="7701" rIns="0" bIns="0" rtlCol="0">
            <a:spAutoFit/>
          </a:bodyPr>
          <a:lstStyle/>
          <a:p>
            <a:pPr marL="7701" marR="3081" defTabSz="554492">
              <a:lnSpc>
                <a:spcPct val="127800"/>
              </a:lnSpc>
              <a:spcBef>
                <a:spcPts val="61"/>
              </a:spcBef>
              <a:spcAft>
                <a:spcPts val="546"/>
              </a:spcAft>
            </a:pPr>
            <a:r>
              <a:rPr sz="1304" spc="-6" dirty="0">
                <a:solidFill>
                  <a:srgbClr val="1E1E1E"/>
                </a:solidFill>
                <a:latin typeface="SlalomSans-Light"/>
                <a:cs typeface="SlalomSans-Light"/>
              </a:rPr>
              <a:t>Use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this</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space</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7" dirty="0">
                <a:solidFill>
                  <a:srgbClr val="1E1E1E"/>
                </a:solidFill>
                <a:latin typeface="SlalomSans-Light"/>
                <a:cs typeface="SlalomSans-Light"/>
              </a:rPr>
              <a:t> </a:t>
            </a:r>
            <a:r>
              <a:rPr sz="1304" spc="-3" dirty="0">
                <a:solidFill>
                  <a:srgbClr val="1E1E1E"/>
                </a:solidFill>
                <a:latin typeface="SlalomSans-Light"/>
                <a:cs typeface="SlalomSans-Light"/>
              </a:rPr>
              <a:t>provide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concise</a:t>
            </a:r>
            <a:r>
              <a:rPr sz="1304" spc="27" dirty="0">
                <a:solidFill>
                  <a:srgbClr val="1E1E1E"/>
                </a:solidFill>
                <a:latin typeface="SlalomSans-Light"/>
                <a:cs typeface="SlalomSans-Light"/>
              </a:rPr>
              <a:t> </a:t>
            </a:r>
            <a:r>
              <a:rPr sz="1304" spc="-6" dirty="0">
                <a:solidFill>
                  <a:srgbClr val="1E1E1E"/>
                </a:solidFill>
                <a:latin typeface="SlalomSans-Light"/>
                <a:cs typeface="SlalomSans-Light"/>
              </a:rPr>
              <a:t>overview</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of</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the </a:t>
            </a:r>
            <a:r>
              <a:rPr sz="1304" spc="12" dirty="0">
                <a:solidFill>
                  <a:srgbClr val="1E1E1E"/>
                </a:solidFill>
                <a:latin typeface="SlalomSans-Light"/>
                <a:cs typeface="SlalomSans-Light"/>
              </a:rPr>
              <a:t> </a:t>
            </a:r>
            <a:r>
              <a:rPr sz="1304" spc="3" dirty="0">
                <a:solidFill>
                  <a:srgbClr val="1E1E1E"/>
                </a:solidFill>
                <a:latin typeface="SlalomSans-Light"/>
                <a:cs typeface="SlalomSans-Light"/>
              </a:rPr>
              <a:t>project.</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Summarize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what</a:t>
            </a:r>
            <a:r>
              <a:rPr sz="1304" spc="24" dirty="0">
                <a:solidFill>
                  <a:srgbClr val="1E1E1E"/>
                </a:solidFill>
                <a:latin typeface="SlalomSans-Light"/>
                <a:cs typeface="SlalomSans-Light"/>
              </a:rPr>
              <a:t> </a:t>
            </a:r>
            <a:r>
              <a:rPr sz="1304" spc="-12" dirty="0">
                <a:solidFill>
                  <a:srgbClr val="1E1E1E"/>
                </a:solidFill>
                <a:latin typeface="SlalomSans-Light"/>
                <a:cs typeface="SlalomSans-Light"/>
              </a:rPr>
              <a:t>we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did</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and</a:t>
            </a:r>
            <a:r>
              <a:rPr sz="1304" spc="24" dirty="0">
                <a:solidFill>
                  <a:srgbClr val="1E1E1E"/>
                </a:solidFill>
                <a:latin typeface="SlalomSans-Light"/>
                <a:cs typeface="SlalomSans-Light"/>
              </a:rPr>
              <a:t> </a:t>
            </a:r>
            <a:r>
              <a:rPr sz="1304" dirty="0">
                <a:solidFill>
                  <a:srgbClr val="1E1E1E"/>
                </a:solidFill>
                <a:latin typeface="SlalomSans-Light"/>
                <a:cs typeface="SlalomSans-Light"/>
              </a:rPr>
              <a:t>why</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it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was</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so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impactful.</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Remember</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make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spc="6" dirty="0">
                <a:solidFill>
                  <a:srgbClr val="1E1E1E"/>
                </a:solidFill>
                <a:latin typeface="SlalomSans-Light"/>
                <a:cs typeface="SlalomSans-Light"/>
              </a:rPr>
              <a:t>client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dirty="0">
                <a:solidFill>
                  <a:srgbClr val="1E1E1E"/>
                </a:solidFill>
                <a:latin typeface="SlalomSans-Light"/>
                <a:cs typeface="SlalomSans-Light"/>
              </a:rPr>
              <a:t>hero,</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with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Slalom</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as</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trusted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advisor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that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helped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them</a:t>
            </a:r>
            <a:r>
              <a:rPr sz="1304" spc="24" dirty="0">
                <a:solidFill>
                  <a:srgbClr val="1E1E1E"/>
                </a:solidFill>
                <a:latin typeface="SlalomSans-Light"/>
                <a:cs typeface="SlalomSans-Light"/>
              </a:rPr>
              <a:t> </a:t>
            </a:r>
            <a:r>
              <a:rPr sz="1304" dirty="0">
                <a:solidFill>
                  <a:srgbClr val="1E1E1E"/>
                </a:solidFill>
                <a:latin typeface="SlalomSans-Light"/>
                <a:cs typeface="SlalomSans-Light"/>
              </a:rPr>
              <a:t>realize </a:t>
            </a:r>
            <a:r>
              <a:rPr sz="1304" spc="3" dirty="0">
                <a:solidFill>
                  <a:srgbClr val="1E1E1E"/>
                </a:solidFill>
                <a:latin typeface="SlalomSans-Light"/>
                <a:cs typeface="SlalomSans-Light"/>
              </a:rPr>
              <a:t> </a:t>
            </a:r>
            <a:r>
              <a:rPr sz="1304" spc="6" dirty="0">
                <a:solidFill>
                  <a:srgbClr val="1E1E1E"/>
                </a:solidFill>
                <a:latin typeface="SlalomSans-Light"/>
                <a:cs typeface="SlalomSans-Light"/>
              </a:rPr>
              <a:t>their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vision.</a:t>
            </a:r>
            <a:r>
              <a:rPr sz="1304" spc="27" dirty="0">
                <a:solidFill>
                  <a:srgbClr val="1E1E1E"/>
                </a:solidFill>
                <a:latin typeface="SlalomSans-Light"/>
                <a:cs typeface="SlalomSans-Light"/>
              </a:rPr>
              <a:t> </a:t>
            </a:r>
            <a:endParaRPr lang="en-US" sz="1304" spc="27" dirty="0">
              <a:solidFill>
                <a:srgbClr val="1E1E1E"/>
              </a:solidFill>
              <a:latin typeface="SlalomSans-Light"/>
              <a:cs typeface="SlalomSans-Light"/>
            </a:endParaRPr>
          </a:p>
          <a:p>
            <a:pPr marL="7701" marR="3081" defTabSz="554492">
              <a:lnSpc>
                <a:spcPct val="127800"/>
              </a:lnSpc>
              <a:spcBef>
                <a:spcPts val="61"/>
              </a:spcBef>
              <a:spcAft>
                <a:spcPts val="546"/>
              </a:spcAft>
            </a:pPr>
            <a:r>
              <a:rPr lang="en-US" sz="1304" spc="-12" dirty="0">
                <a:solidFill>
                  <a:srgbClr val="1E1E1E"/>
                </a:solidFill>
                <a:latin typeface="SlalomSans-Light"/>
                <a:cs typeface="SlalomSans-Light"/>
              </a:rPr>
              <a:t>Vel</a:t>
            </a:r>
            <a:r>
              <a:rPr lang="en-US" sz="1304" spc="27" dirty="0">
                <a:solidFill>
                  <a:srgbClr val="1E1E1E"/>
                </a:solidFill>
                <a:latin typeface="SlalomSans-Light"/>
                <a:cs typeface="SlalomSans-Light"/>
              </a:rPr>
              <a:t> </a:t>
            </a:r>
            <a:r>
              <a:rPr lang="en-US" sz="1304" spc="6" dirty="0" err="1">
                <a:solidFill>
                  <a:srgbClr val="1E1E1E"/>
                </a:solidFill>
                <a:latin typeface="SlalomSans-Light"/>
                <a:cs typeface="SlalomSans-Light"/>
              </a:rPr>
              <a:t>estionseque</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is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ni</a:t>
            </a:r>
            <a:r>
              <a:rPr lang="en-US" sz="1304" spc="27" dirty="0">
                <a:solidFill>
                  <a:srgbClr val="1E1E1E"/>
                </a:solidFill>
                <a:latin typeface="SlalomSans-Light"/>
                <a:cs typeface="SlalomSans-Light"/>
              </a:rPr>
              <a:t> </a:t>
            </a:r>
            <a:r>
              <a:rPr lang="en-US" sz="1304" dirty="0" err="1">
                <a:solidFill>
                  <a:srgbClr val="1E1E1E"/>
                </a:solidFill>
                <a:latin typeface="SlalomSans-Light"/>
                <a:cs typeface="SlalomSans-Light"/>
              </a:rPr>
              <a:t>doloreptatae</a:t>
            </a:r>
            <a:r>
              <a:rPr lang="en-US" sz="1304" spc="30" dirty="0">
                <a:solidFill>
                  <a:srgbClr val="1E1E1E"/>
                </a:solidFill>
                <a:latin typeface="SlalomSans-Light"/>
                <a:cs typeface="SlalomSans-Light"/>
              </a:rPr>
              <a:t> </a:t>
            </a:r>
            <a:r>
              <a:rPr lang="en-US" sz="1304" dirty="0" err="1">
                <a:solidFill>
                  <a:srgbClr val="1E1E1E"/>
                </a:solidFill>
                <a:latin typeface="SlalomSans-Light"/>
                <a:cs typeface="SlalomSans-Light"/>
              </a:rPr>
              <a:t>coreped</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es</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as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nem</a:t>
            </a:r>
            <a:r>
              <a:rPr lang="en-US" sz="1304" spc="30" dirty="0">
                <a:solidFill>
                  <a:srgbClr val="1E1E1E"/>
                </a:solidFill>
                <a:latin typeface="SlalomSans-Light"/>
                <a:cs typeface="SlalomSans-Light"/>
              </a:rPr>
              <a:t> </a:t>
            </a:r>
            <a:r>
              <a:rPr lang="en-US" sz="1304" spc="9" dirty="0" err="1">
                <a:solidFill>
                  <a:srgbClr val="1E1E1E"/>
                </a:solidFill>
                <a:latin typeface="SlalomSans-Light"/>
                <a:cs typeface="SlalomSans-Light"/>
              </a:rPr>
              <a:t>ea</a:t>
            </a:r>
            <a:r>
              <a:rPr lang="en-US" sz="1304" spc="9" dirty="0">
                <a:solidFill>
                  <a:srgbClr val="1E1E1E"/>
                </a:solidFill>
                <a:latin typeface="SlalomSans-Light"/>
                <a:cs typeface="SlalomSans-Light"/>
              </a:rPr>
              <a:t> </a:t>
            </a:r>
            <a:r>
              <a:rPr lang="en-US" sz="1304" spc="-285" dirty="0">
                <a:solidFill>
                  <a:srgbClr val="1E1E1E"/>
                </a:solidFill>
                <a:latin typeface="SlalomSans-Light"/>
                <a:cs typeface="SlalomSans-Light"/>
              </a:rPr>
              <a:t> </a:t>
            </a:r>
            <a:r>
              <a:rPr lang="en-US" sz="1304" spc="3" dirty="0" err="1">
                <a:solidFill>
                  <a:srgbClr val="1E1E1E"/>
                </a:solidFill>
                <a:latin typeface="SlalomSans-Light"/>
                <a:cs typeface="SlalomSans-Light"/>
              </a:rPr>
              <a:t>coris</a:t>
            </a:r>
            <a:r>
              <a:rPr lang="en-US" sz="1304" spc="21" dirty="0">
                <a:solidFill>
                  <a:srgbClr val="1E1E1E"/>
                </a:solidFill>
                <a:latin typeface="SlalomSans-Light"/>
                <a:cs typeface="SlalomSans-Light"/>
              </a:rPr>
              <a:t> </a:t>
            </a:r>
            <a:r>
              <a:rPr lang="en-US" sz="1304" spc="3" dirty="0">
                <a:solidFill>
                  <a:srgbClr val="1E1E1E"/>
                </a:solidFill>
                <a:latin typeface="SlalomSans-Light"/>
                <a:cs typeface="SlalomSans-Light"/>
              </a:rPr>
              <a:t>quate</a:t>
            </a:r>
            <a:r>
              <a:rPr lang="en-US" sz="1304" spc="24" dirty="0">
                <a:solidFill>
                  <a:srgbClr val="1E1E1E"/>
                </a:solidFill>
                <a:latin typeface="SlalomSans-Light"/>
                <a:cs typeface="SlalomSans-Light"/>
              </a:rPr>
              <a:t> </a:t>
            </a:r>
            <a:r>
              <a:rPr lang="en-US" sz="1304" spc="6" dirty="0">
                <a:solidFill>
                  <a:srgbClr val="1E1E1E"/>
                </a:solidFill>
                <a:latin typeface="SlalomSans-Light"/>
                <a:cs typeface="SlalomSans-Light"/>
              </a:rPr>
              <a:t>sim</a:t>
            </a:r>
            <a:r>
              <a:rPr lang="en-US" sz="1304" spc="21" dirty="0">
                <a:solidFill>
                  <a:srgbClr val="1E1E1E"/>
                </a:solidFill>
                <a:latin typeface="SlalomSans-Light"/>
                <a:cs typeface="SlalomSans-Light"/>
              </a:rPr>
              <a:t> </a:t>
            </a:r>
            <a:r>
              <a:rPr lang="en-US" sz="1304" spc="3" dirty="0" err="1">
                <a:solidFill>
                  <a:srgbClr val="1E1E1E"/>
                </a:solidFill>
                <a:latin typeface="SlalomSans-Light"/>
                <a:cs typeface="SlalomSans-Light"/>
              </a:rPr>
              <a:t>entem</a:t>
            </a:r>
            <a:r>
              <a:rPr lang="en-US" sz="1304" spc="3"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Enis</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quae</a:t>
            </a:r>
            <a:r>
              <a:rPr lang="en-US" sz="1304" spc="24" dirty="0">
                <a:solidFill>
                  <a:srgbClr val="1E1E1E"/>
                </a:solidFill>
                <a:latin typeface="SlalomSans-Light"/>
                <a:cs typeface="SlalomSans-Light"/>
              </a:rPr>
              <a:t> </a:t>
            </a:r>
            <a:r>
              <a:rPr lang="en-US" sz="1304" spc="-3" dirty="0">
                <a:solidFill>
                  <a:srgbClr val="1E1E1E"/>
                </a:solidFill>
                <a:latin typeface="SlalomSans-Light"/>
                <a:cs typeface="SlalomSans-Light"/>
              </a:rPr>
              <a:t>con</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conestis</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dolorep</a:t>
            </a:r>
            <a:r>
              <a:rPr lang="en-US" sz="1304" spc="3" dirty="0">
                <a:solidFill>
                  <a:srgbClr val="1E1E1E"/>
                </a:solidFill>
                <a:latin typeface="SlalomSans-Light"/>
                <a:cs typeface="SlalomSans-Light"/>
              </a:rPr>
              <a:t> </a:t>
            </a:r>
            <a:r>
              <a:rPr lang="en-US" sz="1304" spc="6" dirty="0">
                <a:solidFill>
                  <a:srgbClr val="1E1E1E"/>
                </a:solidFill>
                <a:latin typeface="SlalomSans-Light"/>
                <a:cs typeface="SlalomSans-Light"/>
              </a:rPr>
              <a:t> </a:t>
            </a:r>
            <a:r>
              <a:rPr lang="en-US" sz="1304" spc="6" dirty="0" err="1">
                <a:solidFill>
                  <a:srgbClr val="1E1E1E"/>
                </a:solidFill>
                <a:latin typeface="SlalomSans-Light"/>
                <a:cs typeface="SlalomSans-Light"/>
              </a:rPr>
              <a:t>udanist</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rument</a:t>
            </a:r>
            <a:r>
              <a:rPr lang="en-US" sz="1304" spc="6"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Sustemp</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oremolum</a:t>
            </a:r>
            <a:r>
              <a:rPr lang="en-US" sz="1304" spc="24" dirty="0">
                <a:solidFill>
                  <a:srgbClr val="1E1E1E"/>
                </a:solidFill>
                <a:latin typeface="SlalomSans-Light"/>
                <a:cs typeface="SlalomSans-Light"/>
              </a:rPr>
              <a:t> </a:t>
            </a:r>
            <a:r>
              <a:rPr lang="en-US" sz="1304" spc="6" dirty="0" err="1">
                <a:solidFill>
                  <a:srgbClr val="1E1E1E"/>
                </a:solidFill>
                <a:latin typeface="SlalomSans-Light"/>
                <a:cs typeface="SlalomSans-Light"/>
              </a:rPr>
              <a:t>alique</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eos</a:t>
            </a:r>
            <a:r>
              <a:rPr lang="en-US" sz="1304" spc="24" dirty="0">
                <a:solidFill>
                  <a:srgbClr val="1E1E1E"/>
                </a:solidFill>
                <a:latin typeface="SlalomSans-Light"/>
                <a:cs typeface="SlalomSans-Light"/>
              </a:rPr>
              <a:t> </a:t>
            </a:r>
            <a:r>
              <a:rPr lang="en-US" sz="1304" dirty="0" err="1">
                <a:solidFill>
                  <a:srgbClr val="1E1E1E"/>
                </a:solidFill>
                <a:latin typeface="SlalomSans-Light"/>
                <a:cs typeface="SlalomSans-Light"/>
              </a:rPr>
              <a:t>atente</a:t>
            </a:r>
            <a:endParaRPr lang="en-US" sz="1304" dirty="0">
              <a:solidFill>
                <a:srgbClr val="1E1E1E"/>
              </a:solidFill>
              <a:latin typeface="SlalomSans-Light"/>
              <a:cs typeface="SlalomSans-Light"/>
            </a:endParaRPr>
          </a:p>
          <a:p>
            <a:pPr marL="7701" marR="3081" defTabSz="554492">
              <a:lnSpc>
                <a:spcPct val="127800"/>
              </a:lnSpc>
              <a:spcBef>
                <a:spcPts val="61"/>
              </a:spcBef>
              <a:spcAft>
                <a:spcPts val="546"/>
              </a:spcAft>
            </a:pPr>
            <a:endParaRPr sz="1304" dirty="0">
              <a:solidFill>
                <a:srgbClr val="1E1E1E"/>
              </a:solidFill>
              <a:latin typeface="SlalomSans-Light"/>
              <a:cs typeface="SlalomSans-Light"/>
            </a:endParaRPr>
          </a:p>
        </p:txBody>
      </p:sp>
      <p:sp>
        <p:nvSpPr>
          <p:cNvPr id="4" name="object 4"/>
          <p:cNvSpPr txBox="1"/>
          <p:nvPr/>
        </p:nvSpPr>
        <p:spPr>
          <a:xfrm>
            <a:off x="6199416" y="3243965"/>
            <a:ext cx="1645766" cy="616913"/>
          </a:xfrm>
          <a:prstGeom prst="rect">
            <a:avLst/>
          </a:prstGeom>
        </p:spPr>
        <p:txBody>
          <a:bodyPr vert="horz" wrap="square" lIns="0" tIns="7316" rIns="0" bIns="0" rtlCol="0">
            <a:spAutoFit/>
          </a:bodyPr>
          <a:lstStyle/>
          <a:p>
            <a:pPr marL="7701" marR="3081" defTabSz="554492">
              <a:lnSpc>
                <a:spcPct val="126000"/>
              </a:lnSpc>
              <a:spcBef>
                <a:spcPts val="58"/>
              </a:spcBef>
            </a:pPr>
            <a:r>
              <a:rPr lang="en-US" sz="1092" spc="12" dirty="0">
                <a:solidFill>
                  <a:srgbClr val="151527"/>
                </a:solidFill>
                <a:latin typeface="SlalomSans-Light"/>
                <a:cs typeface="SlalomSans-Light"/>
              </a:rPr>
              <a:t>Icon of your choice and relevant key point, </a:t>
            </a:r>
            <a:r>
              <a:rPr lang="en-US" sz="1092" spc="18" dirty="0">
                <a:solidFill>
                  <a:srgbClr val="151527"/>
                </a:solidFill>
                <a:latin typeface="SlalomSans-Light"/>
                <a:cs typeface="SlalomSans-Light"/>
              </a:rPr>
              <a:t>no longer than </a:t>
            </a:r>
            <a:r>
              <a:rPr lang="en-US" sz="1092" spc="15" dirty="0">
                <a:solidFill>
                  <a:srgbClr val="151527"/>
                </a:solidFill>
                <a:latin typeface="SlalomSans-Light"/>
                <a:cs typeface="SlalomSans-Light"/>
              </a:rPr>
              <a:t>three</a:t>
            </a:r>
            <a:r>
              <a:rPr lang="en-US" sz="1092" spc="42" dirty="0">
                <a:solidFill>
                  <a:srgbClr val="151527"/>
                </a:solidFill>
                <a:latin typeface="SlalomSans-Light"/>
                <a:cs typeface="SlalomSans-Light"/>
              </a:rPr>
              <a:t> </a:t>
            </a:r>
            <a:r>
              <a:rPr lang="en-US" sz="1092" spc="24" dirty="0">
                <a:solidFill>
                  <a:srgbClr val="151527"/>
                </a:solidFill>
                <a:latin typeface="SlalomSans-Light"/>
                <a:cs typeface="SlalomSans-Light"/>
              </a:rPr>
              <a:t>lines.</a:t>
            </a:r>
            <a:endParaRPr lang="en-US" sz="1092" dirty="0">
              <a:solidFill>
                <a:srgbClr val="1E1E1E"/>
              </a:solidFill>
              <a:latin typeface="SlalomSans-Light"/>
              <a:cs typeface="SlalomSans-Light"/>
            </a:endParaRPr>
          </a:p>
        </p:txBody>
      </p:sp>
      <p:sp>
        <p:nvSpPr>
          <p:cNvPr id="5" name="object 5"/>
          <p:cNvSpPr txBox="1"/>
          <p:nvPr/>
        </p:nvSpPr>
        <p:spPr>
          <a:xfrm>
            <a:off x="8065119" y="3243965"/>
            <a:ext cx="1645766" cy="616913"/>
          </a:xfrm>
          <a:prstGeom prst="rect">
            <a:avLst/>
          </a:prstGeom>
        </p:spPr>
        <p:txBody>
          <a:bodyPr vert="horz" wrap="square" lIns="0" tIns="7316" rIns="0" bIns="0" rtlCol="0">
            <a:spAutoFit/>
          </a:bodyPr>
          <a:lstStyle/>
          <a:p>
            <a:pPr marL="7701" marR="3081" defTabSz="554492">
              <a:lnSpc>
                <a:spcPct val="126000"/>
              </a:lnSpc>
              <a:spcBef>
                <a:spcPts val="58"/>
              </a:spcBef>
            </a:pPr>
            <a:r>
              <a:rPr lang="en-US" sz="1092" spc="12" dirty="0">
                <a:solidFill>
                  <a:srgbClr val="151527"/>
                </a:solidFill>
                <a:latin typeface="SlalomSans-Light"/>
                <a:cs typeface="SlalomSans-Light"/>
              </a:rPr>
              <a:t>Icon of your choice and relevant key point, </a:t>
            </a:r>
            <a:r>
              <a:rPr lang="en-US" sz="1092" spc="18" dirty="0">
                <a:solidFill>
                  <a:srgbClr val="151527"/>
                </a:solidFill>
                <a:latin typeface="SlalomSans-Light"/>
                <a:cs typeface="SlalomSans-Light"/>
              </a:rPr>
              <a:t>no longer than </a:t>
            </a:r>
            <a:r>
              <a:rPr lang="en-US" sz="1092" spc="15" dirty="0">
                <a:solidFill>
                  <a:srgbClr val="151527"/>
                </a:solidFill>
                <a:latin typeface="SlalomSans-Light"/>
                <a:cs typeface="SlalomSans-Light"/>
              </a:rPr>
              <a:t>three</a:t>
            </a:r>
            <a:r>
              <a:rPr lang="en-US" sz="1092" spc="42" dirty="0">
                <a:solidFill>
                  <a:srgbClr val="151527"/>
                </a:solidFill>
                <a:latin typeface="SlalomSans-Light"/>
                <a:cs typeface="SlalomSans-Light"/>
              </a:rPr>
              <a:t> </a:t>
            </a:r>
            <a:r>
              <a:rPr lang="en-US" sz="1092" spc="24" dirty="0">
                <a:solidFill>
                  <a:srgbClr val="151527"/>
                </a:solidFill>
                <a:latin typeface="SlalomSans-Light"/>
                <a:cs typeface="SlalomSans-Light"/>
              </a:rPr>
              <a:t>lines.</a:t>
            </a:r>
            <a:endParaRPr lang="en-US" sz="1092" dirty="0">
              <a:solidFill>
                <a:srgbClr val="1E1E1E"/>
              </a:solidFill>
              <a:latin typeface="SlalomSans-Light"/>
              <a:cs typeface="SlalomSans-Light"/>
            </a:endParaRPr>
          </a:p>
        </p:txBody>
      </p:sp>
      <p:sp>
        <p:nvSpPr>
          <p:cNvPr id="6" name="object 6"/>
          <p:cNvSpPr txBox="1"/>
          <p:nvPr/>
        </p:nvSpPr>
        <p:spPr>
          <a:xfrm>
            <a:off x="9930820" y="3243965"/>
            <a:ext cx="1645766" cy="616913"/>
          </a:xfrm>
          <a:prstGeom prst="rect">
            <a:avLst/>
          </a:prstGeom>
        </p:spPr>
        <p:txBody>
          <a:bodyPr vert="horz" wrap="square" lIns="0" tIns="7316" rIns="0" bIns="0" rtlCol="0">
            <a:spAutoFit/>
          </a:bodyPr>
          <a:lstStyle/>
          <a:p>
            <a:pPr marL="7701" marR="3081" defTabSz="554492">
              <a:lnSpc>
                <a:spcPct val="126000"/>
              </a:lnSpc>
              <a:spcBef>
                <a:spcPts val="58"/>
              </a:spcBef>
            </a:pPr>
            <a:r>
              <a:rPr lang="en-US" sz="1092" spc="12">
                <a:solidFill>
                  <a:srgbClr val="151527"/>
                </a:solidFill>
                <a:latin typeface="SlalomSans-Light"/>
                <a:cs typeface="SlalomSans-Light"/>
              </a:rPr>
              <a:t>Icon of your choice and relevant key point, </a:t>
            </a:r>
            <a:r>
              <a:rPr lang="en-US" sz="1092" spc="18">
                <a:solidFill>
                  <a:srgbClr val="151527"/>
                </a:solidFill>
                <a:latin typeface="SlalomSans-Light"/>
                <a:cs typeface="SlalomSans-Light"/>
              </a:rPr>
              <a:t>no longer than </a:t>
            </a:r>
            <a:r>
              <a:rPr lang="en-US" sz="1092" spc="15">
                <a:solidFill>
                  <a:srgbClr val="151527"/>
                </a:solidFill>
                <a:latin typeface="SlalomSans-Light"/>
                <a:cs typeface="SlalomSans-Light"/>
              </a:rPr>
              <a:t>three</a:t>
            </a:r>
            <a:r>
              <a:rPr lang="en-US" sz="1092" spc="42">
                <a:solidFill>
                  <a:srgbClr val="151527"/>
                </a:solidFill>
                <a:latin typeface="SlalomSans-Light"/>
                <a:cs typeface="SlalomSans-Light"/>
              </a:rPr>
              <a:t> </a:t>
            </a:r>
            <a:r>
              <a:rPr lang="en-US" sz="1092" spc="24">
                <a:solidFill>
                  <a:srgbClr val="151527"/>
                </a:solidFill>
                <a:latin typeface="SlalomSans-Light"/>
                <a:cs typeface="SlalomSans-Light"/>
              </a:rPr>
              <a:t>lines.</a:t>
            </a:r>
            <a:endParaRPr lang="en-US" sz="1092">
              <a:solidFill>
                <a:srgbClr val="1E1E1E"/>
              </a:solidFill>
              <a:latin typeface="SlalomSans-Light"/>
              <a:cs typeface="SlalomSans-Light"/>
            </a:endParaRPr>
          </a:p>
        </p:txBody>
      </p:sp>
      <p:sp>
        <p:nvSpPr>
          <p:cNvPr id="7" name="object 7"/>
          <p:cNvSpPr/>
          <p:nvPr/>
        </p:nvSpPr>
        <p:spPr>
          <a:xfrm>
            <a:off x="9938539" y="4954240"/>
            <a:ext cx="1643841" cy="0"/>
          </a:xfrm>
          <a:custGeom>
            <a:avLst/>
            <a:gdLst/>
            <a:ahLst/>
            <a:cxnLst/>
            <a:rect l="l" t="t" r="r" b="b"/>
            <a:pathLst>
              <a:path w="2710815">
                <a:moveTo>
                  <a:pt x="0" y="0"/>
                </a:moveTo>
                <a:lnTo>
                  <a:pt x="2710210" y="0"/>
                </a:lnTo>
              </a:path>
            </a:pathLst>
          </a:custGeom>
          <a:ln w="5235">
            <a:solidFill>
              <a:srgbClr val="151527"/>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8" name="object 8"/>
          <p:cNvSpPr txBox="1"/>
          <p:nvPr/>
        </p:nvSpPr>
        <p:spPr>
          <a:xfrm>
            <a:off x="9930838" y="4665571"/>
            <a:ext cx="1186384" cy="191630"/>
          </a:xfrm>
          <a:prstGeom prst="rect">
            <a:avLst/>
          </a:prstGeom>
        </p:spPr>
        <p:txBody>
          <a:bodyPr vert="horz" wrap="square" lIns="0" tIns="9627" rIns="0" bIns="0" rtlCol="0">
            <a:spAutoFit/>
          </a:bodyPr>
          <a:lstStyle/>
          <a:p>
            <a:pPr marL="7701" defTabSz="554492">
              <a:spcBef>
                <a:spcPts val="76"/>
              </a:spcBef>
            </a:pPr>
            <a:r>
              <a:rPr lang="en-US" sz="1182" b="1" spc="6" dirty="0">
                <a:solidFill>
                  <a:srgbClr val="151527"/>
                </a:solidFill>
                <a:latin typeface="Slalom Sans Bold"/>
                <a:cs typeface="Slalom Sans Bold"/>
              </a:rPr>
              <a:t>Technologies</a:t>
            </a:r>
            <a:endParaRPr sz="1182" dirty="0">
              <a:solidFill>
                <a:srgbClr val="1E1E1E"/>
              </a:solidFill>
              <a:latin typeface="Slalom Sans"/>
              <a:cs typeface="Slalom Sans"/>
            </a:endParaRPr>
          </a:p>
        </p:txBody>
      </p:sp>
      <p:sp>
        <p:nvSpPr>
          <p:cNvPr id="9" name="object 9"/>
          <p:cNvSpPr txBox="1"/>
          <p:nvPr/>
        </p:nvSpPr>
        <p:spPr>
          <a:xfrm>
            <a:off x="9930838" y="5040194"/>
            <a:ext cx="1092911" cy="716749"/>
          </a:xfrm>
          <a:prstGeom prst="rect">
            <a:avLst/>
          </a:prstGeom>
        </p:spPr>
        <p:txBody>
          <a:bodyPr vert="horz" wrap="square" lIns="0" tIns="7316" rIns="0" bIns="0" rtlCol="0">
            <a:spAutoFit/>
          </a:bodyPr>
          <a:lstStyle/>
          <a:p>
            <a:pPr marL="7701" defTabSz="554492">
              <a:spcBef>
                <a:spcPts val="58"/>
              </a:spcBef>
            </a:pPr>
            <a:r>
              <a:rPr sz="1092" spc="12" dirty="0">
                <a:solidFill>
                  <a:srgbClr val="151527"/>
                </a:solidFill>
                <a:latin typeface="SlalomSans-Light"/>
                <a:cs typeface="SlalomSans-Light"/>
              </a:rPr>
              <a:t>Google</a:t>
            </a:r>
            <a:r>
              <a:rPr sz="1092" spc="15" dirty="0">
                <a:solidFill>
                  <a:srgbClr val="151527"/>
                </a:solidFill>
                <a:latin typeface="SlalomSans-Light"/>
                <a:cs typeface="SlalomSans-Light"/>
              </a:rPr>
              <a:t> Cloud</a:t>
            </a:r>
            <a:endParaRPr sz="1092" dirty="0">
              <a:solidFill>
                <a:srgbClr val="1E1E1E"/>
              </a:solidFill>
              <a:latin typeface="SlalomSans-Light"/>
              <a:cs typeface="SlalomSans-Light"/>
            </a:endParaRPr>
          </a:p>
          <a:p>
            <a:pPr marL="7701" defTabSz="554492">
              <a:spcBef>
                <a:spcPts val="800"/>
              </a:spcBef>
            </a:pPr>
            <a:r>
              <a:rPr sz="1092" spc="-9" dirty="0">
                <a:solidFill>
                  <a:srgbClr val="151527"/>
                </a:solidFill>
                <a:latin typeface="SlalomSans-Light"/>
                <a:cs typeface="SlalomSans-Light"/>
              </a:rPr>
              <a:t>AWS</a:t>
            </a:r>
            <a:endParaRPr sz="1092" dirty="0">
              <a:solidFill>
                <a:srgbClr val="1E1E1E"/>
              </a:solidFill>
              <a:latin typeface="SlalomSans-Light"/>
              <a:cs typeface="SlalomSans-Light"/>
            </a:endParaRPr>
          </a:p>
          <a:p>
            <a:pPr marL="7701" defTabSz="554492">
              <a:spcBef>
                <a:spcPts val="800"/>
              </a:spcBef>
            </a:pPr>
            <a:r>
              <a:rPr sz="1092" spc="9" dirty="0">
                <a:solidFill>
                  <a:srgbClr val="151527"/>
                </a:solidFill>
                <a:latin typeface="SlalomSans-Light"/>
                <a:cs typeface="SlalomSans-Light"/>
              </a:rPr>
              <a:t>Salesforce</a:t>
            </a:r>
            <a:endParaRPr sz="1092" dirty="0">
              <a:solidFill>
                <a:srgbClr val="1E1E1E"/>
              </a:solidFill>
              <a:latin typeface="SlalomSans-Light"/>
              <a:cs typeface="SlalomSans-Light"/>
            </a:endParaRPr>
          </a:p>
        </p:txBody>
      </p:sp>
      <p:sp>
        <p:nvSpPr>
          <p:cNvPr id="10" name="object 10"/>
          <p:cNvSpPr/>
          <p:nvPr/>
        </p:nvSpPr>
        <p:spPr>
          <a:xfrm>
            <a:off x="6207634" y="4954240"/>
            <a:ext cx="3508708" cy="0"/>
          </a:xfrm>
          <a:custGeom>
            <a:avLst/>
            <a:gdLst/>
            <a:ahLst/>
            <a:cxnLst/>
            <a:rect l="l" t="t" r="r" b="b"/>
            <a:pathLst>
              <a:path w="5786119">
                <a:moveTo>
                  <a:pt x="0" y="0"/>
                </a:moveTo>
                <a:lnTo>
                  <a:pt x="5786054" y="0"/>
                </a:lnTo>
              </a:path>
            </a:pathLst>
          </a:custGeom>
          <a:ln w="5235">
            <a:solidFill>
              <a:srgbClr val="151527"/>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1" name="object 11"/>
          <p:cNvSpPr txBox="1"/>
          <p:nvPr/>
        </p:nvSpPr>
        <p:spPr>
          <a:xfrm>
            <a:off x="6199933" y="4665571"/>
            <a:ext cx="694271" cy="191630"/>
          </a:xfrm>
          <a:prstGeom prst="rect">
            <a:avLst/>
          </a:prstGeom>
        </p:spPr>
        <p:txBody>
          <a:bodyPr vert="horz" wrap="square" lIns="0" tIns="9627" rIns="0" bIns="0" rtlCol="0">
            <a:spAutoFit/>
          </a:bodyPr>
          <a:lstStyle/>
          <a:p>
            <a:pPr marL="7701" defTabSz="554492">
              <a:spcBef>
                <a:spcPts val="76"/>
              </a:spcBef>
            </a:pPr>
            <a:r>
              <a:rPr sz="1182" b="1" spc="6">
                <a:solidFill>
                  <a:srgbClr val="151527"/>
                </a:solidFill>
                <a:latin typeface="Slalom Sans Bold"/>
                <a:cs typeface="Slalom Sans Bold"/>
              </a:rPr>
              <a:t>Solutions</a:t>
            </a:r>
            <a:endParaRPr sz="1182">
              <a:solidFill>
                <a:srgbClr val="1E1E1E"/>
              </a:solidFill>
              <a:latin typeface="Slalom Sans"/>
              <a:cs typeface="Slalom Sans"/>
            </a:endParaRPr>
          </a:p>
        </p:txBody>
      </p:sp>
      <p:sp>
        <p:nvSpPr>
          <p:cNvPr id="16" name="object 16"/>
          <p:cNvSpPr/>
          <p:nvPr/>
        </p:nvSpPr>
        <p:spPr>
          <a:xfrm>
            <a:off x="6207115" y="2860494"/>
            <a:ext cx="298810" cy="298810"/>
          </a:xfrm>
          <a:custGeom>
            <a:avLst/>
            <a:gdLst/>
            <a:ahLst/>
            <a:cxnLst/>
            <a:rect l="l" t="t" r="r" b="b"/>
            <a:pathLst>
              <a:path w="492759" h="492760">
                <a:moveTo>
                  <a:pt x="84975" y="381876"/>
                </a:moveTo>
                <a:lnTo>
                  <a:pt x="66357" y="356044"/>
                </a:lnTo>
                <a:lnTo>
                  <a:pt x="51752" y="327520"/>
                </a:lnTo>
                <a:lnTo>
                  <a:pt x="41567" y="296697"/>
                </a:lnTo>
                <a:lnTo>
                  <a:pt x="36220" y="263982"/>
                </a:lnTo>
                <a:lnTo>
                  <a:pt x="0" y="263982"/>
                </a:lnTo>
                <a:lnTo>
                  <a:pt x="6159" y="303949"/>
                </a:lnTo>
                <a:lnTo>
                  <a:pt x="18465" y="341553"/>
                </a:lnTo>
                <a:lnTo>
                  <a:pt x="36385" y="376250"/>
                </a:lnTo>
                <a:lnTo>
                  <a:pt x="59359" y="407492"/>
                </a:lnTo>
                <a:lnTo>
                  <a:pt x="84975" y="381876"/>
                </a:lnTo>
                <a:close/>
              </a:path>
              <a:path w="492759" h="492760">
                <a:moveTo>
                  <a:pt x="85699" y="109918"/>
                </a:moveTo>
                <a:lnTo>
                  <a:pt x="36931" y="115519"/>
                </a:lnTo>
                <a:lnTo>
                  <a:pt x="18834" y="150215"/>
                </a:lnTo>
                <a:lnTo>
                  <a:pt x="6362" y="187845"/>
                </a:lnTo>
                <a:lnTo>
                  <a:pt x="50" y="227876"/>
                </a:lnTo>
                <a:lnTo>
                  <a:pt x="36296" y="227876"/>
                </a:lnTo>
                <a:lnTo>
                  <a:pt x="41783" y="195110"/>
                </a:lnTo>
                <a:lnTo>
                  <a:pt x="52120" y="164261"/>
                </a:lnTo>
                <a:lnTo>
                  <a:pt x="66903" y="135724"/>
                </a:lnTo>
                <a:lnTo>
                  <a:pt x="85699" y="109918"/>
                </a:lnTo>
                <a:close/>
              </a:path>
              <a:path w="492759" h="492760">
                <a:moveTo>
                  <a:pt x="229196" y="456450"/>
                </a:moveTo>
                <a:lnTo>
                  <a:pt x="196240" y="451129"/>
                </a:lnTo>
                <a:lnTo>
                  <a:pt x="165188" y="440905"/>
                </a:lnTo>
                <a:lnTo>
                  <a:pt x="136461" y="426199"/>
                </a:lnTo>
                <a:lnTo>
                  <a:pt x="110477" y="407428"/>
                </a:lnTo>
                <a:lnTo>
                  <a:pt x="84874" y="433044"/>
                </a:lnTo>
                <a:lnTo>
                  <a:pt x="116255" y="456171"/>
                </a:lnTo>
                <a:lnTo>
                  <a:pt x="151155" y="474179"/>
                </a:lnTo>
                <a:lnTo>
                  <a:pt x="188976" y="486524"/>
                </a:lnTo>
                <a:lnTo>
                  <a:pt x="229196" y="492658"/>
                </a:lnTo>
                <a:lnTo>
                  <a:pt x="229196" y="456450"/>
                </a:lnTo>
                <a:close/>
              </a:path>
              <a:path w="492759" h="492760">
                <a:moveTo>
                  <a:pt x="229196" y="0"/>
                </a:moveTo>
                <a:lnTo>
                  <a:pt x="189268" y="6057"/>
                </a:lnTo>
                <a:lnTo>
                  <a:pt x="151676" y="18249"/>
                </a:lnTo>
                <a:lnTo>
                  <a:pt x="116992" y="36042"/>
                </a:lnTo>
                <a:lnTo>
                  <a:pt x="85725" y="58877"/>
                </a:lnTo>
                <a:lnTo>
                  <a:pt x="111353" y="84493"/>
                </a:lnTo>
                <a:lnTo>
                  <a:pt x="137185" y="66001"/>
                </a:lnTo>
                <a:lnTo>
                  <a:pt x="165722" y="51523"/>
                </a:lnTo>
                <a:lnTo>
                  <a:pt x="196519" y="41452"/>
                </a:lnTo>
                <a:lnTo>
                  <a:pt x="229196" y="36207"/>
                </a:lnTo>
                <a:lnTo>
                  <a:pt x="229196" y="0"/>
                </a:lnTo>
                <a:close/>
              </a:path>
              <a:path w="492759" h="492760">
                <a:moveTo>
                  <a:pt x="384289" y="240017"/>
                </a:moveTo>
                <a:lnTo>
                  <a:pt x="373494" y="192900"/>
                </a:lnTo>
                <a:lnTo>
                  <a:pt x="349885" y="155282"/>
                </a:lnTo>
                <a:lnTo>
                  <a:pt x="348183" y="153479"/>
                </a:lnTo>
                <a:lnTo>
                  <a:pt x="348183" y="240017"/>
                </a:lnTo>
                <a:lnTo>
                  <a:pt x="348183" y="252361"/>
                </a:lnTo>
                <a:lnTo>
                  <a:pt x="336016" y="294538"/>
                </a:lnTo>
                <a:lnTo>
                  <a:pt x="305181" y="329399"/>
                </a:lnTo>
                <a:lnTo>
                  <a:pt x="265303" y="346417"/>
                </a:lnTo>
                <a:lnTo>
                  <a:pt x="252793" y="348221"/>
                </a:lnTo>
                <a:lnTo>
                  <a:pt x="240461" y="348221"/>
                </a:lnTo>
                <a:lnTo>
                  <a:pt x="197446" y="335699"/>
                </a:lnTo>
                <a:lnTo>
                  <a:pt x="162560" y="304292"/>
                </a:lnTo>
                <a:lnTo>
                  <a:pt x="145961" y="263994"/>
                </a:lnTo>
                <a:lnTo>
                  <a:pt x="144399" y="252361"/>
                </a:lnTo>
                <a:lnTo>
                  <a:pt x="144399" y="240017"/>
                </a:lnTo>
                <a:lnTo>
                  <a:pt x="157365" y="196672"/>
                </a:lnTo>
                <a:lnTo>
                  <a:pt x="188976" y="162128"/>
                </a:lnTo>
                <a:lnTo>
                  <a:pt x="229184" y="145897"/>
                </a:lnTo>
                <a:lnTo>
                  <a:pt x="240461" y="144437"/>
                </a:lnTo>
                <a:lnTo>
                  <a:pt x="252793" y="144437"/>
                </a:lnTo>
                <a:lnTo>
                  <a:pt x="295325" y="157048"/>
                </a:lnTo>
                <a:lnTo>
                  <a:pt x="329831" y="188099"/>
                </a:lnTo>
                <a:lnTo>
                  <a:pt x="346468" y="227876"/>
                </a:lnTo>
                <a:lnTo>
                  <a:pt x="348183" y="240017"/>
                </a:lnTo>
                <a:lnTo>
                  <a:pt x="348183" y="153479"/>
                </a:lnTo>
                <a:lnTo>
                  <a:pt x="343687" y="148691"/>
                </a:lnTo>
                <a:lnTo>
                  <a:pt x="339140" y="144437"/>
                </a:lnTo>
                <a:lnTo>
                  <a:pt x="337083" y="142506"/>
                </a:lnTo>
                <a:lnTo>
                  <a:pt x="299808" y="119151"/>
                </a:lnTo>
                <a:lnTo>
                  <a:pt x="259080" y="108800"/>
                </a:lnTo>
                <a:lnTo>
                  <a:pt x="252742" y="108318"/>
                </a:lnTo>
                <a:lnTo>
                  <a:pt x="240499" y="108318"/>
                </a:lnTo>
                <a:lnTo>
                  <a:pt x="194005" y="118643"/>
                </a:lnTo>
                <a:lnTo>
                  <a:pt x="156095" y="141986"/>
                </a:lnTo>
                <a:lnTo>
                  <a:pt x="127355" y="176453"/>
                </a:lnTo>
                <a:lnTo>
                  <a:pt x="109550" y="227876"/>
                </a:lnTo>
                <a:lnTo>
                  <a:pt x="108280" y="240017"/>
                </a:lnTo>
                <a:lnTo>
                  <a:pt x="108280" y="252361"/>
                </a:lnTo>
                <a:lnTo>
                  <a:pt x="118859" y="299237"/>
                </a:lnTo>
                <a:lnTo>
                  <a:pt x="142468" y="337121"/>
                </a:lnTo>
                <a:lnTo>
                  <a:pt x="177215" y="365734"/>
                </a:lnTo>
                <a:lnTo>
                  <a:pt x="229184" y="383247"/>
                </a:lnTo>
                <a:lnTo>
                  <a:pt x="240499" y="384327"/>
                </a:lnTo>
                <a:lnTo>
                  <a:pt x="252742" y="384327"/>
                </a:lnTo>
                <a:lnTo>
                  <a:pt x="300329" y="373278"/>
                </a:lnTo>
                <a:lnTo>
                  <a:pt x="337921" y="349389"/>
                </a:lnTo>
                <a:lnTo>
                  <a:pt x="366064" y="314794"/>
                </a:lnTo>
                <a:lnTo>
                  <a:pt x="383133" y="263994"/>
                </a:lnTo>
                <a:lnTo>
                  <a:pt x="384289" y="252361"/>
                </a:lnTo>
                <a:lnTo>
                  <a:pt x="384289" y="240017"/>
                </a:lnTo>
                <a:close/>
              </a:path>
              <a:path w="492759" h="492760">
                <a:moveTo>
                  <a:pt x="407454" y="59385"/>
                </a:moveTo>
                <a:lnTo>
                  <a:pt x="376491" y="36588"/>
                </a:lnTo>
                <a:lnTo>
                  <a:pt x="342125" y="18757"/>
                </a:lnTo>
                <a:lnTo>
                  <a:pt x="304888" y="6426"/>
                </a:lnTo>
                <a:lnTo>
                  <a:pt x="265303" y="127"/>
                </a:lnTo>
                <a:lnTo>
                  <a:pt x="265303" y="36385"/>
                </a:lnTo>
                <a:lnTo>
                  <a:pt x="297624" y="41846"/>
                </a:lnTo>
                <a:lnTo>
                  <a:pt x="328079" y="52044"/>
                </a:lnTo>
                <a:lnTo>
                  <a:pt x="356285" y="66560"/>
                </a:lnTo>
                <a:lnTo>
                  <a:pt x="381838" y="85013"/>
                </a:lnTo>
                <a:lnTo>
                  <a:pt x="407454" y="59385"/>
                </a:lnTo>
                <a:close/>
              </a:path>
              <a:path w="492759" h="492760">
                <a:moveTo>
                  <a:pt x="408292" y="432523"/>
                </a:moveTo>
                <a:lnTo>
                  <a:pt x="382701" y="406920"/>
                </a:lnTo>
                <a:lnTo>
                  <a:pt x="357009" y="425653"/>
                </a:lnTo>
                <a:lnTo>
                  <a:pt x="328612" y="440385"/>
                </a:lnTo>
                <a:lnTo>
                  <a:pt x="297903" y="450735"/>
                </a:lnTo>
                <a:lnTo>
                  <a:pt x="265303" y="456272"/>
                </a:lnTo>
                <a:lnTo>
                  <a:pt x="265303" y="492531"/>
                </a:lnTo>
                <a:lnTo>
                  <a:pt x="305168" y="486168"/>
                </a:lnTo>
                <a:lnTo>
                  <a:pt x="342646" y="473671"/>
                </a:lnTo>
                <a:lnTo>
                  <a:pt x="377202" y="455612"/>
                </a:lnTo>
                <a:lnTo>
                  <a:pt x="408292" y="432523"/>
                </a:lnTo>
                <a:close/>
              </a:path>
              <a:path w="492759" h="492760">
                <a:moveTo>
                  <a:pt x="492531" y="227876"/>
                </a:moveTo>
                <a:lnTo>
                  <a:pt x="486270" y="188048"/>
                </a:lnTo>
                <a:lnTo>
                  <a:pt x="473900" y="150583"/>
                </a:lnTo>
                <a:lnTo>
                  <a:pt x="455968" y="116027"/>
                </a:lnTo>
                <a:lnTo>
                  <a:pt x="433006" y="84912"/>
                </a:lnTo>
                <a:lnTo>
                  <a:pt x="407390" y="110528"/>
                </a:lnTo>
                <a:lnTo>
                  <a:pt x="425996" y="136232"/>
                </a:lnTo>
                <a:lnTo>
                  <a:pt x="440613" y="164630"/>
                </a:lnTo>
                <a:lnTo>
                  <a:pt x="450850" y="195313"/>
                </a:lnTo>
                <a:lnTo>
                  <a:pt x="456285" y="227876"/>
                </a:lnTo>
                <a:lnTo>
                  <a:pt x="492531" y="227876"/>
                </a:lnTo>
                <a:close/>
              </a:path>
              <a:path w="492759" h="492760">
                <a:moveTo>
                  <a:pt x="492582" y="263982"/>
                </a:moveTo>
                <a:lnTo>
                  <a:pt x="456361" y="263982"/>
                </a:lnTo>
                <a:lnTo>
                  <a:pt x="451065" y="296494"/>
                </a:lnTo>
                <a:lnTo>
                  <a:pt x="440982" y="327152"/>
                </a:lnTo>
                <a:lnTo>
                  <a:pt x="426542" y="355549"/>
                </a:lnTo>
                <a:lnTo>
                  <a:pt x="408127" y="381266"/>
                </a:lnTo>
                <a:lnTo>
                  <a:pt x="433743" y="406882"/>
                </a:lnTo>
                <a:lnTo>
                  <a:pt x="456514" y="375742"/>
                </a:lnTo>
                <a:lnTo>
                  <a:pt x="474268" y="341185"/>
                </a:lnTo>
                <a:lnTo>
                  <a:pt x="486460" y="303758"/>
                </a:lnTo>
                <a:lnTo>
                  <a:pt x="492582" y="263982"/>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7" name="object 17"/>
          <p:cNvSpPr/>
          <p:nvPr/>
        </p:nvSpPr>
        <p:spPr>
          <a:xfrm>
            <a:off x="8077447" y="2893842"/>
            <a:ext cx="292264" cy="237585"/>
          </a:xfrm>
          <a:custGeom>
            <a:avLst/>
            <a:gdLst/>
            <a:ahLst/>
            <a:cxnLst/>
            <a:rect l="l" t="t" r="r" b="b"/>
            <a:pathLst>
              <a:path w="481965" h="391795">
                <a:moveTo>
                  <a:pt x="120635" y="0"/>
                </a:moveTo>
                <a:lnTo>
                  <a:pt x="565" y="0"/>
                </a:lnTo>
                <a:lnTo>
                  <a:pt x="0" y="310315"/>
                </a:lnTo>
                <a:lnTo>
                  <a:pt x="120163" y="310315"/>
                </a:lnTo>
                <a:lnTo>
                  <a:pt x="141155" y="311651"/>
                </a:lnTo>
                <a:lnTo>
                  <a:pt x="161769" y="315614"/>
                </a:lnTo>
                <a:lnTo>
                  <a:pt x="181724" y="322131"/>
                </a:lnTo>
                <a:lnTo>
                  <a:pt x="200737" y="331131"/>
                </a:lnTo>
                <a:lnTo>
                  <a:pt x="263018" y="365611"/>
                </a:lnTo>
                <a:lnTo>
                  <a:pt x="286086" y="376536"/>
                </a:lnTo>
                <a:lnTo>
                  <a:pt x="310300" y="384467"/>
                </a:lnTo>
                <a:lnTo>
                  <a:pt x="335317" y="389315"/>
                </a:lnTo>
                <a:lnTo>
                  <a:pt x="360795" y="390993"/>
                </a:lnTo>
                <a:lnTo>
                  <a:pt x="481168" y="391286"/>
                </a:lnTo>
                <a:lnTo>
                  <a:pt x="481231" y="354680"/>
                </a:lnTo>
                <a:lnTo>
                  <a:pt x="444719" y="354680"/>
                </a:lnTo>
                <a:lnTo>
                  <a:pt x="360879" y="354481"/>
                </a:lnTo>
                <a:lnTo>
                  <a:pt x="353534" y="354295"/>
                </a:lnTo>
                <a:lnTo>
                  <a:pt x="346210" y="353786"/>
                </a:lnTo>
                <a:lnTo>
                  <a:pt x="338920" y="352957"/>
                </a:lnTo>
                <a:lnTo>
                  <a:pt x="331675" y="351811"/>
                </a:lnTo>
                <a:lnTo>
                  <a:pt x="331696" y="340774"/>
                </a:lnTo>
                <a:lnTo>
                  <a:pt x="295174" y="340774"/>
                </a:lnTo>
                <a:lnTo>
                  <a:pt x="290252" y="338638"/>
                </a:lnTo>
                <a:lnTo>
                  <a:pt x="285415" y="336272"/>
                </a:lnTo>
                <a:lnTo>
                  <a:pt x="218433" y="299174"/>
                </a:lnTo>
                <a:lnTo>
                  <a:pt x="210588" y="295058"/>
                </a:lnTo>
                <a:lnTo>
                  <a:pt x="202580" y="291290"/>
                </a:lnTo>
                <a:lnTo>
                  <a:pt x="194423" y="287878"/>
                </a:lnTo>
                <a:lnTo>
                  <a:pt x="186130" y="284829"/>
                </a:lnTo>
                <a:lnTo>
                  <a:pt x="186145" y="275949"/>
                </a:lnTo>
                <a:lnTo>
                  <a:pt x="149618" y="275949"/>
                </a:lnTo>
                <a:lnTo>
                  <a:pt x="142296" y="275007"/>
                </a:lnTo>
                <a:lnTo>
                  <a:pt x="134942" y="274333"/>
                </a:lnTo>
                <a:lnTo>
                  <a:pt x="127562" y="273928"/>
                </a:lnTo>
                <a:lnTo>
                  <a:pt x="120163" y="273792"/>
                </a:lnTo>
                <a:lnTo>
                  <a:pt x="36585" y="273792"/>
                </a:lnTo>
                <a:lnTo>
                  <a:pt x="37025" y="36522"/>
                </a:lnTo>
                <a:lnTo>
                  <a:pt x="239011" y="36522"/>
                </a:lnTo>
                <a:lnTo>
                  <a:pt x="218883" y="25381"/>
                </a:lnTo>
                <a:lnTo>
                  <a:pt x="195701" y="14409"/>
                </a:lnTo>
                <a:lnTo>
                  <a:pt x="171369" y="6463"/>
                </a:lnTo>
                <a:lnTo>
                  <a:pt x="146231" y="1630"/>
                </a:lnTo>
                <a:lnTo>
                  <a:pt x="120635" y="0"/>
                </a:lnTo>
                <a:close/>
              </a:path>
              <a:path w="481965" h="391795">
                <a:moveTo>
                  <a:pt x="481644" y="115022"/>
                </a:moveTo>
                <a:lnTo>
                  <a:pt x="332115" y="115022"/>
                </a:lnTo>
                <a:lnTo>
                  <a:pt x="339366" y="115962"/>
                </a:lnTo>
                <a:lnTo>
                  <a:pt x="346650" y="116643"/>
                </a:lnTo>
                <a:lnTo>
                  <a:pt x="353959" y="117060"/>
                </a:lnTo>
                <a:lnTo>
                  <a:pt x="361287" y="117211"/>
                </a:lnTo>
                <a:lnTo>
                  <a:pt x="445117" y="117410"/>
                </a:lnTo>
                <a:lnTo>
                  <a:pt x="444719" y="354680"/>
                </a:lnTo>
                <a:lnTo>
                  <a:pt x="481231" y="354680"/>
                </a:lnTo>
                <a:lnTo>
                  <a:pt x="481644" y="115022"/>
                </a:lnTo>
                <a:close/>
              </a:path>
              <a:path w="481965" h="391795">
                <a:moveTo>
                  <a:pt x="295362" y="239469"/>
                </a:moveTo>
                <a:lnTo>
                  <a:pt x="295174" y="340774"/>
                </a:lnTo>
                <a:lnTo>
                  <a:pt x="331696" y="340774"/>
                </a:lnTo>
                <a:lnTo>
                  <a:pt x="331853" y="257761"/>
                </a:lnTo>
                <a:lnTo>
                  <a:pt x="295362" y="239469"/>
                </a:lnTo>
                <a:close/>
              </a:path>
              <a:path w="481965" h="391795">
                <a:moveTo>
                  <a:pt x="149806" y="166476"/>
                </a:moveTo>
                <a:lnTo>
                  <a:pt x="149618" y="275949"/>
                </a:lnTo>
                <a:lnTo>
                  <a:pt x="186145" y="275949"/>
                </a:lnTo>
                <a:lnTo>
                  <a:pt x="186297" y="184779"/>
                </a:lnTo>
                <a:lnTo>
                  <a:pt x="149806" y="166476"/>
                </a:lnTo>
                <a:close/>
              </a:path>
              <a:path w="481965" h="391795">
                <a:moveTo>
                  <a:pt x="263604" y="50134"/>
                </a:moveTo>
                <a:lnTo>
                  <a:pt x="186528" y="50134"/>
                </a:lnTo>
                <a:lnTo>
                  <a:pt x="191522" y="52291"/>
                </a:lnTo>
                <a:lnTo>
                  <a:pt x="196423" y="54689"/>
                </a:lnTo>
                <a:lnTo>
                  <a:pt x="263531" y="91829"/>
                </a:lnTo>
                <a:lnTo>
                  <a:pt x="295614" y="106101"/>
                </a:lnTo>
                <a:lnTo>
                  <a:pt x="295436" y="198653"/>
                </a:lnTo>
                <a:lnTo>
                  <a:pt x="331927" y="216946"/>
                </a:lnTo>
                <a:lnTo>
                  <a:pt x="332115" y="115022"/>
                </a:lnTo>
                <a:lnTo>
                  <a:pt x="481644" y="115022"/>
                </a:lnTo>
                <a:lnTo>
                  <a:pt x="481702" y="80981"/>
                </a:lnTo>
                <a:lnTo>
                  <a:pt x="361371" y="80688"/>
                </a:lnTo>
                <a:lnTo>
                  <a:pt x="340489" y="79316"/>
                </a:lnTo>
                <a:lnTo>
                  <a:pt x="319982" y="75343"/>
                </a:lnTo>
                <a:lnTo>
                  <a:pt x="300131" y="68841"/>
                </a:lnTo>
                <a:lnTo>
                  <a:pt x="281216" y="59882"/>
                </a:lnTo>
                <a:lnTo>
                  <a:pt x="263604" y="50134"/>
                </a:lnTo>
                <a:close/>
              </a:path>
              <a:path w="481965" h="391795">
                <a:moveTo>
                  <a:pt x="239011" y="36522"/>
                </a:moveTo>
                <a:lnTo>
                  <a:pt x="120635" y="36522"/>
                </a:lnTo>
                <a:lnTo>
                  <a:pt x="128032" y="36688"/>
                </a:lnTo>
                <a:lnTo>
                  <a:pt x="135405" y="37184"/>
                </a:lnTo>
                <a:lnTo>
                  <a:pt x="142741" y="38006"/>
                </a:lnTo>
                <a:lnTo>
                  <a:pt x="150026" y="39150"/>
                </a:lnTo>
                <a:lnTo>
                  <a:pt x="149880" y="125661"/>
                </a:lnTo>
                <a:lnTo>
                  <a:pt x="186371" y="143953"/>
                </a:lnTo>
                <a:lnTo>
                  <a:pt x="186528" y="50134"/>
                </a:lnTo>
                <a:lnTo>
                  <a:pt x="263604" y="50134"/>
                </a:lnTo>
                <a:lnTo>
                  <a:pt x="239011" y="36522"/>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8" name="object 18"/>
          <p:cNvSpPr/>
          <p:nvPr/>
        </p:nvSpPr>
        <p:spPr>
          <a:xfrm>
            <a:off x="9938529" y="3025355"/>
            <a:ext cx="74702" cy="100887"/>
          </a:xfrm>
          <a:custGeom>
            <a:avLst/>
            <a:gdLst/>
            <a:ahLst/>
            <a:cxnLst/>
            <a:rect l="l" t="t" r="r" b="b"/>
            <a:pathLst>
              <a:path w="123190" h="166370">
                <a:moveTo>
                  <a:pt x="122682" y="37071"/>
                </a:moveTo>
                <a:lnTo>
                  <a:pt x="86169" y="37071"/>
                </a:lnTo>
                <a:lnTo>
                  <a:pt x="86169" y="129260"/>
                </a:lnTo>
                <a:lnTo>
                  <a:pt x="122682" y="129260"/>
                </a:lnTo>
                <a:lnTo>
                  <a:pt x="122682" y="37071"/>
                </a:lnTo>
                <a:close/>
              </a:path>
              <a:path w="123190" h="166370">
                <a:moveTo>
                  <a:pt x="122682" y="0"/>
                </a:moveTo>
                <a:lnTo>
                  <a:pt x="0" y="0"/>
                </a:lnTo>
                <a:lnTo>
                  <a:pt x="0" y="36830"/>
                </a:lnTo>
                <a:lnTo>
                  <a:pt x="0" y="129540"/>
                </a:lnTo>
                <a:lnTo>
                  <a:pt x="0" y="166370"/>
                </a:lnTo>
                <a:lnTo>
                  <a:pt x="122682" y="166370"/>
                </a:lnTo>
                <a:lnTo>
                  <a:pt x="122682" y="129540"/>
                </a:lnTo>
                <a:lnTo>
                  <a:pt x="36537" y="129540"/>
                </a:lnTo>
                <a:lnTo>
                  <a:pt x="36537" y="36830"/>
                </a:lnTo>
                <a:lnTo>
                  <a:pt x="122682" y="36830"/>
                </a:lnTo>
                <a:lnTo>
                  <a:pt x="122682" y="0"/>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9" name="object 19"/>
          <p:cNvSpPr/>
          <p:nvPr/>
        </p:nvSpPr>
        <p:spPr>
          <a:xfrm>
            <a:off x="10044306" y="2964515"/>
            <a:ext cx="74702" cy="161727"/>
          </a:xfrm>
          <a:custGeom>
            <a:avLst/>
            <a:gdLst/>
            <a:ahLst/>
            <a:cxnLst/>
            <a:rect l="l" t="t" r="r" b="b"/>
            <a:pathLst>
              <a:path w="123190" h="266700">
                <a:moveTo>
                  <a:pt x="122682" y="0"/>
                </a:moveTo>
                <a:lnTo>
                  <a:pt x="0" y="0"/>
                </a:lnTo>
                <a:lnTo>
                  <a:pt x="0" y="36830"/>
                </a:lnTo>
                <a:lnTo>
                  <a:pt x="0" y="229870"/>
                </a:lnTo>
                <a:lnTo>
                  <a:pt x="0" y="266700"/>
                </a:lnTo>
                <a:lnTo>
                  <a:pt x="122682" y="266700"/>
                </a:lnTo>
                <a:lnTo>
                  <a:pt x="122682" y="229870"/>
                </a:lnTo>
                <a:lnTo>
                  <a:pt x="36525" y="229870"/>
                </a:lnTo>
                <a:lnTo>
                  <a:pt x="36525" y="36830"/>
                </a:lnTo>
                <a:lnTo>
                  <a:pt x="86156" y="36830"/>
                </a:lnTo>
                <a:lnTo>
                  <a:pt x="86156" y="229590"/>
                </a:lnTo>
                <a:lnTo>
                  <a:pt x="122682" y="229590"/>
                </a:lnTo>
                <a:lnTo>
                  <a:pt x="122682" y="36830"/>
                </a:lnTo>
                <a:lnTo>
                  <a:pt x="122682" y="36512"/>
                </a:lnTo>
                <a:lnTo>
                  <a:pt x="122682" y="0"/>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20" name="object 20"/>
          <p:cNvSpPr/>
          <p:nvPr/>
        </p:nvSpPr>
        <p:spPr>
          <a:xfrm>
            <a:off x="10150083" y="2881342"/>
            <a:ext cx="74702" cy="244901"/>
          </a:xfrm>
          <a:custGeom>
            <a:avLst/>
            <a:gdLst/>
            <a:ahLst/>
            <a:cxnLst/>
            <a:rect l="l" t="t" r="r" b="b"/>
            <a:pathLst>
              <a:path w="123190" h="403860">
                <a:moveTo>
                  <a:pt x="122682" y="0"/>
                </a:moveTo>
                <a:lnTo>
                  <a:pt x="0" y="0"/>
                </a:lnTo>
                <a:lnTo>
                  <a:pt x="0" y="36830"/>
                </a:lnTo>
                <a:lnTo>
                  <a:pt x="0" y="367030"/>
                </a:lnTo>
                <a:lnTo>
                  <a:pt x="0" y="403860"/>
                </a:lnTo>
                <a:lnTo>
                  <a:pt x="122682" y="403860"/>
                </a:lnTo>
                <a:lnTo>
                  <a:pt x="122682" y="367030"/>
                </a:lnTo>
                <a:lnTo>
                  <a:pt x="36525" y="367030"/>
                </a:lnTo>
                <a:lnTo>
                  <a:pt x="36525" y="36830"/>
                </a:lnTo>
                <a:lnTo>
                  <a:pt x="86156" y="36830"/>
                </a:lnTo>
                <a:lnTo>
                  <a:pt x="86156" y="366750"/>
                </a:lnTo>
                <a:lnTo>
                  <a:pt x="122682" y="366750"/>
                </a:lnTo>
                <a:lnTo>
                  <a:pt x="122682" y="36830"/>
                </a:lnTo>
                <a:lnTo>
                  <a:pt x="122682" y="36207"/>
                </a:lnTo>
                <a:lnTo>
                  <a:pt x="122682" y="0"/>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26" name="object 26"/>
          <p:cNvSpPr txBox="1"/>
          <p:nvPr/>
        </p:nvSpPr>
        <p:spPr>
          <a:xfrm>
            <a:off x="602542" y="5896710"/>
            <a:ext cx="2196408" cy="381344"/>
          </a:xfrm>
          <a:prstGeom prst="rect">
            <a:avLst/>
          </a:prstGeom>
        </p:spPr>
        <p:txBody>
          <a:bodyPr vert="horz" wrap="square" lIns="0" tIns="8086" rIns="0" bIns="0" rtlCol="0">
            <a:spAutoFit/>
          </a:bodyPr>
          <a:lstStyle/>
          <a:p>
            <a:pPr marL="7701" defTabSz="554492">
              <a:spcBef>
                <a:spcPts val="64"/>
              </a:spcBef>
            </a:pPr>
            <a:r>
              <a:rPr sz="879" spc="9">
                <a:solidFill>
                  <a:srgbClr val="151527"/>
                </a:solidFill>
                <a:latin typeface="SlalomSans-Light"/>
                <a:cs typeface="SlalomSans-Light"/>
              </a:rPr>
              <a:t>INDUSTRY:</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a:t>
            </a:r>
            <a:r>
              <a:rPr sz="879" spc="18">
                <a:solidFill>
                  <a:srgbClr val="151527"/>
                </a:solidFill>
                <a:latin typeface="SlalomSans-Light"/>
                <a:cs typeface="SlalomSans-Light"/>
              </a:rPr>
              <a:t> </a:t>
            </a:r>
            <a:r>
              <a:rPr sz="879" spc="9">
                <a:solidFill>
                  <a:srgbClr val="151527"/>
                </a:solidFill>
                <a:latin typeface="SlalomSans-Light"/>
                <a:cs typeface="SlalomSans-Light"/>
              </a:rPr>
              <a:t>INDUSTRY</a:t>
            </a:r>
            <a:endParaRPr sz="879">
              <a:solidFill>
                <a:srgbClr val="1E1E1E"/>
              </a:solidFill>
              <a:latin typeface="SlalomSans-Light"/>
              <a:cs typeface="SlalomSans-Light"/>
            </a:endParaRPr>
          </a:p>
          <a:p>
            <a:pPr marL="7701" defTabSz="554492">
              <a:spcBef>
                <a:spcPts val="794"/>
              </a:spcBef>
            </a:pPr>
            <a:r>
              <a:rPr sz="879" spc="6">
                <a:solidFill>
                  <a:srgbClr val="151527"/>
                </a:solidFill>
                <a:latin typeface="SlalomSans-Light"/>
                <a:cs typeface="SlalomSans-Light"/>
              </a:rPr>
              <a:t>CONTACT:</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 </a:t>
            </a:r>
            <a:r>
              <a:rPr sz="879" spc="3">
                <a:solidFill>
                  <a:srgbClr val="151527"/>
                </a:solidFill>
                <a:latin typeface="SlalomSans-Light"/>
                <a:cs typeface="SlalomSans-Light"/>
              </a:rPr>
              <a:t>CONTACT</a:t>
            </a:r>
            <a:r>
              <a:rPr sz="879" spc="18">
                <a:solidFill>
                  <a:srgbClr val="151527"/>
                </a:solidFill>
                <a:latin typeface="SlalomSans-Light"/>
                <a:cs typeface="SlalomSans-Light"/>
              </a:rPr>
              <a:t> NAME</a:t>
            </a:r>
            <a:endParaRPr sz="879">
              <a:solidFill>
                <a:srgbClr val="1E1E1E"/>
              </a:solidFill>
              <a:latin typeface="SlalomSans-Light"/>
              <a:cs typeface="SlalomSans-Light"/>
            </a:endParaRPr>
          </a:p>
        </p:txBody>
      </p:sp>
      <p:sp>
        <p:nvSpPr>
          <p:cNvPr id="3" name="Picture Placeholder 2">
            <a:extLst>
              <a:ext uri="{FF2B5EF4-FFF2-40B4-BE49-F238E27FC236}">
                <a16:creationId xmlns:a16="http://schemas.microsoft.com/office/drawing/2014/main" id="{E354C5C1-86E5-8945-9107-A5C60193012B}"/>
              </a:ext>
            </a:extLst>
          </p:cNvPr>
          <p:cNvSpPr>
            <a:spLocks noGrp="1"/>
          </p:cNvSpPr>
          <p:nvPr>
            <p:ph type="pic" sz="quarter" idx="10"/>
          </p:nvPr>
        </p:nvSpPr>
        <p:spPr/>
      </p:sp>
      <p:sp>
        <p:nvSpPr>
          <p:cNvPr id="33" name="object 15">
            <a:extLst>
              <a:ext uri="{FF2B5EF4-FFF2-40B4-BE49-F238E27FC236}">
                <a16:creationId xmlns:a16="http://schemas.microsoft.com/office/drawing/2014/main" id="{AD90AB7F-17C4-644A-A948-48EF8F40320B}"/>
              </a:ext>
            </a:extLst>
          </p:cNvPr>
          <p:cNvSpPr txBox="1">
            <a:spLocks noGrp="1"/>
          </p:cNvSpPr>
          <p:nvPr>
            <p:ph type="title" idx="4294967295"/>
          </p:nvPr>
        </p:nvSpPr>
        <p:spPr>
          <a:xfrm>
            <a:off x="0" y="1122363"/>
            <a:ext cx="3563938" cy="854075"/>
          </a:xfrm>
          <a:prstGeom prst="rect">
            <a:avLst/>
          </a:prstGeom>
        </p:spPr>
        <p:txBody>
          <a:bodyPr vert="horz" wrap="square" lIns="0" tIns="9242" rIns="0" bIns="0" rtlCol="0">
            <a:spAutoFit/>
          </a:bodyPr>
          <a:lstStyle/>
          <a:p>
            <a:pPr marL="7701">
              <a:spcBef>
                <a:spcPts val="73"/>
              </a:spcBef>
            </a:pPr>
            <a:r>
              <a:rPr sz="5488" spc="-330" dirty="0">
                <a:solidFill>
                  <a:schemeClr val="accent2"/>
                </a:solidFill>
              </a:rPr>
              <a:t>A</a:t>
            </a:r>
            <a:r>
              <a:rPr sz="5488" spc="3" dirty="0">
                <a:solidFill>
                  <a:schemeClr val="accent2"/>
                </a:solidFill>
              </a:rPr>
              <a:t>t</a:t>
            </a:r>
            <a:r>
              <a:rPr sz="5488" spc="-330" dirty="0">
                <a:solidFill>
                  <a:schemeClr val="accent2"/>
                </a:solidFill>
              </a:rPr>
              <a:t> </a:t>
            </a:r>
            <a:r>
              <a:rPr sz="5488" spc="6" dirty="0">
                <a:solidFill>
                  <a:schemeClr val="accent2"/>
                </a:solidFill>
              </a:rPr>
              <a:t>a</a:t>
            </a:r>
            <a:r>
              <a:rPr sz="5488" spc="-330" dirty="0">
                <a:solidFill>
                  <a:schemeClr val="accent2"/>
                </a:solidFill>
              </a:rPr>
              <a:t> </a:t>
            </a:r>
            <a:r>
              <a:rPr sz="5488" spc="-161" dirty="0">
                <a:solidFill>
                  <a:schemeClr val="accent2"/>
                </a:solidFill>
              </a:rPr>
              <a:t>glan</a:t>
            </a:r>
            <a:r>
              <a:rPr sz="5488" spc="-209" dirty="0">
                <a:solidFill>
                  <a:schemeClr val="accent2"/>
                </a:solidFill>
              </a:rPr>
              <a:t>c</a:t>
            </a:r>
            <a:r>
              <a:rPr sz="5488" spc="6" dirty="0">
                <a:solidFill>
                  <a:schemeClr val="accent2"/>
                </a:solidFill>
              </a:rPr>
              <a:t>e</a:t>
            </a:r>
            <a:endParaRPr sz="5488" dirty="0">
              <a:solidFill>
                <a:schemeClr val="accent2"/>
              </a:solidFill>
            </a:endParaRPr>
          </a:p>
        </p:txBody>
      </p:sp>
      <p:sp>
        <p:nvSpPr>
          <p:cNvPr id="37" name="object 4">
            <a:extLst>
              <a:ext uri="{FF2B5EF4-FFF2-40B4-BE49-F238E27FC236}">
                <a16:creationId xmlns:a16="http://schemas.microsoft.com/office/drawing/2014/main" id="{8B3F596D-37EA-B74E-85F6-8F036104146A}"/>
              </a:ext>
            </a:extLst>
          </p:cNvPr>
          <p:cNvSpPr txBox="1"/>
          <p:nvPr/>
        </p:nvSpPr>
        <p:spPr>
          <a:xfrm>
            <a:off x="609305"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ABOUT THE CLIENT</a:t>
            </a:r>
            <a:endParaRPr sz="970" spc="243">
              <a:solidFill>
                <a:srgbClr val="1E1E1E"/>
              </a:solidFill>
              <a:latin typeface="Slalom Sans"/>
              <a:cs typeface="Slalom Sans"/>
            </a:endParaRPr>
          </a:p>
        </p:txBody>
      </p:sp>
      <p:sp>
        <p:nvSpPr>
          <p:cNvPr id="38" name="object 4">
            <a:extLst>
              <a:ext uri="{FF2B5EF4-FFF2-40B4-BE49-F238E27FC236}">
                <a16:creationId xmlns:a16="http://schemas.microsoft.com/office/drawing/2014/main" id="{FECC6DF6-4985-6643-9C04-7C39384D9EBC}"/>
              </a:ext>
            </a:extLst>
          </p:cNvPr>
          <p:cNvSpPr txBox="1"/>
          <p:nvPr/>
        </p:nvSpPr>
        <p:spPr>
          <a:xfrm>
            <a:off x="6176110"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WHAT WE DID</a:t>
            </a:r>
            <a:endParaRPr sz="970" spc="243">
              <a:solidFill>
                <a:srgbClr val="1E1E1E"/>
              </a:solidFill>
              <a:latin typeface="Slalom Sans"/>
              <a:cs typeface="Slalom Sans"/>
            </a:endParaRPr>
          </a:p>
        </p:txBody>
      </p:sp>
      <p:sp>
        <p:nvSpPr>
          <p:cNvPr id="34" name="object 16">
            <a:extLst>
              <a:ext uri="{FF2B5EF4-FFF2-40B4-BE49-F238E27FC236}">
                <a16:creationId xmlns:a16="http://schemas.microsoft.com/office/drawing/2014/main" id="{1A1E37A1-A025-C445-8C15-5BF06CBE7B32}"/>
              </a:ext>
            </a:extLst>
          </p:cNvPr>
          <p:cNvSpPr/>
          <p:nvPr/>
        </p:nvSpPr>
        <p:spPr>
          <a:xfrm>
            <a:off x="609977" y="552378"/>
            <a:ext cx="867165" cy="225648"/>
          </a:xfrm>
          <a:custGeom>
            <a:avLst/>
            <a:gdLst/>
            <a:ahLst/>
            <a:cxnLst/>
            <a:rect l="l" t="t" r="r" b="b"/>
            <a:pathLst>
              <a:path w="1430020" h="372109">
                <a:moveTo>
                  <a:pt x="249428" y="287553"/>
                </a:moveTo>
                <a:lnTo>
                  <a:pt x="221627" y="230162"/>
                </a:lnTo>
                <a:lnTo>
                  <a:pt x="150939" y="204939"/>
                </a:lnTo>
                <a:lnTo>
                  <a:pt x="119151" y="200177"/>
                </a:lnTo>
                <a:lnTo>
                  <a:pt x="103149" y="196684"/>
                </a:lnTo>
                <a:lnTo>
                  <a:pt x="91160" y="192430"/>
                </a:lnTo>
                <a:lnTo>
                  <a:pt x="83629" y="186105"/>
                </a:lnTo>
                <a:lnTo>
                  <a:pt x="81026" y="176339"/>
                </a:lnTo>
                <a:lnTo>
                  <a:pt x="83439" y="167513"/>
                </a:lnTo>
                <a:lnTo>
                  <a:pt x="90766" y="160464"/>
                </a:lnTo>
                <a:lnTo>
                  <a:pt x="103149" y="155790"/>
                </a:lnTo>
                <a:lnTo>
                  <a:pt x="120751" y="154101"/>
                </a:lnTo>
                <a:lnTo>
                  <a:pt x="140652" y="155473"/>
                </a:lnTo>
                <a:lnTo>
                  <a:pt x="159664" y="159067"/>
                </a:lnTo>
                <a:lnTo>
                  <a:pt x="177495" y="164160"/>
                </a:lnTo>
                <a:lnTo>
                  <a:pt x="193827" y="169989"/>
                </a:lnTo>
                <a:lnTo>
                  <a:pt x="204673" y="172453"/>
                </a:lnTo>
                <a:lnTo>
                  <a:pt x="215074" y="170586"/>
                </a:lnTo>
                <a:lnTo>
                  <a:pt x="223989" y="164858"/>
                </a:lnTo>
                <a:lnTo>
                  <a:pt x="230365" y="155702"/>
                </a:lnTo>
                <a:lnTo>
                  <a:pt x="238315" y="127101"/>
                </a:lnTo>
                <a:lnTo>
                  <a:pt x="212064" y="115239"/>
                </a:lnTo>
                <a:lnTo>
                  <a:pt x="183299" y="106045"/>
                </a:lnTo>
                <a:lnTo>
                  <a:pt x="151853" y="99847"/>
                </a:lnTo>
                <a:lnTo>
                  <a:pt x="117576" y="96913"/>
                </a:lnTo>
                <a:lnTo>
                  <a:pt x="74701" y="101307"/>
                </a:lnTo>
                <a:lnTo>
                  <a:pt x="39128" y="116573"/>
                </a:lnTo>
                <a:lnTo>
                  <a:pt x="14579" y="142265"/>
                </a:lnTo>
                <a:lnTo>
                  <a:pt x="4775" y="177939"/>
                </a:lnTo>
                <a:lnTo>
                  <a:pt x="8940" y="206489"/>
                </a:lnTo>
                <a:lnTo>
                  <a:pt x="23837" y="229971"/>
                </a:lnTo>
                <a:lnTo>
                  <a:pt x="53035" y="248094"/>
                </a:lnTo>
                <a:lnTo>
                  <a:pt x="100101" y="260553"/>
                </a:lnTo>
                <a:lnTo>
                  <a:pt x="115976" y="262140"/>
                </a:lnTo>
                <a:lnTo>
                  <a:pt x="139242" y="265442"/>
                </a:lnTo>
                <a:lnTo>
                  <a:pt x="157886" y="269481"/>
                </a:lnTo>
                <a:lnTo>
                  <a:pt x="170268" y="276212"/>
                </a:lnTo>
                <a:lnTo>
                  <a:pt x="174764" y="287553"/>
                </a:lnTo>
                <a:lnTo>
                  <a:pt x="170942" y="299567"/>
                </a:lnTo>
                <a:lnTo>
                  <a:pt x="159664" y="307416"/>
                </a:lnTo>
                <a:lnTo>
                  <a:pt x="141249" y="311683"/>
                </a:lnTo>
                <a:lnTo>
                  <a:pt x="115976" y="312978"/>
                </a:lnTo>
                <a:lnTo>
                  <a:pt x="87287" y="309854"/>
                </a:lnTo>
                <a:lnTo>
                  <a:pt x="61569" y="302260"/>
                </a:lnTo>
                <a:lnTo>
                  <a:pt x="40017" y="292874"/>
                </a:lnTo>
                <a:lnTo>
                  <a:pt x="23837" y="284378"/>
                </a:lnTo>
                <a:lnTo>
                  <a:pt x="0" y="338391"/>
                </a:lnTo>
                <a:lnTo>
                  <a:pt x="28625" y="352983"/>
                </a:lnTo>
                <a:lnTo>
                  <a:pt x="58585" y="363423"/>
                </a:lnTo>
                <a:lnTo>
                  <a:pt x="88252" y="369671"/>
                </a:lnTo>
                <a:lnTo>
                  <a:pt x="115976" y="371767"/>
                </a:lnTo>
                <a:lnTo>
                  <a:pt x="174142" y="366864"/>
                </a:lnTo>
                <a:lnTo>
                  <a:pt x="215468" y="350507"/>
                </a:lnTo>
                <a:lnTo>
                  <a:pt x="240423" y="323723"/>
                </a:lnTo>
                <a:lnTo>
                  <a:pt x="249428" y="287553"/>
                </a:lnTo>
                <a:close/>
              </a:path>
              <a:path w="1430020" h="372109">
                <a:moveTo>
                  <a:pt x="330454" y="0"/>
                </a:moveTo>
                <a:lnTo>
                  <a:pt x="260553" y="0"/>
                </a:lnTo>
                <a:lnTo>
                  <a:pt x="260553" y="335216"/>
                </a:lnTo>
                <a:lnTo>
                  <a:pt x="262788" y="346392"/>
                </a:lnTo>
                <a:lnTo>
                  <a:pt x="268897" y="355473"/>
                </a:lnTo>
                <a:lnTo>
                  <a:pt x="277977" y="361581"/>
                </a:lnTo>
                <a:lnTo>
                  <a:pt x="289140" y="363816"/>
                </a:lnTo>
                <a:lnTo>
                  <a:pt x="330454" y="363816"/>
                </a:lnTo>
                <a:lnTo>
                  <a:pt x="330454" y="0"/>
                </a:lnTo>
                <a:close/>
              </a:path>
              <a:path w="1430020" h="372109">
                <a:moveTo>
                  <a:pt x="614819" y="104851"/>
                </a:moveTo>
                <a:lnTo>
                  <a:pt x="548106" y="104851"/>
                </a:lnTo>
                <a:lnTo>
                  <a:pt x="548106" y="233540"/>
                </a:lnTo>
                <a:lnTo>
                  <a:pt x="543267" y="262140"/>
                </a:lnTo>
                <a:lnTo>
                  <a:pt x="529640" y="284784"/>
                </a:lnTo>
                <a:lnTo>
                  <a:pt x="508558" y="299669"/>
                </a:lnTo>
                <a:lnTo>
                  <a:pt x="481368" y="305041"/>
                </a:lnTo>
                <a:lnTo>
                  <a:pt x="453529" y="299453"/>
                </a:lnTo>
                <a:lnTo>
                  <a:pt x="432523" y="284187"/>
                </a:lnTo>
                <a:lnTo>
                  <a:pt x="419265" y="261467"/>
                </a:lnTo>
                <a:lnTo>
                  <a:pt x="414655" y="233540"/>
                </a:lnTo>
                <a:lnTo>
                  <a:pt x="419265" y="205613"/>
                </a:lnTo>
                <a:lnTo>
                  <a:pt x="432523" y="182905"/>
                </a:lnTo>
                <a:lnTo>
                  <a:pt x="453529" y="167627"/>
                </a:lnTo>
                <a:lnTo>
                  <a:pt x="481368" y="162052"/>
                </a:lnTo>
                <a:lnTo>
                  <a:pt x="508558" y="167411"/>
                </a:lnTo>
                <a:lnTo>
                  <a:pt x="529640" y="182308"/>
                </a:lnTo>
                <a:lnTo>
                  <a:pt x="543267" y="204939"/>
                </a:lnTo>
                <a:lnTo>
                  <a:pt x="548106" y="233540"/>
                </a:lnTo>
                <a:lnTo>
                  <a:pt x="548106" y="104851"/>
                </a:lnTo>
                <a:lnTo>
                  <a:pt x="546519" y="104851"/>
                </a:lnTo>
                <a:lnTo>
                  <a:pt x="546519" y="133451"/>
                </a:lnTo>
                <a:lnTo>
                  <a:pt x="532117" y="118364"/>
                </a:lnTo>
                <a:lnTo>
                  <a:pt x="514743" y="106845"/>
                </a:lnTo>
                <a:lnTo>
                  <a:pt x="493788" y="99491"/>
                </a:lnTo>
                <a:lnTo>
                  <a:pt x="468668" y="96913"/>
                </a:lnTo>
                <a:lnTo>
                  <a:pt x="427393" y="103657"/>
                </a:lnTo>
                <a:lnTo>
                  <a:pt x="392366" y="122593"/>
                </a:lnTo>
                <a:lnTo>
                  <a:pt x="365264" y="151828"/>
                </a:lnTo>
                <a:lnTo>
                  <a:pt x="347776" y="189445"/>
                </a:lnTo>
                <a:lnTo>
                  <a:pt x="341579" y="233540"/>
                </a:lnTo>
                <a:lnTo>
                  <a:pt x="347929" y="277647"/>
                </a:lnTo>
                <a:lnTo>
                  <a:pt x="365721" y="315264"/>
                </a:lnTo>
                <a:lnTo>
                  <a:pt x="393052" y="344500"/>
                </a:lnTo>
                <a:lnTo>
                  <a:pt x="428002" y="363435"/>
                </a:lnTo>
                <a:lnTo>
                  <a:pt x="468668" y="370166"/>
                </a:lnTo>
                <a:lnTo>
                  <a:pt x="493128" y="367614"/>
                </a:lnTo>
                <a:lnTo>
                  <a:pt x="514146" y="360438"/>
                </a:lnTo>
                <a:lnTo>
                  <a:pt x="531888" y="349389"/>
                </a:lnTo>
                <a:lnTo>
                  <a:pt x="546519" y="335216"/>
                </a:lnTo>
                <a:lnTo>
                  <a:pt x="548741" y="346392"/>
                </a:lnTo>
                <a:lnTo>
                  <a:pt x="554850" y="355473"/>
                </a:lnTo>
                <a:lnTo>
                  <a:pt x="563943" y="361581"/>
                </a:lnTo>
                <a:lnTo>
                  <a:pt x="575106" y="363804"/>
                </a:lnTo>
                <a:lnTo>
                  <a:pt x="614819" y="363804"/>
                </a:lnTo>
                <a:lnTo>
                  <a:pt x="614819" y="335216"/>
                </a:lnTo>
                <a:lnTo>
                  <a:pt x="614819" y="305041"/>
                </a:lnTo>
                <a:lnTo>
                  <a:pt x="614819" y="162052"/>
                </a:lnTo>
                <a:lnTo>
                  <a:pt x="614819" y="133451"/>
                </a:lnTo>
                <a:lnTo>
                  <a:pt x="614819" y="104851"/>
                </a:lnTo>
                <a:close/>
              </a:path>
              <a:path w="1430020" h="372109">
                <a:moveTo>
                  <a:pt x="703795" y="0"/>
                </a:moveTo>
                <a:lnTo>
                  <a:pt x="633895" y="0"/>
                </a:lnTo>
                <a:lnTo>
                  <a:pt x="633895" y="335216"/>
                </a:lnTo>
                <a:lnTo>
                  <a:pt x="636130" y="346392"/>
                </a:lnTo>
                <a:lnTo>
                  <a:pt x="642239" y="355473"/>
                </a:lnTo>
                <a:lnTo>
                  <a:pt x="651319" y="361581"/>
                </a:lnTo>
                <a:lnTo>
                  <a:pt x="662482" y="363816"/>
                </a:lnTo>
                <a:lnTo>
                  <a:pt x="703795" y="363816"/>
                </a:lnTo>
                <a:lnTo>
                  <a:pt x="703795" y="0"/>
                </a:lnTo>
                <a:close/>
              </a:path>
              <a:path w="1430020" h="372109">
                <a:moveTo>
                  <a:pt x="997699" y="233540"/>
                </a:moveTo>
                <a:lnTo>
                  <a:pt x="990777" y="188683"/>
                </a:lnTo>
                <a:lnTo>
                  <a:pt x="977099" y="162052"/>
                </a:lnTo>
                <a:lnTo>
                  <a:pt x="971270" y="150672"/>
                </a:lnTo>
                <a:lnTo>
                  <a:pt x="941082" y="121450"/>
                </a:lnTo>
                <a:lnTo>
                  <a:pt x="926211" y="114376"/>
                </a:lnTo>
                <a:lnTo>
                  <a:pt x="926211" y="233540"/>
                </a:lnTo>
                <a:lnTo>
                  <a:pt x="920877" y="262140"/>
                </a:lnTo>
                <a:lnTo>
                  <a:pt x="906157" y="284784"/>
                </a:lnTo>
                <a:lnTo>
                  <a:pt x="883983" y="299669"/>
                </a:lnTo>
                <a:lnTo>
                  <a:pt x="856310" y="305041"/>
                </a:lnTo>
                <a:lnTo>
                  <a:pt x="828636" y="299897"/>
                </a:lnTo>
                <a:lnTo>
                  <a:pt x="806462" y="285381"/>
                </a:lnTo>
                <a:lnTo>
                  <a:pt x="791743" y="262813"/>
                </a:lnTo>
                <a:lnTo>
                  <a:pt x="786409" y="233540"/>
                </a:lnTo>
                <a:lnTo>
                  <a:pt x="791743" y="204279"/>
                </a:lnTo>
                <a:lnTo>
                  <a:pt x="806462" y="181711"/>
                </a:lnTo>
                <a:lnTo>
                  <a:pt x="828636" y="167182"/>
                </a:lnTo>
                <a:lnTo>
                  <a:pt x="856310" y="162052"/>
                </a:lnTo>
                <a:lnTo>
                  <a:pt x="883983" y="167182"/>
                </a:lnTo>
                <a:lnTo>
                  <a:pt x="906157" y="181711"/>
                </a:lnTo>
                <a:lnTo>
                  <a:pt x="920877" y="204279"/>
                </a:lnTo>
                <a:lnTo>
                  <a:pt x="926211" y="233540"/>
                </a:lnTo>
                <a:lnTo>
                  <a:pt x="926211" y="114376"/>
                </a:lnTo>
                <a:lnTo>
                  <a:pt x="902131" y="102895"/>
                </a:lnTo>
                <a:lnTo>
                  <a:pt x="856310" y="96913"/>
                </a:lnTo>
                <a:lnTo>
                  <a:pt x="810488" y="103505"/>
                </a:lnTo>
                <a:lnTo>
                  <a:pt x="771537" y="122135"/>
                </a:lnTo>
                <a:lnTo>
                  <a:pt x="741349" y="151130"/>
                </a:lnTo>
                <a:lnTo>
                  <a:pt x="721842" y="188836"/>
                </a:lnTo>
                <a:lnTo>
                  <a:pt x="714908" y="233540"/>
                </a:lnTo>
                <a:lnTo>
                  <a:pt x="721842" y="277647"/>
                </a:lnTo>
                <a:lnTo>
                  <a:pt x="741349" y="315264"/>
                </a:lnTo>
                <a:lnTo>
                  <a:pt x="771537" y="344500"/>
                </a:lnTo>
                <a:lnTo>
                  <a:pt x="810488" y="363435"/>
                </a:lnTo>
                <a:lnTo>
                  <a:pt x="856310" y="370166"/>
                </a:lnTo>
                <a:lnTo>
                  <a:pt x="902131" y="363588"/>
                </a:lnTo>
                <a:lnTo>
                  <a:pt x="941082" y="344944"/>
                </a:lnTo>
                <a:lnTo>
                  <a:pt x="971270" y="315950"/>
                </a:lnTo>
                <a:lnTo>
                  <a:pt x="976909" y="305041"/>
                </a:lnTo>
                <a:lnTo>
                  <a:pt x="990777" y="278257"/>
                </a:lnTo>
                <a:lnTo>
                  <a:pt x="997699" y="233540"/>
                </a:lnTo>
                <a:close/>
              </a:path>
              <a:path w="1430020" h="372109">
                <a:moveTo>
                  <a:pt x="1429829" y="203352"/>
                </a:moveTo>
                <a:lnTo>
                  <a:pt x="1422400" y="162001"/>
                </a:lnTo>
                <a:lnTo>
                  <a:pt x="1401432" y="129882"/>
                </a:lnTo>
                <a:lnTo>
                  <a:pt x="1368831" y="109080"/>
                </a:lnTo>
                <a:lnTo>
                  <a:pt x="1326565" y="101688"/>
                </a:lnTo>
                <a:lnTo>
                  <a:pt x="1300822" y="103949"/>
                </a:lnTo>
                <a:lnTo>
                  <a:pt x="1276718" y="111417"/>
                </a:lnTo>
                <a:lnTo>
                  <a:pt x="1255293" y="125145"/>
                </a:lnTo>
                <a:lnTo>
                  <a:pt x="1237589" y="146164"/>
                </a:lnTo>
                <a:lnTo>
                  <a:pt x="1222171" y="127825"/>
                </a:lnTo>
                <a:lnTo>
                  <a:pt x="1202448" y="113792"/>
                </a:lnTo>
                <a:lnTo>
                  <a:pt x="1178839" y="104838"/>
                </a:lnTo>
                <a:lnTo>
                  <a:pt x="1151801" y="101688"/>
                </a:lnTo>
                <a:lnTo>
                  <a:pt x="1130503" y="103847"/>
                </a:lnTo>
                <a:lnTo>
                  <a:pt x="1110094" y="110617"/>
                </a:lnTo>
                <a:lnTo>
                  <a:pt x="1091476" y="122466"/>
                </a:lnTo>
                <a:lnTo>
                  <a:pt x="1075537" y="139814"/>
                </a:lnTo>
                <a:lnTo>
                  <a:pt x="1075537" y="109626"/>
                </a:lnTo>
                <a:lnTo>
                  <a:pt x="1007237" y="109626"/>
                </a:lnTo>
                <a:lnTo>
                  <a:pt x="1007237" y="341566"/>
                </a:lnTo>
                <a:lnTo>
                  <a:pt x="1009459" y="352742"/>
                </a:lnTo>
                <a:lnTo>
                  <a:pt x="1015568" y="361823"/>
                </a:lnTo>
                <a:lnTo>
                  <a:pt x="1024661" y="367931"/>
                </a:lnTo>
                <a:lnTo>
                  <a:pt x="1035824" y="370166"/>
                </a:lnTo>
                <a:lnTo>
                  <a:pt x="1077137" y="370166"/>
                </a:lnTo>
                <a:lnTo>
                  <a:pt x="1077137" y="227190"/>
                </a:lnTo>
                <a:lnTo>
                  <a:pt x="1081582" y="201244"/>
                </a:lnTo>
                <a:lnTo>
                  <a:pt x="1093622" y="182905"/>
                </a:lnTo>
                <a:lnTo>
                  <a:pt x="1111326" y="172008"/>
                </a:lnTo>
                <a:lnTo>
                  <a:pt x="1132751" y="168402"/>
                </a:lnTo>
                <a:lnTo>
                  <a:pt x="1154087" y="172224"/>
                </a:lnTo>
                <a:lnTo>
                  <a:pt x="1170076" y="183502"/>
                </a:lnTo>
                <a:lnTo>
                  <a:pt x="1180109" y="201917"/>
                </a:lnTo>
                <a:lnTo>
                  <a:pt x="1183576" y="227190"/>
                </a:lnTo>
                <a:lnTo>
                  <a:pt x="1183576" y="341566"/>
                </a:lnTo>
                <a:lnTo>
                  <a:pt x="1185811" y="352742"/>
                </a:lnTo>
                <a:lnTo>
                  <a:pt x="1191920" y="361823"/>
                </a:lnTo>
                <a:lnTo>
                  <a:pt x="1201013" y="367931"/>
                </a:lnTo>
                <a:lnTo>
                  <a:pt x="1212176" y="370166"/>
                </a:lnTo>
                <a:lnTo>
                  <a:pt x="1253490" y="370166"/>
                </a:lnTo>
                <a:lnTo>
                  <a:pt x="1253490" y="227190"/>
                </a:lnTo>
                <a:lnTo>
                  <a:pt x="1257922" y="201244"/>
                </a:lnTo>
                <a:lnTo>
                  <a:pt x="1269961" y="182905"/>
                </a:lnTo>
                <a:lnTo>
                  <a:pt x="1287665" y="172008"/>
                </a:lnTo>
                <a:lnTo>
                  <a:pt x="1309090" y="168402"/>
                </a:lnTo>
                <a:lnTo>
                  <a:pt x="1330426" y="172224"/>
                </a:lnTo>
                <a:lnTo>
                  <a:pt x="1346415" y="183502"/>
                </a:lnTo>
                <a:lnTo>
                  <a:pt x="1356448" y="201917"/>
                </a:lnTo>
                <a:lnTo>
                  <a:pt x="1359916" y="227190"/>
                </a:lnTo>
                <a:lnTo>
                  <a:pt x="1359916" y="341566"/>
                </a:lnTo>
                <a:lnTo>
                  <a:pt x="1362151" y="352742"/>
                </a:lnTo>
                <a:lnTo>
                  <a:pt x="1368259" y="361823"/>
                </a:lnTo>
                <a:lnTo>
                  <a:pt x="1377353" y="367931"/>
                </a:lnTo>
                <a:lnTo>
                  <a:pt x="1388516" y="370166"/>
                </a:lnTo>
                <a:lnTo>
                  <a:pt x="1429829" y="370166"/>
                </a:lnTo>
                <a:lnTo>
                  <a:pt x="1429829" y="203352"/>
                </a:lnTo>
                <a:close/>
              </a:path>
            </a:pathLst>
          </a:custGeom>
          <a:solidFill>
            <a:srgbClr val="09091C"/>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35" name="object 17">
            <a:extLst>
              <a:ext uri="{FF2B5EF4-FFF2-40B4-BE49-F238E27FC236}">
                <a16:creationId xmlns:a16="http://schemas.microsoft.com/office/drawing/2014/main" id="{1313EB09-32CD-134D-BD15-3B049F18FB30}"/>
              </a:ext>
            </a:extLst>
          </p:cNvPr>
          <p:cNvSpPr/>
          <p:nvPr/>
        </p:nvSpPr>
        <p:spPr>
          <a:xfrm>
            <a:off x="1748740" y="514606"/>
            <a:ext cx="7316" cy="344633"/>
          </a:xfrm>
          <a:custGeom>
            <a:avLst/>
            <a:gdLst/>
            <a:ahLst/>
            <a:cxnLst/>
            <a:rect l="l" t="t" r="r" b="b"/>
            <a:pathLst>
              <a:path w="12064" h="568325">
                <a:moveTo>
                  <a:pt x="11455" y="0"/>
                </a:moveTo>
                <a:lnTo>
                  <a:pt x="0" y="0"/>
                </a:lnTo>
                <a:lnTo>
                  <a:pt x="0" y="568213"/>
                </a:lnTo>
                <a:lnTo>
                  <a:pt x="11455" y="568213"/>
                </a:lnTo>
                <a:lnTo>
                  <a:pt x="11455"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nvGrpSpPr>
          <p:cNvPr id="39" name="object 18">
            <a:extLst>
              <a:ext uri="{FF2B5EF4-FFF2-40B4-BE49-F238E27FC236}">
                <a16:creationId xmlns:a16="http://schemas.microsoft.com/office/drawing/2014/main" id="{366999F4-5C92-6247-9466-D6C69BD84AAE}"/>
              </a:ext>
            </a:extLst>
          </p:cNvPr>
          <p:cNvGrpSpPr/>
          <p:nvPr/>
        </p:nvGrpSpPr>
        <p:grpSpPr>
          <a:xfrm>
            <a:off x="2000537" y="522086"/>
            <a:ext cx="1388158" cy="329615"/>
            <a:chOff x="3298328" y="860958"/>
            <a:chExt cx="2289175" cy="543560"/>
          </a:xfrm>
        </p:grpSpPr>
        <p:sp>
          <p:nvSpPr>
            <p:cNvPr id="40" name="object 19">
              <a:extLst>
                <a:ext uri="{FF2B5EF4-FFF2-40B4-BE49-F238E27FC236}">
                  <a16:creationId xmlns:a16="http://schemas.microsoft.com/office/drawing/2014/main" id="{485AF105-C311-6F47-8477-1B007D5B10B3}"/>
                </a:ext>
              </a:extLst>
            </p:cNvPr>
            <p:cNvSpPr/>
            <p:nvPr/>
          </p:nvSpPr>
          <p:spPr>
            <a:xfrm>
              <a:off x="3298328" y="860958"/>
              <a:ext cx="2289175" cy="543560"/>
            </a:xfrm>
            <a:custGeom>
              <a:avLst/>
              <a:gdLst/>
              <a:ahLst/>
              <a:cxnLst/>
              <a:rect l="l" t="t" r="r" b="b"/>
              <a:pathLst>
                <a:path w="2289175" h="543560">
                  <a:moveTo>
                    <a:pt x="2288883" y="0"/>
                  </a:moveTo>
                  <a:lnTo>
                    <a:pt x="0" y="0"/>
                  </a:lnTo>
                  <a:lnTo>
                    <a:pt x="0" y="543554"/>
                  </a:lnTo>
                  <a:lnTo>
                    <a:pt x="2288883" y="543554"/>
                  </a:lnTo>
                  <a:lnTo>
                    <a:pt x="2288883"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1" name="object 20">
              <a:extLst>
                <a:ext uri="{FF2B5EF4-FFF2-40B4-BE49-F238E27FC236}">
                  <a16:creationId xmlns:a16="http://schemas.microsoft.com/office/drawing/2014/main" id="{6B3AFFA9-417F-C341-AF14-06F1D2F9D637}"/>
                </a:ext>
              </a:extLst>
            </p:cNvPr>
            <p:cNvSpPr/>
            <p:nvPr/>
          </p:nvSpPr>
          <p:spPr>
            <a:xfrm>
              <a:off x="3593307" y="1060761"/>
              <a:ext cx="1646555" cy="159385"/>
            </a:xfrm>
            <a:custGeom>
              <a:avLst/>
              <a:gdLst/>
              <a:ahLst/>
              <a:cxnLst/>
              <a:rect l="l" t="t" r="r" b="b"/>
              <a:pathLst>
                <a:path w="1646554" h="159384">
                  <a:moveTo>
                    <a:pt x="76500" y="0"/>
                  </a:moveTo>
                  <a:lnTo>
                    <a:pt x="46908" y="5209"/>
                  </a:lnTo>
                  <a:lnTo>
                    <a:pt x="22571" y="20491"/>
                  </a:lnTo>
                  <a:lnTo>
                    <a:pt x="6073" y="45322"/>
                  </a:lnTo>
                  <a:lnTo>
                    <a:pt x="0" y="79180"/>
                  </a:lnTo>
                  <a:lnTo>
                    <a:pt x="6073" y="113200"/>
                  </a:lnTo>
                  <a:lnTo>
                    <a:pt x="22571" y="138172"/>
                  </a:lnTo>
                  <a:lnTo>
                    <a:pt x="46908" y="153553"/>
                  </a:lnTo>
                  <a:lnTo>
                    <a:pt x="76500" y="158801"/>
                  </a:lnTo>
                  <a:lnTo>
                    <a:pt x="97159" y="156364"/>
                  </a:lnTo>
                  <a:lnTo>
                    <a:pt x="115505" y="149151"/>
                  </a:lnTo>
                  <a:lnTo>
                    <a:pt x="130641" y="137310"/>
                  </a:lnTo>
                  <a:lnTo>
                    <a:pt x="136108" y="129221"/>
                  </a:lnTo>
                  <a:lnTo>
                    <a:pt x="76500" y="129221"/>
                  </a:lnTo>
                  <a:lnTo>
                    <a:pt x="59347" y="125749"/>
                  </a:lnTo>
                  <a:lnTo>
                    <a:pt x="45675" y="115792"/>
                  </a:lnTo>
                  <a:lnTo>
                    <a:pt x="36630" y="100039"/>
                  </a:lnTo>
                  <a:lnTo>
                    <a:pt x="33360" y="79180"/>
                  </a:lnTo>
                  <a:lnTo>
                    <a:pt x="36630" y="58478"/>
                  </a:lnTo>
                  <a:lnTo>
                    <a:pt x="45675" y="42867"/>
                  </a:lnTo>
                  <a:lnTo>
                    <a:pt x="59347" y="33013"/>
                  </a:lnTo>
                  <a:lnTo>
                    <a:pt x="76500" y="29580"/>
                  </a:lnTo>
                  <a:lnTo>
                    <a:pt x="136899" y="29580"/>
                  </a:lnTo>
                  <a:lnTo>
                    <a:pt x="127294" y="17638"/>
                  </a:lnTo>
                  <a:lnTo>
                    <a:pt x="112755" y="7838"/>
                  </a:lnTo>
                  <a:lnTo>
                    <a:pt x="95546" y="1959"/>
                  </a:lnTo>
                  <a:lnTo>
                    <a:pt x="76500" y="0"/>
                  </a:lnTo>
                  <a:close/>
                </a:path>
                <a:path w="1646554" h="159384">
                  <a:moveTo>
                    <a:pt x="116530" y="103640"/>
                  </a:moveTo>
                  <a:lnTo>
                    <a:pt x="109682" y="113830"/>
                  </a:lnTo>
                  <a:lnTo>
                    <a:pt x="100602" y="121936"/>
                  </a:lnTo>
                  <a:lnTo>
                    <a:pt x="89479" y="127288"/>
                  </a:lnTo>
                  <a:lnTo>
                    <a:pt x="76500" y="129221"/>
                  </a:lnTo>
                  <a:lnTo>
                    <a:pt x="136108" y="129221"/>
                  </a:lnTo>
                  <a:lnTo>
                    <a:pt x="141671" y="120991"/>
                  </a:lnTo>
                  <a:lnTo>
                    <a:pt x="116530" y="103640"/>
                  </a:lnTo>
                  <a:close/>
                </a:path>
                <a:path w="1646554" h="159384">
                  <a:moveTo>
                    <a:pt x="136899" y="29580"/>
                  </a:moveTo>
                  <a:lnTo>
                    <a:pt x="76500" y="29580"/>
                  </a:lnTo>
                  <a:lnTo>
                    <a:pt x="88419" y="31179"/>
                  </a:lnTo>
                  <a:lnTo>
                    <a:pt x="98770" y="35697"/>
                  </a:lnTo>
                  <a:lnTo>
                    <a:pt x="107494" y="42717"/>
                  </a:lnTo>
                  <a:lnTo>
                    <a:pt x="114530" y="51820"/>
                  </a:lnTo>
                  <a:lnTo>
                    <a:pt x="138330" y="31360"/>
                  </a:lnTo>
                  <a:lnTo>
                    <a:pt x="136899" y="29580"/>
                  </a:lnTo>
                  <a:close/>
                </a:path>
                <a:path w="1646554" h="159384">
                  <a:moveTo>
                    <a:pt x="219951" y="2670"/>
                  </a:moveTo>
                  <a:lnTo>
                    <a:pt x="188811" y="2670"/>
                  </a:lnTo>
                  <a:lnTo>
                    <a:pt x="188811" y="156131"/>
                  </a:lnTo>
                  <a:lnTo>
                    <a:pt x="278221" y="156131"/>
                  </a:lnTo>
                  <a:lnTo>
                    <a:pt x="278221" y="127210"/>
                  </a:lnTo>
                  <a:lnTo>
                    <a:pt x="219951" y="127210"/>
                  </a:lnTo>
                  <a:lnTo>
                    <a:pt x="219951" y="2670"/>
                  </a:lnTo>
                  <a:close/>
                </a:path>
                <a:path w="1646554" h="159384">
                  <a:moveTo>
                    <a:pt x="360952" y="2670"/>
                  </a:moveTo>
                  <a:lnTo>
                    <a:pt x="329811" y="2670"/>
                  </a:lnTo>
                  <a:lnTo>
                    <a:pt x="329811" y="156131"/>
                  </a:lnTo>
                  <a:lnTo>
                    <a:pt x="360952" y="156131"/>
                  </a:lnTo>
                  <a:lnTo>
                    <a:pt x="360952" y="2670"/>
                  </a:lnTo>
                  <a:close/>
                </a:path>
                <a:path w="1646554" h="159384">
                  <a:moveTo>
                    <a:pt x="524413" y="2670"/>
                  </a:moveTo>
                  <a:lnTo>
                    <a:pt x="425002" y="2670"/>
                  </a:lnTo>
                  <a:lnTo>
                    <a:pt x="425002" y="156131"/>
                  </a:lnTo>
                  <a:lnTo>
                    <a:pt x="524413" y="156131"/>
                  </a:lnTo>
                  <a:lnTo>
                    <a:pt x="524413" y="127210"/>
                  </a:lnTo>
                  <a:lnTo>
                    <a:pt x="456132" y="127210"/>
                  </a:lnTo>
                  <a:lnTo>
                    <a:pt x="456132" y="90070"/>
                  </a:lnTo>
                  <a:lnTo>
                    <a:pt x="515293" y="90070"/>
                  </a:lnTo>
                  <a:lnTo>
                    <a:pt x="515293" y="64940"/>
                  </a:lnTo>
                  <a:lnTo>
                    <a:pt x="456132" y="64940"/>
                  </a:lnTo>
                  <a:lnTo>
                    <a:pt x="456132" y="31360"/>
                  </a:lnTo>
                  <a:lnTo>
                    <a:pt x="524413" y="31360"/>
                  </a:lnTo>
                  <a:lnTo>
                    <a:pt x="524413" y="2670"/>
                  </a:lnTo>
                  <a:close/>
                </a:path>
                <a:path w="1646554" h="159384">
                  <a:moveTo>
                    <a:pt x="616483" y="2670"/>
                  </a:moveTo>
                  <a:lnTo>
                    <a:pt x="581123" y="2670"/>
                  </a:lnTo>
                  <a:lnTo>
                    <a:pt x="581123" y="156131"/>
                  </a:lnTo>
                  <a:lnTo>
                    <a:pt x="610253" y="156131"/>
                  </a:lnTo>
                  <a:lnTo>
                    <a:pt x="610253" y="56270"/>
                  </a:lnTo>
                  <a:lnTo>
                    <a:pt x="647858" y="56270"/>
                  </a:lnTo>
                  <a:lnTo>
                    <a:pt x="616483" y="2670"/>
                  </a:lnTo>
                  <a:close/>
                </a:path>
                <a:path w="1646554" h="159384">
                  <a:moveTo>
                    <a:pt x="647858" y="56270"/>
                  </a:moveTo>
                  <a:lnTo>
                    <a:pt x="612264" y="56270"/>
                  </a:lnTo>
                  <a:lnTo>
                    <a:pt x="670754" y="156131"/>
                  </a:lnTo>
                  <a:lnTo>
                    <a:pt x="706334" y="156131"/>
                  </a:lnTo>
                  <a:lnTo>
                    <a:pt x="706334" y="102970"/>
                  </a:lnTo>
                  <a:lnTo>
                    <a:pt x="675194" y="102970"/>
                  </a:lnTo>
                  <a:lnTo>
                    <a:pt x="647858" y="56270"/>
                  </a:lnTo>
                  <a:close/>
                </a:path>
                <a:path w="1646554" h="159384">
                  <a:moveTo>
                    <a:pt x="706334" y="2670"/>
                  </a:moveTo>
                  <a:lnTo>
                    <a:pt x="676974" y="2670"/>
                  </a:lnTo>
                  <a:lnTo>
                    <a:pt x="676974" y="102970"/>
                  </a:lnTo>
                  <a:lnTo>
                    <a:pt x="706334" y="102970"/>
                  </a:lnTo>
                  <a:lnTo>
                    <a:pt x="706334" y="2670"/>
                  </a:lnTo>
                  <a:close/>
                </a:path>
                <a:path w="1646554" h="159384">
                  <a:moveTo>
                    <a:pt x="829765" y="31360"/>
                  </a:moveTo>
                  <a:lnTo>
                    <a:pt x="798624" y="31360"/>
                  </a:lnTo>
                  <a:lnTo>
                    <a:pt x="798624" y="156131"/>
                  </a:lnTo>
                  <a:lnTo>
                    <a:pt x="829765" y="156131"/>
                  </a:lnTo>
                  <a:lnTo>
                    <a:pt x="829765" y="31360"/>
                  </a:lnTo>
                  <a:close/>
                </a:path>
                <a:path w="1646554" h="159384">
                  <a:moveTo>
                    <a:pt x="873135" y="2670"/>
                  </a:moveTo>
                  <a:lnTo>
                    <a:pt x="755264" y="2670"/>
                  </a:lnTo>
                  <a:lnTo>
                    <a:pt x="755264" y="31360"/>
                  </a:lnTo>
                  <a:lnTo>
                    <a:pt x="873135" y="31360"/>
                  </a:lnTo>
                  <a:lnTo>
                    <a:pt x="873135" y="2670"/>
                  </a:lnTo>
                  <a:close/>
                </a:path>
                <a:path w="1646554" h="159384">
                  <a:moveTo>
                    <a:pt x="1022586" y="2670"/>
                  </a:moveTo>
                  <a:lnTo>
                    <a:pt x="991446" y="2670"/>
                  </a:lnTo>
                  <a:lnTo>
                    <a:pt x="991446" y="156131"/>
                  </a:lnTo>
                  <a:lnTo>
                    <a:pt x="1080857" y="156131"/>
                  </a:lnTo>
                  <a:lnTo>
                    <a:pt x="1080857" y="127210"/>
                  </a:lnTo>
                  <a:lnTo>
                    <a:pt x="1022586" y="127210"/>
                  </a:lnTo>
                  <a:lnTo>
                    <a:pt x="1022586" y="2670"/>
                  </a:lnTo>
                  <a:close/>
                </a:path>
                <a:path w="1646554" h="159384">
                  <a:moveTo>
                    <a:pt x="1188717" y="0"/>
                  </a:moveTo>
                  <a:lnTo>
                    <a:pt x="1158240" y="5209"/>
                  </a:lnTo>
                  <a:lnTo>
                    <a:pt x="1133037" y="20491"/>
                  </a:lnTo>
                  <a:lnTo>
                    <a:pt x="1115882" y="45322"/>
                  </a:lnTo>
                  <a:lnTo>
                    <a:pt x="1109547" y="79180"/>
                  </a:lnTo>
                  <a:lnTo>
                    <a:pt x="1115882" y="113200"/>
                  </a:lnTo>
                  <a:lnTo>
                    <a:pt x="1133037" y="138172"/>
                  </a:lnTo>
                  <a:lnTo>
                    <a:pt x="1158240" y="153553"/>
                  </a:lnTo>
                  <a:lnTo>
                    <a:pt x="1188717" y="158801"/>
                  </a:lnTo>
                  <a:lnTo>
                    <a:pt x="1218975" y="153553"/>
                  </a:lnTo>
                  <a:lnTo>
                    <a:pt x="1244123" y="138172"/>
                  </a:lnTo>
                  <a:lnTo>
                    <a:pt x="1250282" y="129221"/>
                  </a:lnTo>
                  <a:lnTo>
                    <a:pt x="1188717" y="129221"/>
                  </a:lnTo>
                  <a:lnTo>
                    <a:pt x="1170772" y="125718"/>
                  </a:lnTo>
                  <a:lnTo>
                    <a:pt x="1156223" y="115709"/>
                  </a:lnTo>
                  <a:lnTo>
                    <a:pt x="1146469" y="99947"/>
                  </a:lnTo>
                  <a:lnTo>
                    <a:pt x="1142907" y="79180"/>
                  </a:lnTo>
                  <a:lnTo>
                    <a:pt x="1146469" y="58576"/>
                  </a:lnTo>
                  <a:lnTo>
                    <a:pt x="1156223" y="42954"/>
                  </a:lnTo>
                  <a:lnTo>
                    <a:pt x="1170772" y="33045"/>
                  </a:lnTo>
                  <a:lnTo>
                    <a:pt x="1188717" y="29580"/>
                  </a:lnTo>
                  <a:lnTo>
                    <a:pt x="1250412" y="29580"/>
                  </a:lnTo>
                  <a:lnTo>
                    <a:pt x="1244123" y="20491"/>
                  </a:lnTo>
                  <a:lnTo>
                    <a:pt x="1218975" y="5209"/>
                  </a:lnTo>
                  <a:lnTo>
                    <a:pt x="1188717" y="0"/>
                  </a:lnTo>
                  <a:close/>
                </a:path>
                <a:path w="1646554" h="159384">
                  <a:moveTo>
                    <a:pt x="1250412" y="29580"/>
                  </a:moveTo>
                  <a:lnTo>
                    <a:pt x="1188717" y="29580"/>
                  </a:lnTo>
                  <a:lnTo>
                    <a:pt x="1206408" y="33045"/>
                  </a:lnTo>
                  <a:lnTo>
                    <a:pt x="1220826" y="42954"/>
                  </a:lnTo>
                  <a:lnTo>
                    <a:pt x="1230532" y="58576"/>
                  </a:lnTo>
                  <a:lnTo>
                    <a:pt x="1234088" y="79180"/>
                  </a:lnTo>
                  <a:lnTo>
                    <a:pt x="1230532" y="99947"/>
                  </a:lnTo>
                  <a:lnTo>
                    <a:pt x="1220826" y="115709"/>
                  </a:lnTo>
                  <a:lnTo>
                    <a:pt x="1206408" y="125718"/>
                  </a:lnTo>
                  <a:lnTo>
                    <a:pt x="1188717" y="129221"/>
                  </a:lnTo>
                  <a:lnTo>
                    <a:pt x="1250282" y="129221"/>
                  </a:lnTo>
                  <a:lnTo>
                    <a:pt x="1261305" y="113200"/>
                  </a:lnTo>
                  <a:lnTo>
                    <a:pt x="1267668" y="79180"/>
                  </a:lnTo>
                  <a:lnTo>
                    <a:pt x="1261305" y="45322"/>
                  </a:lnTo>
                  <a:lnTo>
                    <a:pt x="1250412" y="29580"/>
                  </a:lnTo>
                  <a:close/>
                </a:path>
                <a:path w="1646554" h="159384">
                  <a:moveTo>
                    <a:pt x="1382868" y="0"/>
                  </a:moveTo>
                  <a:lnTo>
                    <a:pt x="1351009" y="5366"/>
                  </a:lnTo>
                  <a:lnTo>
                    <a:pt x="1325797" y="20907"/>
                  </a:lnTo>
                  <a:lnTo>
                    <a:pt x="1309216" y="45790"/>
                  </a:lnTo>
                  <a:lnTo>
                    <a:pt x="1303248" y="79180"/>
                  </a:lnTo>
                  <a:lnTo>
                    <a:pt x="1309121" y="112542"/>
                  </a:lnTo>
                  <a:lnTo>
                    <a:pt x="1325546" y="137587"/>
                  </a:lnTo>
                  <a:lnTo>
                    <a:pt x="1350726" y="153334"/>
                  </a:lnTo>
                  <a:lnTo>
                    <a:pt x="1382868" y="158801"/>
                  </a:lnTo>
                  <a:lnTo>
                    <a:pt x="1411627" y="154540"/>
                  </a:lnTo>
                  <a:lnTo>
                    <a:pt x="1434775" y="141397"/>
                  </a:lnTo>
                  <a:lnTo>
                    <a:pt x="1442800" y="129660"/>
                  </a:lnTo>
                  <a:lnTo>
                    <a:pt x="1383758" y="129660"/>
                  </a:lnTo>
                  <a:lnTo>
                    <a:pt x="1363819" y="125991"/>
                  </a:lnTo>
                  <a:lnTo>
                    <a:pt x="1349008" y="115649"/>
                  </a:lnTo>
                  <a:lnTo>
                    <a:pt x="1339785" y="99635"/>
                  </a:lnTo>
                  <a:lnTo>
                    <a:pt x="1336608" y="78950"/>
                  </a:lnTo>
                  <a:lnTo>
                    <a:pt x="1339886" y="58630"/>
                  </a:lnTo>
                  <a:lnTo>
                    <a:pt x="1349148" y="42980"/>
                  </a:lnTo>
                  <a:lnTo>
                    <a:pt x="1363541" y="32918"/>
                  </a:lnTo>
                  <a:lnTo>
                    <a:pt x="1382209" y="29360"/>
                  </a:lnTo>
                  <a:lnTo>
                    <a:pt x="1443120" y="29360"/>
                  </a:lnTo>
                  <a:lnTo>
                    <a:pt x="1444479" y="28250"/>
                  </a:lnTo>
                  <a:lnTo>
                    <a:pt x="1432787" y="16326"/>
                  </a:lnTo>
                  <a:lnTo>
                    <a:pt x="1418342" y="7450"/>
                  </a:lnTo>
                  <a:lnTo>
                    <a:pt x="1401564" y="1910"/>
                  </a:lnTo>
                  <a:lnTo>
                    <a:pt x="1382868" y="0"/>
                  </a:lnTo>
                  <a:close/>
                </a:path>
                <a:path w="1646554" h="159384">
                  <a:moveTo>
                    <a:pt x="1379539" y="71170"/>
                  </a:moveTo>
                  <a:lnTo>
                    <a:pt x="1379539" y="95630"/>
                  </a:lnTo>
                  <a:lnTo>
                    <a:pt x="1425799" y="95860"/>
                  </a:lnTo>
                  <a:lnTo>
                    <a:pt x="1421293" y="110900"/>
                  </a:lnTo>
                  <a:lnTo>
                    <a:pt x="1412117" y="121434"/>
                  </a:lnTo>
                  <a:lnTo>
                    <a:pt x="1399273" y="127632"/>
                  </a:lnTo>
                  <a:lnTo>
                    <a:pt x="1383758" y="129660"/>
                  </a:lnTo>
                  <a:lnTo>
                    <a:pt x="1442800" y="129660"/>
                  </a:lnTo>
                  <a:lnTo>
                    <a:pt x="1450207" y="118828"/>
                  </a:lnTo>
                  <a:lnTo>
                    <a:pt x="1455819" y="86290"/>
                  </a:lnTo>
                  <a:lnTo>
                    <a:pt x="1455819" y="71390"/>
                  </a:lnTo>
                  <a:lnTo>
                    <a:pt x="1379539" y="71170"/>
                  </a:lnTo>
                  <a:close/>
                </a:path>
                <a:path w="1646554" h="159384">
                  <a:moveTo>
                    <a:pt x="1443120" y="29360"/>
                  </a:moveTo>
                  <a:lnTo>
                    <a:pt x="1382209" y="29360"/>
                  </a:lnTo>
                  <a:lnTo>
                    <a:pt x="1394185" y="30746"/>
                  </a:lnTo>
                  <a:lnTo>
                    <a:pt x="1404475" y="34612"/>
                  </a:lnTo>
                  <a:lnTo>
                    <a:pt x="1413139" y="40523"/>
                  </a:lnTo>
                  <a:lnTo>
                    <a:pt x="1420239" y="48040"/>
                  </a:lnTo>
                  <a:lnTo>
                    <a:pt x="1443120" y="29360"/>
                  </a:lnTo>
                  <a:close/>
                </a:path>
                <a:path w="1646554" h="159384">
                  <a:moveTo>
                    <a:pt x="1567470" y="0"/>
                  </a:moveTo>
                  <a:lnTo>
                    <a:pt x="1536987" y="5209"/>
                  </a:lnTo>
                  <a:lnTo>
                    <a:pt x="1511781" y="20491"/>
                  </a:lnTo>
                  <a:lnTo>
                    <a:pt x="1494624" y="45322"/>
                  </a:lnTo>
                  <a:lnTo>
                    <a:pt x="1488289" y="79180"/>
                  </a:lnTo>
                  <a:lnTo>
                    <a:pt x="1494624" y="113200"/>
                  </a:lnTo>
                  <a:lnTo>
                    <a:pt x="1511781" y="138172"/>
                  </a:lnTo>
                  <a:lnTo>
                    <a:pt x="1536987" y="153553"/>
                  </a:lnTo>
                  <a:lnTo>
                    <a:pt x="1567470" y="158801"/>
                  </a:lnTo>
                  <a:lnTo>
                    <a:pt x="1597723" y="153553"/>
                  </a:lnTo>
                  <a:lnTo>
                    <a:pt x="1622872" y="138172"/>
                  </a:lnTo>
                  <a:lnTo>
                    <a:pt x="1629032" y="129221"/>
                  </a:lnTo>
                  <a:lnTo>
                    <a:pt x="1567470" y="129221"/>
                  </a:lnTo>
                  <a:lnTo>
                    <a:pt x="1549519" y="125718"/>
                  </a:lnTo>
                  <a:lnTo>
                    <a:pt x="1534967" y="115709"/>
                  </a:lnTo>
                  <a:lnTo>
                    <a:pt x="1525212" y="99947"/>
                  </a:lnTo>
                  <a:lnTo>
                    <a:pt x="1521650" y="79180"/>
                  </a:lnTo>
                  <a:lnTo>
                    <a:pt x="1525212" y="58576"/>
                  </a:lnTo>
                  <a:lnTo>
                    <a:pt x="1534967" y="42954"/>
                  </a:lnTo>
                  <a:lnTo>
                    <a:pt x="1549519" y="33045"/>
                  </a:lnTo>
                  <a:lnTo>
                    <a:pt x="1567470" y="29580"/>
                  </a:lnTo>
                  <a:lnTo>
                    <a:pt x="1629162" y="29580"/>
                  </a:lnTo>
                  <a:lnTo>
                    <a:pt x="1622872" y="20491"/>
                  </a:lnTo>
                  <a:lnTo>
                    <a:pt x="1597723" y="5209"/>
                  </a:lnTo>
                  <a:lnTo>
                    <a:pt x="1567470" y="0"/>
                  </a:lnTo>
                  <a:close/>
                </a:path>
                <a:path w="1646554" h="159384">
                  <a:moveTo>
                    <a:pt x="1629162" y="29580"/>
                  </a:moveTo>
                  <a:lnTo>
                    <a:pt x="1567470" y="29580"/>
                  </a:lnTo>
                  <a:lnTo>
                    <a:pt x="1585159" y="33045"/>
                  </a:lnTo>
                  <a:lnTo>
                    <a:pt x="1599574" y="42954"/>
                  </a:lnTo>
                  <a:lnTo>
                    <a:pt x="1609276" y="58576"/>
                  </a:lnTo>
                  <a:lnTo>
                    <a:pt x="1612830" y="79180"/>
                  </a:lnTo>
                  <a:lnTo>
                    <a:pt x="1609276" y="99947"/>
                  </a:lnTo>
                  <a:lnTo>
                    <a:pt x="1599574" y="115709"/>
                  </a:lnTo>
                  <a:lnTo>
                    <a:pt x="1585159" y="125718"/>
                  </a:lnTo>
                  <a:lnTo>
                    <a:pt x="1567470" y="129221"/>
                  </a:lnTo>
                  <a:lnTo>
                    <a:pt x="1629032" y="129221"/>
                  </a:lnTo>
                  <a:lnTo>
                    <a:pt x="1640057" y="113200"/>
                  </a:lnTo>
                  <a:lnTo>
                    <a:pt x="1646421" y="79180"/>
                  </a:lnTo>
                  <a:lnTo>
                    <a:pt x="1640057" y="45322"/>
                  </a:lnTo>
                  <a:lnTo>
                    <a:pt x="1629162" y="29580"/>
                  </a:lnTo>
                  <a:close/>
                </a:path>
              </a:pathLst>
            </a:custGeom>
            <a:solidFill>
              <a:srgbClr val="FFFFFF"/>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grpSp>
        <p:nvGrpSpPr>
          <p:cNvPr id="21" name="object 21"/>
          <p:cNvGrpSpPr/>
          <p:nvPr/>
        </p:nvGrpSpPr>
        <p:grpSpPr>
          <a:xfrm>
            <a:off x="428" y="0"/>
            <a:ext cx="1352732" cy="1352732"/>
            <a:chOff x="0" y="0"/>
            <a:chExt cx="2230755" cy="2230755"/>
          </a:xfrm>
        </p:grpSpPr>
        <p:sp>
          <p:nvSpPr>
            <p:cNvPr id="22" name="object 22"/>
            <p:cNvSpPr/>
            <p:nvPr/>
          </p:nvSpPr>
          <p:spPr>
            <a:xfrm>
              <a:off x="0" y="0"/>
              <a:ext cx="2230755" cy="2230755"/>
            </a:xfrm>
            <a:custGeom>
              <a:avLst/>
              <a:gdLst/>
              <a:ahLst/>
              <a:cxnLst/>
              <a:rect l="l" t="t" r="r" b="b"/>
              <a:pathLst>
                <a:path w="2230755" h="2230755">
                  <a:moveTo>
                    <a:pt x="2230371" y="0"/>
                  </a:moveTo>
                  <a:lnTo>
                    <a:pt x="0" y="0"/>
                  </a:lnTo>
                  <a:lnTo>
                    <a:pt x="0" y="2230371"/>
                  </a:lnTo>
                  <a:lnTo>
                    <a:pt x="2230371" y="0"/>
                  </a:lnTo>
                  <a:close/>
                </a:path>
              </a:pathLst>
            </a:custGeom>
            <a:solidFill>
              <a:srgbClr val="EB4536"/>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pic>
          <p:nvPicPr>
            <p:cNvPr id="23" name="object 23"/>
            <p:cNvPicPr/>
            <p:nvPr/>
          </p:nvPicPr>
          <p:blipFill>
            <a:blip r:embed="rId3" cstate="print"/>
            <a:stretch>
              <a:fillRect/>
            </a:stretch>
          </p:blipFill>
          <p:spPr>
            <a:xfrm>
              <a:off x="125993" y="91131"/>
              <a:ext cx="1482972" cy="1493181"/>
            </a:xfrm>
            <a:prstGeom prst="rect">
              <a:avLst/>
            </a:prstGeom>
          </p:spPr>
        </p:pic>
      </p:grpSp>
      <p:sp>
        <p:nvSpPr>
          <p:cNvPr id="42" name="Rectangle 41">
            <a:extLst>
              <a:ext uri="{FF2B5EF4-FFF2-40B4-BE49-F238E27FC236}">
                <a16:creationId xmlns:a16="http://schemas.microsoft.com/office/drawing/2014/main" id="{66F3C19D-2071-1D40-986A-C184D40C98AD}"/>
              </a:ext>
            </a:extLst>
          </p:cNvPr>
          <p:cNvSpPr/>
          <p:nvPr/>
        </p:nvSpPr>
        <p:spPr>
          <a:xfrm>
            <a:off x="5467729" y="-2423822"/>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43" name="Rectangle 42">
            <a:extLst>
              <a:ext uri="{FF2B5EF4-FFF2-40B4-BE49-F238E27FC236}">
                <a16:creationId xmlns:a16="http://schemas.microsoft.com/office/drawing/2014/main" id="{0141E0CF-8254-C741-B299-E96B07B3B41E}"/>
              </a:ext>
            </a:extLst>
          </p:cNvPr>
          <p:cNvSpPr/>
          <p:nvPr/>
        </p:nvSpPr>
        <p:spPr>
          <a:xfrm rot="5400000">
            <a:off x="9645438" y="507867"/>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44" name="object 11">
            <a:extLst>
              <a:ext uri="{FF2B5EF4-FFF2-40B4-BE49-F238E27FC236}">
                <a16:creationId xmlns:a16="http://schemas.microsoft.com/office/drawing/2014/main" id="{CD1F1AE8-2C1C-5245-A48F-C21C6799CEBA}"/>
              </a:ext>
            </a:extLst>
          </p:cNvPr>
          <p:cNvSpPr txBox="1"/>
          <p:nvPr/>
        </p:nvSpPr>
        <p:spPr>
          <a:xfrm>
            <a:off x="6199933" y="5023711"/>
            <a:ext cx="1641910" cy="1264719"/>
          </a:xfrm>
          <a:prstGeom prst="rect">
            <a:avLst/>
          </a:prstGeom>
        </p:spPr>
        <p:txBody>
          <a:bodyPr vert="horz" wrap="square" lIns="0" tIns="7316" rIns="0" bIns="0" rtlCol="0">
            <a:spAutoFit/>
          </a:bodyPr>
          <a:lstStyle/>
          <a:p>
            <a:pPr marL="7701" marR="147479" defTabSz="554492">
              <a:lnSpc>
                <a:spcPct val="130000"/>
              </a:lnSpc>
              <a:spcBef>
                <a:spcPts val="58"/>
              </a:spcBef>
              <a:spcAft>
                <a:spcPts val="546"/>
              </a:spcAft>
            </a:pPr>
            <a:r>
              <a:rPr sz="1092" spc="21" dirty="0">
                <a:solidFill>
                  <a:srgbClr val="151527"/>
                </a:solidFill>
                <a:latin typeface="SlalomSans-Light"/>
                <a:cs typeface="SlalomSans-Light"/>
              </a:rPr>
              <a:t>Cloud </a:t>
            </a:r>
            <a:r>
              <a:rPr sz="1092" spc="18" dirty="0">
                <a:solidFill>
                  <a:srgbClr val="151527"/>
                </a:solidFill>
                <a:latin typeface="SlalomSans-Light"/>
                <a:cs typeface="SlalomSans-Light"/>
              </a:rPr>
              <a:t>platform </a:t>
            </a:r>
            <a:r>
              <a:rPr sz="1092" spc="-240" dirty="0">
                <a:solidFill>
                  <a:srgbClr val="151527"/>
                </a:solidFill>
                <a:latin typeface="SlalomSans-Light"/>
                <a:cs typeface="SlalomSans-Light"/>
              </a:rPr>
              <a:t> </a:t>
            </a:r>
            <a:r>
              <a:rPr sz="1092" spc="15" dirty="0">
                <a:solidFill>
                  <a:srgbClr val="151527"/>
                </a:solidFill>
                <a:latin typeface="SlalomSans-Light"/>
                <a:cs typeface="SlalomSans-Light"/>
              </a:rPr>
              <a:t>architecture</a:t>
            </a:r>
            <a:endParaRPr sz="1092" dirty="0">
              <a:solidFill>
                <a:srgbClr val="1E1E1E"/>
              </a:solidFill>
              <a:latin typeface="SlalomSans-Light"/>
              <a:cs typeface="SlalomSans-Light"/>
            </a:endParaRPr>
          </a:p>
          <a:p>
            <a:pPr marL="7701" marR="3081" defTabSz="554492">
              <a:lnSpc>
                <a:spcPct val="130000"/>
              </a:lnSpc>
              <a:spcAft>
                <a:spcPts val="546"/>
              </a:spcAft>
            </a:pPr>
            <a:r>
              <a:rPr sz="1092" spc="18" dirty="0">
                <a:solidFill>
                  <a:srgbClr val="151527"/>
                </a:solidFill>
                <a:latin typeface="SlalomSans-Light"/>
                <a:cs typeface="SlalomSans-Light"/>
              </a:rPr>
              <a:t>Machine </a:t>
            </a:r>
            <a:r>
              <a:rPr sz="1092" spc="24" dirty="0">
                <a:solidFill>
                  <a:srgbClr val="151527"/>
                </a:solidFill>
                <a:latin typeface="SlalomSans-Light"/>
                <a:cs typeface="SlalomSans-Light"/>
              </a:rPr>
              <a:t>learning</a:t>
            </a:r>
          </a:p>
          <a:p>
            <a:pPr marL="7701" marR="3081" defTabSz="554492">
              <a:lnSpc>
                <a:spcPct val="130000"/>
              </a:lnSpc>
              <a:spcAft>
                <a:spcPts val="546"/>
              </a:spcAft>
            </a:pPr>
            <a:r>
              <a:rPr lang="en-US" sz="1092" spc="21" dirty="0">
                <a:solidFill>
                  <a:srgbClr val="151527"/>
                </a:solidFill>
                <a:latin typeface="SlalomSans-Light"/>
                <a:cs typeface="SlalomSans-Light"/>
              </a:rPr>
              <a:t>Agile coaching</a:t>
            </a:r>
            <a:endParaRPr lang="en-US" sz="1092" dirty="0">
              <a:solidFill>
                <a:srgbClr val="1E1E1E"/>
              </a:solidFill>
              <a:latin typeface="SlalomSans-Light"/>
              <a:cs typeface="SlalomSans-Light"/>
            </a:endParaRPr>
          </a:p>
          <a:p>
            <a:pPr marL="7701" marR="3081" defTabSz="554492">
              <a:lnSpc>
                <a:spcPct val="130000"/>
              </a:lnSpc>
              <a:spcAft>
                <a:spcPts val="546"/>
              </a:spcAft>
            </a:pPr>
            <a:endParaRPr lang="en-US" sz="1092" dirty="0">
              <a:solidFill>
                <a:srgbClr val="1E1E1E"/>
              </a:solidFill>
              <a:latin typeface="SlalomSans-Light"/>
              <a:cs typeface="SlalomSans-Light"/>
            </a:endParaRPr>
          </a:p>
        </p:txBody>
      </p:sp>
      <p:sp>
        <p:nvSpPr>
          <p:cNvPr id="45" name="object 11">
            <a:extLst>
              <a:ext uri="{FF2B5EF4-FFF2-40B4-BE49-F238E27FC236}">
                <a16:creationId xmlns:a16="http://schemas.microsoft.com/office/drawing/2014/main" id="{617EF23A-1B31-A74D-80CB-792F51672C72}"/>
              </a:ext>
            </a:extLst>
          </p:cNvPr>
          <p:cNvSpPr txBox="1"/>
          <p:nvPr/>
        </p:nvSpPr>
        <p:spPr>
          <a:xfrm>
            <a:off x="8074432" y="5023711"/>
            <a:ext cx="1641910" cy="789333"/>
          </a:xfrm>
          <a:prstGeom prst="rect">
            <a:avLst/>
          </a:prstGeom>
        </p:spPr>
        <p:txBody>
          <a:bodyPr vert="horz" wrap="square" lIns="0" tIns="7316" rIns="0" bIns="0" rtlCol="0">
            <a:spAutoFit/>
          </a:bodyPr>
          <a:lstStyle/>
          <a:p>
            <a:pPr marL="7701" marR="147479" defTabSz="554492">
              <a:lnSpc>
                <a:spcPct val="130000"/>
              </a:lnSpc>
              <a:spcBef>
                <a:spcPts val="58"/>
              </a:spcBef>
              <a:spcAft>
                <a:spcPts val="546"/>
              </a:spcAft>
            </a:pPr>
            <a:r>
              <a:rPr lang="en-US" sz="1092" spc="21" dirty="0">
                <a:solidFill>
                  <a:srgbClr val="151527"/>
                </a:solidFill>
                <a:latin typeface="SlalomSans-Light"/>
                <a:cs typeface="SlalomSans-Light"/>
              </a:rPr>
              <a:t>List item here</a:t>
            </a:r>
          </a:p>
          <a:p>
            <a:pPr marL="7701" marR="147479" defTabSz="554492">
              <a:lnSpc>
                <a:spcPct val="130000"/>
              </a:lnSpc>
              <a:spcBef>
                <a:spcPts val="58"/>
              </a:spcBef>
              <a:spcAft>
                <a:spcPts val="546"/>
              </a:spcAft>
            </a:pPr>
            <a:r>
              <a:rPr lang="en-US" sz="1092" spc="21" dirty="0">
                <a:solidFill>
                  <a:srgbClr val="151527"/>
                </a:solidFill>
                <a:latin typeface="SlalomSans-Light"/>
                <a:cs typeface="SlalomSans-Light"/>
              </a:rPr>
              <a:t>List item here</a:t>
            </a:r>
          </a:p>
          <a:p>
            <a:pPr marL="7701" marR="147479" defTabSz="554492">
              <a:lnSpc>
                <a:spcPct val="130000"/>
              </a:lnSpc>
              <a:spcBef>
                <a:spcPts val="58"/>
              </a:spcBef>
              <a:spcAft>
                <a:spcPts val="546"/>
              </a:spcAft>
            </a:pPr>
            <a:r>
              <a:rPr lang="en-US" sz="1092" spc="21" dirty="0">
                <a:solidFill>
                  <a:srgbClr val="151527"/>
                </a:solidFill>
                <a:latin typeface="SlalomSans-Light"/>
                <a:cs typeface="SlalomSans-Light"/>
              </a:rPr>
              <a:t>List item here</a:t>
            </a:r>
          </a:p>
        </p:txBody>
      </p:sp>
      <p:sp>
        <p:nvSpPr>
          <p:cNvPr id="48" name="Slide Number Placeholder 3">
            <a:extLst>
              <a:ext uri="{FF2B5EF4-FFF2-40B4-BE49-F238E27FC236}">
                <a16:creationId xmlns:a16="http://schemas.microsoft.com/office/drawing/2014/main" id="{446472F9-E4F9-354E-B290-6979012705D1}"/>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49" name="Footer Placeholder 1">
            <a:extLst>
              <a:ext uri="{FF2B5EF4-FFF2-40B4-BE49-F238E27FC236}">
                <a16:creationId xmlns:a16="http://schemas.microsoft.com/office/drawing/2014/main" id="{9E76557E-6235-D942-B77A-A82BB4589908}"/>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762205" y="3957683"/>
            <a:ext cx="4028546" cy="176613"/>
          </a:xfrm>
          <a:prstGeom prst="rect">
            <a:avLst/>
          </a:prstGeom>
        </p:spPr>
        <p:txBody>
          <a:bodyPr vert="horz" wrap="square" lIns="0" tIns="8471" rIns="0" bIns="0" rtlCol="0">
            <a:spAutoFit/>
          </a:bodyPr>
          <a:lstStyle/>
          <a:p>
            <a:pPr marL="7701" defTabSz="554492">
              <a:spcBef>
                <a:spcPts val="67"/>
              </a:spcBef>
            </a:pPr>
            <a:r>
              <a:rPr sz="1092" spc="21">
                <a:solidFill>
                  <a:srgbClr val="151527"/>
                </a:solidFill>
                <a:latin typeface="SlalomSans-Light"/>
                <a:cs typeface="SlalomSans-Light"/>
              </a:rPr>
              <a:t>Liaspis</a:t>
            </a:r>
            <a:r>
              <a:rPr sz="1092" spc="45">
                <a:solidFill>
                  <a:srgbClr val="151527"/>
                </a:solidFill>
                <a:latin typeface="SlalomSans-Light"/>
                <a:cs typeface="SlalomSans-Light"/>
              </a:rPr>
              <a:t> </a:t>
            </a:r>
            <a:r>
              <a:rPr sz="1092" spc="21">
                <a:solidFill>
                  <a:srgbClr val="151527"/>
                </a:solidFill>
                <a:latin typeface="SlalomSans-Light"/>
                <a:cs typeface="SlalomSans-Light"/>
              </a:rPr>
              <a:t>modignihit</a:t>
            </a:r>
            <a:r>
              <a:rPr sz="1092" spc="49">
                <a:solidFill>
                  <a:srgbClr val="151527"/>
                </a:solidFill>
                <a:latin typeface="SlalomSans-Light"/>
                <a:cs typeface="SlalomSans-Light"/>
              </a:rPr>
              <a:t> </a:t>
            </a:r>
            <a:r>
              <a:rPr sz="1092" spc="12">
                <a:solidFill>
                  <a:srgbClr val="151527"/>
                </a:solidFill>
                <a:latin typeface="SlalomSans-Light"/>
                <a:cs typeface="SlalomSans-Light"/>
              </a:rPr>
              <a:t>ut</a:t>
            </a:r>
            <a:r>
              <a:rPr sz="1092" spc="49">
                <a:solidFill>
                  <a:srgbClr val="151527"/>
                </a:solidFill>
                <a:latin typeface="SlalomSans-Light"/>
                <a:cs typeface="SlalomSans-Light"/>
              </a:rPr>
              <a:t> </a:t>
            </a:r>
            <a:r>
              <a:rPr sz="1092" spc="15">
                <a:solidFill>
                  <a:srgbClr val="151527"/>
                </a:solidFill>
                <a:latin typeface="SlalomSans-Light"/>
                <a:cs typeface="SlalomSans-Light"/>
              </a:rPr>
              <a:t>derferi</a:t>
            </a:r>
            <a:r>
              <a:rPr sz="1092" spc="49">
                <a:solidFill>
                  <a:srgbClr val="151527"/>
                </a:solidFill>
                <a:latin typeface="SlalomSans-Light"/>
                <a:cs typeface="SlalomSans-Light"/>
              </a:rPr>
              <a:t> </a:t>
            </a:r>
            <a:r>
              <a:rPr sz="1092" spc="21">
                <a:solidFill>
                  <a:srgbClr val="151527"/>
                </a:solidFill>
                <a:latin typeface="SlalomSans-Light"/>
                <a:cs typeface="SlalomSans-Light"/>
              </a:rPr>
              <a:t>berumque</a:t>
            </a:r>
            <a:r>
              <a:rPr sz="1092" spc="49">
                <a:solidFill>
                  <a:srgbClr val="151527"/>
                </a:solidFill>
                <a:latin typeface="SlalomSans-Light"/>
                <a:cs typeface="SlalomSans-Light"/>
              </a:rPr>
              <a:t> </a:t>
            </a:r>
            <a:r>
              <a:rPr sz="1092" spc="21">
                <a:solidFill>
                  <a:srgbClr val="151527"/>
                </a:solidFill>
                <a:latin typeface="SlalomSans-Light"/>
                <a:cs typeface="SlalomSans-Light"/>
              </a:rPr>
              <a:t>nulpa</a:t>
            </a:r>
            <a:r>
              <a:rPr sz="1092" spc="49">
                <a:solidFill>
                  <a:srgbClr val="151527"/>
                </a:solidFill>
                <a:latin typeface="SlalomSans-Light"/>
                <a:cs typeface="SlalomSans-Light"/>
              </a:rPr>
              <a:t> </a:t>
            </a:r>
            <a:r>
              <a:rPr sz="1092" spc="18">
                <a:solidFill>
                  <a:srgbClr val="151527"/>
                </a:solidFill>
                <a:latin typeface="SlalomSans-Light"/>
                <a:cs typeface="SlalomSans-Light"/>
              </a:rPr>
              <a:t>voluptatis</a:t>
            </a:r>
            <a:r>
              <a:rPr sz="1092" spc="49">
                <a:solidFill>
                  <a:srgbClr val="151527"/>
                </a:solidFill>
                <a:latin typeface="SlalomSans-Light"/>
                <a:cs typeface="SlalomSans-Light"/>
              </a:rPr>
              <a:t> </a:t>
            </a:r>
            <a:r>
              <a:rPr sz="1092" spc="12">
                <a:solidFill>
                  <a:srgbClr val="151527"/>
                </a:solidFill>
                <a:latin typeface="SlalomSans-Light"/>
                <a:cs typeface="SlalomSans-Light"/>
              </a:rPr>
              <a:t>site</a:t>
            </a:r>
            <a:endParaRPr sz="1092">
              <a:solidFill>
                <a:srgbClr val="1E1E1E"/>
              </a:solidFill>
              <a:latin typeface="SlalomSans-Light"/>
              <a:cs typeface="SlalomSans-Light"/>
            </a:endParaRPr>
          </a:p>
        </p:txBody>
      </p:sp>
      <p:sp>
        <p:nvSpPr>
          <p:cNvPr id="7" name="object 7"/>
          <p:cNvSpPr txBox="1"/>
          <p:nvPr/>
        </p:nvSpPr>
        <p:spPr>
          <a:xfrm>
            <a:off x="6762206" y="4395751"/>
            <a:ext cx="4209911" cy="405189"/>
          </a:xfrm>
          <a:prstGeom prst="rect">
            <a:avLst/>
          </a:prstGeom>
        </p:spPr>
        <p:txBody>
          <a:bodyPr vert="horz" wrap="square" lIns="0" tIns="7316" rIns="0" bIns="0" rtlCol="0">
            <a:spAutoFit/>
          </a:bodyPr>
          <a:lstStyle/>
          <a:p>
            <a:pPr marL="7701" marR="3081" defTabSz="554492">
              <a:lnSpc>
                <a:spcPct val="126000"/>
              </a:lnSpc>
              <a:spcBef>
                <a:spcPts val="58"/>
              </a:spcBef>
            </a:pPr>
            <a:r>
              <a:rPr sz="1092" spc="15">
                <a:solidFill>
                  <a:srgbClr val="151527"/>
                </a:solidFill>
                <a:latin typeface="SlalomSans-Light"/>
                <a:cs typeface="SlalomSans-Light"/>
              </a:rPr>
              <a:t>Ibus</a:t>
            </a:r>
            <a:r>
              <a:rPr sz="1092" spc="49">
                <a:solidFill>
                  <a:srgbClr val="151527"/>
                </a:solidFill>
                <a:latin typeface="SlalomSans-Light"/>
                <a:cs typeface="SlalomSans-Light"/>
              </a:rPr>
              <a:t> </a:t>
            </a:r>
            <a:r>
              <a:rPr sz="1092" spc="18">
                <a:solidFill>
                  <a:srgbClr val="151527"/>
                </a:solidFill>
                <a:latin typeface="SlalomSans-Light"/>
                <a:cs typeface="SlalomSans-Light"/>
              </a:rPr>
              <a:t>dunt</a:t>
            </a:r>
            <a:r>
              <a:rPr sz="1092" spc="49">
                <a:solidFill>
                  <a:srgbClr val="151527"/>
                </a:solidFill>
                <a:latin typeface="SlalomSans-Light"/>
                <a:cs typeface="SlalomSans-Light"/>
              </a:rPr>
              <a:t> </a:t>
            </a:r>
            <a:r>
              <a:rPr sz="1092" spc="18">
                <a:solidFill>
                  <a:srgbClr val="151527"/>
                </a:solidFill>
                <a:latin typeface="SlalomSans-Light"/>
                <a:cs typeface="SlalomSans-Light"/>
              </a:rPr>
              <a:t>occumet</a:t>
            </a:r>
            <a:r>
              <a:rPr sz="1092" spc="49">
                <a:solidFill>
                  <a:srgbClr val="151527"/>
                </a:solidFill>
                <a:latin typeface="SlalomSans-Light"/>
                <a:cs typeface="SlalomSans-Light"/>
              </a:rPr>
              <a:t> </a:t>
            </a:r>
            <a:r>
              <a:rPr sz="1092" spc="18">
                <a:solidFill>
                  <a:srgbClr val="151527"/>
                </a:solidFill>
                <a:latin typeface="SlalomSans-Light"/>
                <a:cs typeface="SlalomSans-Light"/>
              </a:rPr>
              <a:t>aut</a:t>
            </a:r>
            <a:r>
              <a:rPr sz="1092" spc="49">
                <a:solidFill>
                  <a:srgbClr val="151527"/>
                </a:solidFill>
                <a:latin typeface="SlalomSans-Light"/>
                <a:cs typeface="SlalomSans-Light"/>
              </a:rPr>
              <a:t> </a:t>
            </a:r>
            <a:r>
              <a:rPr sz="1092" spc="15">
                <a:solidFill>
                  <a:srgbClr val="151527"/>
                </a:solidFill>
                <a:latin typeface="SlalomSans-Light"/>
                <a:cs typeface="SlalomSans-Light"/>
              </a:rPr>
              <a:t>volessus</a:t>
            </a:r>
            <a:r>
              <a:rPr sz="1092" spc="49">
                <a:solidFill>
                  <a:srgbClr val="151527"/>
                </a:solidFill>
                <a:latin typeface="SlalomSans-Light"/>
                <a:cs typeface="SlalomSans-Light"/>
              </a:rPr>
              <a:t> </a:t>
            </a:r>
            <a:r>
              <a:rPr sz="1092" spc="12">
                <a:solidFill>
                  <a:srgbClr val="151527"/>
                </a:solidFill>
                <a:latin typeface="SlalomSans-Light"/>
                <a:cs typeface="SlalomSans-Light"/>
              </a:rPr>
              <a:t>as</a:t>
            </a:r>
            <a:r>
              <a:rPr sz="1092" spc="49">
                <a:solidFill>
                  <a:srgbClr val="151527"/>
                </a:solidFill>
                <a:latin typeface="SlalomSans-Light"/>
                <a:cs typeface="SlalomSans-Light"/>
              </a:rPr>
              <a:t> </a:t>
            </a:r>
            <a:r>
              <a:rPr sz="1092" spc="12">
                <a:solidFill>
                  <a:srgbClr val="151527"/>
                </a:solidFill>
                <a:latin typeface="SlalomSans-Light"/>
                <a:cs typeface="SlalomSans-Light"/>
              </a:rPr>
              <a:t>in</a:t>
            </a:r>
            <a:r>
              <a:rPr sz="1092" spc="49">
                <a:solidFill>
                  <a:srgbClr val="151527"/>
                </a:solidFill>
                <a:latin typeface="SlalomSans-Light"/>
                <a:cs typeface="SlalomSans-Light"/>
              </a:rPr>
              <a:t> </a:t>
            </a:r>
            <a:r>
              <a:rPr sz="1092" spc="18">
                <a:solidFill>
                  <a:srgbClr val="151527"/>
                </a:solidFill>
                <a:latin typeface="SlalomSans-Light"/>
                <a:cs typeface="SlalomSans-Light"/>
              </a:rPr>
              <a:t>non</a:t>
            </a:r>
            <a:r>
              <a:rPr sz="1092" spc="49">
                <a:solidFill>
                  <a:srgbClr val="151527"/>
                </a:solidFill>
                <a:latin typeface="SlalomSans-Light"/>
                <a:cs typeface="SlalomSans-Light"/>
              </a:rPr>
              <a:t> </a:t>
            </a:r>
            <a:r>
              <a:rPr sz="1092" spc="18">
                <a:solidFill>
                  <a:srgbClr val="151527"/>
                </a:solidFill>
                <a:latin typeface="SlalomSans-Light"/>
                <a:cs typeface="SlalomSans-Light"/>
              </a:rPr>
              <a:t>eum</a:t>
            </a:r>
            <a:r>
              <a:rPr sz="1092" spc="49">
                <a:solidFill>
                  <a:srgbClr val="151527"/>
                </a:solidFill>
                <a:latin typeface="SlalomSans-Light"/>
                <a:cs typeface="SlalomSans-Light"/>
              </a:rPr>
              <a:t> </a:t>
            </a:r>
            <a:r>
              <a:rPr sz="1092" spc="18">
                <a:solidFill>
                  <a:srgbClr val="151527"/>
                </a:solidFill>
                <a:latin typeface="SlalomSans-Light"/>
                <a:cs typeface="SlalomSans-Light"/>
              </a:rPr>
              <a:t>nobit</a:t>
            </a:r>
            <a:r>
              <a:rPr sz="1092" spc="49">
                <a:solidFill>
                  <a:srgbClr val="151527"/>
                </a:solidFill>
                <a:latin typeface="SlalomSans-Light"/>
                <a:cs typeface="SlalomSans-Light"/>
              </a:rPr>
              <a:t> </a:t>
            </a:r>
            <a:r>
              <a:rPr sz="1092" spc="21">
                <a:solidFill>
                  <a:srgbClr val="151527"/>
                </a:solidFill>
                <a:latin typeface="SlalomSans-Light"/>
                <a:cs typeface="SlalomSans-Light"/>
              </a:rPr>
              <a:t>earum</a:t>
            </a:r>
            <a:r>
              <a:rPr sz="1092" spc="49">
                <a:solidFill>
                  <a:srgbClr val="151527"/>
                </a:solidFill>
                <a:latin typeface="SlalomSans-Light"/>
                <a:cs typeface="SlalomSans-Light"/>
              </a:rPr>
              <a:t> </a:t>
            </a:r>
            <a:r>
              <a:rPr sz="1092" spc="24">
                <a:solidFill>
                  <a:srgbClr val="151527"/>
                </a:solidFill>
                <a:latin typeface="SlalomSans-Light"/>
                <a:cs typeface="SlalomSans-Light"/>
              </a:rPr>
              <a:t>qui </a:t>
            </a:r>
            <a:r>
              <a:rPr sz="1092" spc="-236">
                <a:solidFill>
                  <a:srgbClr val="151527"/>
                </a:solidFill>
                <a:latin typeface="SlalomSans-Light"/>
                <a:cs typeface="SlalomSans-Light"/>
              </a:rPr>
              <a:t> </a:t>
            </a:r>
            <a:r>
              <a:rPr sz="1092" spc="18">
                <a:solidFill>
                  <a:srgbClr val="151527"/>
                </a:solidFill>
                <a:latin typeface="SlalomSans-Light"/>
                <a:cs typeface="SlalomSans-Light"/>
              </a:rPr>
              <a:t>comnisinctas</a:t>
            </a:r>
            <a:r>
              <a:rPr sz="1092" spc="45">
                <a:solidFill>
                  <a:srgbClr val="151527"/>
                </a:solidFill>
                <a:latin typeface="SlalomSans-Light"/>
                <a:cs typeface="SlalomSans-Light"/>
              </a:rPr>
              <a:t> </a:t>
            </a:r>
            <a:r>
              <a:rPr sz="1092" spc="21">
                <a:solidFill>
                  <a:srgbClr val="151527"/>
                </a:solidFill>
                <a:latin typeface="SlalomSans-Light"/>
                <a:cs typeface="SlalomSans-Light"/>
              </a:rPr>
              <a:t>ullandit,</a:t>
            </a:r>
            <a:r>
              <a:rPr sz="1092" spc="45">
                <a:solidFill>
                  <a:srgbClr val="151527"/>
                </a:solidFill>
                <a:latin typeface="SlalomSans-Light"/>
                <a:cs typeface="SlalomSans-Light"/>
              </a:rPr>
              <a:t> </a:t>
            </a:r>
            <a:r>
              <a:rPr sz="1092" spc="21">
                <a:solidFill>
                  <a:srgbClr val="151527"/>
                </a:solidFill>
                <a:latin typeface="SlalomSans-Light"/>
                <a:cs typeface="SlalomSans-Light"/>
              </a:rPr>
              <a:t>cusaerios</a:t>
            </a:r>
            <a:r>
              <a:rPr sz="1092" spc="49">
                <a:solidFill>
                  <a:srgbClr val="151527"/>
                </a:solidFill>
                <a:latin typeface="SlalomSans-Light"/>
                <a:cs typeface="SlalomSans-Light"/>
              </a:rPr>
              <a:t> </a:t>
            </a:r>
            <a:r>
              <a:rPr sz="1092" spc="12">
                <a:solidFill>
                  <a:srgbClr val="151527"/>
                </a:solidFill>
                <a:latin typeface="SlalomSans-Light"/>
                <a:cs typeface="SlalomSans-Light"/>
              </a:rPr>
              <a:t>as</a:t>
            </a:r>
            <a:r>
              <a:rPr sz="1092" spc="45">
                <a:solidFill>
                  <a:srgbClr val="151527"/>
                </a:solidFill>
                <a:latin typeface="SlalomSans-Light"/>
                <a:cs typeface="SlalomSans-Light"/>
              </a:rPr>
              <a:t> </a:t>
            </a:r>
            <a:r>
              <a:rPr sz="1092" spc="21">
                <a:solidFill>
                  <a:srgbClr val="151527"/>
                </a:solidFill>
                <a:latin typeface="SlalomSans-Light"/>
                <a:cs typeface="SlalomSans-Light"/>
              </a:rPr>
              <a:t>moditis</a:t>
            </a:r>
            <a:r>
              <a:rPr sz="1092" spc="45">
                <a:solidFill>
                  <a:srgbClr val="151527"/>
                </a:solidFill>
                <a:latin typeface="SlalomSans-Light"/>
                <a:cs typeface="SlalomSans-Light"/>
              </a:rPr>
              <a:t> </a:t>
            </a:r>
            <a:r>
              <a:rPr sz="1092" spc="21">
                <a:solidFill>
                  <a:srgbClr val="151527"/>
                </a:solidFill>
                <a:latin typeface="SlalomSans-Light"/>
                <a:cs typeface="SlalomSans-Light"/>
              </a:rPr>
              <a:t>doluptati</a:t>
            </a:r>
            <a:endParaRPr sz="1092">
              <a:solidFill>
                <a:srgbClr val="1E1E1E"/>
              </a:solidFill>
              <a:latin typeface="SlalomSans-Light"/>
              <a:cs typeface="SlalomSans-Light"/>
            </a:endParaRPr>
          </a:p>
        </p:txBody>
      </p:sp>
      <p:sp>
        <p:nvSpPr>
          <p:cNvPr id="8" name="object 8"/>
          <p:cNvSpPr txBox="1"/>
          <p:nvPr/>
        </p:nvSpPr>
        <p:spPr>
          <a:xfrm>
            <a:off x="6762205" y="5052295"/>
            <a:ext cx="4320809" cy="405189"/>
          </a:xfrm>
          <a:prstGeom prst="rect">
            <a:avLst/>
          </a:prstGeom>
        </p:spPr>
        <p:txBody>
          <a:bodyPr vert="horz" wrap="square" lIns="0" tIns="7316" rIns="0" bIns="0" rtlCol="0">
            <a:spAutoFit/>
          </a:bodyPr>
          <a:lstStyle/>
          <a:p>
            <a:pPr marL="7701" marR="3081" defTabSz="554492">
              <a:lnSpc>
                <a:spcPct val="126000"/>
              </a:lnSpc>
              <a:spcBef>
                <a:spcPts val="58"/>
              </a:spcBef>
            </a:pPr>
            <a:r>
              <a:rPr sz="1092" spc="15">
                <a:solidFill>
                  <a:srgbClr val="151527"/>
                </a:solidFill>
                <a:latin typeface="SlalomSans-Light"/>
                <a:cs typeface="SlalomSans-Light"/>
              </a:rPr>
              <a:t>Fuga.</a:t>
            </a:r>
            <a:r>
              <a:rPr sz="1092" spc="49">
                <a:solidFill>
                  <a:srgbClr val="151527"/>
                </a:solidFill>
                <a:latin typeface="SlalomSans-Light"/>
                <a:cs typeface="SlalomSans-Light"/>
              </a:rPr>
              <a:t> </a:t>
            </a:r>
            <a:r>
              <a:rPr sz="1092" spc="6">
                <a:solidFill>
                  <a:srgbClr val="151527"/>
                </a:solidFill>
                <a:latin typeface="SlalomSans-Light"/>
                <a:cs typeface="SlalomSans-Light"/>
              </a:rPr>
              <a:t>Testis</a:t>
            </a:r>
            <a:r>
              <a:rPr sz="1092" spc="52">
                <a:solidFill>
                  <a:srgbClr val="151527"/>
                </a:solidFill>
                <a:latin typeface="SlalomSans-Light"/>
                <a:cs typeface="SlalomSans-Light"/>
              </a:rPr>
              <a:t> </a:t>
            </a:r>
            <a:r>
              <a:rPr sz="1092" spc="18">
                <a:solidFill>
                  <a:srgbClr val="151527"/>
                </a:solidFill>
                <a:latin typeface="SlalomSans-Light"/>
                <a:cs typeface="SlalomSans-Light"/>
              </a:rPr>
              <a:t>doluptatem</a:t>
            </a:r>
            <a:r>
              <a:rPr sz="1092" spc="49">
                <a:solidFill>
                  <a:srgbClr val="151527"/>
                </a:solidFill>
                <a:latin typeface="SlalomSans-Light"/>
                <a:cs typeface="SlalomSans-Light"/>
              </a:rPr>
              <a:t> </a:t>
            </a:r>
            <a:r>
              <a:rPr sz="1092" spc="18">
                <a:solidFill>
                  <a:srgbClr val="151527"/>
                </a:solidFill>
                <a:latin typeface="SlalomSans-Light"/>
                <a:cs typeface="SlalomSans-Light"/>
              </a:rPr>
              <a:t>cus</a:t>
            </a:r>
            <a:r>
              <a:rPr sz="1092" spc="52">
                <a:solidFill>
                  <a:srgbClr val="151527"/>
                </a:solidFill>
                <a:latin typeface="SlalomSans-Light"/>
                <a:cs typeface="SlalomSans-Light"/>
              </a:rPr>
              <a:t> </a:t>
            </a:r>
            <a:r>
              <a:rPr sz="1092" spc="18">
                <a:solidFill>
                  <a:srgbClr val="151527"/>
                </a:solidFill>
                <a:latin typeface="SlalomSans-Light"/>
                <a:cs typeface="SlalomSans-Light"/>
              </a:rPr>
              <a:t>nobis</a:t>
            </a:r>
            <a:r>
              <a:rPr sz="1092" spc="52">
                <a:solidFill>
                  <a:srgbClr val="151527"/>
                </a:solidFill>
                <a:latin typeface="SlalomSans-Light"/>
                <a:cs typeface="SlalomSans-Light"/>
              </a:rPr>
              <a:t> </a:t>
            </a:r>
            <a:r>
              <a:rPr sz="1092" spc="6">
                <a:solidFill>
                  <a:srgbClr val="151527"/>
                </a:solidFill>
                <a:latin typeface="SlalomSans-Light"/>
                <a:cs typeface="SlalomSans-Light"/>
              </a:rPr>
              <a:t>vel</a:t>
            </a:r>
            <a:r>
              <a:rPr sz="1092" spc="49">
                <a:solidFill>
                  <a:srgbClr val="151527"/>
                </a:solidFill>
                <a:latin typeface="SlalomSans-Light"/>
                <a:cs typeface="SlalomSans-Light"/>
              </a:rPr>
              <a:t> </a:t>
            </a:r>
            <a:r>
              <a:rPr sz="1092" spc="15">
                <a:solidFill>
                  <a:srgbClr val="151527"/>
                </a:solidFill>
                <a:latin typeface="SlalomSans-Light"/>
                <a:cs typeface="SlalomSans-Light"/>
              </a:rPr>
              <a:t>ilit</a:t>
            </a:r>
            <a:r>
              <a:rPr sz="1092" spc="52">
                <a:solidFill>
                  <a:srgbClr val="151527"/>
                </a:solidFill>
                <a:latin typeface="SlalomSans-Light"/>
                <a:cs typeface="SlalomSans-Light"/>
              </a:rPr>
              <a:t> </a:t>
            </a:r>
            <a:r>
              <a:rPr sz="1092" spc="21">
                <a:solidFill>
                  <a:srgbClr val="151527"/>
                </a:solidFill>
                <a:latin typeface="SlalomSans-Light"/>
                <a:cs typeface="SlalomSans-Light"/>
              </a:rPr>
              <a:t>magnimus,</a:t>
            </a:r>
            <a:r>
              <a:rPr sz="1092" spc="49">
                <a:solidFill>
                  <a:srgbClr val="151527"/>
                </a:solidFill>
                <a:latin typeface="SlalomSans-Light"/>
                <a:cs typeface="SlalomSans-Light"/>
              </a:rPr>
              <a:t> </a:t>
            </a:r>
            <a:r>
              <a:rPr sz="1092" spc="15">
                <a:solidFill>
                  <a:srgbClr val="151527"/>
                </a:solidFill>
                <a:latin typeface="SlalomSans-Light"/>
                <a:cs typeface="SlalomSans-Light"/>
              </a:rPr>
              <a:t>tem.</a:t>
            </a:r>
            <a:r>
              <a:rPr sz="1092" spc="52">
                <a:solidFill>
                  <a:srgbClr val="151527"/>
                </a:solidFill>
                <a:latin typeface="SlalomSans-Light"/>
                <a:cs typeface="SlalomSans-Light"/>
              </a:rPr>
              <a:t> </a:t>
            </a:r>
            <a:r>
              <a:rPr sz="1092" spc="21">
                <a:solidFill>
                  <a:srgbClr val="151527"/>
                </a:solidFill>
                <a:latin typeface="SlalomSans-Light"/>
                <a:cs typeface="SlalomSans-Light"/>
              </a:rPr>
              <a:t>Ugiam </a:t>
            </a:r>
            <a:r>
              <a:rPr sz="1092" spc="-236">
                <a:solidFill>
                  <a:srgbClr val="151527"/>
                </a:solidFill>
                <a:latin typeface="SlalomSans-Light"/>
                <a:cs typeface="SlalomSans-Light"/>
              </a:rPr>
              <a:t> </a:t>
            </a:r>
            <a:r>
              <a:rPr sz="1092" spc="18">
                <a:solidFill>
                  <a:srgbClr val="151527"/>
                </a:solidFill>
                <a:latin typeface="SlalomSans-Light"/>
                <a:cs typeface="SlalomSans-Light"/>
              </a:rPr>
              <a:t>aut</a:t>
            </a:r>
            <a:r>
              <a:rPr sz="1092" spc="42">
                <a:solidFill>
                  <a:srgbClr val="151527"/>
                </a:solidFill>
                <a:latin typeface="SlalomSans-Light"/>
                <a:cs typeface="SlalomSans-Light"/>
              </a:rPr>
              <a:t> </a:t>
            </a:r>
            <a:r>
              <a:rPr sz="1092" spc="18">
                <a:solidFill>
                  <a:srgbClr val="151527"/>
                </a:solidFill>
                <a:latin typeface="SlalomSans-Light"/>
                <a:cs typeface="SlalomSans-Light"/>
              </a:rPr>
              <a:t>quae</a:t>
            </a:r>
            <a:r>
              <a:rPr sz="1092" spc="45">
                <a:solidFill>
                  <a:srgbClr val="151527"/>
                </a:solidFill>
                <a:latin typeface="SlalomSans-Light"/>
                <a:cs typeface="SlalomSans-Light"/>
              </a:rPr>
              <a:t> </a:t>
            </a:r>
            <a:r>
              <a:rPr sz="1092" spc="21">
                <a:solidFill>
                  <a:srgbClr val="151527"/>
                </a:solidFill>
                <a:latin typeface="SlalomSans-Light"/>
                <a:cs typeface="SlalomSans-Light"/>
              </a:rPr>
              <a:t>dipsam</a:t>
            </a:r>
            <a:r>
              <a:rPr sz="1092" spc="45">
                <a:solidFill>
                  <a:srgbClr val="151527"/>
                </a:solidFill>
                <a:latin typeface="SlalomSans-Light"/>
                <a:cs typeface="SlalomSans-Light"/>
              </a:rPr>
              <a:t> </a:t>
            </a:r>
            <a:r>
              <a:rPr sz="1092" spc="18">
                <a:solidFill>
                  <a:srgbClr val="151527"/>
                </a:solidFill>
                <a:latin typeface="SlalomSans-Light"/>
                <a:cs typeface="SlalomSans-Light"/>
              </a:rPr>
              <a:t>veligen</a:t>
            </a:r>
            <a:r>
              <a:rPr sz="1092" spc="45">
                <a:solidFill>
                  <a:srgbClr val="151527"/>
                </a:solidFill>
                <a:latin typeface="SlalomSans-Light"/>
                <a:cs typeface="SlalomSans-Light"/>
              </a:rPr>
              <a:t> </a:t>
            </a:r>
            <a:r>
              <a:rPr sz="1092" spc="18">
                <a:solidFill>
                  <a:srgbClr val="151527"/>
                </a:solidFill>
                <a:latin typeface="SlalomSans-Light"/>
                <a:cs typeface="SlalomSans-Light"/>
              </a:rPr>
              <a:t>destect</a:t>
            </a:r>
            <a:r>
              <a:rPr sz="1092" spc="45">
                <a:solidFill>
                  <a:srgbClr val="151527"/>
                </a:solidFill>
                <a:latin typeface="SlalomSans-Light"/>
                <a:cs typeface="SlalomSans-Light"/>
              </a:rPr>
              <a:t> </a:t>
            </a:r>
            <a:r>
              <a:rPr sz="1092" spc="18">
                <a:solidFill>
                  <a:srgbClr val="151527"/>
                </a:solidFill>
                <a:latin typeface="SlalomSans-Light"/>
                <a:cs typeface="SlalomSans-Light"/>
              </a:rPr>
              <a:t>otatia</a:t>
            </a:r>
            <a:r>
              <a:rPr sz="1092" spc="42">
                <a:solidFill>
                  <a:srgbClr val="151527"/>
                </a:solidFill>
                <a:latin typeface="SlalomSans-Light"/>
                <a:cs typeface="SlalomSans-Light"/>
              </a:rPr>
              <a:t> </a:t>
            </a:r>
            <a:r>
              <a:rPr sz="1092" spc="15">
                <a:solidFill>
                  <a:srgbClr val="151527"/>
                </a:solidFill>
                <a:latin typeface="SlalomSans-Light"/>
                <a:cs typeface="SlalomSans-Light"/>
              </a:rPr>
              <a:t>voloreium</a:t>
            </a:r>
            <a:r>
              <a:rPr sz="1092" spc="45">
                <a:solidFill>
                  <a:srgbClr val="151527"/>
                </a:solidFill>
                <a:latin typeface="SlalomSans-Light"/>
                <a:cs typeface="SlalomSans-Light"/>
              </a:rPr>
              <a:t> </a:t>
            </a:r>
            <a:r>
              <a:rPr sz="1092" spc="21">
                <a:solidFill>
                  <a:srgbClr val="151527"/>
                </a:solidFill>
                <a:latin typeface="SlalomSans-Light"/>
                <a:cs typeface="SlalomSans-Light"/>
              </a:rPr>
              <a:t>doluptures</a:t>
            </a:r>
            <a:endParaRPr sz="1092">
              <a:solidFill>
                <a:srgbClr val="1E1E1E"/>
              </a:solidFill>
              <a:latin typeface="SlalomSans-Light"/>
              <a:cs typeface="SlalomSans-Light"/>
            </a:endParaRPr>
          </a:p>
        </p:txBody>
      </p:sp>
      <p:sp>
        <p:nvSpPr>
          <p:cNvPr id="9" name="object 9"/>
          <p:cNvSpPr txBox="1"/>
          <p:nvPr/>
        </p:nvSpPr>
        <p:spPr>
          <a:xfrm>
            <a:off x="6759272" y="2764869"/>
            <a:ext cx="4273062" cy="828638"/>
          </a:xfrm>
          <a:prstGeom prst="rect">
            <a:avLst/>
          </a:prstGeom>
        </p:spPr>
        <p:txBody>
          <a:bodyPr vert="horz" wrap="square" lIns="0" tIns="7316" rIns="0" bIns="0" rtlCol="0">
            <a:spAutoFit/>
          </a:bodyPr>
          <a:lstStyle/>
          <a:p>
            <a:pPr marL="7701" marR="3081" defTabSz="554492">
              <a:lnSpc>
                <a:spcPct val="126000"/>
              </a:lnSpc>
              <a:spcBef>
                <a:spcPts val="58"/>
              </a:spcBef>
            </a:pPr>
            <a:r>
              <a:rPr sz="1092" spc="3">
                <a:solidFill>
                  <a:srgbClr val="151527"/>
                </a:solidFill>
                <a:latin typeface="SlalomSans-Light"/>
                <a:cs typeface="SlalomSans-Light"/>
              </a:rPr>
              <a:t>Key</a:t>
            </a:r>
            <a:r>
              <a:rPr sz="1092" spc="45">
                <a:solidFill>
                  <a:srgbClr val="151527"/>
                </a:solidFill>
                <a:latin typeface="SlalomSans-Light"/>
                <a:cs typeface="SlalomSans-Light"/>
              </a:rPr>
              <a:t> </a:t>
            </a:r>
            <a:r>
              <a:rPr sz="1092" spc="18">
                <a:solidFill>
                  <a:srgbClr val="151527"/>
                </a:solidFill>
                <a:latin typeface="SlalomSans-Light"/>
                <a:cs typeface="SlalomSans-Light"/>
              </a:rPr>
              <a:t>observations</a:t>
            </a:r>
            <a:r>
              <a:rPr sz="1092" spc="49">
                <a:solidFill>
                  <a:srgbClr val="151527"/>
                </a:solidFill>
                <a:latin typeface="SlalomSans-Light"/>
                <a:cs typeface="SlalomSans-Light"/>
              </a:rPr>
              <a:t> </a:t>
            </a:r>
            <a:r>
              <a:rPr sz="1092" spc="12">
                <a:solidFill>
                  <a:srgbClr val="151527"/>
                </a:solidFill>
                <a:latin typeface="SlalomSans-Light"/>
                <a:cs typeface="SlalomSans-Light"/>
              </a:rPr>
              <a:t>or</a:t>
            </a:r>
            <a:r>
              <a:rPr sz="1092" spc="49">
                <a:solidFill>
                  <a:srgbClr val="151527"/>
                </a:solidFill>
                <a:latin typeface="SlalomSans-Light"/>
                <a:cs typeface="SlalomSans-Light"/>
              </a:rPr>
              <a:t> </a:t>
            </a:r>
            <a:r>
              <a:rPr sz="1092" spc="18">
                <a:solidFill>
                  <a:srgbClr val="151527"/>
                </a:solidFill>
                <a:latin typeface="SlalomSans-Light"/>
                <a:cs typeface="SlalomSans-Light"/>
              </a:rPr>
              <a:t>points</a:t>
            </a:r>
            <a:r>
              <a:rPr sz="1092" spc="49">
                <a:solidFill>
                  <a:srgbClr val="151527"/>
                </a:solidFill>
                <a:latin typeface="SlalomSans-Light"/>
                <a:cs typeface="SlalomSans-Light"/>
              </a:rPr>
              <a:t> </a:t>
            </a:r>
            <a:r>
              <a:rPr sz="1092" spc="18">
                <a:solidFill>
                  <a:srgbClr val="151527"/>
                </a:solidFill>
                <a:latin typeface="SlalomSans-Light"/>
                <a:cs typeface="SlalomSans-Light"/>
              </a:rPr>
              <a:t>Ibusciatem.</a:t>
            </a:r>
            <a:r>
              <a:rPr sz="1092" spc="49">
                <a:solidFill>
                  <a:srgbClr val="151527"/>
                </a:solidFill>
                <a:latin typeface="SlalomSans-Light"/>
                <a:cs typeface="SlalomSans-Light"/>
              </a:rPr>
              <a:t> </a:t>
            </a:r>
            <a:r>
              <a:rPr sz="1092" spc="9">
                <a:solidFill>
                  <a:srgbClr val="151527"/>
                </a:solidFill>
                <a:latin typeface="SlalomSans-Light"/>
                <a:cs typeface="SlalomSans-Light"/>
              </a:rPr>
              <a:t>Ita</a:t>
            </a:r>
            <a:r>
              <a:rPr sz="1092" spc="49">
                <a:solidFill>
                  <a:srgbClr val="151527"/>
                </a:solidFill>
                <a:latin typeface="SlalomSans-Light"/>
                <a:cs typeface="SlalomSans-Light"/>
              </a:rPr>
              <a:t> </a:t>
            </a:r>
            <a:r>
              <a:rPr sz="1092" spc="21">
                <a:solidFill>
                  <a:srgbClr val="151527"/>
                </a:solidFill>
                <a:latin typeface="SlalomSans-Light"/>
                <a:cs typeface="SlalomSans-Light"/>
              </a:rPr>
              <a:t>nobistis</a:t>
            </a:r>
            <a:r>
              <a:rPr sz="1092" spc="49">
                <a:solidFill>
                  <a:srgbClr val="151527"/>
                </a:solidFill>
                <a:latin typeface="SlalomSans-Light"/>
                <a:cs typeface="SlalomSans-Light"/>
              </a:rPr>
              <a:t> </a:t>
            </a:r>
            <a:r>
              <a:rPr sz="1092" spc="24">
                <a:solidFill>
                  <a:srgbClr val="151527"/>
                </a:solidFill>
                <a:latin typeface="SlalomSans-Light"/>
                <a:cs typeface="SlalomSans-Light"/>
              </a:rPr>
              <a:t>molecearum </a:t>
            </a:r>
            <a:r>
              <a:rPr sz="1092" spc="-236">
                <a:solidFill>
                  <a:srgbClr val="151527"/>
                </a:solidFill>
                <a:latin typeface="SlalomSans-Light"/>
                <a:cs typeface="SlalomSans-Light"/>
              </a:rPr>
              <a:t> </a:t>
            </a:r>
            <a:r>
              <a:rPr sz="1092" spc="9">
                <a:solidFill>
                  <a:srgbClr val="151527"/>
                </a:solidFill>
                <a:latin typeface="SlalomSans-Light"/>
                <a:cs typeface="SlalomSans-Light"/>
              </a:rPr>
              <a:t>rem</a:t>
            </a:r>
            <a:r>
              <a:rPr sz="1092" spc="45">
                <a:solidFill>
                  <a:srgbClr val="151527"/>
                </a:solidFill>
                <a:latin typeface="SlalomSans-Light"/>
                <a:cs typeface="SlalomSans-Light"/>
              </a:rPr>
              <a:t> </a:t>
            </a:r>
            <a:r>
              <a:rPr sz="1092" spc="18">
                <a:solidFill>
                  <a:srgbClr val="151527"/>
                </a:solidFill>
                <a:latin typeface="SlalomSans-Light"/>
                <a:cs typeface="SlalomSans-Light"/>
              </a:rPr>
              <a:t>enis</a:t>
            </a:r>
            <a:r>
              <a:rPr sz="1092" spc="49">
                <a:solidFill>
                  <a:srgbClr val="151527"/>
                </a:solidFill>
                <a:latin typeface="SlalomSans-Light"/>
                <a:cs typeface="SlalomSans-Light"/>
              </a:rPr>
              <a:t> </a:t>
            </a:r>
            <a:r>
              <a:rPr sz="1092" spc="15">
                <a:solidFill>
                  <a:srgbClr val="151527"/>
                </a:solidFill>
                <a:latin typeface="SlalomSans-Light"/>
                <a:cs typeface="SlalomSans-Light"/>
              </a:rPr>
              <a:t>et,</a:t>
            </a:r>
            <a:r>
              <a:rPr sz="1092" spc="45">
                <a:solidFill>
                  <a:srgbClr val="151527"/>
                </a:solidFill>
                <a:latin typeface="SlalomSans-Light"/>
                <a:cs typeface="SlalomSans-Light"/>
              </a:rPr>
              <a:t> </a:t>
            </a:r>
            <a:r>
              <a:rPr sz="1092" spc="18">
                <a:solidFill>
                  <a:srgbClr val="151527"/>
                </a:solidFill>
                <a:latin typeface="SlalomSans-Light"/>
                <a:cs typeface="SlalomSans-Light"/>
              </a:rPr>
              <a:t>corum</a:t>
            </a:r>
            <a:r>
              <a:rPr sz="1092" spc="49">
                <a:solidFill>
                  <a:srgbClr val="151527"/>
                </a:solidFill>
                <a:latin typeface="SlalomSans-Light"/>
                <a:cs typeface="SlalomSans-Light"/>
              </a:rPr>
              <a:t> </a:t>
            </a:r>
            <a:r>
              <a:rPr sz="1092" spc="12">
                <a:solidFill>
                  <a:srgbClr val="151527"/>
                </a:solidFill>
                <a:latin typeface="SlalomSans-Light"/>
                <a:cs typeface="SlalomSans-Light"/>
              </a:rPr>
              <a:t>faccus</a:t>
            </a:r>
            <a:r>
              <a:rPr sz="1092" spc="45">
                <a:solidFill>
                  <a:srgbClr val="151527"/>
                </a:solidFill>
                <a:latin typeface="SlalomSans-Light"/>
                <a:cs typeface="SlalomSans-Light"/>
              </a:rPr>
              <a:t> </a:t>
            </a:r>
            <a:r>
              <a:rPr sz="1092" spc="18">
                <a:solidFill>
                  <a:srgbClr val="151527"/>
                </a:solidFill>
                <a:latin typeface="SlalomSans-Light"/>
                <a:cs typeface="SlalomSans-Light"/>
              </a:rPr>
              <a:t>quas</a:t>
            </a:r>
            <a:r>
              <a:rPr sz="1092" spc="49">
                <a:solidFill>
                  <a:srgbClr val="151527"/>
                </a:solidFill>
                <a:latin typeface="SlalomSans-Light"/>
                <a:cs typeface="SlalomSans-Light"/>
              </a:rPr>
              <a:t> </a:t>
            </a:r>
            <a:r>
              <a:rPr sz="1092" spc="21">
                <a:solidFill>
                  <a:srgbClr val="151527"/>
                </a:solidFill>
                <a:latin typeface="SlalomSans-Light"/>
                <a:cs typeface="SlalomSans-Light"/>
              </a:rPr>
              <a:t>quam</a:t>
            </a:r>
            <a:r>
              <a:rPr sz="1092" spc="49">
                <a:solidFill>
                  <a:srgbClr val="151527"/>
                </a:solidFill>
                <a:latin typeface="SlalomSans-Light"/>
                <a:cs typeface="SlalomSans-Light"/>
              </a:rPr>
              <a:t> </a:t>
            </a:r>
            <a:r>
              <a:rPr sz="1092" spc="18">
                <a:solidFill>
                  <a:srgbClr val="151527"/>
                </a:solidFill>
                <a:latin typeface="SlalomSans-Light"/>
                <a:cs typeface="SlalomSans-Light"/>
              </a:rPr>
              <a:t>idem</a:t>
            </a:r>
            <a:r>
              <a:rPr sz="1092" spc="45">
                <a:solidFill>
                  <a:srgbClr val="151527"/>
                </a:solidFill>
                <a:latin typeface="SlalomSans-Light"/>
                <a:cs typeface="SlalomSans-Light"/>
              </a:rPr>
              <a:t> </a:t>
            </a:r>
            <a:r>
              <a:rPr sz="1092" spc="18">
                <a:solidFill>
                  <a:srgbClr val="151527"/>
                </a:solidFill>
                <a:latin typeface="SlalomSans-Light"/>
                <a:cs typeface="SlalomSans-Light"/>
              </a:rPr>
              <a:t>ideriorem</a:t>
            </a:r>
            <a:r>
              <a:rPr sz="1092" spc="49">
                <a:solidFill>
                  <a:srgbClr val="151527"/>
                </a:solidFill>
                <a:latin typeface="SlalomSans-Light"/>
                <a:cs typeface="SlalomSans-Light"/>
              </a:rPr>
              <a:t> </a:t>
            </a:r>
            <a:r>
              <a:rPr sz="1092" spc="21">
                <a:solidFill>
                  <a:srgbClr val="151527"/>
                </a:solidFill>
                <a:latin typeface="SlalomSans-Light"/>
                <a:cs typeface="SlalomSans-Light"/>
              </a:rPr>
              <a:t>sunt,</a:t>
            </a:r>
            <a:endParaRPr sz="1092">
              <a:solidFill>
                <a:srgbClr val="1E1E1E"/>
              </a:solidFill>
              <a:latin typeface="SlalomSans-Light"/>
              <a:cs typeface="SlalomSans-Light"/>
            </a:endParaRPr>
          </a:p>
          <a:p>
            <a:pPr marL="7701" marR="353104" defTabSz="554492">
              <a:lnSpc>
                <a:spcPct val="126000"/>
              </a:lnSpc>
            </a:pPr>
            <a:r>
              <a:rPr sz="1092" spc="15">
                <a:solidFill>
                  <a:srgbClr val="151527"/>
                </a:solidFill>
                <a:latin typeface="SlalomSans-Light"/>
                <a:cs typeface="SlalomSans-Light"/>
              </a:rPr>
              <a:t>offictempore</a:t>
            </a:r>
            <a:r>
              <a:rPr sz="1092" spc="42">
                <a:solidFill>
                  <a:srgbClr val="151527"/>
                </a:solidFill>
                <a:latin typeface="SlalomSans-Light"/>
                <a:cs typeface="SlalomSans-Light"/>
              </a:rPr>
              <a:t> </a:t>
            </a:r>
            <a:r>
              <a:rPr sz="1092" spc="21">
                <a:solidFill>
                  <a:srgbClr val="151527"/>
                </a:solidFill>
                <a:latin typeface="SlalomSans-Light"/>
                <a:cs typeface="SlalomSans-Light"/>
              </a:rPr>
              <a:t>conempor</a:t>
            </a:r>
            <a:r>
              <a:rPr sz="1092" spc="45">
                <a:solidFill>
                  <a:srgbClr val="151527"/>
                </a:solidFill>
                <a:latin typeface="SlalomSans-Light"/>
                <a:cs typeface="SlalomSans-Light"/>
              </a:rPr>
              <a:t> </a:t>
            </a:r>
            <a:r>
              <a:rPr sz="1092" spc="18">
                <a:solidFill>
                  <a:srgbClr val="151527"/>
                </a:solidFill>
                <a:latin typeface="SlalomSans-Light"/>
                <a:cs typeface="SlalomSans-Light"/>
              </a:rPr>
              <a:t>raturitiis</a:t>
            </a:r>
            <a:r>
              <a:rPr sz="1092" spc="45">
                <a:solidFill>
                  <a:srgbClr val="151527"/>
                </a:solidFill>
                <a:latin typeface="SlalomSans-Light"/>
                <a:cs typeface="SlalomSans-Light"/>
              </a:rPr>
              <a:t> </a:t>
            </a:r>
            <a:r>
              <a:rPr sz="1092" spc="18">
                <a:solidFill>
                  <a:srgbClr val="151527"/>
                </a:solidFill>
                <a:latin typeface="SlalomSans-Light"/>
                <a:cs typeface="SlalomSans-Light"/>
              </a:rPr>
              <a:t>sus</a:t>
            </a:r>
            <a:r>
              <a:rPr sz="1092" spc="42">
                <a:solidFill>
                  <a:srgbClr val="151527"/>
                </a:solidFill>
                <a:latin typeface="SlalomSans-Light"/>
                <a:cs typeface="SlalomSans-Light"/>
              </a:rPr>
              <a:t> </a:t>
            </a:r>
            <a:r>
              <a:rPr sz="1092" spc="15">
                <a:solidFill>
                  <a:srgbClr val="151527"/>
                </a:solidFill>
                <a:latin typeface="SlalomSans-Light"/>
                <a:cs typeface="SlalomSans-Light"/>
              </a:rPr>
              <a:t>volupta</a:t>
            </a:r>
            <a:r>
              <a:rPr sz="1092" spc="45">
                <a:solidFill>
                  <a:srgbClr val="151527"/>
                </a:solidFill>
                <a:latin typeface="SlalomSans-Light"/>
                <a:cs typeface="SlalomSans-Light"/>
              </a:rPr>
              <a:t> </a:t>
            </a:r>
            <a:r>
              <a:rPr sz="1092" spc="21">
                <a:solidFill>
                  <a:srgbClr val="151527"/>
                </a:solidFill>
                <a:latin typeface="SlalomSans-Light"/>
                <a:cs typeface="SlalomSans-Light"/>
              </a:rPr>
              <a:t>consequid</a:t>
            </a:r>
            <a:r>
              <a:rPr sz="1092" spc="45">
                <a:solidFill>
                  <a:srgbClr val="151527"/>
                </a:solidFill>
                <a:latin typeface="SlalomSans-Light"/>
                <a:cs typeface="SlalomSans-Light"/>
              </a:rPr>
              <a:t> </a:t>
            </a:r>
            <a:r>
              <a:rPr sz="1092" spc="24">
                <a:solidFill>
                  <a:srgbClr val="151527"/>
                </a:solidFill>
                <a:latin typeface="SlalomSans-Light"/>
                <a:cs typeface="SlalomSans-Light"/>
              </a:rPr>
              <a:t>ut </a:t>
            </a:r>
            <a:r>
              <a:rPr sz="1092" spc="-236">
                <a:solidFill>
                  <a:srgbClr val="151527"/>
                </a:solidFill>
                <a:latin typeface="SlalomSans-Light"/>
                <a:cs typeface="SlalomSans-Light"/>
              </a:rPr>
              <a:t> </a:t>
            </a:r>
            <a:r>
              <a:rPr sz="1092" spc="21">
                <a:solidFill>
                  <a:srgbClr val="151527"/>
                </a:solidFill>
                <a:latin typeface="SlalomSans-Light"/>
                <a:cs typeface="SlalomSans-Light"/>
              </a:rPr>
              <a:t>molendel</a:t>
            </a:r>
            <a:r>
              <a:rPr sz="1092" spc="45">
                <a:solidFill>
                  <a:srgbClr val="151527"/>
                </a:solidFill>
                <a:latin typeface="SlalomSans-Light"/>
                <a:cs typeface="SlalomSans-Light"/>
              </a:rPr>
              <a:t> </a:t>
            </a:r>
            <a:r>
              <a:rPr sz="1092" spc="18">
                <a:solidFill>
                  <a:srgbClr val="151527"/>
                </a:solidFill>
                <a:latin typeface="SlalomSans-Light"/>
                <a:cs typeface="SlalomSans-Light"/>
              </a:rPr>
              <a:t>earchilique</a:t>
            </a:r>
            <a:r>
              <a:rPr sz="1092" spc="45">
                <a:solidFill>
                  <a:srgbClr val="151527"/>
                </a:solidFill>
                <a:latin typeface="SlalomSans-Light"/>
                <a:cs typeface="SlalomSans-Light"/>
              </a:rPr>
              <a:t> </a:t>
            </a:r>
            <a:r>
              <a:rPr sz="1092" spc="21">
                <a:solidFill>
                  <a:srgbClr val="151527"/>
                </a:solidFill>
                <a:latin typeface="SlalomSans-Light"/>
                <a:cs typeface="SlalomSans-Light"/>
              </a:rPr>
              <a:t>culpa</a:t>
            </a:r>
            <a:r>
              <a:rPr sz="1092" spc="45">
                <a:solidFill>
                  <a:srgbClr val="151527"/>
                </a:solidFill>
                <a:latin typeface="SlalomSans-Light"/>
                <a:cs typeface="SlalomSans-Light"/>
              </a:rPr>
              <a:t> </a:t>
            </a:r>
            <a:r>
              <a:rPr sz="1092" spc="18">
                <a:solidFill>
                  <a:srgbClr val="151527"/>
                </a:solidFill>
                <a:latin typeface="SlalomSans-Light"/>
                <a:cs typeface="SlalomSans-Light"/>
              </a:rPr>
              <a:t>cum</a:t>
            </a:r>
            <a:r>
              <a:rPr sz="1092" spc="45">
                <a:solidFill>
                  <a:srgbClr val="151527"/>
                </a:solidFill>
                <a:latin typeface="SlalomSans-Light"/>
                <a:cs typeface="SlalomSans-Light"/>
              </a:rPr>
              <a:t> </a:t>
            </a:r>
            <a:r>
              <a:rPr sz="1092" spc="18">
                <a:solidFill>
                  <a:srgbClr val="151527"/>
                </a:solidFill>
                <a:latin typeface="SlalomSans-Light"/>
                <a:cs typeface="SlalomSans-Light"/>
              </a:rPr>
              <a:t>corepudit</a:t>
            </a:r>
            <a:r>
              <a:rPr sz="1092" spc="45">
                <a:solidFill>
                  <a:srgbClr val="151527"/>
                </a:solidFill>
                <a:latin typeface="SlalomSans-Light"/>
                <a:cs typeface="SlalomSans-Light"/>
              </a:rPr>
              <a:t> </a:t>
            </a:r>
            <a:r>
              <a:rPr sz="1092" spc="18">
                <a:solidFill>
                  <a:srgbClr val="151527"/>
                </a:solidFill>
                <a:latin typeface="SlalomSans-Light"/>
                <a:cs typeface="SlalomSans-Light"/>
              </a:rPr>
              <a:t>que</a:t>
            </a:r>
            <a:r>
              <a:rPr sz="1092" spc="45">
                <a:solidFill>
                  <a:srgbClr val="151527"/>
                </a:solidFill>
                <a:latin typeface="SlalomSans-Light"/>
                <a:cs typeface="SlalomSans-Light"/>
              </a:rPr>
              <a:t> </a:t>
            </a:r>
            <a:r>
              <a:rPr sz="1092" spc="18">
                <a:solidFill>
                  <a:srgbClr val="151527"/>
                </a:solidFill>
                <a:latin typeface="SlalomSans-Light"/>
                <a:cs typeface="SlalomSans-Light"/>
              </a:rPr>
              <a:t>eat</a:t>
            </a:r>
            <a:r>
              <a:rPr sz="1092" spc="45">
                <a:solidFill>
                  <a:srgbClr val="151527"/>
                </a:solidFill>
                <a:latin typeface="SlalomSans-Light"/>
                <a:cs typeface="SlalomSans-Light"/>
              </a:rPr>
              <a:t> </a:t>
            </a:r>
            <a:r>
              <a:rPr sz="1092" spc="21">
                <a:solidFill>
                  <a:srgbClr val="151527"/>
                </a:solidFill>
                <a:latin typeface="SlalomSans-Light"/>
                <a:cs typeface="SlalomSans-Light"/>
              </a:rPr>
              <a:t>autem</a:t>
            </a:r>
            <a:endParaRPr sz="1092">
              <a:solidFill>
                <a:srgbClr val="1E1E1E"/>
              </a:solidFill>
              <a:latin typeface="SlalomSans-Light"/>
              <a:cs typeface="SlalomSans-Light"/>
            </a:endParaRPr>
          </a:p>
        </p:txBody>
      </p:sp>
      <p:sp>
        <p:nvSpPr>
          <p:cNvPr id="10" name="object 10"/>
          <p:cNvSpPr txBox="1"/>
          <p:nvPr/>
        </p:nvSpPr>
        <p:spPr>
          <a:xfrm>
            <a:off x="6199933" y="2793215"/>
            <a:ext cx="222952" cy="237985"/>
          </a:xfrm>
          <a:prstGeom prst="rect">
            <a:avLst/>
          </a:prstGeom>
        </p:spPr>
        <p:txBody>
          <a:bodyPr vert="horz" wrap="square" lIns="0" tIns="9242" rIns="0" bIns="0" rtlCol="0">
            <a:spAutoFit/>
          </a:bodyPr>
          <a:lstStyle/>
          <a:p>
            <a:pPr marL="7701" defTabSz="554492">
              <a:spcBef>
                <a:spcPts val="73"/>
              </a:spcBef>
            </a:pPr>
            <a:r>
              <a:rPr sz="1486" b="1" spc="18">
                <a:solidFill>
                  <a:srgbClr val="0C62FB"/>
                </a:solidFill>
                <a:latin typeface="Slalom Sans Bold"/>
                <a:cs typeface="Slalom Sans Bold"/>
              </a:rPr>
              <a:t>01</a:t>
            </a:r>
            <a:endParaRPr sz="1486">
              <a:solidFill>
                <a:srgbClr val="1E1E1E"/>
              </a:solidFill>
              <a:latin typeface="Slalom Sans"/>
              <a:cs typeface="Slalom Sans"/>
            </a:endParaRPr>
          </a:p>
        </p:txBody>
      </p:sp>
      <p:sp>
        <p:nvSpPr>
          <p:cNvPr id="11" name="object 11"/>
          <p:cNvSpPr txBox="1"/>
          <p:nvPr/>
        </p:nvSpPr>
        <p:spPr>
          <a:xfrm>
            <a:off x="6199933" y="3944135"/>
            <a:ext cx="256452" cy="718565"/>
          </a:xfrm>
          <a:prstGeom prst="rect">
            <a:avLst/>
          </a:prstGeom>
        </p:spPr>
        <p:txBody>
          <a:bodyPr vert="horz" wrap="square" lIns="0" tIns="9242" rIns="0" bIns="0" rtlCol="0">
            <a:spAutoFit/>
          </a:bodyPr>
          <a:lstStyle/>
          <a:p>
            <a:pPr marL="7701" defTabSz="554492">
              <a:spcBef>
                <a:spcPts val="73"/>
              </a:spcBef>
            </a:pPr>
            <a:r>
              <a:rPr sz="1486" b="1" spc="-6">
                <a:solidFill>
                  <a:srgbClr val="0C62FB"/>
                </a:solidFill>
                <a:latin typeface="Slalom Sans Bold"/>
                <a:cs typeface="Slalom Sans Bold"/>
              </a:rPr>
              <a:t>02</a:t>
            </a:r>
            <a:endParaRPr sz="1486">
              <a:solidFill>
                <a:srgbClr val="1E1E1E"/>
              </a:solidFill>
              <a:latin typeface="Slalom Sans"/>
              <a:cs typeface="Slalom Sans"/>
            </a:endParaRPr>
          </a:p>
          <a:p>
            <a:pPr defTabSz="554492">
              <a:spcBef>
                <a:spcPts val="33"/>
              </a:spcBef>
            </a:pPr>
            <a:endParaRPr sz="1637">
              <a:solidFill>
                <a:srgbClr val="1E1E1E"/>
              </a:solidFill>
              <a:latin typeface="Slalom Sans"/>
              <a:cs typeface="Slalom Sans"/>
            </a:endParaRPr>
          </a:p>
          <a:p>
            <a:pPr marL="7701" defTabSz="554492"/>
            <a:r>
              <a:rPr sz="1486" b="1" spc="-6">
                <a:solidFill>
                  <a:srgbClr val="0C62FB"/>
                </a:solidFill>
                <a:latin typeface="Slalom Sans Bold"/>
                <a:cs typeface="Slalom Sans Bold"/>
              </a:rPr>
              <a:t>03</a:t>
            </a:r>
            <a:endParaRPr sz="1486">
              <a:solidFill>
                <a:srgbClr val="1E1E1E"/>
              </a:solidFill>
              <a:latin typeface="Slalom Sans"/>
              <a:cs typeface="Slalom Sans"/>
            </a:endParaRPr>
          </a:p>
        </p:txBody>
      </p:sp>
      <p:sp>
        <p:nvSpPr>
          <p:cNvPr id="12" name="object 12"/>
          <p:cNvSpPr txBox="1"/>
          <p:nvPr/>
        </p:nvSpPr>
        <p:spPr>
          <a:xfrm>
            <a:off x="6199932" y="5080768"/>
            <a:ext cx="273011" cy="237985"/>
          </a:xfrm>
          <a:prstGeom prst="rect">
            <a:avLst/>
          </a:prstGeom>
        </p:spPr>
        <p:txBody>
          <a:bodyPr vert="horz" wrap="square" lIns="0" tIns="9242" rIns="0" bIns="0" rtlCol="0">
            <a:spAutoFit/>
          </a:bodyPr>
          <a:lstStyle/>
          <a:p>
            <a:pPr marL="7701" defTabSz="554492">
              <a:spcBef>
                <a:spcPts val="73"/>
              </a:spcBef>
            </a:pPr>
            <a:r>
              <a:rPr sz="1486" b="1" spc="21">
                <a:solidFill>
                  <a:srgbClr val="0C62FB"/>
                </a:solidFill>
                <a:latin typeface="Slalom Sans Bold"/>
                <a:cs typeface="Slalom Sans Bold"/>
              </a:rPr>
              <a:t>04</a:t>
            </a:r>
            <a:endParaRPr sz="1486">
              <a:solidFill>
                <a:srgbClr val="1E1E1E"/>
              </a:solidFill>
              <a:latin typeface="Slalom Sans"/>
              <a:cs typeface="Slalom Sans"/>
            </a:endParaRPr>
          </a:p>
        </p:txBody>
      </p:sp>
      <p:sp>
        <p:nvSpPr>
          <p:cNvPr id="18" name="object 18"/>
          <p:cNvSpPr txBox="1"/>
          <p:nvPr/>
        </p:nvSpPr>
        <p:spPr>
          <a:xfrm>
            <a:off x="602542" y="5896710"/>
            <a:ext cx="2196408" cy="381344"/>
          </a:xfrm>
          <a:prstGeom prst="rect">
            <a:avLst/>
          </a:prstGeom>
        </p:spPr>
        <p:txBody>
          <a:bodyPr vert="horz" wrap="square" lIns="0" tIns="8086" rIns="0" bIns="0" rtlCol="0">
            <a:spAutoFit/>
          </a:bodyPr>
          <a:lstStyle/>
          <a:p>
            <a:pPr marL="7701" defTabSz="554492">
              <a:spcBef>
                <a:spcPts val="64"/>
              </a:spcBef>
            </a:pPr>
            <a:r>
              <a:rPr sz="879" spc="9">
                <a:solidFill>
                  <a:srgbClr val="151527"/>
                </a:solidFill>
                <a:latin typeface="SlalomSans-Light"/>
                <a:cs typeface="SlalomSans-Light"/>
              </a:rPr>
              <a:t>INDUSTRY:</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a:t>
            </a:r>
            <a:r>
              <a:rPr sz="879" spc="18">
                <a:solidFill>
                  <a:srgbClr val="151527"/>
                </a:solidFill>
                <a:latin typeface="SlalomSans-Light"/>
                <a:cs typeface="SlalomSans-Light"/>
              </a:rPr>
              <a:t> </a:t>
            </a:r>
            <a:r>
              <a:rPr sz="879" spc="9">
                <a:solidFill>
                  <a:srgbClr val="151527"/>
                </a:solidFill>
                <a:latin typeface="SlalomSans-Light"/>
                <a:cs typeface="SlalomSans-Light"/>
              </a:rPr>
              <a:t>INDUSTRY</a:t>
            </a:r>
            <a:endParaRPr sz="879">
              <a:solidFill>
                <a:srgbClr val="1E1E1E"/>
              </a:solidFill>
              <a:latin typeface="SlalomSans-Light"/>
              <a:cs typeface="SlalomSans-Light"/>
            </a:endParaRPr>
          </a:p>
          <a:p>
            <a:pPr marL="7701" defTabSz="554492">
              <a:spcBef>
                <a:spcPts val="794"/>
              </a:spcBef>
            </a:pPr>
            <a:r>
              <a:rPr sz="879" spc="6">
                <a:solidFill>
                  <a:srgbClr val="151527"/>
                </a:solidFill>
                <a:latin typeface="SlalomSans-Light"/>
                <a:cs typeface="SlalomSans-Light"/>
              </a:rPr>
              <a:t>CONTACT:</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 </a:t>
            </a:r>
            <a:r>
              <a:rPr sz="879" spc="3">
                <a:solidFill>
                  <a:srgbClr val="151527"/>
                </a:solidFill>
                <a:latin typeface="SlalomSans-Light"/>
                <a:cs typeface="SlalomSans-Light"/>
              </a:rPr>
              <a:t>CONTACT</a:t>
            </a:r>
            <a:r>
              <a:rPr sz="879" spc="18">
                <a:solidFill>
                  <a:srgbClr val="151527"/>
                </a:solidFill>
                <a:latin typeface="SlalomSans-Light"/>
                <a:cs typeface="SlalomSans-Light"/>
              </a:rPr>
              <a:t> NAME</a:t>
            </a:r>
            <a:endParaRPr sz="879">
              <a:solidFill>
                <a:srgbClr val="1E1E1E"/>
              </a:solidFill>
              <a:latin typeface="SlalomSans-Light"/>
              <a:cs typeface="SlalomSans-Light"/>
            </a:endParaRPr>
          </a:p>
        </p:txBody>
      </p:sp>
      <p:sp>
        <p:nvSpPr>
          <p:cNvPr id="26" name="object 2">
            <a:extLst>
              <a:ext uri="{FF2B5EF4-FFF2-40B4-BE49-F238E27FC236}">
                <a16:creationId xmlns:a16="http://schemas.microsoft.com/office/drawing/2014/main" id="{60B684DC-02F3-1544-8814-4C9AE7E81E9C}"/>
              </a:ext>
            </a:extLst>
          </p:cNvPr>
          <p:cNvSpPr txBox="1"/>
          <p:nvPr/>
        </p:nvSpPr>
        <p:spPr>
          <a:xfrm>
            <a:off x="602282" y="2744146"/>
            <a:ext cx="4430939" cy="2441840"/>
          </a:xfrm>
          <a:prstGeom prst="rect">
            <a:avLst/>
          </a:prstGeom>
        </p:spPr>
        <p:txBody>
          <a:bodyPr vert="horz" wrap="square" lIns="0" tIns="7701" rIns="0" bIns="0" rtlCol="0">
            <a:spAutoFit/>
          </a:bodyPr>
          <a:lstStyle/>
          <a:p>
            <a:pPr marL="7701" marR="3081" defTabSz="554492">
              <a:lnSpc>
                <a:spcPct val="127800"/>
              </a:lnSpc>
              <a:spcBef>
                <a:spcPts val="61"/>
              </a:spcBef>
              <a:spcAft>
                <a:spcPts val="546"/>
              </a:spcAft>
            </a:pPr>
            <a:r>
              <a:rPr sz="1304" spc="-6" dirty="0">
                <a:solidFill>
                  <a:srgbClr val="1E1E1E"/>
                </a:solidFill>
                <a:latin typeface="SlalomSans-Light"/>
                <a:cs typeface="SlalomSans-Light"/>
              </a:rPr>
              <a:t>Use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this</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space</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7" dirty="0">
                <a:solidFill>
                  <a:srgbClr val="1E1E1E"/>
                </a:solidFill>
                <a:latin typeface="SlalomSans-Light"/>
                <a:cs typeface="SlalomSans-Light"/>
              </a:rPr>
              <a:t> </a:t>
            </a:r>
            <a:r>
              <a:rPr sz="1304" spc="-3" dirty="0">
                <a:solidFill>
                  <a:srgbClr val="1E1E1E"/>
                </a:solidFill>
                <a:latin typeface="SlalomSans-Light"/>
                <a:cs typeface="SlalomSans-Light"/>
              </a:rPr>
              <a:t>provide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concise</a:t>
            </a:r>
            <a:r>
              <a:rPr sz="1304" spc="27" dirty="0">
                <a:solidFill>
                  <a:srgbClr val="1E1E1E"/>
                </a:solidFill>
                <a:latin typeface="SlalomSans-Light"/>
                <a:cs typeface="SlalomSans-Light"/>
              </a:rPr>
              <a:t> </a:t>
            </a:r>
            <a:r>
              <a:rPr sz="1304" spc="-6" dirty="0">
                <a:solidFill>
                  <a:srgbClr val="1E1E1E"/>
                </a:solidFill>
                <a:latin typeface="SlalomSans-Light"/>
                <a:cs typeface="SlalomSans-Light"/>
              </a:rPr>
              <a:t>overview</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of</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the </a:t>
            </a:r>
            <a:r>
              <a:rPr sz="1304" spc="12" dirty="0">
                <a:solidFill>
                  <a:srgbClr val="1E1E1E"/>
                </a:solidFill>
                <a:latin typeface="SlalomSans-Light"/>
                <a:cs typeface="SlalomSans-Light"/>
              </a:rPr>
              <a:t> </a:t>
            </a:r>
            <a:r>
              <a:rPr sz="1304" spc="3" dirty="0">
                <a:solidFill>
                  <a:srgbClr val="1E1E1E"/>
                </a:solidFill>
                <a:latin typeface="SlalomSans-Light"/>
                <a:cs typeface="SlalomSans-Light"/>
              </a:rPr>
              <a:t>project.</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Summarize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what</a:t>
            </a:r>
            <a:r>
              <a:rPr sz="1304" spc="24" dirty="0">
                <a:solidFill>
                  <a:srgbClr val="1E1E1E"/>
                </a:solidFill>
                <a:latin typeface="SlalomSans-Light"/>
                <a:cs typeface="SlalomSans-Light"/>
              </a:rPr>
              <a:t> </a:t>
            </a:r>
            <a:r>
              <a:rPr sz="1304" spc="-12" dirty="0">
                <a:solidFill>
                  <a:srgbClr val="1E1E1E"/>
                </a:solidFill>
                <a:latin typeface="SlalomSans-Light"/>
                <a:cs typeface="SlalomSans-Light"/>
              </a:rPr>
              <a:t>we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did</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and</a:t>
            </a:r>
            <a:r>
              <a:rPr sz="1304" spc="24" dirty="0">
                <a:solidFill>
                  <a:srgbClr val="1E1E1E"/>
                </a:solidFill>
                <a:latin typeface="SlalomSans-Light"/>
                <a:cs typeface="SlalomSans-Light"/>
              </a:rPr>
              <a:t> </a:t>
            </a:r>
            <a:r>
              <a:rPr sz="1304" dirty="0">
                <a:solidFill>
                  <a:srgbClr val="1E1E1E"/>
                </a:solidFill>
                <a:latin typeface="SlalomSans-Light"/>
                <a:cs typeface="SlalomSans-Light"/>
              </a:rPr>
              <a:t>why</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it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was</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so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impactful.</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Remember</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make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spc="6" dirty="0">
                <a:solidFill>
                  <a:srgbClr val="1E1E1E"/>
                </a:solidFill>
                <a:latin typeface="SlalomSans-Light"/>
                <a:cs typeface="SlalomSans-Light"/>
              </a:rPr>
              <a:t>client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dirty="0">
                <a:solidFill>
                  <a:srgbClr val="1E1E1E"/>
                </a:solidFill>
                <a:latin typeface="SlalomSans-Light"/>
                <a:cs typeface="SlalomSans-Light"/>
              </a:rPr>
              <a:t>hero,</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with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Slalom</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as</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trusted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advisor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that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helped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them</a:t>
            </a:r>
            <a:r>
              <a:rPr sz="1304" spc="24" dirty="0">
                <a:solidFill>
                  <a:srgbClr val="1E1E1E"/>
                </a:solidFill>
                <a:latin typeface="SlalomSans-Light"/>
                <a:cs typeface="SlalomSans-Light"/>
              </a:rPr>
              <a:t> </a:t>
            </a:r>
            <a:r>
              <a:rPr sz="1304" dirty="0">
                <a:solidFill>
                  <a:srgbClr val="1E1E1E"/>
                </a:solidFill>
                <a:latin typeface="SlalomSans-Light"/>
                <a:cs typeface="SlalomSans-Light"/>
              </a:rPr>
              <a:t>realize </a:t>
            </a:r>
            <a:r>
              <a:rPr sz="1304" spc="3" dirty="0">
                <a:solidFill>
                  <a:srgbClr val="1E1E1E"/>
                </a:solidFill>
                <a:latin typeface="SlalomSans-Light"/>
                <a:cs typeface="SlalomSans-Light"/>
              </a:rPr>
              <a:t> </a:t>
            </a:r>
            <a:r>
              <a:rPr sz="1304" spc="6" dirty="0">
                <a:solidFill>
                  <a:srgbClr val="1E1E1E"/>
                </a:solidFill>
                <a:latin typeface="SlalomSans-Light"/>
                <a:cs typeface="SlalomSans-Light"/>
              </a:rPr>
              <a:t>their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vision.</a:t>
            </a:r>
            <a:r>
              <a:rPr sz="1304" spc="27" dirty="0">
                <a:solidFill>
                  <a:srgbClr val="1E1E1E"/>
                </a:solidFill>
                <a:latin typeface="SlalomSans-Light"/>
                <a:cs typeface="SlalomSans-Light"/>
              </a:rPr>
              <a:t> </a:t>
            </a:r>
            <a:endParaRPr lang="en-US" sz="1304" spc="27" dirty="0">
              <a:solidFill>
                <a:srgbClr val="1E1E1E"/>
              </a:solidFill>
              <a:latin typeface="SlalomSans-Light"/>
              <a:cs typeface="SlalomSans-Light"/>
            </a:endParaRPr>
          </a:p>
          <a:p>
            <a:pPr marL="7701" marR="3081" defTabSz="554492">
              <a:lnSpc>
                <a:spcPct val="127800"/>
              </a:lnSpc>
              <a:spcBef>
                <a:spcPts val="61"/>
              </a:spcBef>
              <a:spcAft>
                <a:spcPts val="546"/>
              </a:spcAft>
            </a:pPr>
            <a:r>
              <a:rPr lang="en-US" sz="1304" spc="-12" dirty="0">
                <a:solidFill>
                  <a:srgbClr val="1E1E1E"/>
                </a:solidFill>
                <a:latin typeface="SlalomSans-Light"/>
                <a:cs typeface="SlalomSans-Light"/>
              </a:rPr>
              <a:t>Vel</a:t>
            </a:r>
            <a:r>
              <a:rPr lang="en-US" sz="1304" spc="27" dirty="0">
                <a:solidFill>
                  <a:srgbClr val="1E1E1E"/>
                </a:solidFill>
                <a:latin typeface="SlalomSans-Light"/>
                <a:cs typeface="SlalomSans-Light"/>
              </a:rPr>
              <a:t> </a:t>
            </a:r>
            <a:r>
              <a:rPr lang="en-US" sz="1304" spc="6" dirty="0" err="1">
                <a:solidFill>
                  <a:srgbClr val="1E1E1E"/>
                </a:solidFill>
                <a:latin typeface="SlalomSans-Light"/>
                <a:cs typeface="SlalomSans-Light"/>
              </a:rPr>
              <a:t>estionseque</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is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ni</a:t>
            </a:r>
            <a:r>
              <a:rPr lang="en-US" sz="1304" spc="27" dirty="0">
                <a:solidFill>
                  <a:srgbClr val="1E1E1E"/>
                </a:solidFill>
                <a:latin typeface="SlalomSans-Light"/>
                <a:cs typeface="SlalomSans-Light"/>
              </a:rPr>
              <a:t> </a:t>
            </a:r>
            <a:r>
              <a:rPr lang="en-US" sz="1304" dirty="0" err="1">
                <a:solidFill>
                  <a:srgbClr val="1E1E1E"/>
                </a:solidFill>
                <a:latin typeface="SlalomSans-Light"/>
                <a:cs typeface="SlalomSans-Light"/>
              </a:rPr>
              <a:t>doloreptatae</a:t>
            </a:r>
            <a:r>
              <a:rPr lang="en-US" sz="1304" spc="30" dirty="0">
                <a:solidFill>
                  <a:srgbClr val="1E1E1E"/>
                </a:solidFill>
                <a:latin typeface="SlalomSans-Light"/>
                <a:cs typeface="SlalomSans-Light"/>
              </a:rPr>
              <a:t> </a:t>
            </a:r>
            <a:r>
              <a:rPr lang="en-US" sz="1304" dirty="0" err="1">
                <a:solidFill>
                  <a:srgbClr val="1E1E1E"/>
                </a:solidFill>
                <a:latin typeface="SlalomSans-Light"/>
                <a:cs typeface="SlalomSans-Light"/>
              </a:rPr>
              <a:t>coreped</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es</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as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nem</a:t>
            </a:r>
            <a:r>
              <a:rPr lang="en-US" sz="1304" spc="30" dirty="0">
                <a:solidFill>
                  <a:srgbClr val="1E1E1E"/>
                </a:solidFill>
                <a:latin typeface="SlalomSans-Light"/>
                <a:cs typeface="SlalomSans-Light"/>
              </a:rPr>
              <a:t> </a:t>
            </a:r>
            <a:r>
              <a:rPr lang="en-US" sz="1304" spc="9" dirty="0" err="1">
                <a:solidFill>
                  <a:srgbClr val="1E1E1E"/>
                </a:solidFill>
                <a:latin typeface="SlalomSans-Light"/>
                <a:cs typeface="SlalomSans-Light"/>
              </a:rPr>
              <a:t>ea</a:t>
            </a:r>
            <a:r>
              <a:rPr lang="en-US" sz="1304" spc="9" dirty="0">
                <a:solidFill>
                  <a:srgbClr val="1E1E1E"/>
                </a:solidFill>
                <a:latin typeface="SlalomSans-Light"/>
                <a:cs typeface="SlalomSans-Light"/>
              </a:rPr>
              <a:t> </a:t>
            </a:r>
            <a:r>
              <a:rPr lang="en-US" sz="1304" spc="-285" dirty="0">
                <a:solidFill>
                  <a:srgbClr val="1E1E1E"/>
                </a:solidFill>
                <a:latin typeface="SlalomSans-Light"/>
                <a:cs typeface="SlalomSans-Light"/>
              </a:rPr>
              <a:t> </a:t>
            </a:r>
            <a:r>
              <a:rPr lang="en-US" sz="1304" spc="3" dirty="0" err="1">
                <a:solidFill>
                  <a:srgbClr val="1E1E1E"/>
                </a:solidFill>
                <a:latin typeface="SlalomSans-Light"/>
                <a:cs typeface="SlalomSans-Light"/>
              </a:rPr>
              <a:t>coris</a:t>
            </a:r>
            <a:r>
              <a:rPr lang="en-US" sz="1304" spc="21" dirty="0">
                <a:solidFill>
                  <a:srgbClr val="1E1E1E"/>
                </a:solidFill>
                <a:latin typeface="SlalomSans-Light"/>
                <a:cs typeface="SlalomSans-Light"/>
              </a:rPr>
              <a:t> </a:t>
            </a:r>
            <a:r>
              <a:rPr lang="en-US" sz="1304" spc="3" dirty="0">
                <a:solidFill>
                  <a:srgbClr val="1E1E1E"/>
                </a:solidFill>
                <a:latin typeface="SlalomSans-Light"/>
                <a:cs typeface="SlalomSans-Light"/>
              </a:rPr>
              <a:t>quate</a:t>
            </a:r>
            <a:r>
              <a:rPr lang="en-US" sz="1304" spc="24" dirty="0">
                <a:solidFill>
                  <a:srgbClr val="1E1E1E"/>
                </a:solidFill>
                <a:latin typeface="SlalomSans-Light"/>
                <a:cs typeface="SlalomSans-Light"/>
              </a:rPr>
              <a:t> </a:t>
            </a:r>
            <a:r>
              <a:rPr lang="en-US" sz="1304" spc="6" dirty="0">
                <a:solidFill>
                  <a:srgbClr val="1E1E1E"/>
                </a:solidFill>
                <a:latin typeface="SlalomSans-Light"/>
                <a:cs typeface="SlalomSans-Light"/>
              </a:rPr>
              <a:t>sim</a:t>
            </a:r>
            <a:r>
              <a:rPr lang="en-US" sz="1304" spc="21" dirty="0">
                <a:solidFill>
                  <a:srgbClr val="1E1E1E"/>
                </a:solidFill>
                <a:latin typeface="SlalomSans-Light"/>
                <a:cs typeface="SlalomSans-Light"/>
              </a:rPr>
              <a:t> </a:t>
            </a:r>
            <a:r>
              <a:rPr lang="en-US" sz="1304" spc="3" dirty="0" err="1">
                <a:solidFill>
                  <a:srgbClr val="1E1E1E"/>
                </a:solidFill>
                <a:latin typeface="SlalomSans-Light"/>
                <a:cs typeface="SlalomSans-Light"/>
              </a:rPr>
              <a:t>entem</a:t>
            </a:r>
            <a:r>
              <a:rPr lang="en-US" sz="1304" spc="3"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Enis</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quae</a:t>
            </a:r>
            <a:r>
              <a:rPr lang="en-US" sz="1304" spc="24" dirty="0">
                <a:solidFill>
                  <a:srgbClr val="1E1E1E"/>
                </a:solidFill>
                <a:latin typeface="SlalomSans-Light"/>
                <a:cs typeface="SlalomSans-Light"/>
              </a:rPr>
              <a:t> </a:t>
            </a:r>
            <a:r>
              <a:rPr lang="en-US" sz="1304" spc="-3" dirty="0">
                <a:solidFill>
                  <a:srgbClr val="1E1E1E"/>
                </a:solidFill>
                <a:latin typeface="SlalomSans-Light"/>
                <a:cs typeface="SlalomSans-Light"/>
              </a:rPr>
              <a:t>con</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conestis</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dolorep</a:t>
            </a:r>
            <a:r>
              <a:rPr lang="en-US" sz="1304" spc="3" dirty="0">
                <a:solidFill>
                  <a:srgbClr val="1E1E1E"/>
                </a:solidFill>
                <a:latin typeface="SlalomSans-Light"/>
                <a:cs typeface="SlalomSans-Light"/>
              </a:rPr>
              <a:t> </a:t>
            </a:r>
            <a:r>
              <a:rPr lang="en-US" sz="1304" spc="6" dirty="0">
                <a:solidFill>
                  <a:srgbClr val="1E1E1E"/>
                </a:solidFill>
                <a:latin typeface="SlalomSans-Light"/>
                <a:cs typeface="SlalomSans-Light"/>
              </a:rPr>
              <a:t> </a:t>
            </a:r>
            <a:r>
              <a:rPr lang="en-US" sz="1304" spc="6" dirty="0" err="1">
                <a:solidFill>
                  <a:srgbClr val="1E1E1E"/>
                </a:solidFill>
                <a:latin typeface="SlalomSans-Light"/>
                <a:cs typeface="SlalomSans-Light"/>
              </a:rPr>
              <a:t>udanist</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rument</a:t>
            </a:r>
            <a:r>
              <a:rPr lang="en-US" sz="1304" spc="6"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Sustemp</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oremolum</a:t>
            </a:r>
            <a:r>
              <a:rPr lang="en-US" sz="1304" spc="24" dirty="0">
                <a:solidFill>
                  <a:srgbClr val="1E1E1E"/>
                </a:solidFill>
                <a:latin typeface="SlalomSans-Light"/>
                <a:cs typeface="SlalomSans-Light"/>
              </a:rPr>
              <a:t> </a:t>
            </a:r>
            <a:r>
              <a:rPr lang="en-US" sz="1304" spc="6" dirty="0" err="1">
                <a:solidFill>
                  <a:srgbClr val="1E1E1E"/>
                </a:solidFill>
                <a:latin typeface="SlalomSans-Light"/>
                <a:cs typeface="SlalomSans-Light"/>
              </a:rPr>
              <a:t>alique</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eos</a:t>
            </a:r>
            <a:r>
              <a:rPr lang="en-US" sz="1304" spc="24" dirty="0">
                <a:solidFill>
                  <a:srgbClr val="1E1E1E"/>
                </a:solidFill>
                <a:latin typeface="SlalomSans-Light"/>
                <a:cs typeface="SlalomSans-Light"/>
              </a:rPr>
              <a:t> </a:t>
            </a:r>
            <a:r>
              <a:rPr lang="en-US" sz="1304" dirty="0" err="1">
                <a:solidFill>
                  <a:srgbClr val="1E1E1E"/>
                </a:solidFill>
                <a:latin typeface="SlalomSans-Light"/>
                <a:cs typeface="SlalomSans-Light"/>
              </a:rPr>
              <a:t>atente</a:t>
            </a:r>
            <a:endParaRPr lang="en-US" sz="1304" dirty="0">
              <a:solidFill>
                <a:srgbClr val="1E1E1E"/>
              </a:solidFill>
              <a:latin typeface="SlalomSans-Light"/>
              <a:cs typeface="SlalomSans-Light"/>
            </a:endParaRPr>
          </a:p>
          <a:p>
            <a:pPr marL="7701" marR="3081" defTabSz="554492">
              <a:lnSpc>
                <a:spcPct val="127800"/>
              </a:lnSpc>
              <a:spcBef>
                <a:spcPts val="61"/>
              </a:spcBef>
              <a:spcAft>
                <a:spcPts val="546"/>
              </a:spcAft>
            </a:pPr>
            <a:endParaRPr sz="1304" dirty="0">
              <a:solidFill>
                <a:srgbClr val="1E1E1E"/>
              </a:solidFill>
              <a:latin typeface="SlalomSans-Light"/>
              <a:cs typeface="SlalomSans-Light"/>
            </a:endParaRPr>
          </a:p>
        </p:txBody>
      </p:sp>
      <p:sp>
        <p:nvSpPr>
          <p:cNvPr id="27" name="object 15">
            <a:extLst>
              <a:ext uri="{FF2B5EF4-FFF2-40B4-BE49-F238E27FC236}">
                <a16:creationId xmlns:a16="http://schemas.microsoft.com/office/drawing/2014/main" id="{38564D2D-CA2E-4540-B42E-4C582E74FF3A}"/>
              </a:ext>
            </a:extLst>
          </p:cNvPr>
          <p:cNvSpPr txBox="1">
            <a:spLocks/>
          </p:cNvSpPr>
          <p:nvPr/>
        </p:nvSpPr>
        <p:spPr>
          <a:xfrm>
            <a:off x="602282" y="1122835"/>
            <a:ext cx="3563773" cy="853859"/>
          </a:xfrm>
          <a:prstGeom prst="rect">
            <a:avLst/>
          </a:prstGeom>
        </p:spPr>
        <p:txBody>
          <a:bodyPr vert="horz" wrap="square" lIns="0" tIns="9242" rIns="0" bIns="0" rtlCol="0">
            <a:spAutoFit/>
          </a:bodyPr>
          <a:lstStyle>
            <a:lvl1pPr>
              <a:defRPr sz="5350" b="1" i="0">
                <a:solidFill>
                  <a:srgbClr val="09091C"/>
                </a:solidFill>
                <a:latin typeface="Slalom Sans Bold"/>
                <a:ea typeface="+mj-ea"/>
                <a:cs typeface="Slalom Sans Bold"/>
              </a:defRPr>
            </a:lvl1pPr>
          </a:lstStyle>
          <a:p>
            <a:pPr marL="7701" defTabSz="554492">
              <a:spcBef>
                <a:spcPts val="73"/>
              </a:spcBef>
            </a:pPr>
            <a:r>
              <a:rPr lang="en-US" sz="5488" kern="0" spc="-330" dirty="0"/>
              <a:t>A</a:t>
            </a:r>
            <a:r>
              <a:rPr lang="en-US" sz="5488" kern="0" spc="3" dirty="0"/>
              <a:t>t</a:t>
            </a:r>
            <a:r>
              <a:rPr lang="en-US" sz="5488" kern="0" spc="-330" dirty="0"/>
              <a:t> </a:t>
            </a:r>
            <a:r>
              <a:rPr lang="en-US" sz="5488" kern="0" spc="6" dirty="0"/>
              <a:t>a</a:t>
            </a:r>
            <a:r>
              <a:rPr lang="en-US" sz="5488" kern="0" spc="-330" dirty="0"/>
              <a:t> </a:t>
            </a:r>
            <a:r>
              <a:rPr lang="en-US" sz="5488" kern="0" spc="-161" dirty="0"/>
              <a:t>glan</a:t>
            </a:r>
            <a:r>
              <a:rPr lang="en-US" sz="5488" kern="0" spc="-209" dirty="0"/>
              <a:t>c</a:t>
            </a:r>
            <a:r>
              <a:rPr lang="en-US" sz="5488" kern="0" spc="6" dirty="0"/>
              <a:t>e</a:t>
            </a:r>
            <a:endParaRPr lang="en-US" sz="5488" kern="0" dirty="0"/>
          </a:p>
        </p:txBody>
      </p:sp>
      <p:sp>
        <p:nvSpPr>
          <p:cNvPr id="2" name="Picture Placeholder 1">
            <a:extLst>
              <a:ext uri="{FF2B5EF4-FFF2-40B4-BE49-F238E27FC236}">
                <a16:creationId xmlns:a16="http://schemas.microsoft.com/office/drawing/2014/main" id="{DF710D46-CCE7-964A-B7E4-11699E170668}"/>
              </a:ext>
            </a:extLst>
          </p:cNvPr>
          <p:cNvSpPr>
            <a:spLocks noGrp="1"/>
          </p:cNvSpPr>
          <p:nvPr>
            <p:ph type="pic" sz="quarter" idx="10"/>
          </p:nvPr>
        </p:nvSpPr>
        <p:spPr/>
      </p:sp>
      <p:sp>
        <p:nvSpPr>
          <p:cNvPr id="39" name="object 4">
            <a:extLst>
              <a:ext uri="{FF2B5EF4-FFF2-40B4-BE49-F238E27FC236}">
                <a16:creationId xmlns:a16="http://schemas.microsoft.com/office/drawing/2014/main" id="{6B2103F7-0EDF-7C43-8405-E15E3E328783}"/>
              </a:ext>
            </a:extLst>
          </p:cNvPr>
          <p:cNvSpPr txBox="1"/>
          <p:nvPr/>
        </p:nvSpPr>
        <p:spPr>
          <a:xfrm>
            <a:off x="609305"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ABOUT THE CLIENT</a:t>
            </a:r>
            <a:endParaRPr sz="970" spc="243">
              <a:solidFill>
                <a:srgbClr val="1E1E1E"/>
              </a:solidFill>
              <a:latin typeface="Slalom Sans"/>
              <a:cs typeface="Slalom Sans"/>
            </a:endParaRPr>
          </a:p>
        </p:txBody>
      </p:sp>
      <p:sp>
        <p:nvSpPr>
          <p:cNvPr id="40" name="object 4">
            <a:extLst>
              <a:ext uri="{FF2B5EF4-FFF2-40B4-BE49-F238E27FC236}">
                <a16:creationId xmlns:a16="http://schemas.microsoft.com/office/drawing/2014/main" id="{5052D6D3-34A4-8644-9949-FEC786F7AD50}"/>
              </a:ext>
            </a:extLst>
          </p:cNvPr>
          <p:cNvSpPr txBox="1"/>
          <p:nvPr/>
        </p:nvSpPr>
        <p:spPr>
          <a:xfrm>
            <a:off x="6176110"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WHAT WE DID</a:t>
            </a:r>
            <a:endParaRPr sz="970" spc="243">
              <a:solidFill>
                <a:srgbClr val="1E1E1E"/>
              </a:solidFill>
              <a:latin typeface="Slalom Sans"/>
              <a:cs typeface="Slalom Sans"/>
            </a:endParaRPr>
          </a:p>
        </p:txBody>
      </p:sp>
      <p:sp>
        <p:nvSpPr>
          <p:cNvPr id="25" name="object 16">
            <a:extLst>
              <a:ext uri="{FF2B5EF4-FFF2-40B4-BE49-F238E27FC236}">
                <a16:creationId xmlns:a16="http://schemas.microsoft.com/office/drawing/2014/main" id="{C2F16F80-AB5C-2D4E-8A18-BE071E6E6AF7}"/>
              </a:ext>
            </a:extLst>
          </p:cNvPr>
          <p:cNvSpPr/>
          <p:nvPr/>
        </p:nvSpPr>
        <p:spPr>
          <a:xfrm>
            <a:off x="609977" y="552378"/>
            <a:ext cx="867165" cy="225648"/>
          </a:xfrm>
          <a:custGeom>
            <a:avLst/>
            <a:gdLst/>
            <a:ahLst/>
            <a:cxnLst/>
            <a:rect l="l" t="t" r="r" b="b"/>
            <a:pathLst>
              <a:path w="1430020" h="372109">
                <a:moveTo>
                  <a:pt x="249428" y="287553"/>
                </a:moveTo>
                <a:lnTo>
                  <a:pt x="221627" y="230162"/>
                </a:lnTo>
                <a:lnTo>
                  <a:pt x="150939" y="204939"/>
                </a:lnTo>
                <a:lnTo>
                  <a:pt x="119151" y="200177"/>
                </a:lnTo>
                <a:lnTo>
                  <a:pt x="103149" y="196684"/>
                </a:lnTo>
                <a:lnTo>
                  <a:pt x="91160" y="192430"/>
                </a:lnTo>
                <a:lnTo>
                  <a:pt x="83629" y="186105"/>
                </a:lnTo>
                <a:lnTo>
                  <a:pt x="81026" y="176339"/>
                </a:lnTo>
                <a:lnTo>
                  <a:pt x="83439" y="167513"/>
                </a:lnTo>
                <a:lnTo>
                  <a:pt x="90766" y="160464"/>
                </a:lnTo>
                <a:lnTo>
                  <a:pt x="103149" y="155790"/>
                </a:lnTo>
                <a:lnTo>
                  <a:pt x="120751" y="154101"/>
                </a:lnTo>
                <a:lnTo>
                  <a:pt x="140652" y="155473"/>
                </a:lnTo>
                <a:lnTo>
                  <a:pt x="159664" y="159067"/>
                </a:lnTo>
                <a:lnTo>
                  <a:pt x="177495" y="164160"/>
                </a:lnTo>
                <a:lnTo>
                  <a:pt x="193827" y="169989"/>
                </a:lnTo>
                <a:lnTo>
                  <a:pt x="204673" y="172453"/>
                </a:lnTo>
                <a:lnTo>
                  <a:pt x="215074" y="170586"/>
                </a:lnTo>
                <a:lnTo>
                  <a:pt x="223989" y="164858"/>
                </a:lnTo>
                <a:lnTo>
                  <a:pt x="230365" y="155702"/>
                </a:lnTo>
                <a:lnTo>
                  <a:pt x="238315" y="127101"/>
                </a:lnTo>
                <a:lnTo>
                  <a:pt x="212064" y="115239"/>
                </a:lnTo>
                <a:lnTo>
                  <a:pt x="183299" y="106045"/>
                </a:lnTo>
                <a:lnTo>
                  <a:pt x="151853" y="99847"/>
                </a:lnTo>
                <a:lnTo>
                  <a:pt x="117576" y="96913"/>
                </a:lnTo>
                <a:lnTo>
                  <a:pt x="74701" y="101307"/>
                </a:lnTo>
                <a:lnTo>
                  <a:pt x="39128" y="116573"/>
                </a:lnTo>
                <a:lnTo>
                  <a:pt x="14579" y="142265"/>
                </a:lnTo>
                <a:lnTo>
                  <a:pt x="4775" y="177939"/>
                </a:lnTo>
                <a:lnTo>
                  <a:pt x="8940" y="206489"/>
                </a:lnTo>
                <a:lnTo>
                  <a:pt x="23837" y="229971"/>
                </a:lnTo>
                <a:lnTo>
                  <a:pt x="53035" y="248094"/>
                </a:lnTo>
                <a:lnTo>
                  <a:pt x="100101" y="260553"/>
                </a:lnTo>
                <a:lnTo>
                  <a:pt x="115976" y="262140"/>
                </a:lnTo>
                <a:lnTo>
                  <a:pt x="139242" y="265442"/>
                </a:lnTo>
                <a:lnTo>
                  <a:pt x="157886" y="269481"/>
                </a:lnTo>
                <a:lnTo>
                  <a:pt x="170268" y="276212"/>
                </a:lnTo>
                <a:lnTo>
                  <a:pt x="174764" y="287553"/>
                </a:lnTo>
                <a:lnTo>
                  <a:pt x="170942" y="299567"/>
                </a:lnTo>
                <a:lnTo>
                  <a:pt x="159664" y="307416"/>
                </a:lnTo>
                <a:lnTo>
                  <a:pt x="141249" y="311683"/>
                </a:lnTo>
                <a:lnTo>
                  <a:pt x="115976" y="312978"/>
                </a:lnTo>
                <a:lnTo>
                  <a:pt x="87287" y="309854"/>
                </a:lnTo>
                <a:lnTo>
                  <a:pt x="61569" y="302260"/>
                </a:lnTo>
                <a:lnTo>
                  <a:pt x="40017" y="292874"/>
                </a:lnTo>
                <a:lnTo>
                  <a:pt x="23837" y="284378"/>
                </a:lnTo>
                <a:lnTo>
                  <a:pt x="0" y="338391"/>
                </a:lnTo>
                <a:lnTo>
                  <a:pt x="28625" y="352983"/>
                </a:lnTo>
                <a:lnTo>
                  <a:pt x="58585" y="363423"/>
                </a:lnTo>
                <a:lnTo>
                  <a:pt x="88252" y="369671"/>
                </a:lnTo>
                <a:lnTo>
                  <a:pt x="115976" y="371767"/>
                </a:lnTo>
                <a:lnTo>
                  <a:pt x="174142" y="366864"/>
                </a:lnTo>
                <a:lnTo>
                  <a:pt x="215468" y="350507"/>
                </a:lnTo>
                <a:lnTo>
                  <a:pt x="240423" y="323723"/>
                </a:lnTo>
                <a:lnTo>
                  <a:pt x="249428" y="287553"/>
                </a:lnTo>
                <a:close/>
              </a:path>
              <a:path w="1430020" h="372109">
                <a:moveTo>
                  <a:pt x="330454" y="0"/>
                </a:moveTo>
                <a:lnTo>
                  <a:pt x="260553" y="0"/>
                </a:lnTo>
                <a:lnTo>
                  <a:pt x="260553" y="335216"/>
                </a:lnTo>
                <a:lnTo>
                  <a:pt x="262788" y="346392"/>
                </a:lnTo>
                <a:lnTo>
                  <a:pt x="268897" y="355473"/>
                </a:lnTo>
                <a:lnTo>
                  <a:pt x="277977" y="361581"/>
                </a:lnTo>
                <a:lnTo>
                  <a:pt x="289140" y="363816"/>
                </a:lnTo>
                <a:lnTo>
                  <a:pt x="330454" y="363816"/>
                </a:lnTo>
                <a:lnTo>
                  <a:pt x="330454" y="0"/>
                </a:lnTo>
                <a:close/>
              </a:path>
              <a:path w="1430020" h="372109">
                <a:moveTo>
                  <a:pt x="614819" y="104851"/>
                </a:moveTo>
                <a:lnTo>
                  <a:pt x="548106" y="104851"/>
                </a:lnTo>
                <a:lnTo>
                  <a:pt x="548106" y="233540"/>
                </a:lnTo>
                <a:lnTo>
                  <a:pt x="543267" y="262140"/>
                </a:lnTo>
                <a:lnTo>
                  <a:pt x="529640" y="284784"/>
                </a:lnTo>
                <a:lnTo>
                  <a:pt x="508558" y="299669"/>
                </a:lnTo>
                <a:lnTo>
                  <a:pt x="481368" y="305041"/>
                </a:lnTo>
                <a:lnTo>
                  <a:pt x="453529" y="299453"/>
                </a:lnTo>
                <a:lnTo>
                  <a:pt x="432523" y="284187"/>
                </a:lnTo>
                <a:lnTo>
                  <a:pt x="419265" y="261467"/>
                </a:lnTo>
                <a:lnTo>
                  <a:pt x="414655" y="233540"/>
                </a:lnTo>
                <a:lnTo>
                  <a:pt x="419265" y="205613"/>
                </a:lnTo>
                <a:lnTo>
                  <a:pt x="432523" y="182905"/>
                </a:lnTo>
                <a:lnTo>
                  <a:pt x="453529" y="167627"/>
                </a:lnTo>
                <a:lnTo>
                  <a:pt x="481368" y="162052"/>
                </a:lnTo>
                <a:lnTo>
                  <a:pt x="508558" y="167411"/>
                </a:lnTo>
                <a:lnTo>
                  <a:pt x="529640" y="182308"/>
                </a:lnTo>
                <a:lnTo>
                  <a:pt x="543267" y="204939"/>
                </a:lnTo>
                <a:lnTo>
                  <a:pt x="548106" y="233540"/>
                </a:lnTo>
                <a:lnTo>
                  <a:pt x="548106" y="104851"/>
                </a:lnTo>
                <a:lnTo>
                  <a:pt x="546519" y="104851"/>
                </a:lnTo>
                <a:lnTo>
                  <a:pt x="546519" y="133451"/>
                </a:lnTo>
                <a:lnTo>
                  <a:pt x="532117" y="118364"/>
                </a:lnTo>
                <a:lnTo>
                  <a:pt x="514743" y="106845"/>
                </a:lnTo>
                <a:lnTo>
                  <a:pt x="493788" y="99491"/>
                </a:lnTo>
                <a:lnTo>
                  <a:pt x="468668" y="96913"/>
                </a:lnTo>
                <a:lnTo>
                  <a:pt x="427393" y="103657"/>
                </a:lnTo>
                <a:lnTo>
                  <a:pt x="392366" y="122593"/>
                </a:lnTo>
                <a:lnTo>
                  <a:pt x="365264" y="151828"/>
                </a:lnTo>
                <a:lnTo>
                  <a:pt x="347776" y="189445"/>
                </a:lnTo>
                <a:lnTo>
                  <a:pt x="341579" y="233540"/>
                </a:lnTo>
                <a:lnTo>
                  <a:pt x="347929" y="277647"/>
                </a:lnTo>
                <a:lnTo>
                  <a:pt x="365721" y="315264"/>
                </a:lnTo>
                <a:lnTo>
                  <a:pt x="393052" y="344500"/>
                </a:lnTo>
                <a:lnTo>
                  <a:pt x="428002" y="363435"/>
                </a:lnTo>
                <a:lnTo>
                  <a:pt x="468668" y="370166"/>
                </a:lnTo>
                <a:lnTo>
                  <a:pt x="493128" y="367614"/>
                </a:lnTo>
                <a:lnTo>
                  <a:pt x="514146" y="360438"/>
                </a:lnTo>
                <a:lnTo>
                  <a:pt x="531888" y="349389"/>
                </a:lnTo>
                <a:lnTo>
                  <a:pt x="546519" y="335216"/>
                </a:lnTo>
                <a:lnTo>
                  <a:pt x="548741" y="346392"/>
                </a:lnTo>
                <a:lnTo>
                  <a:pt x="554850" y="355473"/>
                </a:lnTo>
                <a:lnTo>
                  <a:pt x="563943" y="361581"/>
                </a:lnTo>
                <a:lnTo>
                  <a:pt x="575106" y="363804"/>
                </a:lnTo>
                <a:lnTo>
                  <a:pt x="614819" y="363804"/>
                </a:lnTo>
                <a:lnTo>
                  <a:pt x="614819" y="335216"/>
                </a:lnTo>
                <a:lnTo>
                  <a:pt x="614819" y="305041"/>
                </a:lnTo>
                <a:lnTo>
                  <a:pt x="614819" y="162052"/>
                </a:lnTo>
                <a:lnTo>
                  <a:pt x="614819" y="133451"/>
                </a:lnTo>
                <a:lnTo>
                  <a:pt x="614819" y="104851"/>
                </a:lnTo>
                <a:close/>
              </a:path>
              <a:path w="1430020" h="372109">
                <a:moveTo>
                  <a:pt x="703795" y="0"/>
                </a:moveTo>
                <a:lnTo>
                  <a:pt x="633895" y="0"/>
                </a:lnTo>
                <a:lnTo>
                  <a:pt x="633895" y="335216"/>
                </a:lnTo>
                <a:lnTo>
                  <a:pt x="636130" y="346392"/>
                </a:lnTo>
                <a:lnTo>
                  <a:pt x="642239" y="355473"/>
                </a:lnTo>
                <a:lnTo>
                  <a:pt x="651319" y="361581"/>
                </a:lnTo>
                <a:lnTo>
                  <a:pt x="662482" y="363816"/>
                </a:lnTo>
                <a:lnTo>
                  <a:pt x="703795" y="363816"/>
                </a:lnTo>
                <a:lnTo>
                  <a:pt x="703795" y="0"/>
                </a:lnTo>
                <a:close/>
              </a:path>
              <a:path w="1430020" h="372109">
                <a:moveTo>
                  <a:pt x="997699" y="233540"/>
                </a:moveTo>
                <a:lnTo>
                  <a:pt x="990777" y="188683"/>
                </a:lnTo>
                <a:lnTo>
                  <a:pt x="977099" y="162052"/>
                </a:lnTo>
                <a:lnTo>
                  <a:pt x="971270" y="150672"/>
                </a:lnTo>
                <a:lnTo>
                  <a:pt x="941082" y="121450"/>
                </a:lnTo>
                <a:lnTo>
                  <a:pt x="926211" y="114376"/>
                </a:lnTo>
                <a:lnTo>
                  <a:pt x="926211" y="233540"/>
                </a:lnTo>
                <a:lnTo>
                  <a:pt x="920877" y="262140"/>
                </a:lnTo>
                <a:lnTo>
                  <a:pt x="906157" y="284784"/>
                </a:lnTo>
                <a:lnTo>
                  <a:pt x="883983" y="299669"/>
                </a:lnTo>
                <a:lnTo>
                  <a:pt x="856310" y="305041"/>
                </a:lnTo>
                <a:lnTo>
                  <a:pt x="828636" y="299897"/>
                </a:lnTo>
                <a:lnTo>
                  <a:pt x="806462" y="285381"/>
                </a:lnTo>
                <a:lnTo>
                  <a:pt x="791743" y="262813"/>
                </a:lnTo>
                <a:lnTo>
                  <a:pt x="786409" y="233540"/>
                </a:lnTo>
                <a:lnTo>
                  <a:pt x="791743" y="204279"/>
                </a:lnTo>
                <a:lnTo>
                  <a:pt x="806462" y="181711"/>
                </a:lnTo>
                <a:lnTo>
                  <a:pt x="828636" y="167182"/>
                </a:lnTo>
                <a:lnTo>
                  <a:pt x="856310" y="162052"/>
                </a:lnTo>
                <a:lnTo>
                  <a:pt x="883983" y="167182"/>
                </a:lnTo>
                <a:lnTo>
                  <a:pt x="906157" y="181711"/>
                </a:lnTo>
                <a:lnTo>
                  <a:pt x="920877" y="204279"/>
                </a:lnTo>
                <a:lnTo>
                  <a:pt x="926211" y="233540"/>
                </a:lnTo>
                <a:lnTo>
                  <a:pt x="926211" y="114376"/>
                </a:lnTo>
                <a:lnTo>
                  <a:pt x="902131" y="102895"/>
                </a:lnTo>
                <a:lnTo>
                  <a:pt x="856310" y="96913"/>
                </a:lnTo>
                <a:lnTo>
                  <a:pt x="810488" y="103505"/>
                </a:lnTo>
                <a:lnTo>
                  <a:pt x="771537" y="122135"/>
                </a:lnTo>
                <a:lnTo>
                  <a:pt x="741349" y="151130"/>
                </a:lnTo>
                <a:lnTo>
                  <a:pt x="721842" y="188836"/>
                </a:lnTo>
                <a:lnTo>
                  <a:pt x="714908" y="233540"/>
                </a:lnTo>
                <a:lnTo>
                  <a:pt x="721842" y="277647"/>
                </a:lnTo>
                <a:lnTo>
                  <a:pt x="741349" y="315264"/>
                </a:lnTo>
                <a:lnTo>
                  <a:pt x="771537" y="344500"/>
                </a:lnTo>
                <a:lnTo>
                  <a:pt x="810488" y="363435"/>
                </a:lnTo>
                <a:lnTo>
                  <a:pt x="856310" y="370166"/>
                </a:lnTo>
                <a:lnTo>
                  <a:pt x="902131" y="363588"/>
                </a:lnTo>
                <a:lnTo>
                  <a:pt x="941082" y="344944"/>
                </a:lnTo>
                <a:lnTo>
                  <a:pt x="971270" y="315950"/>
                </a:lnTo>
                <a:lnTo>
                  <a:pt x="976909" y="305041"/>
                </a:lnTo>
                <a:lnTo>
                  <a:pt x="990777" y="278257"/>
                </a:lnTo>
                <a:lnTo>
                  <a:pt x="997699" y="233540"/>
                </a:lnTo>
                <a:close/>
              </a:path>
              <a:path w="1430020" h="372109">
                <a:moveTo>
                  <a:pt x="1429829" y="203352"/>
                </a:moveTo>
                <a:lnTo>
                  <a:pt x="1422400" y="162001"/>
                </a:lnTo>
                <a:lnTo>
                  <a:pt x="1401432" y="129882"/>
                </a:lnTo>
                <a:lnTo>
                  <a:pt x="1368831" y="109080"/>
                </a:lnTo>
                <a:lnTo>
                  <a:pt x="1326565" y="101688"/>
                </a:lnTo>
                <a:lnTo>
                  <a:pt x="1300822" y="103949"/>
                </a:lnTo>
                <a:lnTo>
                  <a:pt x="1276718" y="111417"/>
                </a:lnTo>
                <a:lnTo>
                  <a:pt x="1255293" y="125145"/>
                </a:lnTo>
                <a:lnTo>
                  <a:pt x="1237589" y="146164"/>
                </a:lnTo>
                <a:lnTo>
                  <a:pt x="1222171" y="127825"/>
                </a:lnTo>
                <a:lnTo>
                  <a:pt x="1202448" y="113792"/>
                </a:lnTo>
                <a:lnTo>
                  <a:pt x="1178839" y="104838"/>
                </a:lnTo>
                <a:lnTo>
                  <a:pt x="1151801" y="101688"/>
                </a:lnTo>
                <a:lnTo>
                  <a:pt x="1130503" y="103847"/>
                </a:lnTo>
                <a:lnTo>
                  <a:pt x="1110094" y="110617"/>
                </a:lnTo>
                <a:lnTo>
                  <a:pt x="1091476" y="122466"/>
                </a:lnTo>
                <a:lnTo>
                  <a:pt x="1075537" y="139814"/>
                </a:lnTo>
                <a:lnTo>
                  <a:pt x="1075537" y="109626"/>
                </a:lnTo>
                <a:lnTo>
                  <a:pt x="1007237" y="109626"/>
                </a:lnTo>
                <a:lnTo>
                  <a:pt x="1007237" y="341566"/>
                </a:lnTo>
                <a:lnTo>
                  <a:pt x="1009459" y="352742"/>
                </a:lnTo>
                <a:lnTo>
                  <a:pt x="1015568" y="361823"/>
                </a:lnTo>
                <a:lnTo>
                  <a:pt x="1024661" y="367931"/>
                </a:lnTo>
                <a:lnTo>
                  <a:pt x="1035824" y="370166"/>
                </a:lnTo>
                <a:lnTo>
                  <a:pt x="1077137" y="370166"/>
                </a:lnTo>
                <a:lnTo>
                  <a:pt x="1077137" y="227190"/>
                </a:lnTo>
                <a:lnTo>
                  <a:pt x="1081582" y="201244"/>
                </a:lnTo>
                <a:lnTo>
                  <a:pt x="1093622" y="182905"/>
                </a:lnTo>
                <a:lnTo>
                  <a:pt x="1111326" y="172008"/>
                </a:lnTo>
                <a:lnTo>
                  <a:pt x="1132751" y="168402"/>
                </a:lnTo>
                <a:lnTo>
                  <a:pt x="1154087" y="172224"/>
                </a:lnTo>
                <a:lnTo>
                  <a:pt x="1170076" y="183502"/>
                </a:lnTo>
                <a:lnTo>
                  <a:pt x="1180109" y="201917"/>
                </a:lnTo>
                <a:lnTo>
                  <a:pt x="1183576" y="227190"/>
                </a:lnTo>
                <a:lnTo>
                  <a:pt x="1183576" y="341566"/>
                </a:lnTo>
                <a:lnTo>
                  <a:pt x="1185811" y="352742"/>
                </a:lnTo>
                <a:lnTo>
                  <a:pt x="1191920" y="361823"/>
                </a:lnTo>
                <a:lnTo>
                  <a:pt x="1201013" y="367931"/>
                </a:lnTo>
                <a:lnTo>
                  <a:pt x="1212176" y="370166"/>
                </a:lnTo>
                <a:lnTo>
                  <a:pt x="1253490" y="370166"/>
                </a:lnTo>
                <a:lnTo>
                  <a:pt x="1253490" y="227190"/>
                </a:lnTo>
                <a:lnTo>
                  <a:pt x="1257922" y="201244"/>
                </a:lnTo>
                <a:lnTo>
                  <a:pt x="1269961" y="182905"/>
                </a:lnTo>
                <a:lnTo>
                  <a:pt x="1287665" y="172008"/>
                </a:lnTo>
                <a:lnTo>
                  <a:pt x="1309090" y="168402"/>
                </a:lnTo>
                <a:lnTo>
                  <a:pt x="1330426" y="172224"/>
                </a:lnTo>
                <a:lnTo>
                  <a:pt x="1346415" y="183502"/>
                </a:lnTo>
                <a:lnTo>
                  <a:pt x="1356448" y="201917"/>
                </a:lnTo>
                <a:lnTo>
                  <a:pt x="1359916" y="227190"/>
                </a:lnTo>
                <a:lnTo>
                  <a:pt x="1359916" y="341566"/>
                </a:lnTo>
                <a:lnTo>
                  <a:pt x="1362151" y="352742"/>
                </a:lnTo>
                <a:lnTo>
                  <a:pt x="1368259" y="361823"/>
                </a:lnTo>
                <a:lnTo>
                  <a:pt x="1377353" y="367931"/>
                </a:lnTo>
                <a:lnTo>
                  <a:pt x="1388516" y="370166"/>
                </a:lnTo>
                <a:lnTo>
                  <a:pt x="1429829" y="370166"/>
                </a:lnTo>
                <a:lnTo>
                  <a:pt x="1429829" y="203352"/>
                </a:lnTo>
                <a:close/>
              </a:path>
            </a:pathLst>
          </a:custGeom>
          <a:solidFill>
            <a:srgbClr val="09091C"/>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28" name="object 17">
            <a:extLst>
              <a:ext uri="{FF2B5EF4-FFF2-40B4-BE49-F238E27FC236}">
                <a16:creationId xmlns:a16="http://schemas.microsoft.com/office/drawing/2014/main" id="{4059A790-3039-514C-AA16-AD572705994B}"/>
              </a:ext>
            </a:extLst>
          </p:cNvPr>
          <p:cNvSpPr/>
          <p:nvPr/>
        </p:nvSpPr>
        <p:spPr>
          <a:xfrm>
            <a:off x="1748740" y="514606"/>
            <a:ext cx="7316" cy="344633"/>
          </a:xfrm>
          <a:custGeom>
            <a:avLst/>
            <a:gdLst/>
            <a:ahLst/>
            <a:cxnLst/>
            <a:rect l="l" t="t" r="r" b="b"/>
            <a:pathLst>
              <a:path w="12064" h="568325">
                <a:moveTo>
                  <a:pt x="11455" y="0"/>
                </a:moveTo>
                <a:lnTo>
                  <a:pt x="0" y="0"/>
                </a:lnTo>
                <a:lnTo>
                  <a:pt x="0" y="568213"/>
                </a:lnTo>
                <a:lnTo>
                  <a:pt x="11455" y="568213"/>
                </a:lnTo>
                <a:lnTo>
                  <a:pt x="11455"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nvGrpSpPr>
          <p:cNvPr id="29" name="object 18">
            <a:extLst>
              <a:ext uri="{FF2B5EF4-FFF2-40B4-BE49-F238E27FC236}">
                <a16:creationId xmlns:a16="http://schemas.microsoft.com/office/drawing/2014/main" id="{F43AC71A-B95F-F343-BBC2-9124BB68A3DF}"/>
              </a:ext>
            </a:extLst>
          </p:cNvPr>
          <p:cNvGrpSpPr/>
          <p:nvPr/>
        </p:nvGrpSpPr>
        <p:grpSpPr>
          <a:xfrm>
            <a:off x="2000537" y="522086"/>
            <a:ext cx="1388158" cy="329615"/>
            <a:chOff x="3298328" y="860958"/>
            <a:chExt cx="2289175" cy="543560"/>
          </a:xfrm>
        </p:grpSpPr>
        <p:sp>
          <p:nvSpPr>
            <p:cNvPr id="30" name="object 19">
              <a:extLst>
                <a:ext uri="{FF2B5EF4-FFF2-40B4-BE49-F238E27FC236}">
                  <a16:creationId xmlns:a16="http://schemas.microsoft.com/office/drawing/2014/main" id="{99E74E12-6B08-7847-BDCE-1413D4D35AD0}"/>
                </a:ext>
              </a:extLst>
            </p:cNvPr>
            <p:cNvSpPr/>
            <p:nvPr/>
          </p:nvSpPr>
          <p:spPr>
            <a:xfrm>
              <a:off x="3298328" y="860958"/>
              <a:ext cx="2289175" cy="543560"/>
            </a:xfrm>
            <a:custGeom>
              <a:avLst/>
              <a:gdLst/>
              <a:ahLst/>
              <a:cxnLst/>
              <a:rect l="l" t="t" r="r" b="b"/>
              <a:pathLst>
                <a:path w="2289175" h="543560">
                  <a:moveTo>
                    <a:pt x="2288883" y="0"/>
                  </a:moveTo>
                  <a:lnTo>
                    <a:pt x="0" y="0"/>
                  </a:lnTo>
                  <a:lnTo>
                    <a:pt x="0" y="543554"/>
                  </a:lnTo>
                  <a:lnTo>
                    <a:pt x="2288883" y="543554"/>
                  </a:lnTo>
                  <a:lnTo>
                    <a:pt x="2288883"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1" name="object 20">
              <a:extLst>
                <a:ext uri="{FF2B5EF4-FFF2-40B4-BE49-F238E27FC236}">
                  <a16:creationId xmlns:a16="http://schemas.microsoft.com/office/drawing/2014/main" id="{0FF1F1FB-A183-CB45-A87D-963992E494B5}"/>
                </a:ext>
              </a:extLst>
            </p:cNvPr>
            <p:cNvSpPr/>
            <p:nvPr/>
          </p:nvSpPr>
          <p:spPr>
            <a:xfrm>
              <a:off x="3593307" y="1060761"/>
              <a:ext cx="1646555" cy="159385"/>
            </a:xfrm>
            <a:custGeom>
              <a:avLst/>
              <a:gdLst/>
              <a:ahLst/>
              <a:cxnLst/>
              <a:rect l="l" t="t" r="r" b="b"/>
              <a:pathLst>
                <a:path w="1646554" h="159384">
                  <a:moveTo>
                    <a:pt x="76500" y="0"/>
                  </a:moveTo>
                  <a:lnTo>
                    <a:pt x="46908" y="5209"/>
                  </a:lnTo>
                  <a:lnTo>
                    <a:pt x="22571" y="20491"/>
                  </a:lnTo>
                  <a:lnTo>
                    <a:pt x="6073" y="45322"/>
                  </a:lnTo>
                  <a:lnTo>
                    <a:pt x="0" y="79180"/>
                  </a:lnTo>
                  <a:lnTo>
                    <a:pt x="6073" y="113200"/>
                  </a:lnTo>
                  <a:lnTo>
                    <a:pt x="22571" y="138172"/>
                  </a:lnTo>
                  <a:lnTo>
                    <a:pt x="46908" y="153553"/>
                  </a:lnTo>
                  <a:lnTo>
                    <a:pt x="76500" y="158801"/>
                  </a:lnTo>
                  <a:lnTo>
                    <a:pt x="97159" y="156364"/>
                  </a:lnTo>
                  <a:lnTo>
                    <a:pt x="115505" y="149151"/>
                  </a:lnTo>
                  <a:lnTo>
                    <a:pt x="130641" y="137310"/>
                  </a:lnTo>
                  <a:lnTo>
                    <a:pt x="136108" y="129221"/>
                  </a:lnTo>
                  <a:lnTo>
                    <a:pt x="76500" y="129221"/>
                  </a:lnTo>
                  <a:lnTo>
                    <a:pt x="59347" y="125749"/>
                  </a:lnTo>
                  <a:lnTo>
                    <a:pt x="45675" y="115792"/>
                  </a:lnTo>
                  <a:lnTo>
                    <a:pt x="36630" y="100039"/>
                  </a:lnTo>
                  <a:lnTo>
                    <a:pt x="33360" y="79180"/>
                  </a:lnTo>
                  <a:lnTo>
                    <a:pt x="36630" y="58478"/>
                  </a:lnTo>
                  <a:lnTo>
                    <a:pt x="45675" y="42867"/>
                  </a:lnTo>
                  <a:lnTo>
                    <a:pt x="59347" y="33013"/>
                  </a:lnTo>
                  <a:lnTo>
                    <a:pt x="76500" y="29580"/>
                  </a:lnTo>
                  <a:lnTo>
                    <a:pt x="136899" y="29580"/>
                  </a:lnTo>
                  <a:lnTo>
                    <a:pt x="127294" y="17638"/>
                  </a:lnTo>
                  <a:lnTo>
                    <a:pt x="112755" y="7838"/>
                  </a:lnTo>
                  <a:lnTo>
                    <a:pt x="95546" y="1959"/>
                  </a:lnTo>
                  <a:lnTo>
                    <a:pt x="76500" y="0"/>
                  </a:lnTo>
                  <a:close/>
                </a:path>
                <a:path w="1646554" h="159384">
                  <a:moveTo>
                    <a:pt x="116530" y="103640"/>
                  </a:moveTo>
                  <a:lnTo>
                    <a:pt x="109682" y="113830"/>
                  </a:lnTo>
                  <a:lnTo>
                    <a:pt x="100602" y="121936"/>
                  </a:lnTo>
                  <a:lnTo>
                    <a:pt x="89479" y="127288"/>
                  </a:lnTo>
                  <a:lnTo>
                    <a:pt x="76500" y="129221"/>
                  </a:lnTo>
                  <a:lnTo>
                    <a:pt x="136108" y="129221"/>
                  </a:lnTo>
                  <a:lnTo>
                    <a:pt x="141671" y="120991"/>
                  </a:lnTo>
                  <a:lnTo>
                    <a:pt x="116530" y="103640"/>
                  </a:lnTo>
                  <a:close/>
                </a:path>
                <a:path w="1646554" h="159384">
                  <a:moveTo>
                    <a:pt x="136899" y="29580"/>
                  </a:moveTo>
                  <a:lnTo>
                    <a:pt x="76500" y="29580"/>
                  </a:lnTo>
                  <a:lnTo>
                    <a:pt x="88419" y="31179"/>
                  </a:lnTo>
                  <a:lnTo>
                    <a:pt x="98770" y="35697"/>
                  </a:lnTo>
                  <a:lnTo>
                    <a:pt x="107494" y="42717"/>
                  </a:lnTo>
                  <a:lnTo>
                    <a:pt x="114530" y="51820"/>
                  </a:lnTo>
                  <a:lnTo>
                    <a:pt x="138330" y="31360"/>
                  </a:lnTo>
                  <a:lnTo>
                    <a:pt x="136899" y="29580"/>
                  </a:lnTo>
                  <a:close/>
                </a:path>
                <a:path w="1646554" h="159384">
                  <a:moveTo>
                    <a:pt x="219951" y="2670"/>
                  </a:moveTo>
                  <a:lnTo>
                    <a:pt x="188811" y="2670"/>
                  </a:lnTo>
                  <a:lnTo>
                    <a:pt x="188811" y="156131"/>
                  </a:lnTo>
                  <a:lnTo>
                    <a:pt x="278221" y="156131"/>
                  </a:lnTo>
                  <a:lnTo>
                    <a:pt x="278221" y="127210"/>
                  </a:lnTo>
                  <a:lnTo>
                    <a:pt x="219951" y="127210"/>
                  </a:lnTo>
                  <a:lnTo>
                    <a:pt x="219951" y="2670"/>
                  </a:lnTo>
                  <a:close/>
                </a:path>
                <a:path w="1646554" h="159384">
                  <a:moveTo>
                    <a:pt x="360952" y="2670"/>
                  </a:moveTo>
                  <a:lnTo>
                    <a:pt x="329811" y="2670"/>
                  </a:lnTo>
                  <a:lnTo>
                    <a:pt x="329811" y="156131"/>
                  </a:lnTo>
                  <a:lnTo>
                    <a:pt x="360952" y="156131"/>
                  </a:lnTo>
                  <a:lnTo>
                    <a:pt x="360952" y="2670"/>
                  </a:lnTo>
                  <a:close/>
                </a:path>
                <a:path w="1646554" h="159384">
                  <a:moveTo>
                    <a:pt x="524413" y="2670"/>
                  </a:moveTo>
                  <a:lnTo>
                    <a:pt x="425002" y="2670"/>
                  </a:lnTo>
                  <a:lnTo>
                    <a:pt x="425002" y="156131"/>
                  </a:lnTo>
                  <a:lnTo>
                    <a:pt x="524413" y="156131"/>
                  </a:lnTo>
                  <a:lnTo>
                    <a:pt x="524413" y="127210"/>
                  </a:lnTo>
                  <a:lnTo>
                    <a:pt x="456132" y="127210"/>
                  </a:lnTo>
                  <a:lnTo>
                    <a:pt x="456132" y="90070"/>
                  </a:lnTo>
                  <a:lnTo>
                    <a:pt x="515293" y="90070"/>
                  </a:lnTo>
                  <a:lnTo>
                    <a:pt x="515293" y="64940"/>
                  </a:lnTo>
                  <a:lnTo>
                    <a:pt x="456132" y="64940"/>
                  </a:lnTo>
                  <a:lnTo>
                    <a:pt x="456132" y="31360"/>
                  </a:lnTo>
                  <a:lnTo>
                    <a:pt x="524413" y="31360"/>
                  </a:lnTo>
                  <a:lnTo>
                    <a:pt x="524413" y="2670"/>
                  </a:lnTo>
                  <a:close/>
                </a:path>
                <a:path w="1646554" h="159384">
                  <a:moveTo>
                    <a:pt x="616483" y="2670"/>
                  </a:moveTo>
                  <a:lnTo>
                    <a:pt x="581123" y="2670"/>
                  </a:lnTo>
                  <a:lnTo>
                    <a:pt x="581123" y="156131"/>
                  </a:lnTo>
                  <a:lnTo>
                    <a:pt x="610253" y="156131"/>
                  </a:lnTo>
                  <a:lnTo>
                    <a:pt x="610253" y="56270"/>
                  </a:lnTo>
                  <a:lnTo>
                    <a:pt x="647858" y="56270"/>
                  </a:lnTo>
                  <a:lnTo>
                    <a:pt x="616483" y="2670"/>
                  </a:lnTo>
                  <a:close/>
                </a:path>
                <a:path w="1646554" h="159384">
                  <a:moveTo>
                    <a:pt x="647858" y="56270"/>
                  </a:moveTo>
                  <a:lnTo>
                    <a:pt x="612264" y="56270"/>
                  </a:lnTo>
                  <a:lnTo>
                    <a:pt x="670754" y="156131"/>
                  </a:lnTo>
                  <a:lnTo>
                    <a:pt x="706334" y="156131"/>
                  </a:lnTo>
                  <a:lnTo>
                    <a:pt x="706334" y="102970"/>
                  </a:lnTo>
                  <a:lnTo>
                    <a:pt x="675194" y="102970"/>
                  </a:lnTo>
                  <a:lnTo>
                    <a:pt x="647858" y="56270"/>
                  </a:lnTo>
                  <a:close/>
                </a:path>
                <a:path w="1646554" h="159384">
                  <a:moveTo>
                    <a:pt x="706334" y="2670"/>
                  </a:moveTo>
                  <a:lnTo>
                    <a:pt x="676974" y="2670"/>
                  </a:lnTo>
                  <a:lnTo>
                    <a:pt x="676974" y="102970"/>
                  </a:lnTo>
                  <a:lnTo>
                    <a:pt x="706334" y="102970"/>
                  </a:lnTo>
                  <a:lnTo>
                    <a:pt x="706334" y="2670"/>
                  </a:lnTo>
                  <a:close/>
                </a:path>
                <a:path w="1646554" h="159384">
                  <a:moveTo>
                    <a:pt x="829765" y="31360"/>
                  </a:moveTo>
                  <a:lnTo>
                    <a:pt x="798624" y="31360"/>
                  </a:lnTo>
                  <a:lnTo>
                    <a:pt x="798624" y="156131"/>
                  </a:lnTo>
                  <a:lnTo>
                    <a:pt x="829765" y="156131"/>
                  </a:lnTo>
                  <a:lnTo>
                    <a:pt x="829765" y="31360"/>
                  </a:lnTo>
                  <a:close/>
                </a:path>
                <a:path w="1646554" h="159384">
                  <a:moveTo>
                    <a:pt x="873135" y="2670"/>
                  </a:moveTo>
                  <a:lnTo>
                    <a:pt x="755264" y="2670"/>
                  </a:lnTo>
                  <a:lnTo>
                    <a:pt x="755264" y="31360"/>
                  </a:lnTo>
                  <a:lnTo>
                    <a:pt x="873135" y="31360"/>
                  </a:lnTo>
                  <a:lnTo>
                    <a:pt x="873135" y="2670"/>
                  </a:lnTo>
                  <a:close/>
                </a:path>
                <a:path w="1646554" h="159384">
                  <a:moveTo>
                    <a:pt x="1022586" y="2670"/>
                  </a:moveTo>
                  <a:lnTo>
                    <a:pt x="991446" y="2670"/>
                  </a:lnTo>
                  <a:lnTo>
                    <a:pt x="991446" y="156131"/>
                  </a:lnTo>
                  <a:lnTo>
                    <a:pt x="1080857" y="156131"/>
                  </a:lnTo>
                  <a:lnTo>
                    <a:pt x="1080857" y="127210"/>
                  </a:lnTo>
                  <a:lnTo>
                    <a:pt x="1022586" y="127210"/>
                  </a:lnTo>
                  <a:lnTo>
                    <a:pt x="1022586" y="2670"/>
                  </a:lnTo>
                  <a:close/>
                </a:path>
                <a:path w="1646554" h="159384">
                  <a:moveTo>
                    <a:pt x="1188717" y="0"/>
                  </a:moveTo>
                  <a:lnTo>
                    <a:pt x="1158240" y="5209"/>
                  </a:lnTo>
                  <a:lnTo>
                    <a:pt x="1133037" y="20491"/>
                  </a:lnTo>
                  <a:lnTo>
                    <a:pt x="1115882" y="45322"/>
                  </a:lnTo>
                  <a:lnTo>
                    <a:pt x="1109547" y="79180"/>
                  </a:lnTo>
                  <a:lnTo>
                    <a:pt x="1115882" y="113200"/>
                  </a:lnTo>
                  <a:lnTo>
                    <a:pt x="1133037" y="138172"/>
                  </a:lnTo>
                  <a:lnTo>
                    <a:pt x="1158240" y="153553"/>
                  </a:lnTo>
                  <a:lnTo>
                    <a:pt x="1188717" y="158801"/>
                  </a:lnTo>
                  <a:lnTo>
                    <a:pt x="1218975" y="153553"/>
                  </a:lnTo>
                  <a:lnTo>
                    <a:pt x="1244123" y="138172"/>
                  </a:lnTo>
                  <a:lnTo>
                    <a:pt x="1250282" y="129221"/>
                  </a:lnTo>
                  <a:lnTo>
                    <a:pt x="1188717" y="129221"/>
                  </a:lnTo>
                  <a:lnTo>
                    <a:pt x="1170772" y="125718"/>
                  </a:lnTo>
                  <a:lnTo>
                    <a:pt x="1156223" y="115709"/>
                  </a:lnTo>
                  <a:lnTo>
                    <a:pt x="1146469" y="99947"/>
                  </a:lnTo>
                  <a:lnTo>
                    <a:pt x="1142907" y="79180"/>
                  </a:lnTo>
                  <a:lnTo>
                    <a:pt x="1146469" y="58576"/>
                  </a:lnTo>
                  <a:lnTo>
                    <a:pt x="1156223" y="42954"/>
                  </a:lnTo>
                  <a:lnTo>
                    <a:pt x="1170772" y="33045"/>
                  </a:lnTo>
                  <a:lnTo>
                    <a:pt x="1188717" y="29580"/>
                  </a:lnTo>
                  <a:lnTo>
                    <a:pt x="1250412" y="29580"/>
                  </a:lnTo>
                  <a:lnTo>
                    <a:pt x="1244123" y="20491"/>
                  </a:lnTo>
                  <a:lnTo>
                    <a:pt x="1218975" y="5209"/>
                  </a:lnTo>
                  <a:lnTo>
                    <a:pt x="1188717" y="0"/>
                  </a:lnTo>
                  <a:close/>
                </a:path>
                <a:path w="1646554" h="159384">
                  <a:moveTo>
                    <a:pt x="1250412" y="29580"/>
                  </a:moveTo>
                  <a:lnTo>
                    <a:pt x="1188717" y="29580"/>
                  </a:lnTo>
                  <a:lnTo>
                    <a:pt x="1206408" y="33045"/>
                  </a:lnTo>
                  <a:lnTo>
                    <a:pt x="1220826" y="42954"/>
                  </a:lnTo>
                  <a:lnTo>
                    <a:pt x="1230532" y="58576"/>
                  </a:lnTo>
                  <a:lnTo>
                    <a:pt x="1234088" y="79180"/>
                  </a:lnTo>
                  <a:lnTo>
                    <a:pt x="1230532" y="99947"/>
                  </a:lnTo>
                  <a:lnTo>
                    <a:pt x="1220826" y="115709"/>
                  </a:lnTo>
                  <a:lnTo>
                    <a:pt x="1206408" y="125718"/>
                  </a:lnTo>
                  <a:lnTo>
                    <a:pt x="1188717" y="129221"/>
                  </a:lnTo>
                  <a:lnTo>
                    <a:pt x="1250282" y="129221"/>
                  </a:lnTo>
                  <a:lnTo>
                    <a:pt x="1261305" y="113200"/>
                  </a:lnTo>
                  <a:lnTo>
                    <a:pt x="1267668" y="79180"/>
                  </a:lnTo>
                  <a:lnTo>
                    <a:pt x="1261305" y="45322"/>
                  </a:lnTo>
                  <a:lnTo>
                    <a:pt x="1250412" y="29580"/>
                  </a:lnTo>
                  <a:close/>
                </a:path>
                <a:path w="1646554" h="159384">
                  <a:moveTo>
                    <a:pt x="1382868" y="0"/>
                  </a:moveTo>
                  <a:lnTo>
                    <a:pt x="1351009" y="5366"/>
                  </a:lnTo>
                  <a:lnTo>
                    <a:pt x="1325797" y="20907"/>
                  </a:lnTo>
                  <a:lnTo>
                    <a:pt x="1309216" y="45790"/>
                  </a:lnTo>
                  <a:lnTo>
                    <a:pt x="1303248" y="79180"/>
                  </a:lnTo>
                  <a:lnTo>
                    <a:pt x="1309121" y="112542"/>
                  </a:lnTo>
                  <a:lnTo>
                    <a:pt x="1325546" y="137587"/>
                  </a:lnTo>
                  <a:lnTo>
                    <a:pt x="1350726" y="153334"/>
                  </a:lnTo>
                  <a:lnTo>
                    <a:pt x="1382868" y="158801"/>
                  </a:lnTo>
                  <a:lnTo>
                    <a:pt x="1411627" y="154540"/>
                  </a:lnTo>
                  <a:lnTo>
                    <a:pt x="1434775" y="141397"/>
                  </a:lnTo>
                  <a:lnTo>
                    <a:pt x="1442800" y="129660"/>
                  </a:lnTo>
                  <a:lnTo>
                    <a:pt x="1383758" y="129660"/>
                  </a:lnTo>
                  <a:lnTo>
                    <a:pt x="1363819" y="125991"/>
                  </a:lnTo>
                  <a:lnTo>
                    <a:pt x="1349008" y="115649"/>
                  </a:lnTo>
                  <a:lnTo>
                    <a:pt x="1339785" y="99635"/>
                  </a:lnTo>
                  <a:lnTo>
                    <a:pt x="1336608" y="78950"/>
                  </a:lnTo>
                  <a:lnTo>
                    <a:pt x="1339886" y="58630"/>
                  </a:lnTo>
                  <a:lnTo>
                    <a:pt x="1349148" y="42980"/>
                  </a:lnTo>
                  <a:lnTo>
                    <a:pt x="1363541" y="32918"/>
                  </a:lnTo>
                  <a:lnTo>
                    <a:pt x="1382209" y="29360"/>
                  </a:lnTo>
                  <a:lnTo>
                    <a:pt x="1443120" y="29360"/>
                  </a:lnTo>
                  <a:lnTo>
                    <a:pt x="1444479" y="28250"/>
                  </a:lnTo>
                  <a:lnTo>
                    <a:pt x="1432787" y="16326"/>
                  </a:lnTo>
                  <a:lnTo>
                    <a:pt x="1418342" y="7450"/>
                  </a:lnTo>
                  <a:lnTo>
                    <a:pt x="1401564" y="1910"/>
                  </a:lnTo>
                  <a:lnTo>
                    <a:pt x="1382868" y="0"/>
                  </a:lnTo>
                  <a:close/>
                </a:path>
                <a:path w="1646554" h="159384">
                  <a:moveTo>
                    <a:pt x="1379539" y="71170"/>
                  </a:moveTo>
                  <a:lnTo>
                    <a:pt x="1379539" y="95630"/>
                  </a:lnTo>
                  <a:lnTo>
                    <a:pt x="1425799" y="95860"/>
                  </a:lnTo>
                  <a:lnTo>
                    <a:pt x="1421293" y="110900"/>
                  </a:lnTo>
                  <a:lnTo>
                    <a:pt x="1412117" y="121434"/>
                  </a:lnTo>
                  <a:lnTo>
                    <a:pt x="1399273" y="127632"/>
                  </a:lnTo>
                  <a:lnTo>
                    <a:pt x="1383758" y="129660"/>
                  </a:lnTo>
                  <a:lnTo>
                    <a:pt x="1442800" y="129660"/>
                  </a:lnTo>
                  <a:lnTo>
                    <a:pt x="1450207" y="118828"/>
                  </a:lnTo>
                  <a:lnTo>
                    <a:pt x="1455819" y="86290"/>
                  </a:lnTo>
                  <a:lnTo>
                    <a:pt x="1455819" y="71390"/>
                  </a:lnTo>
                  <a:lnTo>
                    <a:pt x="1379539" y="71170"/>
                  </a:lnTo>
                  <a:close/>
                </a:path>
                <a:path w="1646554" h="159384">
                  <a:moveTo>
                    <a:pt x="1443120" y="29360"/>
                  </a:moveTo>
                  <a:lnTo>
                    <a:pt x="1382209" y="29360"/>
                  </a:lnTo>
                  <a:lnTo>
                    <a:pt x="1394185" y="30746"/>
                  </a:lnTo>
                  <a:lnTo>
                    <a:pt x="1404475" y="34612"/>
                  </a:lnTo>
                  <a:lnTo>
                    <a:pt x="1413139" y="40523"/>
                  </a:lnTo>
                  <a:lnTo>
                    <a:pt x="1420239" y="48040"/>
                  </a:lnTo>
                  <a:lnTo>
                    <a:pt x="1443120" y="29360"/>
                  </a:lnTo>
                  <a:close/>
                </a:path>
                <a:path w="1646554" h="159384">
                  <a:moveTo>
                    <a:pt x="1567470" y="0"/>
                  </a:moveTo>
                  <a:lnTo>
                    <a:pt x="1536987" y="5209"/>
                  </a:lnTo>
                  <a:lnTo>
                    <a:pt x="1511781" y="20491"/>
                  </a:lnTo>
                  <a:lnTo>
                    <a:pt x="1494624" y="45322"/>
                  </a:lnTo>
                  <a:lnTo>
                    <a:pt x="1488289" y="79180"/>
                  </a:lnTo>
                  <a:lnTo>
                    <a:pt x="1494624" y="113200"/>
                  </a:lnTo>
                  <a:lnTo>
                    <a:pt x="1511781" y="138172"/>
                  </a:lnTo>
                  <a:lnTo>
                    <a:pt x="1536987" y="153553"/>
                  </a:lnTo>
                  <a:lnTo>
                    <a:pt x="1567470" y="158801"/>
                  </a:lnTo>
                  <a:lnTo>
                    <a:pt x="1597723" y="153553"/>
                  </a:lnTo>
                  <a:lnTo>
                    <a:pt x="1622872" y="138172"/>
                  </a:lnTo>
                  <a:lnTo>
                    <a:pt x="1629032" y="129221"/>
                  </a:lnTo>
                  <a:lnTo>
                    <a:pt x="1567470" y="129221"/>
                  </a:lnTo>
                  <a:lnTo>
                    <a:pt x="1549519" y="125718"/>
                  </a:lnTo>
                  <a:lnTo>
                    <a:pt x="1534967" y="115709"/>
                  </a:lnTo>
                  <a:lnTo>
                    <a:pt x="1525212" y="99947"/>
                  </a:lnTo>
                  <a:lnTo>
                    <a:pt x="1521650" y="79180"/>
                  </a:lnTo>
                  <a:lnTo>
                    <a:pt x="1525212" y="58576"/>
                  </a:lnTo>
                  <a:lnTo>
                    <a:pt x="1534967" y="42954"/>
                  </a:lnTo>
                  <a:lnTo>
                    <a:pt x="1549519" y="33045"/>
                  </a:lnTo>
                  <a:lnTo>
                    <a:pt x="1567470" y="29580"/>
                  </a:lnTo>
                  <a:lnTo>
                    <a:pt x="1629162" y="29580"/>
                  </a:lnTo>
                  <a:lnTo>
                    <a:pt x="1622872" y="20491"/>
                  </a:lnTo>
                  <a:lnTo>
                    <a:pt x="1597723" y="5209"/>
                  </a:lnTo>
                  <a:lnTo>
                    <a:pt x="1567470" y="0"/>
                  </a:lnTo>
                  <a:close/>
                </a:path>
                <a:path w="1646554" h="159384">
                  <a:moveTo>
                    <a:pt x="1629162" y="29580"/>
                  </a:moveTo>
                  <a:lnTo>
                    <a:pt x="1567470" y="29580"/>
                  </a:lnTo>
                  <a:lnTo>
                    <a:pt x="1585159" y="33045"/>
                  </a:lnTo>
                  <a:lnTo>
                    <a:pt x="1599574" y="42954"/>
                  </a:lnTo>
                  <a:lnTo>
                    <a:pt x="1609276" y="58576"/>
                  </a:lnTo>
                  <a:lnTo>
                    <a:pt x="1612830" y="79180"/>
                  </a:lnTo>
                  <a:lnTo>
                    <a:pt x="1609276" y="99947"/>
                  </a:lnTo>
                  <a:lnTo>
                    <a:pt x="1599574" y="115709"/>
                  </a:lnTo>
                  <a:lnTo>
                    <a:pt x="1585159" y="125718"/>
                  </a:lnTo>
                  <a:lnTo>
                    <a:pt x="1567470" y="129221"/>
                  </a:lnTo>
                  <a:lnTo>
                    <a:pt x="1629032" y="129221"/>
                  </a:lnTo>
                  <a:lnTo>
                    <a:pt x="1640057" y="113200"/>
                  </a:lnTo>
                  <a:lnTo>
                    <a:pt x="1646421" y="79180"/>
                  </a:lnTo>
                  <a:lnTo>
                    <a:pt x="1640057" y="45322"/>
                  </a:lnTo>
                  <a:lnTo>
                    <a:pt x="1629162" y="29580"/>
                  </a:lnTo>
                  <a:close/>
                </a:path>
              </a:pathLst>
            </a:custGeom>
            <a:solidFill>
              <a:srgbClr val="FFFFFF"/>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grpSp>
        <p:nvGrpSpPr>
          <p:cNvPr id="15" name="object 15"/>
          <p:cNvGrpSpPr/>
          <p:nvPr/>
        </p:nvGrpSpPr>
        <p:grpSpPr>
          <a:xfrm>
            <a:off x="428" y="0"/>
            <a:ext cx="1352732" cy="1352732"/>
            <a:chOff x="0" y="0"/>
            <a:chExt cx="2230755" cy="2230755"/>
          </a:xfrm>
        </p:grpSpPr>
        <p:sp>
          <p:nvSpPr>
            <p:cNvPr id="16" name="object 16"/>
            <p:cNvSpPr/>
            <p:nvPr/>
          </p:nvSpPr>
          <p:spPr>
            <a:xfrm>
              <a:off x="0" y="0"/>
              <a:ext cx="2230755" cy="2230755"/>
            </a:xfrm>
            <a:custGeom>
              <a:avLst/>
              <a:gdLst/>
              <a:ahLst/>
              <a:cxnLst/>
              <a:rect l="l" t="t" r="r" b="b"/>
              <a:pathLst>
                <a:path w="2230755" h="2230755">
                  <a:moveTo>
                    <a:pt x="2230371" y="0"/>
                  </a:moveTo>
                  <a:lnTo>
                    <a:pt x="0" y="0"/>
                  </a:lnTo>
                  <a:lnTo>
                    <a:pt x="0" y="2230371"/>
                  </a:lnTo>
                  <a:lnTo>
                    <a:pt x="2230371" y="0"/>
                  </a:lnTo>
                  <a:close/>
                </a:path>
              </a:pathLst>
            </a:custGeom>
            <a:solidFill>
              <a:srgbClr val="EB4536"/>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pic>
          <p:nvPicPr>
            <p:cNvPr id="17" name="object 17"/>
            <p:cNvPicPr/>
            <p:nvPr/>
          </p:nvPicPr>
          <p:blipFill>
            <a:blip r:embed="rId2" cstate="print"/>
            <a:stretch>
              <a:fillRect/>
            </a:stretch>
          </p:blipFill>
          <p:spPr>
            <a:xfrm>
              <a:off x="125993" y="91131"/>
              <a:ext cx="1482972" cy="1493181"/>
            </a:xfrm>
            <a:prstGeom prst="rect">
              <a:avLst/>
            </a:prstGeom>
          </p:spPr>
        </p:pic>
      </p:grpSp>
      <p:sp>
        <p:nvSpPr>
          <p:cNvPr id="32" name="Rectangle 31">
            <a:extLst>
              <a:ext uri="{FF2B5EF4-FFF2-40B4-BE49-F238E27FC236}">
                <a16:creationId xmlns:a16="http://schemas.microsoft.com/office/drawing/2014/main" id="{0D939926-7366-1B49-8A0A-34C33BD5D745}"/>
              </a:ext>
            </a:extLst>
          </p:cNvPr>
          <p:cNvSpPr/>
          <p:nvPr/>
        </p:nvSpPr>
        <p:spPr>
          <a:xfrm>
            <a:off x="5467729" y="-2423822"/>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33" name="Rectangle 32">
            <a:extLst>
              <a:ext uri="{FF2B5EF4-FFF2-40B4-BE49-F238E27FC236}">
                <a16:creationId xmlns:a16="http://schemas.microsoft.com/office/drawing/2014/main" id="{9A4A6517-51CD-364B-B82C-8D5E43D39BBD}"/>
              </a:ext>
            </a:extLst>
          </p:cNvPr>
          <p:cNvSpPr/>
          <p:nvPr/>
        </p:nvSpPr>
        <p:spPr>
          <a:xfrm rot="5400000">
            <a:off x="9645438" y="507867"/>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35" name="Slide Number Placeholder 3">
            <a:extLst>
              <a:ext uri="{FF2B5EF4-FFF2-40B4-BE49-F238E27FC236}">
                <a16:creationId xmlns:a16="http://schemas.microsoft.com/office/drawing/2014/main" id="{2EAE6CB7-04F2-CA42-BA6E-B7D14A0AA42C}"/>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36" name="Footer Placeholder 1">
            <a:extLst>
              <a:ext uri="{FF2B5EF4-FFF2-40B4-BE49-F238E27FC236}">
                <a16:creationId xmlns:a16="http://schemas.microsoft.com/office/drawing/2014/main" id="{226F5362-AA3A-FA4B-89EE-8454790B37CA}"/>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4006" y="1084143"/>
            <a:ext cx="8877279" cy="3784123"/>
          </a:xfrm>
          <a:prstGeom prst="rect">
            <a:avLst/>
          </a:prstGeom>
        </p:spPr>
        <p:txBody>
          <a:bodyPr vert="horz" wrap="square" lIns="0" tIns="6931" rIns="0" bIns="0" rtlCol="0">
            <a:spAutoFit/>
          </a:bodyPr>
          <a:lstStyle/>
          <a:p>
            <a:pPr marL="30805" defTabSz="554492">
              <a:lnSpc>
                <a:spcPts val="8156"/>
              </a:lnSpc>
              <a:spcBef>
                <a:spcPts val="55"/>
              </a:spcBef>
            </a:pPr>
            <a:r>
              <a:rPr sz="10506" b="1" spc="-4" baseline="-14670">
                <a:solidFill>
                  <a:srgbClr val="09091C"/>
                </a:solidFill>
                <a:latin typeface="Slalom Sans Bold"/>
                <a:cs typeface="Slalom Sans Bold"/>
              </a:rPr>
              <a:t>“</a:t>
            </a:r>
            <a:r>
              <a:rPr sz="10506" b="1" spc="682" baseline="-14670">
                <a:solidFill>
                  <a:srgbClr val="09091C"/>
                </a:solidFill>
                <a:latin typeface="Slalom Sans Bold"/>
                <a:cs typeface="Slalom Sans Bold"/>
              </a:rPr>
              <a:t> </a:t>
            </a:r>
            <a:r>
              <a:rPr sz="4487" b="1" spc="-136">
                <a:solidFill>
                  <a:srgbClr val="09091C"/>
                </a:solidFill>
                <a:latin typeface="Slalom Sans Bold"/>
                <a:cs typeface="Slalom Sans Bold"/>
              </a:rPr>
              <a:t>E</a:t>
            </a:r>
            <a:r>
              <a:rPr sz="4487" b="1" spc="-100">
                <a:solidFill>
                  <a:srgbClr val="09091C"/>
                </a:solidFill>
                <a:latin typeface="Slalom Sans Bold"/>
                <a:cs typeface="Slalom Sans Bold"/>
              </a:rPr>
              <a:t>n</a:t>
            </a:r>
            <a:r>
              <a:rPr sz="4487" b="1" spc="-158">
                <a:solidFill>
                  <a:srgbClr val="09091C"/>
                </a:solidFill>
                <a:latin typeface="Slalom Sans Bold"/>
                <a:cs typeface="Slalom Sans Bold"/>
              </a:rPr>
              <a:t>t</a:t>
            </a:r>
            <a:r>
              <a:rPr sz="4487" b="1" spc="-91">
                <a:solidFill>
                  <a:srgbClr val="09091C"/>
                </a:solidFill>
                <a:latin typeface="Slalom Sans Bold"/>
                <a:cs typeface="Slalom Sans Bold"/>
              </a:rPr>
              <a:t>e</a:t>
            </a:r>
            <a:r>
              <a:rPr sz="4487" b="1">
                <a:solidFill>
                  <a:srgbClr val="09091C"/>
                </a:solidFill>
                <a:latin typeface="Slalom Sans Bold"/>
                <a:cs typeface="Slalom Sans Bold"/>
              </a:rPr>
              <a:t>r</a:t>
            </a:r>
            <a:r>
              <a:rPr sz="4487" b="1" spc="-179">
                <a:solidFill>
                  <a:srgbClr val="09091C"/>
                </a:solidFill>
                <a:latin typeface="Slalom Sans Bold"/>
                <a:cs typeface="Slalom Sans Bold"/>
              </a:rPr>
              <a:t> </a:t>
            </a:r>
            <a:r>
              <a:rPr sz="4487" b="1" spc="-176">
                <a:solidFill>
                  <a:srgbClr val="09091C"/>
                </a:solidFill>
                <a:latin typeface="Slalom Sans Bold"/>
                <a:cs typeface="Slalom Sans Bold"/>
              </a:rPr>
              <a:t>y</a:t>
            </a:r>
            <a:r>
              <a:rPr sz="4487" b="1" spc="-91">
                <a:solidFill>
                  <a:srgbClr val="09091C"/>
                </a:solidFill>
                <a:latin typeface="Slalom Sans Bold"/>
                <a:cs typeface="Slalom Sans Bold"/>
              </a:rPr>
              <a:t>ou</a:t>
            </a:r>
            <a:r>
              <a:rPr sz="4487" b="1">
                <a:solidFill>
                  <a:srgbClr val="09091C"/>
                </a:solidFill>
                <a:latin typeface="Slalom Sans Bold"/>
                <a:cs typeface="Slalom Sans Bold"/>
              </a:rPr>
              <a:t>r</a:t>
            </a:r>
            <a:r>
              <a:rPr sz="4487" b="1" spc="-179">
                <a:solidFill>
                  <a:srgbClr val="09091C"/>
                </a:solidFill>
                <a:latin typeface="Slalom Sans Bold"/>
                <a:cs typeface="Slalom Sans Bold"/>
              </a:rPr>
              <a:t> </a:t>
            </a:r>
            <a:r>
              <a:rPr sz="4487" b="1" spc="-133">
                <a:solidFill>
                  <a:srgbClr val="09091C"/>
                </a:solidFill>
                <a:latin typeface="Slalom Sans Bold"/>
                <a:cs typeface="Slalom Sans Bold"/>
              </a:rPr>
              <a:t>c</a:t>
            </a:r>
            <a:r>
              <a:rPr sz="4487" b="1" spc="-88">
                <a:solidFill>
                  <a:srgbClr val="09091C"/>
                </a:solidFill>
                <a:latin typeface="Slalom Sans Bold"/>
                <a:cs typeface="Slalom Sans Bold"/>
              </a:rPr>
              <a:t>a</a:t>
            </a:r>
            <a:r>
              <a:rPr sz="4487" b="1" spc="-158">
                <a:solidFill>
                  <a:srgbClr val="09091C"/>
                </a:solidFill>
                <a:latin typeface="Slalom Sans Bold"/>
                <a:cs typeface="Slalom Sans Bold"/>
              </a:rPr>
              <a:t>t</a:t>
            </a:r>
            <a:r>
              <a:rPr sz="4487" b="1" spc="-91">
                <a:solidFill>
                  <a:srgbClr val="09091C"/>
                </a:solidFill>
                <a:latin typeface="Slalom Sans Bold"/>
                <a:cs typeface="Slalom Sans Bold"/>
              </a:rPr>
              <a:t>c</a:t>
            </a:r>
            <a:r>
              <a:rPr sz="4487" b="1" spc="-164">
                <a:solidFill>
                  <a:srgbClr val="09091C"/>
                </a:solidFill>
                <a:latin typeface="Slalom Sans Bold"/>
                <a:cs typeface="Slalom Sans Bold"/>
              </a:rPr>
              <a:t>h</a:t>
            </a:r>
            <a:r>
              <a:rPr sz="4487" b="1">
                <a:solidFill>
                  <a:srgbClr val="09091C"/>
                </a:solidFill>
                <a:latin typeface="Slalom Sans Bold"/>
                <a:cs typeface="Slalom Sans Bold"/>
              </a:rPr>
              <a:t>y</a:t>
            </a:r>
            <a:r>
              <a:rPr sz="4487" b="1" spc="-179">
                <a:solidFill>
                  <a:srgbClr val="09091C"/>
                </a:solidFill>
                <a:latin typeface="Slalom Sans Bold"/>
                <a:cs typeface="Slalom Sans Bold"/>
              </a:rPr>
              <a:t> </a:t>
            </a:r>
            <a:r>
              <a:rPr sz="4487" b="1" spc="-88">
                <a:solidFill>
                  <a:srgbClr val="09091C"/>
                </a:solidFill>
                <a:latin typeface="Slalom Sans Bold"/>
                <a:cs typeface="Slalom Sans Bold"/>
              </a:rPr>
              <a:t>qu</a:t>
            </a:r>
            <a:r>
              <a:rPr sz="4487" b="1" spc="-103">
                <a:solidFill>
                  <a:srgbClr val="09091C"/>
                </a:solidFill>
                <a:latin typeface="Slalom Sans Bold"/>
                <a:cs typeface="Slalom Sans Bold"/>
              </a:rPr>
              <a:t>o</a:t>
            </a:r>
            <a:r>
              <a:rPr sz="4487" b="1" spc="-158">
                <a:solidFill>
                  <a:srgbClr val="09091C"/>
                </a:solidFill>
                <a:latin typeface="Slalom Sans Bold"/>
                <a:cs typeface="Slalom Sans Bold"/>
              </a:rPr>
              <a:t>t</a:t>
            </a:r>
            <a:r>
              <a:rPr sz="4487" b="1">
                <a:solidFill>
                  <a:srgbClr val="09091C"/>
                </a:solidFill>
                <a:latin typeface="Slalom Sans Bold"/>
                <a:cs typeface="Slalom Sans Bold"/>
              </a:rPr>
              <a:t>e</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he</a:t>
            </a:r>
            <a:r>
              <a:rPr sz="4487" b="1" spc="-191">
                <a:solidFill>
                  <a:srgbClr val="09091C"/>
                </a:solidFill>
                <a:latin typeface="Slalom Sans Bold"/>
                <a:cs typeface="Slalom Sans Bold"/>
              </a:rPr>
              <a:t>r</a:t>
            </a:r>
            <a:r>
              <a:rPr sz="4487" b="1" spc="-91">
                <a:solidFill>
                  <a:srgbClr val="09091C"/>
                </a:solidFill>
                <a:latin typeface="Slalom Sans Bold"/>
                <a:cs typeface="Slalom Sans Bold"/>
              </a:rPr>
              <a:t>e.</a:t>
            </a:r>
            <a:endParaRPr sz="4487">
              <a:solidFill>
                <a:srgbClr val="1E1E1E"/>
              </a:solidFill>
              <a:latin typeface="Slalom Sans"/>
              <a:cs typeface="Slalom Sans"/>
            </a:endParaRPr>
          </a:p>
          <a:p>
            <a:pPr marL="818646" algn="just" defTabSz="554492">
              <a:lnSpc>
                <a:spcPts val="5136"/>
              </a:lnSpc>
            </a:pPr>
            <a:r>
              <a:rPr sz="4487" b="1" spc="-218">
                <a:solidFill>
                  <a:srgbClr val="09091C"/>
                </a:solidFill>
                <a:latin typeface="Slalom Sans Bold"/>
                <a:cs typeface="Slalom Sans Bold"/>
              </a:rPr>
              <a:t>K</a:t>
            </a:r>
            <a:r>
              <a:rPr sz="4487" b="1" spc="-91">
                <a:solidFill>
                  <a:srgbClr val="09091C"/>
                </a:solidFill>
                <a:latin typeface="Slalom Sans Bold"/>
                <a:cs typeface="Slalom Sans Bold"/>
              </a:rPr>
              <a:t>ee</a:t>
            </a:r>
            <a:r>
              <a:rPr sz="4487" b="1" spc="3">
                <a:solidFill>
                  <a:srgbClr val="09091C"/>
                </a:solidFill>
                <a:latin typeface="Slalom Sans Bold"/>
                <a:cs typeface="Slalom Sans Bold"/>
              </a:rPr>
              <a:t>p</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i</a:t>
            </a:r>
            <a:r>
              <a:rPr sz="4487" b="1">
                <a:solidFill>
                  <a:srgbClr val="09091C"/>
                </a:solidFill>
                <a:latin typeface="Slalom Sans Bold"/>
                <a:cs typeface="Slalom Sans Bold"/>
              </a:rPr>
              <a:t>t</a:t>
            </a:r>
            <a:r>
              <a:rPr sz="4487" b="1" spc="-179">
                <a:solidFill>
                  <a:srgbClr val="09091C"/>
                </a:solidFill>
                <a:latin typeface="Slalom Sans Bold"/>
                <a:cs typeface="Slalom Sans Bold"/>
              </a:rPr>
              <a:t> </a:t>
            </a:r>
            <a:r>
              <a:rPr sz="4487" b="1" spc="-91">
                <a:solidFill>
                  <a:srgbClr val="0C62FB"/>
                </a:solidFill>
                <a:latin typeface="Slalom Sans Bold"/>
                <a:cs typeface="Slalom Sans Bold"/>
              </a:rPr>
              <a:t>short</a:t>
            </a:r>
            <a:r>
              <a:rPr sz="4487" b="1">
                <a:solidFill>
                  <a:srgbClr val="0C62FB"/>
                </a:solidFill>
                <a:latin typeface="Slalom Sans Bold"/>
                <a:cs typeface="Slalom Sans Bold"/>
              </a:rPr>
              <a:t>,</a:t>
            </a:r>
            <a:r>
              <a:rPr sz="4487" b="1" spc="-179">
                <a:solidFill>
                  <a:srgbClr val="0C62FB"/>
                </a:solidFill>
                <a:latin typeface="Slalom Sans Bold"/>
                <a:cs typeface="Slalom Sans Bold"/>
              </a:rPr>
              <a:t> </a:t>
            </a:r>
            <a:r>
              <a:rPr sz="4487" b="1" spc="-91">
                <a:solidFill>
                  <a:srgbClr val="0C62FB"/>
                </a:solidFill>
                <a:latin typeface="Slalom Sans Bold"/>
                <a:cs typeface="Slalom Sans Bold"/>
              </a:rPr>
              <a:t>high-l</a:t>
            </a:r>
            <a:r>
              <a:rPr sz="4487" b="1" spc="-176">
                <a:solidFill>
                  <a:srgbClr val="0C62FB"/>
                </a:solidFill>
                <a:latin typeface="Slalom Sans Bold"/>
                <a:cs typeface="Slalom Sans Bold"/>
              </a:rPr>
              <a:t>ev</a:t>
            </a:r>
            <a:r>
              <a:rPr sz="4487" b="1" spc="-91">
                <a:solidFill>
                  <a:srgbClr val="0C62FB"/>
                </a:solidFill>
                <a:latin typeface="Slalom Sans Bold"/>
                <a:cs typeface="Slalom Sans Bold"/>
              </a:rPr>
              <a:t>el</a:t>
            </a:r>
            <a:r>
              <a:rPr sz="4487" b="1">
                <a:solidFill>
                  <a:srgbClr val="0C62FB"/>
                </a:solidFill>
                <a:latin typeface="Slalom Sans Bold"/>
                <a:cs typeface="Slalom Sans Bold"/>
              </a:rPr>
              <a:t>,</a:t>
            </a:r>
            <a:r>
              <a:rPr sz="4487" b="1" spc="-179">
                <a:solidFill>
                  <a:srgbClr val="0C62FB"/>
                </a:solidFill>
                <a:latin typeface="Slalom Sans Bold"/>
                <a:cs typeface="Slalom Sans Bold"/>
              </a:rPr>
              <a:t> </a:t>
            </a:r>
            <a:r>
              <a:rPr sz="4487" b="1" spc="-88">
                <a:solidFill>
                  <a:srgbClr val="0C62FB"/>
                </a:solidFill>
                <a:latin typeface="Slalom Sans Bold"/>
                <a:cs typeface="Slalom Sans Bold"/>
              </a:rPr>
              <a:t>and</a:t>
            </a:r>
            <a:endParaRPr sz="4487">
              <a:solidFill>
                <a:srgbClr val="1E1E1E"/>
              </a:solidFill>
              <a:latin typeface="Slalom Sans"/>
              <a:cs typeface="Slalom Sans"/>
            </a:endParaRPr>
          </a:p>
          <a:p>
            <a:pPr marL="818646" marR="14247" algn="just" defTabSz="554492">
              <a:spcBef>
                <a:spcPts val="6"/>
              </a:spcBef>
            </a:pPr>
            <a:r>
              <a:rPr sz="4487" b="1" spc="-130">
                <a:solidFill>
                  <a:srgbClr val="0C62FB"/>
                </a:solidFill>
                <a:latin typeface="Slalom Sans Bold"/>
                <a:cs typeface="Slalom Sans Bold"/>
              </a:rPr>
              <a:t>c</a:t>
            </a:r>
            <a:r>
              <a:rPr sz="4487" b="1" spc="-88">
                <a:solidFill>
                  <a:srgbClr val="0C62FB"/>
                </a:solidFill>
                <a:latin typeface="Slalom Sans Bold"/>
                <a:cs typeface="Slalom Sans Bold"/>
              </a:rPr>
              <a:t>a</a:t>
            </a:r>
            <a:r>
              <a:rPr sz="4487" b="1" spc="-103">
                <a:solidFill>
                  <a:srgbClr val="0C62FB"/>
                </a:solidFill>
                <a:latin typeface="Slalom Sans Bold"/>
                <a:cs typeface="Slalom Sans Bold"/>
              </a:rPr>
              <a:t>p</a:t>
            </a:r>
            <a:r>
              <a:rPr sz="4487" b="1" spc="-91">
                <a:solidFill>
                  <a:srgbClr val="0C62FB"/>
                </a:solidFill>
                <a:latin typeface="Slalom Sans Bold"/>
                <a:cs typeface="Slalom Sans Bold"/>
              </a:rPr>
              <a:t>ti</a:t>
            </a:r>
            <a:r>
              <a:rPr sz="4487" b="1" spc="-176">
                <a:solidFill>
                  <a:srgbClr val="0C62FB"/>
                </a:solidFill>
                <a:latin typeface="Slalom Sans Bold"/>
                <a:cs typeface="Slalom Sans Bold"/>
              </a:rPr>
              <a:t>v</a:t>
            </a:r>
            <a:r>
              <a:rPr sz="4487" b="1" spc="-91">
                <a:solidFill>
                  <a:srgbClr val="0C62FB"/>
                </a:solidFill>
                <a:latin typeface="Slalom Sans Bold"/>
                <a:cs typeface="Slalom Sans Bold"/>
              </a:rPr>
              <a:t>atin</a:t>
            </a:r>
            <a:r>
              <a:rPr sz="4487" b="1" spc="3">
                <a:solidFill>
                  <a:srgbClr val="0C62FB"/>
                </a:solidFill>
                <a:latin typeface="Slalom Sans Bold"/>
                <a:cs typeface="Slalom Sans Bold"/>
              </a:rPr>
              <a:t>g</a:t>
            </a:r>
            <a:r>
              <a:rPr sz="4487" b="1" spc="-179">
                <a:solidFill>
                  <a:srgbClr val="0C62FB"/>
                </a:solidFill>
                <a:latin typeface="Slalom Sans Bold"/>
                <a:cs typeface="Slalom Sans Bold"/>
              </a:rPr>
              <a:t> </a:t>
            </a:r>
            <a:r>
              <a:rPr sz="4487" b="1" spc="-191">
                <a:solidFill>
                  <a:srgbClr val="0C62FB"/>
                </a:solidFill>
                <a:latin typeface="Slalom Sans Bold"/>
                <a:cs typeface="Slalom Sans Bold"/>
              </a:rPr>
              <a:t>f</a:t>
            </a:r>
            <a:r>
              <a:rPr sz="4487" b="1" spc="-88">
                <a:solidFill>
                  <a:srgbClr val="0C62FB"/>
                </a:solidFill>
                <a:latin typeface="Slalom Sans Bold"/>
                <a:cs typeface="Slalom Sans Bold"/>
              </a:rPr>
              <a:t>o</a:t>
            </a:r>
            <a:r>
              <a:rPr sz="4487" b="1">
                <a:solidFill>
                  <a:srgbClr val="0C62FB"/>
                </a:solidFill>
                <a:latin typeface="Slalom Sans Bold"/>
                <a:cs typeface="Slalom Sans Bold"/>
              </a:rPr>
              <a:t>r</a:t>
            </a:r>
            <a:r>
              <a:rPr sz="4487" b="1" spc="-179">
                <a:solidFill>
                  <a:srgbClr val="0C62FB"/>
                </a:solidFill>
                <a:latin typeface="Slalom Sans Bold"/>
                <a:cs typeface="Slalom Sans Bold"/>
              </a:rPr>
              <a:t> </a:t>
            </a:r>
            <a:r>
              <a:rPr sz="4487" b="1" spc="-176">
                <a:solidFill>
                  <a:srgbClr val="0C62FB"/>
                </a:solidFill>
                <a:latin typeface="Slalom Sans Bold"/>
                <a:cs typeface="Slalom Sans Bold"/>
              </a:rPr>
              <a:t>y</a:t>
            </a:r>
            <a:r>
              <a:rPr sz="4487" b="1" spc="-91">
                <a:solidFill>
                  <a:srgbClr val="0C62FB"/>
                </a:solidFill>
                <a:latin typeface="Slalom Sans Bold"/>
                <a:cs typeface="Slalom Sans Bold"/>
              </a:rPr>
              <a:t>ou</a:t>
            </a:r>
            <a:r>
              <a:rPr sz="4487" b="1">
                <a:solidFill>
                  <a:srgbClr val="0C62FB"/>
                </a:solidFill>
                <a:latin typeface="Slalom Sans Bold"/>
                <a:cs typeface="Slalom Sans Bold"/>
              </a:rPr>
              <a:t>r</a:t>
            </a:r>
            <a:r>
              <a:rPr sz="4487" b="1" spc="-179">
                <a:solidFill>
                  <a:srgbClr val="0C62FB"/>
                </a:solidFill>
                <a:latin typeface="Slalom Sans Bold"/>
                <a:cs typeface="Slalom Sans Bold"/>
              </a:rPr>
              <a:t> </a:t>
            </a:r>
            <a:r>
              <a:rPr sz="4487" b="1" spc="-91">
                <a:solidFill>
                  <a:srgbClr val="0C62FB"/>
                </a:solidFill>
                <a:latin typeface="Slalom Sans Bold"/>
                <a:cs typeface="Slalom Sans Bold"/>
              </a:rPr>
              <a:t>audien</a:t>
            </a:r>
            <a:r>
              <a:rPr sz="4487" b="1" spc="-130">
                <a:solidFill>
                  <a:srgbClr val="0C62FB"/>
                </a:solidFill>
                <a:latin typeface="Slalom Sans Bold"/>
                <a:cs typeface="Slalom Sans Bold"/>
              </a:rPr>
              <a:t>c</a:t>
            </a:r>
            <a:r>
              <a:rPr sz="4487" b="1" spc="-91">
                <a:solidFill>
                  <a:srgbClr val="0C62FB"/>
                </a:solidFill>
                <a:latin typeface="Slalom Sans Bold"/>
                <a:cs typeface="Slalom Sans Bold"/>
              </a:rPr>
              <a:t>e</a:t>
            </a:r>
            <a:r>
              <a:rPr sz="4487" b="1">
                <a:solidFill>
                  <a:srgbClr val="09091C"/>
                </a:solidFill>
                <a:latin typeface="Slalom Sans Bold"/>
                <a:cs typeface="Slalom Sans Bold"/>
              </a:rPr>
              <a:t>.  </a:t>
            </a:r>
            <a:r>
              <a:rPr sz="4487" b="1" spc="-158">
                <a:solidFill>
                  <a:srgbClr val="09091C"/>
                </a:solidFill>
                <a:latin typeface="Slalom Sans Bold"/>
                <a:cs typeface="Slalom Sans Bold"/>
              </a:rPr>
              <a:t>I</a:t>
            </a:r>
            <a:r>
              <a:rPr sz="4487" b="1">
                <a:solidFill>
                  <a:srgbClr val="09091C"/>
                </a:solidFill>
                <a:latin typeface="Slalom Sans Bold"/>
                <a:cs typeface="Slalom Sans Bold"/>
              </a:rPr>
              <a:t>f</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the</a:t>
            </a:r>
            <a:r>
              <a:rPr sz="4487" b="1" spc="-191">
                <a:solidFill>
                  <a:srgbClr val="09091C"/>
                </a:solidFill>
                <a:latin typeface="Slalom Sans Bold"/>
                <a:cs typeface="Slalom Sans Bold"/>
              </a:rPr>
              <a:t>r</a:t>
            </a:r>
            <a:r>
              <a:rPr sz="4487" b="1">
                <a:solidFill>
                  <a:srgbClr val="09091C"/>
                </a:solidFill>
                <a:latin typeface="Slalom Sans Bold"/>
                <a:cs typeface="Slalom Sans Bold"/>
              </a:rPr>
              <a:t>e</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i</a:t>
            </a:r>
            <a:r>
              <a:rPr sz="4487" b="1">
                <a:solidFill>
                  <a:srgbClr val="09091C"/>
                </a:solidFill>
                <a:latin typeface="Slalom Sans Bold"/>
                <a:cs typeface="Slalom Sans Bold"/>
              </a:rPr>
              <a:t>s</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n</a:t>
            </a:r>
            <a:r>
              <a:rPr sz="4487" b="1" spc="3">
                <a:solidFill>
                  <a:srgbClr val="09091C"/>
                </a:solidFill>
                <a:latin typeface="Slalom Sans Bold"/>
                <a:cs typeface="Slalom Sans Bold"/>
              </a:rPr>
              <a:t>o</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author</a:t>
            </a:r>
            <a:r>
              <a:rPr sz="4487" b="1">
                <a:solidFill>
                  <a:srgbClr val="09091C"/>
                </a:solidFill>
                <a:latin typeface="Slalom Sans Bold"/>
                <a:cs typeface="Slalom Sans Bold"/>
              </a:rPr>
              <a:t>,</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dele</a:t>
            </a:r>
            <a:r>
              <a:rPr sz="4487" b="1" spc="-158">
                <a:solidFill>
                  <a:srgbClr val="09091C"/>
                </a:solidFill>
                <a:latin typeface="Slalom Sans Bold"/>
                <a:cs typeface="Slalom Sans Bold"/>
              </a:rPr>
              <a:t>t</a:t>
            </a:r>
            <a:r>
              <a:rPr sz="4487" b="1">
                <a:solidFill>
                  <a:srgbClr val="09091C"/>
                </a:solidFill>
                <a:latin typeface="Slalom Sans Bold"/>
                <a:cs typeface="Slalom Sans Bold"/>
              </a:rPr>
              <a:t>e</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the  smal</a:t>
            </a:r>
            <a:r>
              <a:rPr sz="4487" b="1">
                <a:solidFill>
                  <a:srgbClr val="09091C"/>
                </a:solidFill>
                <a:latin typeface="Slalom Sans Bold"/>
                <a:cs typeface="Slalom Sans Bold"/>
              </a:rPr>
              <a:t>l</a:t>
            </a:r>
            <a:r>
              <a:rPr sz="4487" b="1" spc="-179">
                <a:solidFill>
                  <a:srgbClr val="09091C"/>
                </a:solidFill>
                <a:latin typeface="Slalom Sans Bold"/>
                <a:cs typeface="Slalom Sans Bold"/>
              </a:rPr>
              <a:t> </a:t>
            </a:r>
            <a:r>
              <a:rPr sz="4487" b="1" spc="-158">
                <a:solidFill>
                  <a:srgbClr val="09091C"/>
                </a:solidFill>
                <a:latin typeface="Slalom Sans Bold"/>
                <a:cs typeface="Slalom Sans Bold"/>
              </a:rPr>
              <a:t>t</a:t>
            </a:r>
            <a:r>
              <a:rPr sz="4487" b="1" spc="-258">
                <a:solidFill>
                  <a:srgbClr val="09091C"/>
                </a:solidFill>
                <a:latin typeface="Slalom Sans Bold"/>
                <a:cs typeface="Slalom Sans Bold"/>
              </a:rPr>
              <a:t>e</a:t>
            </a:r>
            <a:r>
              <a:rPr sz="4487" b="1" spc="-194">
                <a:solidFill>
                  <a:srgbClr val="09091C"/>
                </a:solidFill>
                <a:latin typeface="Slalom Sans Bold"/>
                <a:cs typeface="Slalom Sans Bold"/>
              </a:rPr>
              <a:t>x</a:t>
            </a:r>
            <a:r>
              <a:rPr sz="4487" b="1" spc="-91">
                <a:solidFill>
                  <a:srgbClr val="09091C"/>
                </a:solidFill>
                <a:latin typeface="Slalom Sans Bold"/>
                <a:cs typeface="Slalom Sans Bold"/>
              </a:rPr>
              <a:t>tb</a:t>
            </a:r>
            <a:r>
              <a:rPr sz="4487" b="1" spc="-255">
                <a:solidFill>
                  <a:srgbClr val="09091C"/>
                </a:solidFill>
                <a:latin typeface="Slalom Sans Bold"/>
                <a:cs typeface="Slalom Sans Bold"/>
              </a:rPr>
              <a:t>o</a:t>
            </a:r>
            <a:r>
              <a:rPr sz="4487" b="1">
                <a:solidFill>
                  <a:srgbClr val="09091C"/>
                </a:solidFill>
                <a:latin typeface="Slalom Sans Bold"/>
                <a:cs typeface="Slalom Sans Bold"/>
              </a:rPr>
              <a:t>x</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bel</a:t>
            </a:r>
            <a:r>
              <a:rPr sz="4487" b="1" spc="-173">
                <a:solidFill>
                  <a:srgbClr val="09091C"/>
                </a:solidFill>
                <a:latin typeface="Slalom Sans Bold"/>
                <a:cs typeface="Slalom Sans Bold"/>
              </a:rPr>
              <a:t>o</a:t>
            </a:r>
            <a:r>
              <a:rPr sz="4487" b="1" spc="-91">
                <a:solidFill>
                  <a:srgbClr val="09091C"/>
                </a:solidFill>
                <a:latin typeface="Slalom Sans Bold"/>
                <a:cs typeface="Slalom Sans Bold"/>
              </a:rPr>
              <a:t>w.</a:t>
            </a:r>
            <a:endParaRPr sz="4487">
              <a:solidFill>
                <a:srgbClr val="1E1E1E"/>
              </a:solidFill>
              <a:latin typeface="Slalom Sans"/>
              <a:cs typeface="Slalom Sans"/>
            </a:endParaRPr>
          </a:p>
        </p:txBody>
      </p:sp>
      <p:sp>
        <p:nvSpPr>
          <p:cNvPr id="3" name="object 3"/>
          <p:cNvSpPr/>
          <p:nvPr/>
        </p:nvSpPr>
        <p:spPr>
          <a:xfrm>
            <a:off x="1549190" y="5231102"/>
            <a:ext cx="0" cy="708519"/>
          </a:xfrm>
          <a:custGeom>
            <a:avLst/>
            <a:gdLst/>
            <a:ahLst/>
            <a:cxnLst/>
            <a:rect l="l" t="t" r="r" b="b"/>
            <a:pathLst>
              <a:path h="1168400">
                <a:moveTo>
                  <a:pt x="0" y="0"/>
                </a:moveTo>
                <a:lnTo>
                  <a:pt x="0" y="1167922"/>
                </a:lnTo>
              </a:path>
            </a:pathLst>
          </a:custGeom>
          <a:ln w="20941">
            <a:solidFill>
              <a:srgbClr val="09091C"/>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 name="object 4"/>
          <p:cNvSpPr txBox="1"/>
          <p:nvPr/>
        </p:nvSpPr>
        <p:spPr>
          <a:xfrm>
            <a:off x="1771907" y="5102635"/>
            <a:ext cx="2025055" cy="815348"/>
          </a:xfrm>
          <a:prstGeom prst="rect">
            <a:avLst/>
          </a:prstGeom>
        </p:spPr>
        <p:txBody>
          <a:bodyPr vert="horz" wrap="square" lIns="0" tIns="65846" rIns="0" bIns="0" rtlCol="0">
            <a:spAutoFit/>
          </a:bodyPr>
          <a:lstStyle/>
          <a:p>
            <a:pPr marL="7701" defTabSz="554492">
              <a:spcBef>
                <a:spcPts val="518"/>
              </a:spcBef>
            </a:pPr>
            <a:r>
              <a:rPr sz="1577" b="1" spc="3">
                <a:solidFill>
                  <a:srgbClr val="151527"/>
                </a:solidFill>
                <a:latin typeface="Slalom Sans Bold"/>
                <a:cs typeface="Slalom Sans Bold"/>
              </a:rPr>
              <a:t>Firstname</a:t>
            </a:r>
            <a:r>
              <a:rPr sz="1577" b="1" spc="-18">
                <a:solidFill>
                  <a:srgbClr val="151527"/>
                </a:solidFill>
                <a:latin typeface="Slalom Sans Bold"/>
                <a:cs typeface="Slalom Sans Bold"/>
              </a:rPr>
              <a:t> </a:t>
            </a:r>
            <a:r>
              <a:rPr sz="1577" b="1" spc="9">
                <a:solidFill>
                  <a:srgbClr val="151527"/>
                </a:solidFill>
                <a:latin typeface="Slalom Sans Bold"/>
                <a:cs typeface="Slalom Sans Bold"/>
              </a:rPr>
              <a:t>Lastname</a:t>
            </a:r>
            <a:endParaRPr sz="1577">
              <a:solidFill>
                <a:srgbClr val="1E1E1E"/>
              </a:solidFill>
              <a:latin typeface="Slalom Sans"/>
              <a:cs typeface="Slalom Sans"/>
            </a:endParaRPr>
          </a:p>
          <a:p>
            <a:pPr marL="7701" marR="675787" defTabSz="554492">
              <a:lnSpc>
                <a:spcPts val="2098"/>
              </a:lnSpc>
              <a:spcBef>
                <a:spcPts val="27"/>
              </a:spcBef>
            </a:pPr>
            <a:r>
              <a:rPr sz="1395" spc="-6">
                <a:solidFill>
                  <a:srgbClr val="09091C"/>
                </a:solidFill>
                <a:latin typeface="SlalomSans-Light"/>
                <a:cs typeface="SlalomSans-Light"/>
              </a:rPr>
              <a:t>Title</a:t>
            </a:r>
            <a:r>
              <a:rPr sz="1395" spc="-3">
                <a:solidFill>
                  <a:srgbClr val="09091C"/>
                </a:solidFill>
                <a:latin typeface="SlalomSans-Light"/>
                <a:cs typeface="SlalomSans-Light"/>
              </a:rPr>
              <a:t> </a:t>
            </a:r>
            <a:r>
              <a:rPr sz="1395">
                <a:solidFill>
                  <a:srgbClr val="09091C"/>
                </a:solidFill>
                <a:latin typeface="SlalomSans-Light"/>
                <a:cs typeface="SlalomSans-Light"/>
              </a:rPr>
              <a:t>/</a:t>
            </a:r>
            <a:r>
              <a:rPr sz="1395" spc="-3">
                <a:solidFill>
                  <a:srgbClr val="09091C"/>
                </a:solidFill>
                <a:latin typeface="SlalomSans-Light"/>
                <a:cs typeface="SlalomSans-Light"/>
              </a:rPr>
              <a:t> </a:t>
            </a:r>
            <a:r>
              <a:rPr sz="1395" spc="-9">
                <a:solidFill>
                  <a:srgbClr val="09091C"/>
                </a:solidFill>
                <a:latin typeface="SlalomSans-Light"/>
                <a:cs typeface="SlalomSans-Light"/>
              </a:rPr>
              <a:t>Role </a:t>
            </a:r>
            <a:r>
              <a:rPr sz="1395" spc="-6">
                <a:solidFill>
                  <a:srgbClr val="09091C"/>
                </a:solidFill>
                <a:latin typeface="SlalomSans-Light"/>
                <a:cs typeface="SlalomSans-Light"/>
              </a:rPr>
              <a:t> </a:t>
            </a:r>
            <a:r>
              <a:rPr sz="1395" spc="-3">
                <a:solidFill>
                  <a:srgbClr val="09091C"/>
                </a:solidFill>
                <a:latin typeface="SlalomSans-Light"/>
                <a:cs typeface="SlalomSans-Light"/>
              </a:rPr>
              <a:t>Company</a:t>
            </a:r>
            <a:r>
              <a:rPr sz="1395" spc="-39">
                <a:solidFill>
                  <a:srgbClr val="09091C"/>
                </a:solidFill>
                <a:latin typeface="SlalomSans-Light"/>
                <a:cs typeface="SlalomSans-Light"/>
              </a:rPr>
              <a:t> </a:t>
            </a:r>
            <a:r>
              <a:rPr sz="1395" spc="3">
                <a:solidFill>
                  <a:srgbClr val="09091C"/>
                </a:solidFill>
                <a:latin typeface="SlalomSans-Light"/>
                <a:cs typeface="SlalomSans-Light"/>
              </a:rPr>
              <a:t>name</a:t>
            </a:r>
            <a:endParaRPr sz="1395">
              <a:solidFill>
                <a:srgbClr val="1E1E1E"/>
              </a:solidFill>
              <a:latin typeface="SlalomSans-Light"/>
              <a:cs typeface="SlalomSans-Light"/>
            </a:endParaRPr>
          </a:p>
        </p:txBody>
      </p:sp>
      <p:sp>
        <p:nvSpPr>
          <p:cNvPr id="8" name="object 24">
            <a:extLst>
              <a:ext uri="{FF2B5EF4-FFF2-40B4-BE49-F238E27FC236}">
                <a16:creationId xmlns:a16="http://schemas.microsoft.com/office/drawing/2014/main" id="{CC98C985-7A9E-F146-924C-65DE2D8D4374}"/>
              </a:ext>
            </a:extLst>
          </p:cNvPr>
          <p:cNvSpPr txBox="1"/>
          <p:nvPr/>
        </p:nvSpPr>
        <p:spPr>
          <a:xfrm>
            <a:off x="1535303" y="364753"/>
            <a:ext cx="2271399" cy="312398"/>
          </a:xfrm>
          <a:prstGeom prst="rect">
            <a:avLst/>
          </a:prstGeom>
          <a:solidFill>
            <a:srgbClr val="EB4536"/>
          </a:solidFill>
          <a:ln>
            <a:solidFill>
              <a:srgbClr val="EB4536"/>
            </a:solidFill>
          </a:ln>
        </p:spPr>
        <p:txBody>
          <a:bodyPr vert="horz" wrap="square" lIns="0" tIns="67771" rIns="0" bIns="0" rtlCol="0">
            <a:noAutofit/>
          </a:bodyPr>
          <a:lstStyle/>
          <a:p>
            <a:pPr marL="85484" defTabSz="554492">
              <a:spcBef>
                <a:spcPts val="534"/>
              </a:spcBef>
            </a:pPr>
            <a:r>
              <a:rPr sz="1001" b="1" spc="39">
                <a:solidFill>
                  <a:srgbClr val="FFFFFF"/>
                </a:solidFill>
                <a:latin typeface="Slalom Sans Bold"/>
                <a:cs typeface="Slalom Sans Bold"/>
              </a:rPr>
              <a:t>NOTE</a:t>
            </a:r>
            <a:endParaRPr sz="1001">
              <a:solidFill>
                <a:srgbClr val="1E1E1E"/>
              </a:solidFill>
              <a:latin typeface="Slalom Sans"/>
              <a:cs typeface="Slalom Sans"/>
            </a:endParaRPr>
          </a:p>
        </p:txBody>
      </p:sp>
      <p:sp>
        <p:nvSpPr>
          <p:cNvPr id="9" name="object 25">
            <a:extLst>
              <a:ext uri="{FF2B5EF4-FFF2-40B4-BE49-F238E27FC236}">
                <a16:creationId xmlns:a16="http://schemas.microsoft.com/office/drawing/2014/main" id="{2AB31714-FEA6-CB44-9401-33C5759D278D}"/>
              </a:ext>
            </a:extLst>
          </p:cNvPr>
          <p:cNvSpPr txBox="1"/>
          <p:nvPr/>
        </p:nvSpPr>
        <p:spPr>
          <a:xfrm>
            <a:off x="1550272" y="677151"/>
            <a:ext cx="2241461" cy="552568"/>
          </a:xfrm>
          <a:prstGeom prst="rect">
            <a:avLst/>
          </a:prstGeom>
          <a:solidFill>
            <a:srgbClr val="FAF7F7"/>
          </a:solidFill>
          <a:ln w="52354">
            <a:solidFill>
              <a:srgbClr val="EB4536"/>
            </a:solidFill>
          </a:ln>
        </p:spPr>
        <p:txBody>
          <a:bodyPr vert="horz" wrap="square" lIns="0" tIns="39661" rIns="0" bIns="0" rtlCol="0">
            <a:noAutofit/>
          </a:bodyPr>
          <a:lstStyle/>
          <a:p>
            <a:pPr marL="98191" marR="388145" defTabSz="554492">
              <a:lnSpc>
                <a:spcPct val="123200"/>
              </a:lnSpc>
              <a:spcBef>
                <a:spcPts val="312"/>
              </a:spcBef>
            </a:pPr>
            <a:r>
              <a:rPr lang="en-US" sz="879" spc="-3">
                <a:solidFill>
                  <a:srgbClr val="EB4536"/>
                </a:solidFill>
                <a:latin typeface="Slalom Sans"/>
                <a:cs typeface="Slalom Sans"/>
              </a:rPr>
              <a:t>Use</a:t>
            </a:r>
            <a:r>
              <a:rPr lang="en-US" sz="879" spc="-21">
                <a:solidFill>
                  <a:srgbClr val="EB4536"/>
                </a:solidFill>
                <a:latin typeface="Slalom Sans"/>
                <a:cs typeface="Slalom Sans"/>
              </a:rPr>
              <a:t> </a:t>
            </a:r>
            <a:r>
              <a:rPr lang="en-US" sz="879" spc="3">
                <a:solidFill>
                  <a:srgbClr val="EB4536"/>
                </a:solidFill>
                <a:latin typeface="Slalom Sans"/>
                <a:cs typeface="Slalom Sans"/>
              </a:rPr>
              <a:t>blue</a:t>
            </a:r>
            <a:r>
              <a:rPr lang="en-US" sz="879" spc="-18">
                <a:solidFill>
                  <a:srgbClr val="EB4536"/>
                </a:solidFill>
                <a:latin typeface="Slalom Sans"/>
                <a:cs typeface="Slalom Sans"/>
              </a:rPr>
              <a:t> </a:t>
            </a:r>
            <a:r>
              <a:rPr lang="en-US" sz="879" spc="-12">
                <a:solidFill>
                  <a:srgbClr val="EB4536"/>
                </a:solidFill>
                <a:latin typeface="Slalom Sans"/>
                <a:cs typeface="Slalom Sans"/>
              </a:rPr>
              <a:t>text</a:t>
            </a:r>
            <a:r>
              <a:rPr lang="en-US" sz="879" spc="-18">
                <a:solidFill>
                  <a:srgbClr val="EB4536"/>
                </a:solidFill>
                <a:latin typeface="Slalom Sans"/>
                <a:cs typeface="Slalom Sans"/>
              </a:rPr>
              <a:t> </a:t>
            </a:r>
            <a:r>
              <a:rPr lang="en-US" sz="879" spc="-3">
                <a:solidFill>
                  <a:srgbClr val="EB4536"/>
                </a:solidFill>
                <a:latin typeface="Slalom Sans"/>
                <a:cs typeface="Slalom Sans"/>
              </a:rPr>
              <a:t>to</a:t>
            </a:r>
            <a:r>
              <a:rPr lang="en-US" sz="879" spc="-18">
                <a:solidFill>
                  <a:srgbClr val="EB4536"/>
                </a:solidFill>
                <a:latin typeface="Slalom Sans"/>
                <a:cs typeface="Slalom Sans"/>
              </a:rPr>
              <a:t> </a:t>
            </a:r>
            <a:r>
              <a:rPr lang="en-US" sz="879">
                <a:solidFill>
                  <a:srgbClr val="EB4536"/>
                </a:solidFill>
                <a:latin typeface="Slalom Sans"/>
                <a:cs typeface="Slalom Sans"/>
              </a:rPr>
              <a:t>highlight</a:t>
            </a:r>
            <a:r>
              <a:rPr lang="en-US" sz="879" spc="-18">
                <a:solidFill>
                  <a:srgbClr val="EB4536"/>
                </a:solidFill>
                <a:latin typeface="Slalom Sans"/>
                <a:cs typeface="Slalom Sans"/>
              </a:rPr>
              <a:t> </a:t>
            </a:r>
            <a:r>
              <a:rPr lang="en-US" sz="879">
                <a:solidFill>
                  <a:srgbClr val="EB4536"/>
                </a:solidFill>
                <a:latin typeface="Slalom Sans"/>
                <a:cs typeface="Slalom Sans"/>
              </a:rPr>
              <a:t>primary </a:t>
            </a:r>
            <a:r>
              <a:rPr lang="en-US" sz="879" spc="-176">
                <a:solidFill>
                  <a:srgbClr val="EB4536"/>
                </a:solidFill>
                <a:latin typeface="Slalom Sans"/>
                <a:cs typeface="Slalom Sans"/>
              </a:rPr>
              <a:t> </a:t>
            </a:r>
            <a:r>
              <a:rPr lang="en-US" sz="879">
                <a:solidFill>
                  <a:srgbClr val="EB4536"/>
                </a:solidFill>
                <a:latin typeface="Slalom Sans"/>
                <a:cs typeface="Slalom Sans"/>
              </a:rPr>
              <a:t>point</a:t>
            </a:r>
            <a:r>
              <a:rPr lang="en-US" sz="879" spc="-18">
                <a:solidFill>
                  <a:srgbClr val="EB4536"/>
                </a:solidFill>
                <a:latin typeface="Slalom Sans"/>
                <a:cs typeface="Slalom Sans"/>
              </a:rPr>
              <a:t> </a:t>
            </a:r>
            <a:r>
              <a:rPr lang="en-US" sz="879" spc="3">
                <a:solidFill>
                  <a:srgbClr val="EB4536"/>
                </a:solidFill>
                <a:latin typeface="Slalom Sans"/>
                <a:cs typeface="Slalom Sans"/>
              </a:rPr>
              <a:t>or</a:t>
            </a:r>
            <a:r>
              <a:rPr lang="en-US" sz="879" spc="-18">
                <a:solidFill>
                  <a:srgbClr val="EB4536"/>
                </a:solidFill>
                <a:latin typeface="Slalom Sans"/>
                <a:cs typeface="Slalom Sans"/>
              </a:rPr>
              <a:t> </a:t>
            </a:r>
            <a:r>
              <a:rPr lang="en-US" sz="879">
                <a:solidFill>
                  <a:srgbClr val="EB4536"/>
                </a:solidFill>
                <a:latin typeface="Slalom Sans"/>
                <a:cs typeface="Slalom Sans"/>
              </a:rPr>
              <a:t>impactful</a:t>
            </a:r>
            <a:r>
              <a:rPr lang="en-US" sz="879" spc="-18">
                <a:solidFill>
                  <a:srgbClr val="EB4536"/>
                </a:solidFill>
                <a:latin typeface="Slalom Sans"/>
                <a:cs typeface="Slalom Sans"/>
              </a:rPr>
              <a:t> </a:t>
            </a:r>
            <a:r>
              <a:rPr lang="en-US" sz="879">
                <a:solidFill>
                  <a:srgbClr val="EB4536"/>
                </a:solidFill>
                <a:latin typeface="Slalom Sans"/>
                <a:cs typeface="Slalom Sans"/>
              </a:rPr>
              <a:t>section.</a:t>
            </a:r>
            <a:endParaRPr lang="en-US" sz="879">
              <a:solidFill>
                <a:srgbClr val="1E1E1E"/>
              </a:solidFill>
              <a:latin typeface="Slalom Sans"/>
              <a:cs typeface="Slalom Sans"/>
            </a:endParaRPr>
          </a:p>
        </p:txBody>
      </p:sp>
      <p:sp>
        <p:nvSpPr>
          <p:cNvPr id="13" name="Slide Number Placeholder 3">
            <a:extLst>
              <a:ext uri="{FF2B5EF4-FFF2-40B4-BE49-F238E27FC236}">
                <a16:creationId xmlns:a16="http://schemas.microsoft.com/office/drawing/2014/main" id="{F57C5FAE-6ECA-8C4A-A509-5482FD3368F9}"/>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4" name="Footer Placeholder 1">
            <a:extLst>
              <a:ext uri="{FF2B5EF4-FFF2-40B4-BE49-F238E27FC236}">
                <a16:creationId xmlns:a16="http://schemas.microsoft.com/office/drawing/2014/main" id="{FB4FC882-CBE6-7B42-AB90-9D4D2F948945}"/>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2284" y="1739039"/>
            <a:ext cx="3378557" cy="1031203"/>
          </a:xfrm>
          <a:prstGeom prst="rect">
            <a:avLst/>
          </a:prstGeom>
        </p:spPr>
        <p:txBody>
          <a:bodyPr vert="horz" wrap="square" lIns="0" tIns="7701" rIns="0" bIns="0" rtlCol="0">
            <a:noAutofit/>
          </a:bodyPr>
          <a:lstStyle/>
          <a:p>
            <a:pPr marL="7701" marR="3081" defTabSz="554492">
              <a:lnSpc>
                <a:spcPct val="127800"/>
              </a:lnSpc>
              <a:spcBef>
                <a:spcPts val="61"/>
              </a:spcBef>
            </a:pPr>
            <a:r>
              <a:rPr sz="1304">
                <a:solidFill>
                  <a:srgbClr val="1E1E1E"/>
                </a:solidFill>
                <a:latin typeface="SlalomSans-Light"/>
                <a:cs typeface="SlalomSans-Light"/>
              </a:rPr>
              <a:t>This</a:t>
            </a:r>
            <a:r>
              <a:rPr sz="1304" spc="21">
                <a:solidFill>
                  <a:srgbClr val="1E1E1E"/>
                </a:solidFill>
                <a:latin typeface="SlalomSans-Light"/>
                <a:cs typeface="SlalomSans-Light"/>
              </a:rPr>
              <a:t> </a:t>
            </a:r>
            <a:r>
              <a:rPr sz="1304" spc="6">
                <a:solidFill>
                  <a:srgbClr val="1E1E1E"/>
                </a:solidFill>
                <a:latin typeface="SlalomSans-Light"/>
                <a:cs typeface="SlalomSans-Light"/>
              </a:rPr>
              <a:t>section</a:t>
            </a:r>
            <a:r>
              <a:rPr sz="1304" spc="24">
                <a:solidFill>
                  <a:srgbClr val="1E1E1E"/>
                </a:solidFill>
                <a:latin typeface="SlalomSans-Light"/>
                <a:cs typeface="SlalomSans-Light"/>
              </a:rPr>
              <a:t> </a:t>
            </a:r>
            <a:r>
              <a:rPr sz="1304" spc="6">
                <a:solidFill>
                  <a:srgbClr val="1E1E1E"/>
                </a:solidFill>
                <a:latin typeface="SlalomSans-Light"/>
                <a:cs typeface="SlalomSans-Light"/>
              </a:rPr>
              <a:t>should</a:t>
            </a:r>
            <a:r>
              <a:rPr sz="1304" spc="24">
                <a:solidFill>
                  <a:srgbClr val="1E1E1E"/>
                </a:solidFill>
                <a:latin typeface="SlalomSans-Light"/>
                <a:cs typeface="SlalomSans-Light"/>
              </a:rPr>
              <a:t> </a:t>
            </a:r>
            <a:r>
              <a:rPr sz="1304">
                <a:solidFill>
                  <a:srgbClr val="1E1E1E"/>
                </a:solidFill>
                <a:latin typeface="SlalomSans-Light"/>
                <a:cs typeface="SlalomSans-Light"/>
              </a:rPr>
              <a:t>focus</a:t>
            </a:r>
            <a:r>
              <a:rPr sz="1304" spc="24">
                <a:solidFill>
                  <a:srgbClr val="1E1E1E"/>
                </a:solidFill>
                <a:latin typeface="SlalomSans-Light"/>
                <a:cs typeface="SlalomSans-Light"/>
              </a:rPr>
              <a:t> </a:t>
            </a:r>
            <a:r>
              <a:rPr sz="1304" spc="3">
                <a:solidFill>
                  <a:srgbClr val="1E1E1E"/>
                </a:solidFill>
                <a:latin typeface="SlalomSans-Light"/>
                <a:cs typeface="SlalomSans-Light"/>
              </a:rPr>
              <a:t>on</a:t>
            </a:r>
            <a:r>
              <a:rPr sz="1304" spc="21">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a:solidFill>
                  <a:srgbClr val="1E1E1E"/>
                </a:solidFill>
                <a:latin typeface="SlalomSans-Light"/>
                <a:cs typeface="SlalomSans-Light"/>
              </a:rPr>
              <a:t>client’s </a:t>
            </a:r>
            <a:r>
              <a:rPr sz="1304" spc="3">
                <a:solidFill>
                  <a:srgbClr val="1E1E1E"/>
                </a:solidFill>
                <a:latin typeface="SlalomSans-Light"/>
                <a:cs typeface="SlalomSans-Light"/>
              </a:rPr>
              <a:t> </a:t>
            </a:r>
            <a:r>
              <a:rPr sz="1304" spc="6">
                <a:solidFill>
                  <a:srgbClr val="1E1E1E"/>
                </a:solidFill>
                <a:latin typeface="SlalomSans-Light"/>
                <a:cs typeface="SlalomSans-Light"/>
              </a:rPr>
              <a:t>situation</a:t>
            </a:r>
            <a:r>
              <a:rPr sz="1304" spc="18">
                <a:solidFill>
                  <a:srgbClr val="1E1E1E"/>
                </a:solidFill>
                <a:latin typeface="SlalomSans-Light"/>
                <a:cs typeface="SlalomSans-Light"/>
              </a:rPr>
              <a:t> </a:t>
            </a:r>
            <a:r>
              <a:rPr sz="1304" spc="6">
                <a:solidFill>
                  <a:srgbClr val="1E1E1E"/>
                </a:solidFill>
                <a:latin typeface="SlalomSans-Light"/>
                <a:cs typeface="SlalomSans-Light"/>
              </a:rPr>
              <a:t>when</a:t>
            </a:r>
            <a:r>
              <a:rPr sz="1304" spc="21">
                <a:solidFill>
                  <a:srgbClr val="1E1E1E"/>
                </a:solidFill>
                <a:latin typeface="SlalomSans-Light"/>
                <a:cs typeface="SlalomSans-Light"/>
              </a:rPr>
              <a:t> </a:t>
            </a:r>
            <a:r>
              <a:rPr sz="1304" spc="-12">
                <a:solidFill>
                  <a:srgbClr val="1E1E1E"/>
                </a:solidFill>
                <a:latin typeface="SlalomSans-Light"/>
                <a:cs typeface="SlalomSans-Light"/>
              </a:rPr>
              <a:t>we</a:t>
            </a:r>
            <a:r>
              <a:rPr sz="1304" spc="18">
                <a:solidFill>
                  <a:srgbClr val="1E1E1E"/>
                </a:solidFill>
                <a:latin typeface="SlalomSans-Light"/>
                <a:cs typeface="SlalomSans-Light"/>
              </a:rPr>
              <a:t> </a:t>
            </a:r>
            <a:r>
              <a:rPr sz="1304" spc="3">
                <a:solidFill>
                  <a:srgbClr val="1E1E1E"/>
                </a:solidFill>
                <a:latin typeface="SlalomSans-Light"/>
                <a:cs typeface="SlalomSans-Light"/>
              </a:rPr>
              <a:t>started.</a:t>
            </a:r>
            <a:r>
              <a:rPr sz="1304" spc="21">
                <a:solidFill>
                  <a:srgbClr val="1E1E1E"/>
                </a:solidFill>
                <a:latin typeface="SlalomSans-Light"/>
                <a:cs typeface="SlalomSans-Light"/>
              </a:rPr>
              <a:t> </a:t>
            </a:r>
            <a:r>
              <a:rPr sz="1304" spc="3">
                <a:solidFill>
                  <a:srgbClr val="1E1E1E"/>
                </a:solidFill>
                <a:latin typeface="SlalomSans-Light"/>
                <a:cs typeface="SlalomSans-Light"/>
              </a:rPr>
              <a:t>What</a:t>
            </a:r>
            <a:r>
              <a:rPr sz="1304" spc="18">
                <a:solidFill>
                  <a:srgbClr val="1E1E1E"/>
                </a:solidFill>
                <a:latin typeface="SlalomSans-Light"/>
                <a:cs typeface="SlalomSans-Light"/>
              </a:rPr>
              <a:t> </a:t>
            </a:r>
            <a:r>
              <a:rPr sz="1304" spc="-9">
                <a:solidFill>
                  <a:srgbClr val="1E1E1E"/>
                </a:solidFill>
                <a:latin typeface="SlalomSans-Light"/>
                <a:cs typeface="SlalomSans-Light"/>
              </a:rPr>
              <a:t>were</a:t>
            </a:r>
            <a:r>
              <a:rPr sz="1304" spc="21">
                <a:solidFill>
                  <a:srgbClr val="1E1E1E"/>
                </a:solidFill>
                <a:latin typeface="SlalomSans-Light"/>
                <a:cs typeface="SlalomSans-Light"/>
              </a:rPr>
              <a:t> </a:t>
            </a:r>
            <a:r>
              <a:rPr sz="1304" spc="9">
                <a:solidFill>
                  <a:srgbClr val="1E1E1E"/>
                </a:solidFill>
                <a:latin typeface="SlalomSans-Light"/>
                <a:cs typeface="SlalomSans-Light"/>
              </a:rPr>
              <a:t>their </a:t>
            </a:r>
            <a:r>
              <a:rPr sz="1304" spc="-285">
                <a:solidFill>
                  <a:srgbClr val="1E1E1E"/>
                </a:solidFill>
                <a:latin typeface="SlalomSans-Light"/>
                <a:cs typeface="SlalomSans-Light"/>
              </a:rPr>
              <a:t> </a:t>
            </a:r>
            <a:r>
              <a:rPr sz="1304" spc="6">
                <a:solidFill>
                  <a:srgbClr val="1E1E1E"/>
                </a:solidFill>
                <a:latin typeface="SlalomSans-Light"/>
                <a:cs typeface="SlalomSans-Light"/>
              </a:rPr>
              <a:t>pain</a:t>
            </a:r>
            <a:r>
              <a:rPr sz="1304" spc="24">
                <a:solidFill>
                  <a:srgbClr val="1E1E1E"/>
                </a:solidFill>
                <a:latin typeface="SlalomSans-Light"/>
                <a:cs typeface="SlalomSans-Light"/>
              </a:rPr>
              <a:t> </a:t>
            </a:r>
            <a:r>
              <a:rPr sz="1304" spc="-3">
                <a:solidFill>
                  <a:srgbClr val="1E1E1E"/>
                </a:solidFill>
                <a:latin typeface="SlalomSans-Light"/>
                <a:cs typeface="SlalomSans-Light"/>
              </a:rPr>
              <a:t>points?</a:t>
            </a:r>
            <a:r>
              <a:rPr sz="1304" spc="24">
                <a:solidFill>
                  <a:srgbClr val="1E1E1E"/>
                </a:solidFill>
                <a:latin typeface="SlalomSans-Light"/>
                <a:cs typeface="SlalomSans-Light"/>
              </a:rPr>
              <a:t> </a:t>
            </a:r>
            <a:r>
              <a:rPr sz="1304" spc="3">
                <a:solidFill>
                  <a:srgbClr val="1E1E1E"/>
                </a:solidFill>
                <a:latin typeface="SlalomSans-Light"/>
                <a:cs typeface="SlalomSans-Light"/>
              </a:rPr>
              <a:t>What</a:t>
            </a:r>
            <a:r>
              <a:rPr sz="1304" spc="24">
                <a:solidFill>
                  <a:srgbClr val="1E1E1E"/>
                </a:solidFill>
                <a:latin typeface="SlalomSans-Light"/>
                <a:cs typeface="SlalomSans-Light"/>
              </a:rPr>
              <a:t> </a:t>
            </a:r>
            <a:r>
              <a:rPr sz="1304" spc="-6">
                <a:solidFill>
                  <a:srgbClr val="1E1E1E"/>
                </a:solidFill>
                <a:latin typeface="SlalomSans-Light"/>
                <a:cs typeface="SlalomSans-Light"/>
              </a:rPr>
              <a:t>was</a:t>
            </a:r>
            <a:r>
              <a:rPr sz="1304" spc="24">
                <a:solidFill>
                  <a:srgbClr val="1E1E1E"/>
                </a:solidFill>
                <a:latin typeface="SlalomSans-Light"/>
                <a:cs typeface="SlalomSans-Light"/>
              </a:rPr>
              <a:t> </a:t>
            </a:r>
            <a:r>
              <a:rPr sz="1304" spc="6">
                <a:solidFill>
                  <a:srgbClr val="1E1E1E"/>
                </a:solidFill>
                <a:latin typeface="SlalomSans-Light"/>
                <a:cs typeface="SlalomSans-Light"/>
              </a:rPr>
              <a:t>their</a:t>
            </a:r>
            <a:r>
              <a:rPr sz="1304" spc="24">
                <a:solidFill>
                  <a:srgbClr val="1E1E1E"/>
                </a:solidFill>
                <a:latin typeface="SlalomSans-Light"/>
                <a:cs typeface="SlalomSans-Light"/>
              </a:rPr>
              <a:t> </a:t>
            </a:r>
            <a:r>
              <a:rPr sz="1304" spc="6">
                <a:solidFill>
                  <a:srgbClr val="1E1E1E"/>
                </a:solidFill>
                <a:latin typeface="SlalomSans-Light"/>
                <a:cs typeface="SlalomSans-Light"/>
              </a:rPr>
              <a:t>vision</a:t>
            </a:r>
            <a:r>
              <a:rPr sz="1304" spc="24">
                <a:solidFill>
                  <a:srgbClr val="1E1E1E"/>
                </a:solidFill>
                <a:latin typeface="SlalomSans-Light"/>
                <a:cs typeface="SlalomSans-Light"/>
              </a:rPr>
              <a:t> </a:t>
            </a:r>
            <a:r>
              <a:rPr sz="1304" spc="3">
                <a:solidFill>
                  <a:srgbClr val="1E1E1E"/>
                </a:solidFill>
                <a:latin typeface="SlalomSans-Light"/>
                <a:cs typeface="SlalomSans-Light"/>
              </a:rPr>
              <a:t>or</a:t>
            </a:r>
            <a:r>
              <a:rPr sz="1304" spc="24">
                <a:solidFill>
                  <a:srgbClr val="1E1E1E"/>
                </a:solidFill>
                <a:latin typeface="SlalomSans-Light"/>
                <a:cs typeface="SlalomSans-Light"/>
              </a:rPr>
              <a:t> </a:t>
            </a:r>
            <a:r>
              <a:rPr sz="1304" spc="9">
                <a:solidFill>
                  <a:srgbClr val="1E1E1E"/>
                </a:solidFill>
                <a:latin typeface="SlalomSans-Light"/>
                <a:cs typeface="SlalomSans-Light"/>
              </a:rPr>
              <a:t>goal? </a:t>
            </a:r>
            <a:r>
              <a:rPr sz="1304" spc="12">
                <a:solidFill>
                  <a:srgbClr val="1E1E1E"/>
                </a:solidFill>
                <a:latin typeface="SlalomSans-Light"/>
                <a:cs typeface="SlalomSans-Light"/>
              </a:rPr>
              <a:t> </a:t>
            </a:r>
            <a:r>
              <a:rPr sz="1304" spc="-6">
                <a:solidFill>
                  <a:srgbClr val="1E1E1E"/>
                </a:solidFill>
                <a:latin typeface="SlalomSans-Light"/>
                <a:cs typeface="SlalomSans-Light"/>
              </a:rPr>
              <a:t>Why</a:t>
            </a:r>
            <a:r>
              <a:rPr sz="1304" spc="21">
                <a:solidFill>
                  <a:srgbClr val="1E1E1E"/>
                </a:solidFill>
                <a:latin typeface="SlalomSans-Light"/>
                <a:cs typeface="SlalomSans-Light"/>
              </a:rPr>
              <a:t> </a:t>
            </a:r>
            <a:r>
              <a:rPr sz="1304" spc="6">
                <a:solidFill>
                  <a:srgbClr val="1E1E1E"/>
                </a:solidFill>
                <a:latin typeface="SlalomSans-Light"/>
                <a:cs typeface="SlalomSans-Light"/>
              </a:rPr>
              <a:t>did</a:t>
            </a:r>
            <a:r>
              <a:rPr sz="1304" spc="24">
                <a:solidFill>
                  <a:srgbClr val="1E1E1E"/>
                </a:solidFill>
                <a:latin typeface="SlalomSans-Light"/>
                <a:cs typeface="SlalomSans-Light"/>
              </a:rPr>
              <a:t> </a:t>
            </a:r>
            <a:r>
              <a:rPr sz="1304" spc="-3">
                <a:solidFill>
                  <a:srgbClr val="1E1E1E"/>
                </a:solidFill>
                <a:latin typeface="SlalomSans-Light"/>
                <a:cs typeface="SlalomSans-Light"/>
              </a:rPr>
              <a:t>they</a:t>
            </a:r>
            <a:r>
              <a:rPr sz="1304" spc="24">
                <a:solidFill>
                  <a:srgbClr val="1E1E1E"/>
                </a:solidFill>
                <a:latin typeface="SlalomSans-Light"/>
                <a:cs typeface="SlalomSans-Light"/>
              </a:rPr>
              <a:t> </a:t>
            </a:r>
            <a:r>
              <a:rPr sz="1304" spc="6">
                <a:solidFill>
                  <a:srgbClr val="1E1E1E"/>
                </a:solidFill>
                <a:latin typeface="SlalomSans-Light"/>
                <a:cs typeface="SlalomSans-Light"/>
              </a:rPr>
              <a:t>need</a:t>
            </a:r>
            <a:r>
              <a:rPr sz="1304" spc="21">
                <a:solidFill>
                  <a:srgbClr val="1E1E1E"/>
                </a:solidFill>
                <a:latin typeface="SlalomSans-Light"/>
                <a:cs typeface="SlalomSans-Light"/>
              </a:rPr>
              <a:t> </a:t>
            </a:r>
            <a:r>
              <a:rPr sz="1304" spc="6">
                <a:solidFill>
                  <a:srgbClr val="1E1E1E"/>
                </a:solidFill>
                <a:latin typeface="SlalomSans-Light"/>
                <a:cs typeface="SlalomSans-Light"/>
              </a:rPr>
              <a:t>our</a:t>
            </a:r>
            <a:r>
              <a:rPr sz="1304" spc="24">
                <a:solidFill>
                  <a:srgbClr val="1E1E1E"/>
                </a:solidFill>
                <a:latin typeface="SlalomSans-Light"/>
                <a:cs typeface="SlalomSans-Light"/>
              </a:rPr>
              <a:t> </a:t>
            </a:r>
            <a:r>
              <a:rPr sz="1304" spc="-6">
                <a:solidFill>
                  <a:srgbClr val="1E1E1E"/>
                </a:solidFill>
                <a:latin typeface="SlalomSans-Light"/>
                <a:cs typeface="SlalomSans-Light"/>
              </a:rPr>
              <a:t>help?</a:t>
            </a:r>
            <a:endParaRPr sz="1304">
              <a:solidFill>
                <a:srgbClr val="1E1E1E"/>
              </a:solidFill>
              <a:latin typeface="SlalomSans-Light"/>
              <a:cs typeface="SlalomSans-Light"/>
            </a:endParaRPr>
          </a:p>
        </p:txBody>
      </p:sp>
      <p:sp>
        <p:nvSpPr>
          <p:cNvPr id="4" name="object 4"/>
          <p:cNvSpPr txBox="1"/>
          <p:nvPr/>
        </p:nvSpPr>
        <p:spPr>
          <a:xfrm>
            <a:off x="602284" y="3064750"/>
            <a:ext cx="3379327" cy="3188598"/>
          </a:xfrm>
          <a:prstGeom prst="rect">
            <a:avLst/>
          </a:prstGeom>
        </p:spPr>
        <p:txBody>
          <a:bodyPr vert="horz" wrap="square" lIns="0" tIns="7701" rIns="0" bIns="0" rtlCol="0">
            <a:noAutofit/>
          </a:bodyPr>
          <a:lstStyle/>
          <a:p>
            <a:pPr marL="7701" marR="3081" defTabSz="554492">
              <a:lnSpc>
                <a:spcPct val="124900"/>
              </a:lnSpc>
              <a:spcBef>
                <a:spcPts val="61"/>
              </a:spcBef>
            </a:pPr>
            <a:r>
              <a:rPr sz="1001" dirty="0">
                <a:solidFill>
                  <a:srgbClr val="151527"/>
                </a:solidFill>
                <a:latin typeface="SlalomSans-Light"/>
                <a:cs typeface="SlalomSans-Light"/>
              </a:rPr>
              <a:t>This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section</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should</a:t>
            </a:r>
            <a:r>
              <a:rPr sz="1001" spc="21" dirty="0">
                <a:solidFill>
                  <a:srgbClr val="151527"/>
                </a:solidFill>
                <a:latin typeface="SlalomSans-Light"/>
                <a:cs typeface="SlalomSans-Light"/>
              </a:rPr>
              <a:t> </a:t>
            </a:r>
            <a:r>
              <a:rPr sz="1001" dirty="0">
                <a:solidFill>
                  <a:srgbClr val="151527"/>
                </a:solidFill>
                <a:latin typeface="SlalomSans-Light"/>
                <a:cs typeface="SlalomSans-Light"/>
              </a:rPr>
              <a:t>focus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on</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dirty="0">
                <a:solidFill>
                  <a:srgbClr val="151527"/>
                </a:solidFill>
                <a:latin typeface="SlalomSans-Light"/>
                <a:cs typeface="SlalomSans-Light"/>
              </a:rPr>
              <a:t>client’s</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situation</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when </a:t>
            </a:r>
            <a:r>
              <a:rPr sz="1001" spc="9" dirty="0">
                <a:solidFill>
                  <a:srgbClr val="151527"/>
                </a:solidFill>
                <a:latin typeface="SlalomSans-Light"/>
                <a:cs typeface="SlalomSans-Light"/>
              </a:rPr>
              <a:t> </a:t>
            </a:r>
            <a:r>
              <a:rPr sz="1001" spc="-9" dirty="0">
                <a:solidFill>
                  <a:srgbClr val="151527"/>
                </a:solidFill>
                <a:latin typeface="SlalomSans-Light"/>
                <a:cs typeface="SlalomSans-Light"/>
              </a:rPr>
              <a:t>we</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started.</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were</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their</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pain</a:t>
            </a:r>
            <a:r>
              <a:rPr sz="1001" spc="18" dirty="0">
                <a:solidFill>
                  <a:srgbClr val="151527"/>
                </a:solidFill>
                <a:latin typeface="SlalomSans-Light"/>
                <a:cs typeface="SlalomSans-Light"/>
              </a:rPr>
              <a:t> </a:t>
            </a:r>
            <a:r>
              <a:rPr sz="1001" dirty="0">
                <a:solidFill>
                  <a:srgbClr val="151527"/>
                </a:solidFill>
                <a:latin typeface="SlalomSans-Light"/>
                <a:cs typeface="SlalomSans-Light"/>
              </a:rPr>
              <a:t>points?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What</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was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their </a:t>
            </a:r>
            <a:r>
              <a:rPr sz="1001" spc="-218" dirty="0">
                <a:solidFill>
                  <a:srgbClr val="151527"/>
                </a:solidFill>
                <a:latin typeface="SlalomSans-Light"/>
                <a:cs typeface="SlalomSans-Light"/>
              </a:rPr>
              <a:t> </a:t>
            </a:r>
            <a:r>
              <a:rPr sz="1001" spc="6" dirty="0">
                <a:solidFill>
                  <a:srgbClr val="151527"/>
                </a:solidFill>
                <a:latin typeface="SlalomSans-Light"/>
                <a:cs typeface="SlalomSans-Light"/>
              </a:rPr>
              <a:t>vision</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goal?</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Why</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did</a:t>
            </a:r>
            <a:r>
              <a:rPr sz="1001" spc="18" dirty="0">
                <a:solidFill>
                  <a:srgbClr val="151527"/>
                </a:solidFill>
                <a:latin typeface="SlalomSans-Light"/>
                <a:cs typeface="SlalomSans-Light"/>
              </a:rPr>
              <a:t> </a:t>
            </a:r>
            <a:r>
              <a:rPr sz="1001" dirty="0">
                <a:solidFill>
                  <a:srgbClr val="151527"/>
                </a:solidFill>
                <a:latin typeface="SlalomSans-Light"/>
                <a:cs typeface="SlalomSans-Light"/>
              </a:rPr>
              <a:t>they</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need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our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help?</a:t>
            </a:r>
            <a:endParaRPr sz="1001" dirty="0">
              <a:solidFill>
                <a:srgbClr val="1E1E1E"/>
              </a:solidFill>
              <a:latin typeface="SlalomSans-Light"/>
              <a:cs typeface="SlalomSans-Light"/>
            </a:endParaRPr>
          </a:p>
          <a:p>
            <a:pPr marL="7701" marR="142859" defTabSz="554492">
              <a:lnSpc>
                <a:spcPct val="124900"/>
              </a:lnSpc>
              <a:spcBef>
                <a:spcPts val="500"/>
              </a:spcBef>
            </a:pP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aspects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of</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project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will</a:t>
            </a:r>
            <a:r>
              <a:rPr sz="1001" spc="18" dirty="0">
                <a:solidFill>
                  <a:srgbClr val="151527"/>
                </a:solidFill>
                <a:latin typeface="SlalomSans-Light"/>
                <a:cs typeface="SlalomSans-Light"/>
              </a:rPr>
              <a:t> </a:t>
            </a:r>
            <a:r>
              <a:rPr sz="1001" dirty="0">
                <a:solidFill>
                  <a:srgbClr val="151527"/>
                </a:solidFill>
                <a:latin typeface="SlalomSans-Light"/>
                <a:cs typeface="SlalomSans-Light"/>
              </a:rPr>
              <a:t>resonate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most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with </a:t>
            </a:r>
            <a:r>
              <a:rPr sz="1001" spc="9" dirty="0">
                <a:solidFill>
                  <a:srgbClr val="151527"/>
                </a:solidFill>
                <a:latin typeface="SlalomSans-Light"/>
                <a:cs typeface="SlalomSans-Light"/>
              </a:rPr>
              <a:t> </a:t>
            </a:r>
            <a:r>
              <a:rPr sz="1001" spc="6" dirty="0">
                <a:solidFill>
                  <a:srgbClr val="151527"/>
                </a:solidFill>
                <a:latin typeface="SlalomSans-Light"/>
                <a:cs typeface="SlalomSans-Light"/>
              </a:rPr>
              <a:t>people</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who</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are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in</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same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industry,</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facing</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same </a:t>
            </a:r>
            <a:r>
              <a:rPr sz="1001" spc="-215" dirty="0">
                <a:solidFill>
                  <a:srgbClr val="151527"/>
                </a:solidFill>
                <a:latin typeface="SlalomSans-Light"/>
                <a:cs typeface="SlalomSans-Light"/>
              </a:rPr>
              <a:t> </a:t>
            </a:r>
            <a:r>
              <a:rPr sz="1001" spc="3" dirty="0">
                <a:solidFill>
                  <a:srgbClr val="151527"/>
                </a:solidFill>
                <a:latin typeface="SlalomSans-Light"/>
                <a:cs typeface="SlalomSans-Light"/>
              </a:rPr>
              <a:t>customer</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challenges,</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struggling</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21" dirty="0">
                <a:solidFill>
                  <a:srgbClr val="151527"/>
                </a:solidFill>
                <a:latin typeface="SlalomSans-Light"/>
                <a:cs typeface="SlalomSans-Light"/>
              </a:rPr>
              <a:t> </a:t>
            </a:r>
            <a:r>
              <a:rPr sz="1001" dirty="0">
                <a:solidFill>
                  <a:srgbClr val="151527"/>
                </a:solidFill>
                <a:latin typeface="SlalomSans-Light"/>
                <a:cs typeface="SlalomSans-Light"/>
              </a:rPr>
              <a:t>develop</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similar </a:t>
            </a:r>
            <a:r>
              <a:rPr sz="1001" spc="9" dirty="0">
                <a:solidFill>
                  <a:srgbClr val="151527"/>
                </a:solidFill>
                <a:latin typeface="SlalomSans-Light"/>
                <a:cs typeface="SlalomSans-Light"/>
              </a:rPr>
              <a:t> </a:t>
            </a:r>
            <a:r>
              <a:rPr sz="1001" spc="3" dirty="0">
                <a:solidFill>
                  <a:srgbClr val="151527"/>
                </a:solidFill>
                <a:latin typeface="SlalomSans-Light"/>
                <a:cs typeface="SlalomSans-Light"/>
              </a:rPr>
              <a:t>solutions?</a:t>
            </a:r>
            <a:endParaRPr sz="1001" dirty="0">
              <a:solidFill>
                <a:srgbClr val="1E1E1E"/>
              </a:solidFill>
              <a:latin typeface="SlalomSans-Light"/>
              <a:cs typeface="SlalomSans-Light"/>
            </a:endParaRPr>
          </a:p>
          <a:p>
            <a:pPr marL="7701" marR="3081" defTabSz="554492">
              <a:lnSpc>
                <a:spcPct val="124900"/>
              </a:lnSpc>
              <a:spcBef>
                <a:spcPts val="500"/>
              </a:spcBef>
            </a:pPr>
            <a:r>
              <a:rPr lang="en-US" sz="1001" dirty="0">
                <a:solidFill>
                  <a:srgbClr val="151527"/>
                </a:solidFill>
                <a:latin typeface="SlalomSans-Light"/>
                <a:cs typeface="SlalomSans-Light"/>
              </a:rPr>
              <a:t>Lorem ipsum dolor sit amet, consectetur adipiscing elit, sed do eiusmod tempor </a:t>
            </a:r>
            <a:r>
              <a:rPr lang="en-US" sz="1001" dirty="0" err="1">
                <a:solidFill>
                  <a:srgbClr val="151527"/>
                </a:solidFill>
                <a:latin typeface="SlalomSans-Light"/>
                <a:cs typeface="SlalomSans-Light"/>
              </a:rPr>
              <a:t>incididunt</a:t>
            </a:r>
            <a:r>
              <a:rPr lang="en-US" sz="1001" dirty="0">
                <a:solidFill>
                  <a:srgbClr val="151527"/>
                </a:solidFill>
                <a:latin typeface="SlalomSans-Light"/>
                <a:cs typeface="SlalomSans-Light"/>
              </a:rPr>
              <a:t> ut labore et dolore magna </a:t>
            </a:r>
            <a:r>
              <a:rPr lang="en-US" sz="1001" dirty="0" err="1">
                <a:solidFill>
                  <a:srgbClr val="151527"/>
                </a:solidFill>
                <a:latin typeface="SlalomSans-Light"/>
                <a:cs typeface="SlalomSans-Light"/>
              </a:rPr>
              <a:t>aliqua</a:t>
            </a:r>
            <a:r>
              <a:rPr lang="en-US" sz="1001" dirty="0">
                <a:solidFill>
                  <a:srgbClr val="151527"/>
                </a:solidFill>
                <a:latin typeface="SlalomSans-Light"/>
                <a:cs typeface="SlalomSans-Light"/>
              </a:rPr>
              <a:t>. Ut </a:t>
            </a:r>
            <a:r>
              <a:rPr lang="en-US" sz="1001" dirty="0" err="1">
                <a:solidFill>
                  <a:srgbClr val="151527"/>
                </a:solidFill>
                <a:latin typeface="SlalomSans-Light"/>
                <a:cs typeface="SlalomSans-Light"/>
              </a:rPr>
              <a:t>enim</a:t>
            </a:r>
            <a:r>
              <a:rPr lang="en-US" sz="1001" dirty="0">
                <a:solidFill>
                  <a:srgbClr val="151527"/>
                </a:solidFill>
                <a:latin typeface="SlalomSans-Light"/>
                <a:cs typeface="SlalomSans-Light"/>
              </a:rPr>
              <a:t> ad minim </a:t>
            </a:r>
            <a:r>
              <a:rPr lang="en-US" sz="1001" dirty="0" err="1">
                <a:solidFill>
                  <a:srgbClr val="151527"/>
                </a:solidFill>
                <a:latin typeface="SlalomSans-Light"/>
                <a:cs typeface="SlalomSans-Light"/>
              </a:rPr>
              <a:t>veniam</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quis</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nostrud</a:t>
            </a:r>
            <a:r>
              <a:rPr lang="en-US" sz="1001" dirty="0">
                <a:solidFill>
                  <a:srgbClr val="151527"/>
                </a:solidFill>
                <a:latin typeface="SlalomSans-Light"/>
                <a:cs typeface="SlalomSans-Light"/>
              </a:rPr>
              <a:t> exercitation </a:t>
            </a:r>
            <a:r>
              <a:rPr lang="en-US" sz="1001" dirty="0" err="1">
                <a:solidFill>
                  <a:srgbClr val="151527"/>
                </a:solidFill>
                <a:latin typeface="SlalomSans-Light"/>
                <a:cs typeface="SlalomSans-Light"/>
              </a:rPr>
              <a:t>ullamco</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laboris</a:t>
            </a:r>
            <a:r>
              <a:rPr lang="en-US" sz="1001" dirty="0">
                <a:solidFill>
                  <a:srgbClr val="151527"/>
                </a:solidFill>
                <a:latin typeface="SlalomSans-Light"/>
                <a:cs typeface="SlalomSans-Light"/>
              </a:rPr>
              <a:t> nisi ut </a:t>
            </a:r>
            <a:r>
              <a:rPr lang="en-US" sz="1001" dirty="0" err="1">
                <a:solidFill>
                  <a:srgbClr val="151527"/>
                </a:solidFill>
                <a:latin typeface="SlalomSans-Light"/>
                <a:cs typeface="SlalomSans-Light"/>
              </a:rPr>
              <a:t>aliquip</a:t>
            </a:r>
            <a:r>
              <a:rPr lang="en-US" sz="1001" dirty="0">
                <a:solidFill>
                  <a:srgbClr val="151527"/>
                </a:solidFill>
                <a:latin typeface="SlalomSans-Light"/>
                <a:cs typeface="SlalomSans-Light"/>
              </a:rPr>
              <a:t> ex </a:t>
            </a:r>
            <a:r>
              <a:rPr lang="en-US" sz="1001" dirty="0" err="1">
                <a:solidFill>
                  <a:srgbClr val="151527"/>
                </a:solidFill>
                <a:latin typeface="SlalomSans-Light"/>
                <a:cs typeface="SlalomSans-Light"/>
              </a:rPr>
              <a:t>ea</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commodo</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consequat</a:t>
            </a:r>
            <a:r>
              <a:rPr lang="en-US" sz="1001" dirty="0">
                <a:solidFill>
                  <a:srgbClr val="151527"/>
                </a:solidFill>
                <a:latin typeface="SlalomSans-Light"/>
                <a:cs typeface="SlalomSans-Light"/>
              </a:rPr>
              <a:t>. Duis </a:t>
            </a:r>
            <a:r>
              <a:rPr lang="en-US" sz="1001" dirty="0" err="1">
                <a:solidFill>
                  <a:srgbClr val="151527"/>
                </a:solidFill>
                <a:latin typeface="SlalomSans-Light"/>
                <a:cs typeface="SlalomSans-Light"/>
              </a:rPr>
              <a:t>aute</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irure</a:t>
            </a:r>
            <a:r>
              <a:rPr lang="en-US" sz="1001" dirty="0">
                <a:solidFill>
                  <a:srgbClr val="151527"/>
                </a:solidFill>
                <a:latin typeface="SlalomSans-Light"/>
                <a:cs typeface="SlalomSans-Light"/>
              </a:rPr>
              <a:t> dolor in </a:t>
            </a:r>
            <a:r>
              <a:rPr lang="en-US" sz="1001" dirty="0" err="1">
                <a:solidFill>
                  <a:srgbClr val="151527"/>
                </a:solidFill>
                <a:latin typeface="SlalomSans-Light"/>
                <a:cs typeface="SlalomSans-Light"/>
              </a:rPr>
              <a:t>reprehenderit</a:t>
            </a:r>
            <a:r>
              <a:rPr lang="en-US" sz="1001" dirty="0">
                <a:solidFill>
                  <a:srgbClr val="151527"/>
                </a:solidFill>
                <a:latin typeface="SlalomSans-Light"/>
                <a:cs typeface="SlalomSans-Light"/>
              </a:rPr>
              <a:t> in </a:t>
            </a:r>
            <a:r>
              <a:rPr lang="en-US" sz="1001" dirty="0" err="1">
                <a:solidFill>
                  <a:srgbClr val="151527"/>
                </a:solidFill>
                <a:latin typeface="SlalomSans-Light"/>
                <a:cs typeface="SlalomSans-Light"/>
              </a:rPr>
              <a:t>voluptate</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velit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esse</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cillum</a:t>
            </a:r>
            <a:r>
              <a:rPr lang="en-US" sz="1001" dirty="0">
                <a:solidFill>
                  <a:srgbClr val="151527"/>
                </a:solidFill>
                <a:latin typeface="SlalomSans-Light"/>
                <a:cs typeface="SlalomSans-Light"/>
              </a:rPr>
              <a:t> dolore </a:t>
            </a:r>
            <a:r>
              <a:rPr lang="en-US" sz="1001" dirty="0" err="1">
                <a:solidFill>
                  <a:srgbClr val="151527"/>
                </a:solidFill>
                <a:latin typeface="SlalomSans-Light"/>
                <a:cs typeface="SlalomSans-Light"/>
              </a:rPr>
              <a:t>eu</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fugiat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nulla</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pariatur</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Excepteur</a:t>
            </a:r>
            <a:r>
              <a:rPr lang="en-US" sz="1001" dirty="0">
                <a:solidFill>
                  <a:srgbClr val="151527"/>
                </a:solidFill>
                <a:latin typeface="SlalomSans-Light"/>
                <a:cs typeface="SlalomSans-Light"/>
              </a:rPr>
              <a:t> sint </a:t>
            </a:r>
            <a:r>
              <a:rPr lang="en-US" sz="1001" dirty="0" err="1">
                <a:solidFill>
                  <a:srgbClr val="151527"/>
                </a:solidFill>
                <a:latin typeface="SlalomSans-Light"/>
                <a:cs typeface="SlalomSans-Light"/>
              </a:rPr>
              <a:t>occaecat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cupidatat</a:t>
            </a:r>
            <a:r>
              <a:rPr lang="en-US" sz="1001" dirty="0">
                <a:solidFill>
                  <a:srgbClr val="151527"/>
                </a:solidFill>
                <a:latin typeface="SlalomSans-Light"/>
                <a:cs typeface="SlalomSans-Light"/>
              </a:rPr>
              <a:t> non </a:t>
            </a:r>
            <a:r>
              <a:rPr lang="en-US" sz="1001" dirty="0" err="1">
                <a:solidFill>
                  <a:srgbClr val="151527"/>
                </a:solidFill>
                <a:latin typeface="SlalomSans-Light"/>
                <a:cs typeface="SlalomSans-Light"/>
              </a:rPr>
              <a:t>proident</a:t>
            </a:r>
            <a:r>
              <a:rPr lang="en-US" sz="1001" dirty="0">
                <a:solidFill>
                  <a:srgbClr val="151527"/>
                </a:solidFill>
                <a:latin typeface="SlalomSans-Light"/>
                <a:cs typeface="SlalomSans-Light"/>
              </a:rPr>
              <a:t>, sunt in culpa qui </a:t>
            </a:r>
            <a:r>
              <a:rPr lang="en-US" sz="1001" dirty="0" err="1">
                <a:solidFill>
                  <a:srgbClr val="151527"/>
                </a:solidFill>
                <a:latin typeface="SlalomSans-Light"/>
                <a:cs typeface="SlalomSans-Light"/>
              </a:rPr>
              <a:t>officia</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deserunt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mollit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anim</a:t>
            </a:r>
            <a:r>
              <a:rPr lang="en-US" sz="1001" dirty="0">
                <a:solidFill>
                  <a:srgbClr val="151527"/>
                </a:solidFill>
                <a:latin typeface="SlalomSans-Light"/>
                <a:cs typeface="SlalomSans-Light"/>
              </a:rPr>
              <a:t> id </a:t>
            </a:r>
            <a:r>
              <a:rPr lang="en-US" sz="1001" dirty="0" err="1">
                <a:solidFill>
                  <a:srgbClr val="151527"/>
                </a:solidFill>
                <a:latin typeface="SlalomSans-Light"/>
                <a:cs typeface="SlalomSans-Light"/>
              </a:rPr>
              <a:t>est</a:t>
            </a:r>
            <a:r>
              <a:rPr lang="en-US" sz="1001" dirty="0">
                <a:solidFill>
                  <a:srgbClr val="151527"/>
                </a:solidFill>
                <a:latin typeface="SlalomSans-Light"/>
                <a:cs typeface="SlalomSans-Light"/>
              </a:rPr>
              <a:t> laborum.</a:t>
            </a:r>
            <a:endParaRPr sz="1001" dirty="0">
              <a:solidFill>
                <a:srgbClr val="1E1E1E"/>
              </a:solidFill>
              <a:latin typeface="SlalomSans-Light"/>
              <a:cs typeface="SlalomSans-Light"/>
            </a:endParaRPr>
          </a:p>
        </p:txBody>
      </p:sp>
      <p:sp>
        <p:nvSpPr>
          <p:cNvPr id="5" name="object 5"/>
          <p:cNvSpPr txBox="1"/>
          <p:nvPr/>
        </p:nvSpPr>
        <p:spPr>
          <a:xfrm>
            <a:off x="4333705" y="1739039"/>
            <a:ext cx="3359303" cy="1031203"/>
          </a:xfrm>
          <a:prstGeom prst="rect">
            <a:avLst/>
          </a:prstGeom>
        </p:spPr>
        <p:txBody>
          <a:bodyPr vert="horz" wrap="square" lIns="0" tIns="7701" rIns="0" bIns="0" rtlCol="0">
            <a:noAutofit/>
          </a:bodyPr>
          <a:lstStyle/>
          <a:p>
            <a:pPr marL="7701" marR="3081" defTabSz="554492">
              <a:lnSpc>
                <a:spcPct val="127800"/>
              </a:lnSpc>
              <a:spcBef>
                <a:spcPts val="61"/>
              </a:spcBef>
            </a:pPr>
            <a:r>
              <a:rPr sz="1304" spc="3">
                <a:solidFill>
                  <a:srgbClr val="1E1E1E"/>
                </a:solidFill>
                <a:latin typeface="SlalomSans-Light"/>
                <a:cs typeface="SlalomSans-Light"/>
              </a:rPr>
              <a:t>What</a:t>
            </a:r>
            <a:r>
              <a:rPr sz="1304" spc="21">
                <a:solidFill>
                  <a:srgbClr val="1E1E1E"/>
                </a:solidFill>
                <a:latin typeface="SlalomSans-Light"/>
                <a:cs typeface="SlalomSans-Light"/>
              </a:rPr>
              <a:t> </a:t>
            </a:r>
            <a:r>
              <a:rPr sz="1304" spc="6">
                <a:solidFill>
                  <a:srgbClr val="1E1E1E"/>
                </a:solidFill>
                <a:latin typeface="SlalomSans-Light"/>
                <a:cs typeface="SlalomSans-Light"/>
              </a:rPr>
              <a:t>did</a:t>
            </a:r>
            <a:r>
              <a:rPr sz="1304" spc="21">
                <a:solidFill>
                  <a:srgbClr val="1E1E1E"/>
                </a:solidFill>
                <a:latin typeface="SlalomSans-Light"/>
                <a:cs typeface="SlalomSans-Light"/>
              </a:rPr>
              <a:t> </a:t>
            </a:r>
            <a:r>
              <a:rPr sz="1304" spc="-12">
                <a:solidFill>
                  <a:srgbClr val="1E1E1E"/>
                </a:solidFill>
                <a:latin typeface="SlalomSans-Light"/>
                <a:cs typeface="SlalomSans-Light"/>
              </a:rPr>
              <a:t>we</a:t>
            </a:r>
            <a:r>
              <a:rPr sz="1304" spc="21">
                <a:solidFill>
                  <a:srgbClr val="1E1E1E"/>
                </a:solidFill>
                <a:latin typeface="SlalomSans-Light"/>
                <a:cs typeface="SlalomSans-Light"/>
              </a:rPr>
              <a:t> </a:t>
            </a:r>
            <a:r>
              <a:rPr sz="1304" spc="6">
                <a:solidFill>
                  <a:srgbClr val="1E1E1E"/>
                </a:solidFill>
                <a:latin typeface="SlalomSans-Light"/>
                <a:cs typeface="SlalomSans-Light"/>
              </a:rPr>
              <a:t>actually</a:t>
            </a:r>
            <a:r>
              <a:rPr sz="1304" spc="24">
                <a:solidFill>
                  <a:srgbClr val="1E1E1E"/>
                </a:solidFill>
                <a:latin typeface="SlalomSans-Light"/>
                <a:cs typeface="SlalomSans-Light"/>
              </a:rPr>
              <a:t> </a:t>
            </a:r>
            <a:r>
              <a:rPr sz="1304" spc="-15">
                <a:solidFill>
                  <a:srgbClr val="1E1E1E"/>
                </a:solidFill>
                <a:latin typeface="SlalomSans-Light"/>
                <a:cs typeface="SlalomSans-Light"/>
              </a:rPr>
              <a:t>do?</a:t>
            </a:r>
            <a:r>
              <a:rPr sz="1304" spc="21">
                <a:solidFill>
                  <a:srgbClr val="1E1E1E"/>
                </a:solidFill>
                <a:latin typeface="SlalomSans-Light"/>
                <a:cs typeface="SlalomSans-Light"/>
              </a:rPr>
              <a:t> </a:t>
            </a:r>
            <a:r>
              <a:rPr sz="1304" spc="-15">
                <a:solidFill>
                  <a:srgbClr val="1E1E1E"/>
                </a:solidFill>
                <a:latin typeface="SlalomSans-Light"/>
                <a:cs typeface="SlalomSans-Light"/>
              </a:rPr>
              <a:t>Were</a:t>
            </a:r>
            <a:r>
              <a:rPr sz="1304" spc="21">
                <a:solidFill>
                  <a:srgbClr val="1E1E1E"/>
                </a:solidFill>
                <a:latin typeface="SlalomSans-Light"/>
                <a:cs typeface="SlalomSans-Light"/>
              </a:rPr>
              <a:t> </a:t>
            </a:r>
            <a:r>
              <a:rPr sz="1304">
                <a:solidFill>
                  <a:srgbClr val="1E1E1E"/>
                </a:solidFill>
                <a:latin typeface="SlalomSans-Light"/>
                <a:cs typeface="SlalomSans-Light"/>
              </a:rPr>
              <a:t>there</a:t>
            </a:r>
            <a:r>
              <a:rPr sz="1304" spc="24">
                <a:solidFill>
                  <a:srgbClr val="1E1E1E"/>
                </a:solidFill>
                <a:latin typeface="SlalomSans-Light"/>
                <a:cs typeface="SlalomSans-Light"/>
              </a:rPr>
              <a:t> </a:t>
            </a:r>
            <a:r>
              <a:rPr sz="1304">
                <a:solidFill>
                  <a:srgbClr val="1E1E1E"/>
                </a:solidFill>
                <a:latin typeface="SlalomSans-Light"/>
                <a:cs typeface="SlalomSans-Light"/>
              </a:rPr>
              <a:t>any </a:t>
            </a:r>
            <a:r>
              <a:rPr sz="1304" spc="3">
                <a:solidFill>
                  <a:srgbClr val="1E1E1E"/>
                </a:solidFill>
                <a:latin typeface="SlalomSans-Light"/>
                <a:cs typeface="SlalomSans-Light"/>
              </a:rPr>
              <a:t> interesting</a:t>
            </a:r>
            <a:r>
              <a:rPr sz="1304" spc="21">
                <a:solidFill>
                  <a:srgbClr val="1E1E1E"/>
                </a:solidFill>
                <a:latin typeface="SlalomSans-Light"/>
                <a:cs typeface="SlalomSans-Light"/>
              </a:rPr>
              <a:t> </a:t>
            </a:r>
            <a:r>
              <a:rPr sz="1304" spc="6">
                <a:solidFill>
                  <a:srgbClr val="1E1E1E"/>
                </a:solidFill>
                <a:latin typeface="SlalomSans-Light"/>
                <a:cs typeface="SlalomSans-Light"/>
              </a:rPr>
              <a:t>challenges</a:t>
            </a:r>
            <a:r>
              <a:rPr sz="1304" spc="24">
                <a:solidFill>
                  <a:srgbClr val="1E1E1E"/>
                </a:solidFill>
                <a:latin typeface="SlalomSans-Light"/>
                <a:cs typeface="SlalomSans-Light"/>
              </a:rPr>
              <a:t> </a:t>
            </a:r>
            <a:r>
              <a:rPr sz="1304" spc="3">
                <a:solidFill>
                  <a:srgbClr val="1E1E1E"/>
                </a:solidFill>
                <a:latin typeface="SlalomSans-Light"/>
                <a:cs typeface="SlalomSans-Light"/>
              </a:rPr>
              <a:t>or</a:t>
            </a:r>
            <a:r>
              <a:rPr sz="1304" spc="24">
                <a:solidFill>
                  <a:srgbClr val="1E1E1E"/>
                </a:solidFill>
                <a:latin typeface="SlalomSans-Light"/>
                <a:cs typeface="SlalomSans-Light"/>
              </a:rPr>
              <a:t> </a:t>
            </a:r>
            <a:r>
              <a:rPr sz="1304" spc="6">
                <a:solidFill>
                  <a:srgbClr val="1E1E1E"/>
                </a:solidFill>
                <a:latin typeface="SlalomSans-Light"/>
                <a:cs typeface="SlalomSans-Light"/>
              </a:rPr>
              <a:t>wins</a:t>
            </a:r>
            <a:r>
              <a:rPr sz="1304" spc="21">
                <a:solidFill>
                  <a:srgbClr val="1E1E1E"/>
                </a:solidFill>
                <a:latin typeface="SlalomSans-Light"/>
                <a:cs typeface="SlalomSans-Light"/>
              </a:rPr>
              <a:t> </a:t>
            </a:r>
            <a:r>
              <a:rPr sz="1304" spc="6">
                <a:solidFill>
                  <a:srgbClr val="1E1E1E"/>
                </a:solidFill>
                <a:latin typeface="SlalomSans-Light"/>
                <a:cs typeface="SlalomSans-Light"/>
              </a:rPr>
              <a:t>along</a:t>
            </a:r>
            <a:r>
              <a:rPr sz="1304" spc="24">
                <a:solidFill>
                  <a:srgbClr val="1E1E1E"/>
                </a:solidFill>
                <a:latin typeface="SlalomSans-Light"/>
                <a:cs typeface="SlalomSans-Light"/>
              </a:rPr>
              <a:t> </a:t>
            </a:r>
            <a:r>
              <a:rPr sz="1304" spc="9">
                <a:solidFill>
                  <a:srgbClr val="1E1E1E"/>
                </a:solidFill>
                <a:latin typeface="SlalomSans-Light"/>
                <a:cs typeface="SlalomSans-Light"/>
              </a:rPr>
              <a:t>the </a:t>
            </a:r>
            <a:r>
              <a:rPr sz="1304" spc="12">
                <a:solidFill>
                  <a:srgbClr val="1E1E1E"/>
                </a:solidFill>
                <a:latin typeface="SlalomSans-Light"/>
                <a:cs typeface="SlalomSans-Light"/>
              </a:rPr>
              <a:t> </a:t>
            </a:r>
            <a:r>
              <a:rPr sz="1304" spc="-15">
                <a:solidFill>
                  <a:srgbClr val="1E1E1E"/>
                </a:solidFill>
                <a:latin typeface="SlalomSans-Light"/>
                <a:cs typeface="SlalomSans-Light"/>
              </a:rPr>
              <a:t>way?</a:t>
            </a:r>
            <a:r>
              <a:rPr sz="1304" spc="24">
                <a:solidFill>
                  <a:srgbClr val="1E1E1E"/>
                </a:solidFill>
                <a:latin typeface="SlalomSans-Light"/>
                <a:cs typeface="SlalomSans-Light"/>
              </a:rPr>
              <a:t> </a:t>
            </a:r>
            <a:r>
              <a:rPr sz="1304">
                <a:solidFill>
                  <a:srgbClr val="1E1E1E"/>
                </a:solidFill>
                <a:latin typeface="SlalomSans-Light"/>
                <a:cs typeface="SlalomSans-Light"/>
              </a:rPr>
              <a:t>Keep</a:t>
            </a:r>
            <a:r>
              <a:rPr sz="1304" spc="24">
                <a:solidFill>
                  <a:srgbClr val="1E1E1E"/>
                </a:solidFill>
                <a:latin typeface="SlalomSans-Light"/>
                <a:cs typeface="SlalomSans-Light"/>
              </a:rPr>
              <a:t> </a:t>
            </a:r>
            <a:r>
              <a:rPr sz="1304" spc="6">
                <a:solidFill>
                  <a:srgbClr val="1E1E1E"/>
                </a:solidFill>
                <a:latin typeface="SlalomSans-Light"/>
                <a:cs typeface="SlalomSans-Light"/>
              </a:rPr>
              <a:t>this</a:t>
            </a:r>
            <a:r>
              <a:rPr sz="1304" spc="27">
                <a:solidFill>
                  <a:srgbClr val="1E1E1E"/>
                </a:solidFill>
                <a:latin typeface="SlalomSans-Light"/>
                <a:cs typeface="SlalomSans-Light"/>
              </a:rPr>
              <a:t> </a:t>
            </a:r>
            <a:r>
              <a:rPr sz="1304" spc="6">
                <a:solidFill>
                  <a:srgbClr val="1E1E1E"/>
                </a:solidFill>
                <a:latin typeface="SlalomSans-Light"/>
                <a:cs typeface="SlalomSans-Light"/>
              </a:rPr>
              <a:t>headline</a:t>
            </a:r>
            <a:r>
              <a:rPr sz="1304" spc="24">
                <a:solidFill>
                  <a:srgbClr val="1E1E1E"/>
                </a:solidFill>
                <a:latin typeface="SlalomSans-Light"/>
                <a:cs typeface="SlalomSans-Light"/>
              </a:rPr>
              <a:t> </a:t>
            </a:r>
            <a:r>
              <a:rPr sz="1304" spc="-9">
                <a:solidFill>
                  <a:srgbClr val="1E1E1E"/>
                </a:solidFill>
                <a:latin typeface="SlalomSans-Light"/>
                <a:cs typeface="SlalomSans-Light"/>
              </a:rPr>
              <a:t>to</a:t>
            </a:r>
            <a:r>
              <a:rPr sz="1304" spc="27">
                <a:solidFill>
                  <a:srgbClr val="1E1E1E"/>
                </a:solidFill>
                <a:latin typeface="SlalomSans-Light"/>
                <a:cs typeface="SlalomSans-Light"/>
              </a:rPr>
              <a:t> </a:t>
            </a:r>
            <a:r>
              <a:rPr sz="1304" spc="-3">
                <a:solidFill>
                  <a:srgbClr val="1E1E1E"/>
                </a:solidFill>
                <a:latin typeface="SlalomSans-Light"/>
                <a:cs typeface="SlalomSans-Light"/>
              </a:rPr>
              <a:t>four</a:t>
            </a:r>
            <a:r>
              <a:rPr sz="1304" spc="24">
                <a:solidFill>
                  <a:srgbClr val="1E1E1E"/>
                </a:solidFill>
                <a:latin typeface="SlalomSans-Light"/>
                <a:cs typeface="SlalomSans-Light"/>
              </a:rPr>
              <a:t> </a:t>
            </a:r>
            <a:r>
              <a:rPr sz="1304" spc="6">
                <a:solidFill>
                  <a:srgbClr val="1E1E1E"/>
                </a:solidFill>
                <a:latin typeface="SlalomSans-Light"/>
                <a:cs typeface="SlalomSans-Light"/>
              </a:rPr>
              <a:t>lines</a:t>
            </a:r>
            <a:r>
              <a:rPr sz="1304" spc="27">
                <a:solidFill>
                  <a:srgbClr val="1E1E1E"/>
                </a:solidFill>
                <a:latin typeface="SlalomSans-Light"/>
                <a:cs typeface="SlalomSans-Light"/>
              </a:rPr>
              <a:t> </a:t>
            </a:r>
            <a:r>
              <a:rPr sz="1304" spc="3">
                <a:solidFill>
                  <a:srgbClr val="1E1E1E"/>
                </a:solidFill>
                <a:latin typeface="SlalomSans-Light"/>
                <a:cs typeface="SlalomSans-Light"/>
              </a:rPr>
              <a:t>or</a:t>
            </a:r>
            <a:r>
              <a:rPr sz="1304" spc="24">
                <a:solidFill>
                  <a:srgbClr val="1E1E1E"/>
                </a:solidFill>
                <a:latin typeface="SlalomSans-Light"/>
                <a:cs typeface="SlalomSans-Light"/>
              </a:rPr>
              <a:t> </a:t>
            </a:r>
            <a:r>
              <a:rPr sz="1304" spc="3">
                <a:solidFill>
                  <a:srgbClr val="1E1E1E"/>
                </a:solidFill>
                <a:latin typeface="SlalomSans-Light"/>
                <a:cs typeface="SlalomSans-Light"/>
              </a:rPr>
              <a:t>less </a:t>
            </a:r>
            <a:r>
              <a:rPr sz="1304" spc="-282">
                <a:solidFill>
                  <a:srgbClr val="1E1E1E"/>
                </a:solidFill>
                <a:latin typeface="SlalomSans-Light"/>
                <a:cs typeface="SlalomSans-Light"/>
              </a:rPr>
              <a:t> </a:t>
            </a:r>
            <a:r>
              <a:rPr sz="1304" spc="3">
                <a:solidFill>
                  <a:srgbClr val="1E1E1E"/>
                </a:solidFill>
                <a:latin typeface="SlalomSans-Light"/>
                <a:cs typeface="SlalomSans-Light"/>
              </a:rPr>
              <a:t>and</a:t>
            </a:r>
            <a:r>
              <a:rPr sz="1304" spc="21">
                <a:solidFill>
                  <a:srgbClr val="1E1E1E"/>
                </a:solidFill>
                <a:latin typeface="SlalomSans-Light"/>
                <a:cs typeface="SlalomSans-Light"/>
              </a:rPr>
              <a:t> </a:t>
            </a:r>
            <a:r>
              <a:rPr sz="1304" spc="3">
                <a:solidFill>
                  <a:srgbClr val="1E1E1E"/>
                </a:solidFill>
                <a:latin typeface="SlalomSans-Light"/>
                <a:cs typeface="SlalomSans-Light"/>
              </a:rPr>
              <a:t>use</a:t>
            </a:r>
            <a:r>
              <a:rPr sz="1304" spc="24">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a:solidFill>
                  <a:srgbClr val="1E1E1E"/>
                </a:solidFill>
                <a:latin typeface="SlalomSans-Light"/>
                <a:cs typeface="SlalomSans-Light"/>
              </a:rPr>
              <a:t>paragraphs</a:t>
            </a:r>
            <a:r>
              <a:rPr sz="1304" spc="24">
                <a:solidFill>
                  <a:srgbClr val="1E1E1E"/>
                </a:solidFill>
                <a:latin typeface="SlalomSans-Light"/>
                <a:cs typeface="SlalomSans-Light"/>
              </a:rPr>
              <a:t> </a:t>
            </a:r>
            <a:r>
              <a:rPr sz="1304" spc="3">
                <a:solidFill>
                  <a:srgbClr val="1E1E1E"/>
                </a:solidFill>
                <a:latin typeface="SlalomSans-Light"/>
                <a:cs typeface="SlalomSans-Light"/>
              </a:rPr>
              <a:t>below.</a:t>
            </a:r>
            <a:endParaRPr sz="1304">
              <a:solidFill>
                <a:srgbClr val="1E1E1E"/>
              </a:solidFill>
              <a:latin typeface="SlalomSans-Light"/>
              <a:cs typeface="SlalomSans-Light"/>
            </a:endParaRPr>
          </a:p>
        </p:txBody>
      </p:sp>
      <p:sp>
        <p:nvSpPr>
          <p:cNvPr id="6" name="object 6"/>
          <p:cNvSpPr txBox="1"/>
          <p:nvPr/>
        </p:nvSpPr>
        <p:spPr>
          <a:xfrm>
            <a:off x="4333705" y="3064750"/>
            <a:ext cx="3507553" cy="2996130"/>
          </a:xfrm>
          <a:prstGeom prst="rect">
            <a:avLst/>
          </a:prstGeom>
        </p:spPr>
        <p:txBody>
          <a:bodyPr vert="horz" wrap="square" lIns="0" tIns="7701" rIns="0" bIns="0" rtlCol="0">
            <a:noAutofit/>
          </a:bodyPr>
          <a:lstStyle/>
          <a:p>
            <a:pPr marL="7701" marR="358110" defTabSz="554492">
              <a:lnSpc>
                <a:spcPct val="124900"/>
              </a:lnSpc>
              <a:spcBef>
                <a:spcPts val="61"/>
              </a:spcBef>
            </a:pP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did</a:t>
            </a:r>
            <a:r>
              <a:rPr sz="1001" spc="18" dirty="0">
                <a:solidFill>
                  <a:srgbClr val="151527"/>
                </a:solidFill>
                <a:latin typeface="SlalomSans-Light"/>
                <a:cs typeface="SlalomSans-Light"/>
              </a:rPr>
              <a:t> </a:t>
            </a:r>
            <a:r>
              <a:rPr sz="1001" spc="-9" dirty="0">
                <a:solidFill>
                  <a:srgbClr val="151527"/>
                </a:solidFill>
                <a:latin typeface="SlalomSans-Light"/>
                <a:cs typeface="SlalomSans-Light"/>
              </a:rPr>
              <a:t>we</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actually</a:t>
            </a:r>
            <a:r>
              <a:rPr sz="1001" spc="18" dirty="0">
                <a:solidFill>
                  <a:srgbClr val="151527"/>
                </a:solidFill>
                <a:latin typeface="SlalomSans-Light"/>
                <a:cs typeface="SlalomSans-Light"/>
              </a:rPr>
              <a:t> </a:t>
            </a:r>
            <a:r>
              <a:rPr sz="1001" spc="-12" dirty="0">
                <a:solidFill>
                  <a:srgbClr val="151527"/>
                </a:solidFill>
                <a:latin typeface="SlalomSans-Light"/>
                <a:cs typeface="SlalomSans-Light"/>
              </a:rPr>
              <a:t>do?</a:t>
            </a:r>
            <a:r>
              <a:rPr sz="1001" spc="21" dirty="0">
                <a:solidFill>
                  <a:srgbClr val="151527"/>
                </a:solidFill>
                <a:latin typeface="SlalomSans-Light"/>
                <a:cs typeface="SlalomSans-Light"/>
              </a:rPr>
              <a:t> </a:t>
            </a:r>
            <a:r>
              <a:rPr sz="1001" spc="-12" dirty="0">
                <a:solidFill>
                  <a:srgbClr val="151527"/>
                </a:solidFill>
                <a:latin typeface="SlalomSans-Light"/>
                <a:cs typeface="SlalomSans-Light"/>
              </a:rPr>
              <a:t>Were</a:t>
            </a:r>
            <a:r>
              <a:rPr sz="1001" spc="18" dirty="0">
                <a:solidFill>
                  <a:srgbClr val="151527"/>
                </a:solidFill>
                <a:latin typeface="SlalomSans-Light"/>
                <a:cs typeface="SlalomSans-Light"/>
              </a:rPr>
              <a:t> </a:t>
            </a:r>
            <a:r>
              <a:rPr sz="1001" dirty="0">
                <a:solidFill>
                  <a:srgbClr val="151527"/>
                </a:solidFill>
                <a:latin typeface="SlalomSans-Light"/>
                <a:cs typeface="SlalomSans-Light"/>
              </a:rPr>
              <a:t>there</a:t>
            </a:r>
            <a:r>
              <a:rPr sz="1001" spc="18" dirty="0">
                <a:solidFill>
                  <a:srgbClr val="151527"/>
                </a:solidFill>
                <a:latin typeface="SlalomSans-Light"/>
                <a:cs typeface="SlalomSans-Light"/>
              </a:rPr>
              <a:t> </a:t>
            </a:r>
            <a:r>
              <a:rPr sz="1001" dirty="0">
                <a:solidFill>
                  <a:srgbClr val="151527"/>
                </a:solidFill>
                <a:latin typeface="SlalomSans-Light"/>
                <a:cs typeface="SlalomSans-Light"/>
              </a:rPr>
              <a:t>any</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interesting </a:t>
            </a:r>
            <a:r>
              <a:rPr sz="1001" spc="-218" dirty="0">
                <a:solidFill>
                  <a:srgbClr val="151527"/>
                </a:solidFill>
                <a:latin typeface="SlalomSans-Light"/>
                <a:cs typeface="SlalomSans-Light"/>
              </a:rPr>
              <a:t> </a:t>
            </a:r>
            <a:r>
              <a:rPr sz="1001" spc="6" dirty="0">
                <a:solidFill>
                  <a:srgbClr val="151527"/>
                </a:solidFill>
                <a:latin typeface="SlalomSans-Light"/>
                <a:cs typeface="SlalomSans-Light"/>
              </a:rPr>
              <a:t>challenges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wins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along</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12" dirty="0">
                <a:solidFill>
                  <a:srgbClr val="151527"/>
                </a:solidFill>
                <a:latin typeface="SlalomSans-Light"/>
                <a:cs typeface="SlalomSans-Light"/>
              </a:rPr>
              <a:t>way?</a:t>
            </a:r>
            <a:endParaRPr sz="1001" dirty="0">
              <a:solidFill>
                <a:srgbClr val="1E1E1E"/>
              </a:solidFill>
              <a:latin typeface="SlalomSans-Light"/>
              <a:cs typeface="SlalomSans-Light"/>
            </a:endParaRPr>
          </a:p>
          <a:p>
            <a:pPr marL="7701" marR="3081" defTabSz="554492">
              <a:lnSpc>
                <a:spcPct val="124900"/>
              </a:lnSpc>
              <a:spcBef>
                <a:spcPts val="500"/>
              </a:spcBef>
            </a:pPr>
            <a:r>
              <a:rPr sz="1001" spc="3" dirty="0">
                <a:solidFill>
                  <a:srgbClr val="151527"/>
                </a:solidFill>
                <a:latin typeface="SlalomSans-Light"/>
                <a:cs typeface="SlalomSans-Light"/>
              </a:rPr>
              <a:t>Get</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specific</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about</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technologies</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21" dirty="0">
                <a:solidFill>
                  <a:srgbClr val="151527"/>
                </a:solidFill>
                <a:latin typeface="SlalomSans-Light"/>
                <a:cs typeface="SlalomSans-Light"/>
              </a:rPr>
              <a:t> </a:t>
            </a:r>
            <a:r>
              <a:rPr sz="1001" dirty="0">
                <a:solidFill>
                  <a:srgbClr val="151527"/>
                </a:solidFill>
                <a:latin typeface="SlalomSans-Light"/>
                <a:cs typeface="SlalomSans-Light"/>
              </a:rPr>
              <a:t>processes</a:t>
            </a:r>
            <a:r>
              <a:rPr sz="1001" spc="21" dirty="0">
                <a:solidFill>
                  <a:srgbClr val="151527"/>
                </a:solidFill>
                <a:latin typeface="SlalomSans-Light"/>
                <a:cs typeface="SlalomSans-Light"/>
              </a:rPr>
              <a:t> </a:t>
            </a:r>
            <a:r>
              <a:rPr sz="1001" dirty="0">
                <a:solidFill>
                  <a:srgbClr val="151527"/>
                </a:solidFill>
                <a:latin typeface="SlalomSans-Light"/>
                <a:cs typeface="SlalomSans-Light"/>
              </a:rPr>
              <a:t>involved</a:t>
            </a:r>
            <a:r>
              <a:rPr lang="en-US" sz="1001">
                <a:solidFill>
                  <a:srgbClr val="151527"/>
                </a:solidFill>
                <a:latin typeface="SlalomSans-Light"/>
                <a:cs typeface="SlalomSans-Light"/>
              </a:rPr>
              <a:t>,</a:t>
            </a:r>
            <a:r>
              <a:rPr sz="1001" dirty="0">
                <a:solidFill>
                  <a:srgbClr val="151527"/>
                </a:solidFill>
                <a:latin typeface="SlalomSans-Light"/>
                <a:cs typeface="SlalomSans-Light"/>
              </a:rPr>
              <a:t> </a:t>
            </a:r>
            <a:r>
              <a:rPr sz="1001" spc="-215" dirty="0">
                <a:solidFill>
                  <a:srgbClr val="151527"/>
                </a:solidFill>
                <a:latin typeface="SlalomSans-Light"/>
                <a:cs typeface="SlalomSans-Light"/>
              </a:rPr>
              <a:t> </a:t>
            </a:r>
            <a:r>
              <a:rPr sz="1001" spc="3" dirty="0">
                <a:solidFill>
                  <a:srgbClr val="151527"/>
                </a:solidFill>
                <a:latin typeface="SlalomSans-Light"/>
                <a:cs typeface="SlalomSans-Light"/>
              </a:rPr>
              <a:t>but</a:t>
            </a:r>
            <a:r>
              <a:rPr sz="1001" spc="18" dirty="0">
                <a:solidFill>
                  <a:srgbClr val="151527"/>
                </a:solidFill>
                <a:latin typeface="SlalomSans-Light"/>
                <a:cs typeface="SlalomSans-Light"/>
              </a:rPr>
              <a:t> </a:t>
            </a:r>
            <a:r>
              <a:rPr sz="1001" dirty="0">
                <a:solidFill>
                  <a:srgbClr val="151527"/>
                </a:solidFill>
                <a:latin typeface="SlalomSans-Light"/>
                <a:cs typeface="SlalomSans-Light"/>
              </a:rPr>
              <a:t>avoid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unnecessary</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jargon.</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Be</a:t>
            </a:r>
            <a:r>
              <a:rPr sz="1001" spc="18" dirty="0">
                <a:solidFill>
                  <a:srgbClr val="151527"/>
                </a:solidFill>
                <a:latin typeface="SlalomSans-Light"/>
                <a:cs typeface="SlalomSans-Light"/>
              </a:rPr>
              <a:t> </a:t>
            </a:r>
            <a:r>
              <a:rPr sz="1001" dirty="0">
                <a:solidFill>
                  <a:srgbClr val="151527"/>
                </a:solidFill>
                <a:latin typeface="SlalomSans-Light"/>
                <a:cs typeface="SlalomSans-Light"/>
              </a:rPr>
              <a:t>sure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define</a:t>
            </a:r>
            <a:r>
              <a:rPr sz="1001" spc="18" dirty="0">
                <a:solidFill>
                  <a:srgbClr val="151527"/>
                </a:solidFill>
                <a:latin typeface="SlalomSans-Light"/>
                <a:cs typeface="SlalomSans-Light"/>
              </a:rPr>
              <a:t> </a:t>
            </a:r>
            <a:r>
              <a:rPr sz="1001" dirty="0">
                <a:solidFill>
                  <a:srgbClr val="151527"/>
                </a:solidFill>
                <a:latin typeface="SlalomSans-Light"/>
                <a:cs typeface="SlalomSans-Light"/>
              </a:rPr>
              <a:t>any </a:t>
            </a:r>
            <a:r>
              <a:rPr sz="1001" spc="3" dirty="0">
                <a:solidFill>
                  <a:srgbClr val="151527"/>
                </a:solidFill>
                <a:latin typeface="SlalomSans-Light"/>
                <a:cs typeface="SlalomSans-Light"/>
              </a:rPr>
              <a:t> acronyms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terminology</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that</a:t>
            </a:r>
            <a:r>
              <a:rPr sz="1001" spc="18" dirty="0">
                <a:solidFill>
                  <a:srgbClr val="151527"/>
                </a:solidFill>
                <a:latin typeface="SlalomSans-Light"/>
                <a:cs typeface="SlalomSans-Light"/>
              </a:rPr>
              <a:t> </a:t>
            </a:r>
            <a:r>
              <a:rPr sz="1001" dirty="0">
                <a:solidFill>
                  <a:srgbClr val="151527"/>
                </a:solidFill>
                <a:latin typeface="SlalomSans-Light"/>
                <a:cs typeface="SlalomSans-Light"/>
              </a:rPr>
              <a:t>would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not</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be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obvious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the </a:t>
            </a:r>
            <a:r>
              <a:rPr sz="1001" spc="-215" dirty="0">
                <a:solidFill>
                  <a:srgbClr val="151527"/>
                </a:solidFill>
                <a:latin typeface="SlalomSans-Light"/>
                <a:cs typeface="SlalomSans-Light"/>
              </a:rPr>
              <a:t> </a:t>
            </a:r>
            <a:r>
              <a:rPr sz="1001" dirty="0">
                <a:solidFill>
                  <a:srgbClr val="151527"/>
                </a:solidFill>
                <a:latin typeface="SlalomSans-Light"/>
                <a:cs typeface="SlalomSans-Light"/>
              </a:rPr>
              <a:t>average</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reader.</a:t>
            </a:r>
            <a:endParaRPr sz="1001" dirty="0">
              <a:solidFill>
                <a:srgbClr val="1E1E1E"/>
              </a:solidFill>
              <a:latin typeface="SlalomSans-Light"/>
              <a:cs typeface="SlalomSans-Light"/>
            </a:endParaRPr>
          </a:p>
          <a:p>
            <a:pPr marL="7701" marR="358110" defTabSz="554492">
              <a:lnSpc>
                <a:spcPct val="124900"/>
              </a:lnSpc>
              <a:spcBef>
                <a:spcPts val="500"/>
              </a:spcBef>
            </a:pPr>
            <a:r>
              <a:rPr lang="en-US" sz="1001" spc="3" dirty="0">
                <a:solidFill>
                  <a:srgbClr val="151527"/>
                </a:solidFill>
                <a:latin typeface="SlalomSans-Light"/>
                <a:cs typeface="SlalomSans-Light"/>
              </a:rPr>
              <a:t>Lorem ipsum dolor sit </a:t>
            </a:r>
            <a:r>
              <a:rPr lang="en-US" sz="1001" spc="3" err="1">
                <a:solidFill>
                  <a:srgbClr val="151527"/>
                </a:solidFill>
                <a:latin typeface="SlalomSans-Light"/>
                <a:cs typeface="SlalomSans-Light"/>
              </a:rPr>
              <a:t>amet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consectetur</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adipiscing</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elit</a:t>
            </a:r>
            <a:r>
              <a:rPr lang="en-US" sz="1001" spc="3" dirty="0">
                <a:solidFill>
                  <a:srgbClr val="151527"/>
                </a:solidFill>
                <a:latin typeface="SlalomSans-Light"/>
                <a:cs typeface="SlalomSans-Light"/>
              </a:rPr>
              <a:t>, sed do </a:t>
            </a:r>
            <a:r>
              <a:rPr lang="en-US" sz="1001" spc="3" err="1">
                <a:solidFill>
                  <a:srgbClr val="151527"/>
                </a:solidFill>
                <a:latin typeface="SlalomSans-Light"/>
                <a:cs typeface="SlalomSans-Light"/>
              </a:rPr>
              <a:t>eiusmod</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tempor</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incididunt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ut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labore</a:t>
            </a:r>
            <a:r>
              <a:rPr lang="en-US" sz="1001" spc="3" dirty="0">
                <a:solidFill>
                  <a:srgbClr val="151527"/>
                </a:solidFill>
                <a:latin typeface="SlalomSans-Light"/>
                <a:cs typeface="SlalomSans-Light"/>
              </a:rPr>
              <a:t> et dolore magna </a:t>
            </a:r>
            <a:r>
              <a:rPr lang="en-US" sz="1001" spc="3" dirty="0" err="1">
                <a:solidFill>
                  <a:srgbClr val="151527"/>
                </a:solidFill>
                <a:latin typeface="SlalomSans-Light"/>
                <a:cs typeface="SlalomSans-Light"/>
              </a:rPr>
              <a:t>aliqua</a:t>
            </a:r>
            <a:r>
              <a:rPr lang="en-US" sz="1001" spc="3" dirty="0">
                <a:solidFill>
                  <a:srgbClr val="151527"/>
                </a:solidFill>
                <a:latin typeface="SlalomSans-Light"/>
                <a:cs typeface="SlalomSans-Light"/>
              </a:rPr>
              <a:t>. Ut </a:t>
            </a:r>
            <a:r>
              <a:rPr lang="en-US" sz="1001" spc="3" dirty="0" err="1">
                <a:solidFill>
                  <a:srgbClr val="151527"/>
                </a:solidFill>
                <a:latin typeface="SlalomSans-Light"/>
                <a:cs typeface="SlalomSans-Light"/>
              </a:rPr>
              <a:t>enim</a:t>
            </a:r>
            <a:r>
              <a:rPr lang="en-US" sz="1001" spc="3" dirty="0">
                <a:solidFill>
                  <a:srgbClr val="151527"/>
                </a:solidFill>
                <a:latin typeface="SlalomSans-Light"/>
                <a:cs typeface="SlalomSans-Light"/>
              </a:rPr>
              <a:t> ad minim </a:t>
            </a:r>
            <a:r>
              <a:rPr lang="en-US" sz="1001" spc="3" dirty="0" err="1">
                <a:solidFill>
                  <a:srgbClr val="151527"/>
                </a:solidFill>
                <a:latin typeface="SlalomSans-Light"/>
                <a:cs typeface="SlalomSans-Light"/>
              </a:rPr>
              <a:t>veniam</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quis</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nostrud</a:t>
            </a:r>
            <a:r>
              <a:rPr lang="en-US" sz="1001" spc="3" dirty="0">
                <a:solidFill>
                  <a:srgbClr val="151527"/>
                </a:solidFill>
                <a:latin typeface="SlalomSans-Light"/>
                <a:cs typeface="SlalomSans-Light"/>
              </a:rPr>
              <a:t> exercitation </a:t>
            </a:r>
            <a:r>
              <a:rPr lang="en-US" sz="1001" spc="3" dirty="0" err="1">
                <a:solidFill>
                  <a:srgbClr val="151527"/>
                </a:solidFill>
                <a:latin typeface="SlalomSans-Light"/>
                <a:cs typeface="SlalomSans-Light"/>
              </a:rPr>
              <a:t>ullamco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laboris</a:t>
            </a:r>
            <a:r>
              <a:rPr lang="en-US" sz="1001" spc="3" dirty="0">
                <a:solidFill>
                  <a:srgbClr val="151527"/>
                </a:solidFill>
                <a:latin typeface="SlalomSans-Light"/>
                <a:cs typeface="SlalomSans-Light"/>
              </a:rPr>
              <a:t> nisi </a:t>
            </a:r>
            <a:r>
              <a:rPr lang="en-US" sz="1001" spc="3" err="1">
                <a:solidFill>
                  <a:srgbClr val="151527"/>
                </a:solidFill>
                <a:latin typeface="SlalomSans-Light"/>
                <a:cs typeface="SlalomSans-Light"/>
              </a:rPr>
              <a:t>ut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aliquip</a:t>
            </a:r>
            <a:r>
              <a:rPr lang="en-US" sz="1001" spc="3" dirty="0">
                <a:solidFill>
                  <a:srgbClr val="151527"/>
                </a:solidFill>
                <a:latin typeface="SlalomSans-Light"/>
                <a:cs typeface="SlalomSans-Light"/>
              </a:rPr>
              <a:t> ex </a:t>
            </a:r>
            <a:r>
              <a:rPr lang="en-US" sz="1001" spc="3" dirty="0" err="1">
                <a:solidFill>
                  <a:srgbClr val="151527"/>
                </a:solidFill>
                <a:latin typeface="SlalomSans-Light"/>
                <a:cs typeface="SlalomSans-Light"/>
              </a:rPr>
              <a:t>ea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commodo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consequat</a:t>
            </a:r>
            <a:r>
              <a:rPr lang="en-US" sz="1001" spc="3" dirty="0">
                <a:solidFill>
                  <a:srgbClr val="151527"/>
                </a:solidFill>
                <a:latin typeface="SlalomSans-Light"/>
                <a:cs typeface="SlalomSans-Light"/>
              </a:rPr>
              <a:t>. Duis </a:t>
            </a:r>
            <a:r>
              <a:rPr lang="en-US" sz="1001" spc="3" dirty="0" err="1">
                <a:solidFill>
                  <a:srgbClr val="151527"/>
                </a:solidFill>
                <a:latin typeface="SlalomSans-Light"/>
                <a:cs typeface="SlalomSans-Light"/>
              </a:rPr>
              <a:t>aute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irure</a:t>
            </a:r>
            <a:r>
              <a:rPr lang="en-US" sz="1001" spc="3" dirty="0">
                <a:solidFill>
                  <a:srgbClr val="151527"/>
                </a:solidFill>
                <a:latin typeface="SlalomSans-Light"/>
                <a:cs typeface="SlalomSans-Light"/>
              </a:rPr>
              <a:t> dolor in </a:t>
            </a:r>
            <a:r>
              <a:rPr lang="en-US" sz="1001" spc="3" dirty="0" err="1">
                <a:solidFill>
                  <a:srgbClr val="151527"/>
                </a:solidFill>
                <a:latin typeface="SlalomSans-Light"/>
                <a:cs typeface="SlalomSans-Light"/>
              </a:rPr>
              <a:t>reprehenderit</a:t>
            </a:r>
            <a:r>
              <a:rPr lang="en-US" sz="1001" spc="3" dirty="0">
                <a:solidFill>
                  <a:srgbClr val="151527"/>
                </a:solidFill>
                <a:latin typeface="SlalomSans-Light"/>
                <a:cs typeface="SlalomSans-Light"/>
              </a:rPr>
              <a:t> in </a:t>
            </a:r>
            <a:r>
              <a:rPr lang="en-US" sz="1001" spc="3" dirty="0" err="1">
                <a:solidFill>
                  <a:srgbClr val="151527"/>
                </a:solidFill>
                <a:latin typeface="SlalomSans-Light"/>
                <a:cs typeface="SlalomSans-Light"/>
              </a:rPr>
              <a:t>voluptate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velit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esse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cillum</a:t>
            </a:r>
            <a:r>
              <a:rPr lang="en-US" sz="1001" spc="3" dirty="0">
                <a:solidFill>
                  <a:srgbClr val="151527"/>
                </a:solidFill>
                <a:latin typeface="SlalomSans-Light"/>
                <a:cs typeface="SlalomSans-Light"/>
              </a:rPr>
              <a:t> dolore </a:t>
            </a:r>
            <a:r>
              <a:rPr lang="en-US" sz="1001" spc="3" dirty="0" err="1">
                <a:solidFill>
                  <a:srgbClr val="151527"/>
                </a:solidFill>
                <a:latin typeface="SlalomSans-Light"/>
                <a:cs typeface="SlalomSans-Light"/>
              </a:rPr>
              <a:t>eu</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fugiat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nulla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pariatur</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Excepteur</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sint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occaecat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cupidatat</a:t>
            </a:r>
            <a:r>
              <a:rPr lang="en-US" sz="1001" spc="3" dirty="0">
                <a:solidFill>
                  <a:srgbClr val="151527"/>
                </a:solidFill>
                <a:latin typeface="SlalomSans-Light"/>
                <a:cs typeface="SlalomSans-Light"/>
              </a:rPr>
              <a:t> non </a:t>
            </a:r>
            <a:r>
              <a:rPr lang="en-US" sz="1001" spc="3" dirty="0" err="1">
                <a:solidFill>
                  <a:srgbClr val="151527"/>
                </a:solidFill>
                <a:latin typeface="SlalomSans-Light"/>
                <a:cs typeface="SlalomSans-Light"/>
              </a:rPr>
              <a:t>proident</a:t>
            </a:r>
            <a:r>
              <a:rPr lang="en-US" sz="1001" spc="3" dirty="0">
                <a:solidFill>
                  <a:srgbClr val="151527"/>
                </a:solidFill>
                <a:latin typeface="SlalomSans-Light"/>
                <a:cs typeface="SlalomSans-Light"/>
              </a:rPr>
              <a:t>, sunt in culpa qui </a:t>
            </a:r>
            <a:r>
              <a:rPr lang="en-US" sz="1001" spc="3" dirty="0" err="1">
                <a:solidFill>
                  <a:srgbClr val="151527"/>
                </a:solidFill>
                <a:latin typeface="SlalomSans-Light"/>
                <a:cs typeface="SlalomSans-Light"/>
              </a:rPr>
              <a:t>officia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deserunt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mollit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anim</a:t>
            </a:r>
            <a:r>
              <a:rPr lang="en-US" sz="1001" spc="3" dirty="0">
                <a:solidFill>
                  <a:srgbClr val="151527"/>
                </a:solidFill>
                <a:latin typeface="SlalomSans-Light"/>
                <a:cs typeface="SlalomSans-Light"/>
              </a:rPr>
              <a:t> id </a:t>
            </a:r>
            <a:r>
              <a:rPr lang="en-US" sz="1001" spc="3" dirty="0" err="1">
                <a:solidFill>
                  <a:srgbClr val="151527"/>
                </a:solidFill>
                <a:latin typeface="SlalomSans-Light"/>
                <a:cs typeface="SlalomSans-Light"/>
              </a:rPr>
              <a:t>est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laborum</a:t>
            </a:r>
            <a:r>
              <a:rPr lang="en-US" sz="1001" spc="3" dirty="0">
                <a:solidFill>
                  <a:srgbClr val="151527"/>
                </a:solidFill>
                <a:latin typeface="SlalomSans-Light"/>
                <a:cs typeface="SlalomSans-Light"/>
              </a:rPr>
              <a:t>.</a:t>
            </a:r>
            <a:endParaRPr sz="1001" dirty="0">
              <a:solidFill>
                <a:srgbClr val="1E1E1E"/>
              </a:solidFill>
              <a:latin typeface="SlalomSans-Light"/>
              <a:cs typeface="SlalomSans-Light"/>
            </a:endParaRPr>
          </a:p>
        </p:txBody>
      </p:sp>
      <p:sp>
        <p:nvSpPr>
          <p:cNvPr id="7" name="object 7"/>
          <p:cNvSpPr txBox="1"/>
          <p:nvPr/>
        </p:nvSpPr>
        <p:spPr>
          <a:xfrm>
            <a:off x="8065126" y="1739039"/>
            <a:ext cx="3403586" cy="1031203"/>
          </a:xfrm>
          <a:prstGeom prst="rect">
            <a:avLst/>
          </a:prstGeom>
        </p:spPr>
        <p:txBody>
          <a:bodyPr vert="horz" wrap="square" lIns="0" tIns="7701" rIns="0" bIns="0" rtlCol="0">
            <a:noAutofit/>
          </a:bodyPr>
          <a:lstStyle/>
          <a:p>
            <a:pPr marL="7701" marR="3081" defTabSz="554492">
              <a:lnSpc>
                <a:spcPct val="127800"/>
              </a:lnSpc>
              <a:spcBef>
                <a:spcPts val="61"/>
              </a:spcBef>
            </a:pPr>
            <a:r>
              <a:rPr sz="1304" spc="3">
                <a:solidFill>
                  <a:srgbClr val="1E1E1E"/>
                </a:solidFill>
                <a:latin typeface="SlalomSans-Light"/>
                <a:cs typeface="SlalomSans-Light"/>
              </a:rPr>
              <a:t>What</a:t>
            </a:r>
            <a:r>
              <a:rPr sz="1304" spc="21">
                <a:solidFill>
                  <a:srgbClr val="1E1E1E"/>
                </a:solidFill>
                <a:latin typeface="SlalomSans-Light"/>
                <a:cs typeface="SlalomSans-Light"/>
              </a:rPr>
              <a:t> </a:t>
            </a:r>
            <a:r>
              <a:rPr sz="1304" spc="-6">
                <a:solidFill>
                  <a:srgbClr val="1E1E1E"/>
                </a:solidFill>
                <a:latin typeface="SlalomSans-Light"/>
                <a:cs typeface="SlalomSans-Light"/>
              </a:rPr>
              <a:t>was</a:t>
            </a:r>
            <a:r>
              <a:rPr sz="1304" spc="24">
                <a:solidFill>
                  <a:srgbClr val="1E1E1E"/>
                </a:solidFill>
                <a:latin typeface="SlalomSans-Light"/>
                <a:cs typeface="SlalomSans-Light"/>
              </a:rPr>
              <a:t> </a:t>
            </a:r>
            <a:r>
              <a:rPr sz="1304" spc="6">
                <a:solidFill>
                  <a:srgbClr val="1E1E1E"/>
                </a:solidFill>
                <a:latin typeface="SlalomSans-Light"/>
                <a:cs typeface="SlalomSans-Light"/>
              </a:rPr>
              <a:t>the</a:t>
            </a:r>
            <a:r>
              <a:rPr sz="1304" spc="21">
                <a:solidFill>
                  <a:srgbClr val="1E1E1E"/>
                </a:solidFill>
                <a:latin typeface="SlalomSans-Light"/>
                <a:cs typeface="SlalomSans-Light"/>
              </a:rPr>
              <a:t> </a:t>
            </a:r>
            <a:r>
              <a:rPr sz="1304" spc="3">
                <a:solidFill>
                  <a:srgbClr val="1E1E1E"/>
                </a:solidFill>
                <a:latin typeface="SlalomSans-Light"/>
                <a:cs typeface="SlalomSans-Light"/>
              </a:rPr>
              <a:t>result?</a:t>
            </a:r>
            <a:r>
              <a:rPr sz="1304" spc="24">
                <a:solidFill>
                  <a:srgbClr val="1E1E1E"/>
                </a:solidFill>
                <a:latin typeface="SlalomSans-Light"/>
                <a:cs typeface="SlalomSans-Light"/>
              </a:rPr>
              <a:t> </a:t>
            </a:r>
            <a:r>
              <a:rPr sz="1304" spc="-6">
                <a:solidFill>
                  <a:srgbClr val="1E1E1E"/>
                </a:solidFill>
                <a:latin typeface="SlalomSans-Light"/>
                <a:cs typeface="SlalomSans-Light"/>
              </a:rPr>
              <a:t>Why</a:t>
            </a:r>
            <a:r>
              <a:rPr sz="1304" spc="21">
                <a:solidFill>
                  <a:srgbClr val="1E1E1E"/>
                </a:solidFill>
                <a:latin typeface="SlalomSans-Light"/>
                <a:cs typeface="SlalomSans-Light"/>
              </a:rPr>
              <a:t> </a:t>
            </a:r>
            <a:r>
              <a:rPr sz="1304" spc="6">
                <a:solidFill>
                  <a:srgbClr val="1E1E1E"/>
                </a:solidFill>
                <a:latin typeface="SlalomSans-Light"/>
                <a:cs typeface="SlalomSans-Light"/>
              </a:rPr>
              <a:t>does</a:t>
            </a:r>
            <a:r>
              <a:rPr sz="1304" spc="24">
                <a:solidFill>
                  <a:srgbClr val="1E1E1E"/>
                </a:solidFill>
                <a:latin typeface="SlalomSans-Light"/>
                <a:cs typeface="SlalomSans-Light"/>
              </a:rPr>
              <a:t> </a:t>
            </a:r>
            <a:r>
              <a:rPr sz="1304" spc="3">
                <a:solidFill>
                  <a:srgbClr val="1E1E1E"/>
                </a:solidFill>
                <a:latin typeface="SlalomSans-Light"/>
                <a:cs typeface="SlalomSans-Light"/>
              </a:rPr>
              <a:t>it</a:t>
            </a:r>
            <a:r>
              <a:rPr sz="1304" spc="21">
                <a:solidFill>
                  <a:srgbClr val="1E1E1E"/>
                </a:solidFill>
                <a:latin typeface="SlalomSans-Light"/>
                <a:cs typeface="SlalomSans-Light"/>
              </a:rPr>
              <a:t> </a:t>
            </a:r>
            <a:r>
              <a:rPr sz="1304" spc="-3">
                <a:solidFill>
                  <a:srgbClr val="1E1E1E"/>
                </a:solidFill>
                <a:latin typeface="SlalomSans-Light"/>
                <a:cs typeface="SlalomSans-Light"/>
              </a:rPr>
              <a:t>matter? </a:t>
            </a:r>
            <a:r>
              <a:rPr sz="1304">
                <a:solidFill>
                  <a:srgbClr val="1E1E1E"/>
                </a:solidFill>
                <a:latin typeface="SlalomSans-Light"/>
                <a:cs typeface="SlalomSans-Light"/>
              </a:rPr>
              <a:t> </a:t>
            </a:r>
            <a:r>
              <a:rPr sz="1304" spc="3">
                <a:solidFill>
                  <a:srgbClr val="1E1E1E"/>
                </a:solidFill>
                <a:latin typeface="SlalomSans-Light"/>
                <a:cs typeface="SlalomSans-Light"/>
              </a:rPr>
              <a:t>Highlight</a:t>
            </a:r>
            <a:r>
              <a:rPr sz="1304" spc="21">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spc="3">
                <a:solidFill>
                  <a:srgbClr val="1E1E1E"/>
                </a:solidFill>
                <a:latin typeface="SlalomSans-Light"/>
                <a:cs typeface="SlalomSans-Light"/>
              </a:rPr>
              <a:t>most</a:t>
            </a:r>
            <a:r>
              <a:rPr sz="1304" spc="24">
                <a:solidFill>
                  <a:srgbClr val="1E1E1E"/>
                </a:solidFill>
                <a:latin typeface="SlalomSans-Light"/>
                <a:cs typeface="SlalomSans-Light"/>
              </a:rPr>
              <a:t> </a:t>
            </a:r>
            <a:r>
              <a:rPr sz="1304">
                <a:solidFill>
                  <a:srgbClr val="1E1E1E"/>
                </a:solidFill>
                <a:latin typeface="SlalomSans-Light"/>
                <a:cs typeface="SlalomSans-Light"/>
              </a:rPr>
              <a:t>exciting</a:t>
            </a:r>
            <a:r>
              <a:rPr sz="1304" spc="24">
                <a:solidFill>
                  <a:srgbClr val="1E1E1E"/>
                </a:solidFill>
                <a:latin typeface="SlalomSans-Light"/>
                <a:cs typeface="SlalomSans-Light"/>
              </a:rPr>
              <a:t> </a:t>
            </a:r>
            <a:r>
              <a:rPr sz="1304" spc="3">
                <a:solidFill>
                  <a:srgbClr val="1E1E1E"/>
                </a:solidFill>
                <a:latin typeface="SlalomSans-Light"/>
                <a:cs typeface="SlalomSans-Light"/>
              </a:rPr>
              <a:t>outcomes</a:t>
            </a:r>
            <a:r>
              <a:rPr sz="1304" spc="24">
                <a:solidFill>
                  <a:srgbClr val="1E1E1E"/>
                </a:solidFill>
                <a:latin typeface="SlalomSans-Light"/>
                <a:cs typeface="SlalomSans-Light"/>
              </a:rPr>
              <a:t> </a:t>
            </a:r>
            <a:r>
              <a:rPr sz="1304" spc="3">
                <a:solidFill>
                  <a:srgbClr val="1E1E1E"/>
                </a:solidFill>
                <a:latin typeface="SlalomSans-Light"/>
                <a:cs typeface="SlalomSans-Light"/>
              </a:rPr>
              <a:t>here, </a:t>
            </a:r>
            <a:r>
              <a:rPr sz="1304" spc="6">
                <a:solidFill>
                  <a:srgbClr val="1E1E1E"/>
                </a:solidFill>
                <a:latin typeface="SlalomSans-Light"/>
                <a:cs typeface="SlalomSans-Light"/>
              </a:rPr>
              <a:t> </a:t>
            </a:r>
            <a:r>
              <a:rPr sz="1304" spc="3">
                <a:solidFill>
                  <a:srgbClr val="1E1E1E"/>
                </a:solidFill>
                <a:latin typeface="SlalomSans-Light"/>
                <a:cs typeface="SlalomSans-Light"/>
              </a:rPr>
              <a:t>and</a:t>
            </a:r>
            <a:r>
              <a:rPr sz="1304" spc="21">
                <a:solidFill>
                  <a:srgbClr val="1E1E1E"/>
                </a:solidFill>
                <a:latin typeface="SlalomSans-Light"/>
                <a:cs typeface="SlalomSans-Light"/>
              </a:rPr>
              <a:t> </a:t>
            </a:r>
            <a:r>
              <a:rPr sz="1304" spc="3">
                <a:solidFill>
                  <a:srgbClr val="1E1E1E"/>
                </a:solidFill>
                <a:latin typeface="SlalomSans-Light"/>
                <a:cs typeface="SlalomSans-Light"/>
              </a:rPr>
              <a:t>use</a:t>
            </a:r>
            <a:r>
              <a:rPr sz="1304" spc="24">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a:solidFill>
                  <a:srgbClr val="1E1E1E"/>
                </a:solidFill>
                <a:latin typeface="SlalomSans-Light"/>
                <a:cs typeface="SlalomSans-Light"/>
              </a:rPr>
              <a:t>paragraphs</a:t>
            </a:r>
            <a:r>
              <a:rPr sz="1304" spc="24">
                <a:solidFill>
                  <a:srgbClr val="1E1E1E"/>
                </a:solidFill>
                <a:latin typeface="SlalomSans-Light"/>
                <a:cs typeface="SlalomSans-Light"/>
              </a:rPr>
              <a:t> </a:t>
            </a:r>
            <a:r>
              <a:rPr sz="1304">
                <a:solidFill>
                  <a:srgbClr val="1E1E1E"/>
                </a:solidFill>
                <a:latin typeface="SlalomSans-Light"/>
                <a:cs typeface="SlalomSans-Light"/>
              </a:rPr>
              <a:t>below</a:t>
            </a:r>
            <a:r>
              <a:rPr sz="1304" spc="21">
                <a:solidFill>
                  <a:srgbClr val="1E1E1E"/>
                </a:solidFill>
                <a:latin typeface="SlalomSans-Light"/>
                <a:cs typeface="SlalomSans-Light"/>
              </a:rPr>
              <a:t> </a:t>
            </a:r>
            <a:r>
              <a:rPr sz="1304" spc="-9">
                <a:solidFill>
                  <a:srgbClr val="1E1E1E"/>
                </a:solidFill>
                <a:latin typeface="SlalomSans-Light"/>
                <a:cs typeface="SlalomSans-Light"/>
              </a:rPr>
              <a:t>to</a:t>
            </a:r>
            <a:r>
              <a:rPr sz="1304" spc="24">
                <a:solidFill>
                  <a:srgbClr val="1E1E1E"/>
                </a:solidFill>
                <a:latin typeface="SlalomSans-Light"/>
                <a:cs typeface="SlalomSans-Light"/>
              </a:rPr>
              <a:t> </a:t>
            </a:r>
            <a:r>
              <a:rPr sz="1304" spc="3">
                <a:solidFill>
                  <a:srgbClr val="1E1E1E"/>
                </a:solidFill>
                <a:latin typeface="SlalomSans-Light"/>
                <a:cs typeface="SlalomSans-Light"/>
              </a:rPr>
              <a:t>write</a:t>
            </a:r>
            <a:r>
              <a:rPr sz="1304" spc="24">
                <a:solidFill>
                  <a:srgbClr val="1E1E1E"/>
                </a:solidFill>
                <a:latin typeface="SlalomSans-Light"/>
                <a:cs typeface="SlalomSans-Light"/>
              </a:rPr>
              <a:t> </a:t>
            </a:r>
            <a:r>
              <a:rPr sz="1304" spc="9">
                <a:solidFill>
                  <a:srgbClr val="1E1E1E"/>
                </a:solidFill>
                <a:latin typeface="SlalomSans-Light"/>
                <a:cs typeface="SlalomSans-Light"/>
              </a:rPr>
              <a:t>and </a:t>
            </a:r>
            <a:r>
              <a:rPr sz="1304" spc="-285">
                <a:solidFill>
                  <a:srgbClr val="1E1E1E"/>
                </a:solidFill>
                <a:latin typeface="SlalomSans-Light"/>
                <a:cs typeface="SlalomSans-Light"/>
              </a:rPr>
              <a:t> </a:t>
            </a:r>
            <a:r>
              <a:rPr sz="1304" spc="3">
                <a:solidFill>
                  <a:srgbClr val="1E1E1E"/>
                </a:solidFill>
                <a:latin typeface="SlalomSans-Light"/>
                <a:cs typeface="SlalomSans-Light"/>
              </a:rPr>
              <a:t>explain</a:t>
            </a:r>
            <a:r>
              <a:rPr sz="1304" spc="21">
                <a:solidFill>
                  <a:srgbClr val="1E1E1E"/>
                </a:solidFill>
                <a:latin typeface="SlalomSans-Light"/>
                <a:cs typeface="SlalomSans-Light"/>
              </a:rPr>
              <a:t> </a:t>
            </a:r>
            <a:r>
              <a:rPr sz="1304" spc="3">
                <a:solidFill>
                  <a:srgbClr val="1E1E1E"/>
                </a:solidFill>
                <a:latin typeface="SlalomSans-Light"/>
                <a:cs typeface="SlalomSans-Light"/>
              </a:rPr>
              <a:t>more.</a:t>
            </a:r>
            <a:endParaRPr sz="1304">
              <a:solidFill>
                <a:srgbClr val="1E1E1E"/>
              </a:solidFill>
              <a:latin typeface="SlalomSans-Light"/>
              <a:cs typeface="SlalomSans-Light"/>
            </a:endParaRPr>
          </a:p>
        </p:txBody>
      </p:sp>
      <p:sp>
        <p:nvSpPr>
          <p:cNvPr id="8" name="object 8"/>
          <p:cNvSpPr txBox="1"/>
          <p:nvPr/>
        </p:nvSpPr>
        <p:spPr>
          <a:xfrm>
            <a:off x="8065126" y="3064750"/>
            <a:ext cx="3512174" cy="2996130"/>
          </a:xfrm>
          <a:prstGeom prst="rect">
            <a:avLst/>
          </a:prstGeom>
        </p:spPr>
        <p:txBody>
          <a:bodyPr vert="horz" wrap="square" lIns="0" tIns="7701" rIns="0" bIns="0" rtlCol="0">
            <a:noAutofit/>
          </a:bodyPr>
          <a:lstStyle/>
          <a:p>
            <a:pPr marL="7701" marR="206394" defTabSz="554492">
              <a:lnSpc>
                <a:spcPct val="124900"/>
              </a:lnSpc>
              <a:spcBef>
                <a:spcPts val="61"/>
              </a:spcBef>
            </a:pP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was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result?</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Why</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does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it</a:t>
            </a:r>
            <a:r>
              <a:rPr sz="1001" spc="18" dirty="0">
                <a:solidFill>
                  <a:srgbClr val="151527"/>
                </a:solidFill>
                <a:latin typeface="SlalomSans-Light"/>
                <a:cs typeface="SlalomSans-Light"/>
              </a:rPr>
              <a:t> </a:t>
            </a:r>
            <a:r>
              <a:rPr sz="1001" dirty="0">
                <a:solidFill>
                  <a:srgbClr val="151527"/>
                </a:solidFill>
                <a:latin typeface="SlalomSans-Light"/>
                <a:cs typeface="SlalomSans-Light"/>
              </a:rPr>
              <a:t>matter?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Highlight</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the </a:t>
            </a:r>
            <a:r>
              <a:rPr sz="1001" spc="-218" dirty="0">
                <a:solidFill>
                  <a:srgbClr val="151527"/>
                </a:solidFill>
                <a:latin typeface="SlalomSans-Light"/>
                <a:cs typeface="SlalomSans-Light"/>
              </a:rPr>
              <a:t> </a:t>
            </a:r>
            <a:r>
              <a:rPr sz="1001" spc="3" dirty="0">
                <a:solidFill>
                  <a:srgbClr val="151527"/>
                </a:solidFill>
                <a:latin typeface="SlalomSans-Light"/>
                <a:cs typeface="SlalomSans-Light"/>
              </a:rPr>
              <a:t>most</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exciting</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outcomes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here.</a:t>
            </a:r>
            <a:endParaRPr sz="1001" dirty="0">
              <a:solidFill>
                <a:srgbClr val="1E1E1E"/>
              </a:solidFill>
              <a:latin typeface="SlalomSans-Light"/>
              <a:cs typeface="SlalomSans-Light"/>
            </a:endParaRPr>
          </a:p>
          <a:p>
            <a:pPr marL="7701" marR="3081" defTabSz="554492">
              <a:lnSpc>
                <a:spcPct val="124900"/>
              </a:lnSpc>
              <a:spcBef>
                <a:spcPts val="500"/>
              </a:spcBef>
            </a:pPr>
            <a:r>
              <a:rPr sz="1001" dirty="0">
                <a:solidFill>
                  <a:srgbClr val="151527"/>
                </a:solidFill>
                <a:latin typeface="SlalomSans-Light"/>
                <a:cs typeface="SlalomSans-Light"/>
              </a:rPr>
              <a:t>Also,</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consider: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Is</a:t>
            </a:r>
            <a:r>
              <a:rPr sz="1001" spc="18" dirty="0">
                <a:solidFill>
                  <a:srgbClr val="151527"/>
                </a:solidFill>
                <a:latin typeface="SlalomSans-Light"/>
                <a:cs typeface="SlalomSans-Light"/>
              </a:rPr>
              <a:t> </a:t>
            </a:r>
            <a:r>
              <a:rPr sz="1001" dirty="0">
                <a:solidFill>
                  <a:srgbClr val="151527"/>
                </a:solidFill>
                <a:latin typeface="SlalomSans-Light"/>
                <a:cs typeface="SlalomSans-Light"/>
              </a:rPr>
              <a:t>there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a</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bigger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picture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in</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terms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of</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the </a:t>
            </a:r>
            <a:r>
              <a:rPr sz="1001" spc="9" dirty="0">
                <a:solidFill>
                  <a:srgbClr val="151527"/>
                </a:solidFill>
                <a:latin typeface="SlalomSans-Light"/>
                <a:cs typeface="SlalomSans-Light"/>
              </a:rPr>
              <a:t> </a:t>
            </a:r>
            <a:r>
              <a:rPr sz="1001" spc="6" dirty="0">
                <a:solidFill>
                  <a:srgbClr val="151527"/>
                </a:solidFill>
                <a:latin typeface="SlalomSans-Light"/>
                <a:cs typeface="SlalomSans-Light"/>
              </a:rPr>
              <a:t>change</a:t>
            </a:r>
            <a:r>
              <a:rPr sz="1001" spc="18" dirty="0">
                <a:solidFill>
                  <a:srgbClr val="151527"/>
                </a:solidFill>
                <a:latin typeface="SlalomSans-Light"/>
                <a:cs typeface="SlalomSans-Light"/>
              </a:rPr>
              <a:t> </a:t>
            </a:r>
            <a:r>
              <a:rPr sz="1001" spc="-9" dirty="0">
                <a:solidFill>
                  <a:srgbClr val="151527"/>
                </a:solidFill>
                <a:latin typeface="SlalomSans-Light"/>
                <a:cs typeface="SlalomSans-Light"/>
              </a:rPr>
              <a:t>we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enabled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for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client,</a:t>
            </a:r>
            <a:r>
              <a:rPr sz="1001" spc="18" dirty="0">
                <a:solidFill>
                  <a:srgbClr val="151527"/>
                </a:solidFill>
                <a:latin typeface="SlalomSans-Light"/>
                <a:cs typeface="SlalomSans-Light"/>
              </a:rPr>
              <a:t> </a:t>
            </a:r>
            <a:r>
              <a:rPr sz="1001" dirty="0">
                <a:solidFill>
                  <a:srgbClr val="151527"/>
                </a:solidFill>
                <a:latin typeface="SlalomSans-Light"/>
                <a:cs typeface="SlalomSans-Light"/>
              </a:rPr>
              <a:t>why</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this</a:t>
            </a:r>
            <a:r>
              <a:rPr sz="1001" spc="18" dirty="0">
                <a:solidFill>
                  <a:srgbClr val="151527"/>
                </a:solidFill>
                <a:latin typeface="SlalomSans-Light"/>
                <a:cs typeface="SlalomSans-Light"/>
              </a:rPr>
              <a:t> </a:t>
            </a:r>
            <a:r>
              <a:rPr sz="1001" dirty="0">
                <a:solidFill>
                  <a:srgbClr val="151527"/>
                </a:solidFill>
                <a:latin typeface="SlalomSans-Light"/>
                <a:cs typeface="SlalomSans-Light"/>
              </a:rPr>
              <a:t>story</a:t>
            </a:r>
            <a:r>
              <a:rPr sz="1001" spc="18" dirty="0">
                <a:solidFill>
                  <a:srgbClr val="151527"/>
                </a:solidFill>
                <a:latin typeface="SlalomSans-Light"/>
                <a:cs typeface="SlalomSans-Light"/>
              </a:rPr>
              <a:t> </a:t>
            </a:r>
            <a:r>
              <a:rPr sz="1001" dirty="0">
                <a:solidFill>
                  <a:srgbClr val="151527"/>
                </a:solidFill>
                <a:latin typeface="SlalomSans-Light"/>
                <a:cs typeface="SlalomSans-Light"/>
              </a:rPr>
              <a:t>would</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be </a:t>
            </a:r>
            <a:r>
              <a:rPr sz="1001" spc="9" dirty="0">
                <a:solidFill>
                  <a:srgbClr val="151527"/>
                </a:solidFill>
                <a:latin typeface="SlalomSans-Light"/>
                <a:cs typeface="SlalomSans-Light"/>
              </a:rPr>
              <a:t> </a:t>
            </a:r>
            <a:r>
              <a:rPr sz="1001" spc="3" dirty="0">
                <a:solidFill>
                  <a:srgbClr val="151527"/>
                </a:solidFill>
                <a:latin typeface="SlalomSans-Light"/>
                <a:cs typeface="SlalomSans-Light"/>
              </a:rPr>
              <a:t>interesting</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other</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clients/prospects,</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how</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it</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specifically </a:t>
            </a:r>
            <a:r>
              <a:rPr sz="1001" spc="-215" dirty="0">
                <a:solidFill>
                  <a:srgbClr val="151527"/>
                </a:solidFill>
                <a:latin typeface="SlalomSans-Light"/>
                <a:cs typeface="SlalomSans-Light"/>
              </a:rPr>
              <a:t> </a:t>
            </a:r>
            <a:r>
              <a:rPr sz="1001" dirty="0">
                <a:solidFill>
                  <a:srgbClr val="151527"/>
                </a:solidFill>
                <a:latin typeface="SlalomSans-Light"/>
                <a:cs typeface="SlalomSans-Light"/>
              </a:rPr>
              <a:t>showcases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our</a:t>
            </a:r>
            <a:r>
              <a:rPr sz="1001" spc="18" dirty="0">
                <a:solidFill>
                  <a:srgbClr val="151527"/>
                </a:solidFill>
                <a:latin typeface="SlalomSans-Light"/>
                <a:cs typeface="SlalomSans-Light"/>
              </a:rPr>
              <a:t> </a:t>
            </a:r>
            <a:r>
              <a:rPr sz="1001" dirty="0">
                <a:solidFill>
                  <a:srgbClr val="151527"/>
                </a:solidFill>
                <a:latin typeface="SlalomSans-Light"/>
                <a:cs typeface="SlalomSans-Light"/>
              </a:rPr>
              <a:t>brand/strengths?</a:t>
            </a:r>
            <a:endParaRPr sz="1001" dirty="0">
              <a:solidFill>
                <a:srgbClr val="1E1E1E"/>
              </a:solidFill>
              <a:latin typeface="SlalomSans-Light"/>
              <a:cs typeface="SlalomSans-Light"/>
            </a:endParaRPr>
          </a:p>
          <a:p>
            <a:pPr marL="7701" marR="206394" defTabSz="554492">
              <a:lnSpc>
                <a:spcPct val="124900"/>
              </a:lnSpc>
              <a:spcBef>
                <a:spcPts val="500"/>
              </a:spcBef>
            </a:pPr>
            <a:r>
              <a:rPr lang="en-US" sz="1001" spc="3" dirty="0">
                <a:solidFill>
                  <a:srgbClr val="151527"/>
                </a:solidFill>
                <a:latin typeface="SlalomSans-Light"/>
                <a:cs typeface="SlalomSans-Light"/>
              </a:rPr>
              <a:t>Lorem ipsum dolor sit amet, consectetur adipiscing elit, sed do eiusmod tempor </a:t>
            </a:r>
            <a:r>
              <a:rPr lang="en-US" sz="1001" spc="3" dirty="0" err="1">
                <a:solidFill>
                  <a:srgbClr val="151527"/>
                </a:solidFill>
                <a:latin typeface="SlalomSans-Light"/>
                <a:cs typeface="SlalomSans-Light"/>
              </a:rPr>
              <a:t>incididunt</a:t>
            </a:r>
            <a:r>
              <a:rPr lang="en-US" sz="1001" spc="3" dirty="0">
                <a:solidFill>
                  <a:srgbClr val="151527"/>
                </a:solidFill>
                <a:latin typeface="SlalomSans-Light"/>
                <a:cs typeface="SlalomSans-Light"/>
              </a:rPr>
              <a:t> ut labore et dolore magna </a:t>
            </a:r>
            <a:r>
              <a:rPr lang="en-US" sz="1001" spc="3" dirty="0" err="1">
                <a:solidFill>
                  <a:srgbClr val="151527"/>
                </a:solidFill>
                <a:latin typeface="SlalomSans-Light"/>
                <a:cs typeface="SlalomSans-Light"/>
              </a:rPr>
              <a:t>aliqua</a:t>
            </a:r>
            <a:r>
              <a:rPr lang="en-US" sz="1001" spc="3" dirty="0">
                <a:solidFill>
                  <a:srgbClr val="151527"/>
                </a:solidFill>
                <a:latin typeface="SlalomSans-Light"/>
                <a:cs typeface="SlalomSans-Light"/>
              </a:rPr>
              <a:t>. Ut </a:t>
            </a:r>
            <a:r>
              <a:rPr lang="en-US" sz="1001" spc="3" dirty="0" err="1">
                <a:solidFill>
                  <a:srgbClr val="151527"/>
                </a:solidFill>
                <a:latin typeface="SlalomSans-Light"/>
                <a:cs typeface="SlalomSans-Light"/>
              </a:rPr>
              <a:t>enim</a:t>
            </a:r>
            <a:r>
              <a:rPr lang="en-US" sz="1001" spc="3" dirty="0">
                <a:solidFill>
                  <a:srgbClr val="151527"/>
                </a:solidFill>
                <a:latin typeface="SlalomSans-Light"/>
                <a:cs typeface="SlalomSans-Light"/>
              </a:rPr>
              <a:t> ad minim </a:t>
            </a:r>
            <a:r>
              <a:rPr lang="en-US" sz="1001" spc="3" dirty="0" err="1">
                <a:solidFill>
                  <a:srgbClr val="151527"/>
                </a:solidFill>
                <a:latin typeface="SlalomSans-Light"/>
                <a:cs typeface="SlalomSans-Light"/>
              </a:rPr>
              <a:t>veniam</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quis</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nostrud</a:t>
            </a:r>
            <a:r>
              <a:rPr lang="en-US" sz="1001" spc="3" dirty="0">
                <a:solidFill>
                  <a:srgbClr val="151527"/>
                </a:solidFill>
                <a:latin typeface="SlalomSans-Light"/>
                <a:cs typeface="SlalomSans-Light"/>
              </a:rPr>
              <a:t> exercitation </a:t>
            </a:r>
            <a:r>
              <a:rPr lang="en-US" sz="1001" spc="3" dirty="0" err="1">
                <a:solidFill>
                  <a:srgbClr val="151527"/>
                </a:solidFill>
                <a:latin typeface="SlalomSans-Light"/>
                <a:cs typeface="SlalomSans-Light"/>
              </a:rPr>
              <a:t>ullamco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laboris</a:t>
            </a:r>
            <a:r>
              <a:rPr lang="en-US" sz="1001" spc="3" dirty="0">
                <a:solidFill>
                  <a:srgbClr val="151527"/>
                </a:solidFill>
                <a:latin typeface="SlalomSans-Light"/>
                <a:cs typeface="SlalomSans-Light"/>
              </a:rPr>
              <a:t> nisi ut </a:t>
            </a:r>
            <a:r>
              <a:rPr lang="en-US" sz="1001" spc="3" dirty="0" err="1">
                <a:solidFill>
                  <a:srgbClr val="151527"/>
                </a:solidFill>
                <a:latin typeface="SlalomSans-Light"/>
                <a:cs typeface="SlalomSans-Light"/>
              </a:rPr>
              <a:t>aliquip</a:t>
            </a:r>
            <a:r>
              <a:rPr lang="en-US" sz="1001" spc="3" dirty="0">
                <a:solidFill>
                  <a:srgbClr val="151527"/>
                </a:solidFill>
                <a:latin typeface="SlalomSans-Light"/>
                <a:cs typeface="SlalomSans-Light"/>
              </a:rPr>
              <a:t> ex </a:t>
            </a:r>
            <a:r>
              <a:rPr lang="en-US" sz="1001" spc="3" dirty="0" err="1">
                <a:solidFill>
                  <a:srgbClr val="151527"/>
                </a:solidFill>
                <a:latin typeface="SlalomSans-Light"/>
                <a:cs typeface="SlalomSans-Light"/>
              </a:rPr>
              <a:t>ea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commodo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consequat</a:t>
            </a:r>
            <a:r>
              <a:rPr lang="en-US" sz="1001" spc="3" dirty="0">
                <a:solidFill>
                  <a:srgbClr val="151527"/>
                </a:solidFill>
                <a:latin typeface="SlalomSans-Light"/>
                <a:cs typeface="SlalomSans-Light"/>
              </a:rPr>
              <a:t>. Duis </a:t>
            </a:r>
            <a:r>
              <a:rPr lang="en-US" sz="1001" spc="3" dirty="0" err="1">
                <a:solidFill>
                  <a:srgbClr val="151527"/>
                </a:solidFill>
                <a:latin typeface="SlalomSans-Light"/>
                <a:cs typeface="SlalomSans-Light"/>
              </a:rPr>
              <a:t>aute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irure</a:t>
            </a:r>
            <a:r>
              <a:rPr lang="en-US" sz="1001" spc="3" dirty="0">
                <a:solidFill>
                  <a:srgbClr val="151527"/>
                </a:solidFill>
                <a:latin typeface="SlalomSans-Light"/>
                <a:cs typeface="SlalomSans-Light"/>
              </a:rPr>
              <a:t> dolor in </a:t>
            </a:r>
            <a:r>
              <a:rPr lang="en-US" sz="1001" spc="3" dirty="0" err="1">
                <a:solidFill>
                  <a:srgbClr val="151527"/>
                </a:solidFill>
                <a:latin typeface="SlalomSans-Light"/>
                <a:cs typeface="SlalomSans-Light"/>
              </a:rPr>
              <a:t>reprehenderit</a:t>
            </a:r>
            <a:r>
              <a:rPr lang="en-US" sz="1001" spc="3" dirty="0">
                <a:solidFill>
                  <a:srgbClr val="151527"/>
                </a:solidFill>
                <a:latin typeface="SlalomSans-Light"/>
                <a:cs typeface="SlalomSans-Light"/>
              </a:rPr>
              <a:t> in </a:t>
            </a:r>
            <a:r>
              <a:rPr lang="en-US" sz="1001" spc="3" dirty="0" err="1">
                <a:solidFill>
                  <a:srgbClr val="151527"/>
                </a:solidFill>
                <a:latin typeface="SlalomSans-Light"/>
                <a:cs typeface="SlalomSans-Light"/>
              </a:rPr>
              <a:t>voluptate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velit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esse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cillum</a:t>
            </a:r>
            <a:r>
              <a:rPr lang="en-US" sz="1001" spc="3" dirty="0">
                <a:solidFill>
                  <a:srgbClr val="151527"/>
                </a:solidFill>
                <a:latin typeface="SlalomSans-Light"/>
                <a:cs typeface="SlalomSans-Light"/>
              </a:rPr>
              <a:t> dolore </a:t>
            </a:r>
            <a:r>
              <a:rPr lang="en-US" sz="1001" spc="3" dirty="0" err="1">
                <a:solidFill>
                  <a:srgbClr val="151527"/>
                </a:solidFill>
                <a:latin typeface="SlalomSans-Light"/>
                <a:cs typeface="SlalomSans-Light"/>
              </a:rPr>
              <a:t>eu</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fugiat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nulla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pariatur</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Excepteur</a:t>
            </a:r>
            <a:r>
              <a:rPr lang="en-US" sz="1001" spc="3" dirty="0">
                <a:solidFill>
                  <a:srgbClr val="151527"/>
                </a:solidFill>
                <a:latin typeface="SlalomSans-Light"/>
                <a:cs typeface="SlalomSans-Light"/>
              </a:rPr>
              <a:t> sint </a:t>
            </a:r>
            <a:r>
              <a:rPr lang="en-US" sz="1001" spc="3" dirty="0" err="1">
                <a:solidFill>
                  <a:srgbClr val="151527"/>
                </a:solidFill>
                <a:latin typeface="SlalomSans-Light"/>
                <a:cs typeface="SlalomSans-Light"/>
              </a:rPr>
              <a:t>occaecat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cupidatat</a:t>
            </a:r>
            <a:r>
              <a:rPr lang="en-US" sz="1001" spc="3" dirty="0">
                <a:solidFill>
                  <a:srgbClr val="151527"/>
                </a:solidFill>
                <a:latin typeface="SlalomSans-Light"/>
                <a:cs typeface="SlalomSans-Light"/>
              </a:rPr>
              <a:t> non </a:t>
            </a:r>
            <a:r>
              <a:rPr lang="en-US" sz="1001" spc="3" dirty="0" err="1">
                <a:solidFill>
                  <a:srgbClr val="151527"/>
                </a:solidFill>
                <a:latin typeface="SlalomSans-Light"/>
                <a:cs typeface="SlalomSans-Light"/>
              </a:rPr>
              <a:t>proident</a:t>
            </a:r>
            <a:r>
              <a:rPr lang="en-US" sz="1001" spc="3" dirty="0">
                <a:solidFill>
                  <a:srgbClr val="151527"/>
                </a:solidFill>
                <a:latin typeface="SlalomSans-Light"/>
                <a:cs typeface="SlalomSans-Light"/>
              </a:rPr>
              <a:t>, sunt in culpa qui </a:t>
            </a:r>
            <a:r>
              <a:rPr lang="en-US" sz="1001" spc="3" dirty="0" err="1">
                <a:solidFill>
                  <a:srgbClr val="151527"/>
                </a:solidFill>
                <a:latin typeface="SlalomSans-Light"/>
                <a:cs typeface="SlalomSans-Light"/>
              </a:rPr>
              <a:t>officia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deserunt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mollit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anim</a:t>
            </a:r>
            <a:r>
              <a:rPr lang="en-US" sz="1001" spc="3" dirty="0">
                <a:solidFill>
                  <a:srgbClr val="151527"/>
                </a:solidFill>
                <a:latin typeface="SlalomSans-Light"/>
                <a:cs typeface="SlalomSans-Light"/>
              </a:rPr>
              <a:t> id </a:t>
            </a:r>
            <a:r>
              <a:rPr lang="en-US" sz="1001" spc="3" dirty="0" err="1">
                <a:solidFill>
                  <a:srgbClr val="151527"/>
                </a:solidFill>
                <a:latin typeface="SlalomSans-Light"/>
                <a:cs typeface="SlalomSans-Light"/>
              </a:rPr>
              <a:t>est</a:t>
            </a:r>
            <a:r>
              <a:rPr lang="en-US" sz="1001" spc="3" dirty="0">
                <a:solidFill>
                  <a:srgbClr val="151527"/>
                </a:solidFill>
                <a:latin typeface="SlalomSans-Light"/>
                <a:cs typeface="SlalomSans-Light"/>
              </a:rPr>
              <a:t> laborum.</a:t>
            </a:r>
            <a:endParaRPr sz="1001" dirty="0">
              <a:solidFill>
                <a:srgbClr val="1E1E1E"/>
              </a:solidFill>
              <a:latin typeface="SlalomSans-Light"/>
              <a:cs typeface="SlalomSans-Light"/>
            </a:endParaRPr>
          </a:p>
        </p:txBody>
      </p:sp>
      <p:sp>
        <p:nvSpPr>
          <p:cNvPr id="9" name="object 9"/>
          <p:cNvSpPr txBox="1">
            <a:spLocks noGrp="1"/>
          </p:cNvSpPr>
          <p:nvPr>
            <p:ph type="title" idx="4294967295"/>
          </p:nvPr>
        </p:nvSpPr>
        <p:spPr>
          <a:xfrm>
            <a:off x="609600" y="1136650"/>
            <a:ext cx="552450" cy="314325"/>
          </a:xfrm>
          <a:prstGeom prst="rect">
            <a:avLst/>
          </a:prstGeom>
        </p:spPr>
        <p:txBody>
          <a:bodyPr vert="horz" wrap="square" lIns="0" tIns="7316" rIns="0" bIns="0" rtlCol="0">
            <a:spAutoFit/>
          </a:bodyPr>
          <a:lstStyle/>
          <a:p>
            <a:pPr marL="7701">
              <a:spcBef>
                <a:spcPts val="58"/>
              </a:spcBef>
            </a:pPr>
            <a:r>
              <a:rPr sz="2001" spc="-12" dirty="0"/>
              <a:t>W</a:t>
            </a:r>
            <a:r>
              <a:rPr sz="2001" spc="-36" dirty="0"/>
              <a:t>hy</a:t>
            </a:r>
            <a:endParaRPr sz="2001" dirty="0"/>
          </a:p>
        </p:txBody>
      </p:sp>
      <p:sp>
        <p:nvSpPr>
          <p:cNvPr id="10" name="object 10"/>
          <p:cNvSpPr txBox="1"/>
          <p:nvPr/>
        </p:nvSpPr>
        <p:spPr>
          <a:xfrm>
            <a:off x="4333790" y="1136325"/>
            <a:ext cx="690036" cy="315292"/>
          </a:xfrm>
          <a:prstGeom prst="rect">
            <a:avLst/>
          </a:prstGeom>
        </p:spPr>
        <p:txBody>
          <a:bodyPr vert="horz" wrap="square" lIns="0" tIns="7316" rIns="0" bIns="0" rtlCol="0">
            <a:spAutoFit/>
          </a:bodyPr>
          <a:lstStyle/>
          <a:p>
            <a:pPr marL="7701" defTabSz="554492">
              <a:spcBef>
                <a:spcPts val="58"/>
              </a:spcBef>
            </a:pPr>
            <a:r>
              <a:rPr sz="2001" b="1" spc="-12">
                <a:solidFill>
                  <a:srgbClr val="09091C"/>
                </a:solidFill>
                <a:latin typeface="Slalom Sans Bold"/>
                <a:cs typeface="Slalom Sans Bold"/>
              </a:rPr>
              <a:t>W</a:t>
            </a:r>
            <a:r>
              <a:rPr sz="2001" b="1" spc="-3">
                <a:solidFill>
                  <a:srgbClr val="09091C"/>
                </a:solidFill>
                <a:latin typeface="Slalom Sans Bold"/>
                <a:cs typeface="Slalom Sans Bold"/>
              </a:rPr>
              <a:t>hat</a:t>
            </a:r>
            <a:endParaRPr sz="2001">
              <a:solidFill>
                <a:srgbClr val="1E1E1E"/>
              </a:solidFill>
              <a:latin typeface="Slalom Sans"/>
              <a:cs typeface="Slalom Sans"/>
            </a:endParaRPr>
          </a:p>
        </p:txBody>
      </p:sp>
      <p:sp>
        <p:nvSpPr>
          <p:cNvPr id="11" name="object 11"/>
          <p:cNvSpPr txBox="1"/>
          <p:nvPr/>
        </p:nvSpPr>
        <p:spPr>
          <a:xfrm>
            <a:off x="8065296" y="1136325"/>
            <a:ext cx="631891" cy="315292"/>
          </a:xfrm>
          <a:prstGeom prst="rect">
            <a:avLst/>
          </a:prstGeom>
        </p:spPr>
        <p:txBody>
          <a:bodyPr vert="horz" wrap="square" lIns="0" tIns="7316" rIns="0" bIns="0" rtlCol="0">
            <a:spAutoFit/>
          </a:bodyPr>
          <a:lstStyle/>
          <a:p>
            <a:pPr marL="7701" defTabSz="554492">
              <a:spcBef>
                <a:spcPts val="58"/>
              </a:spcBef>
            </a:pPr>
            <a:r>
              <a:rPr sz="2001" b="1" spc="-58">
                <a:solidFill>
                  <a:srgbClr val="09091C"/>
                </a:solidFill>
                <a:latin typeface="Slalom Sans Bold"/>
                <a:cs typeface="Slalom Sans Bold"/>
              </a:rPr>
              <a:t>W</a:t>
            </a:r>
            <a:r>
              <a:rPr sz="2001" b="1" spc="-42">
                <a:solidFill>
                  <a:srgbClr val="09091C"/>
                </a:solidFill>
                <a:latin typeface="Slalom Sans Bold"/>
                <a:cs typeface="Slalom Sans Bold"/>
              </a:rPr>
              <a:t>o</a:t>
            </a:r>
            <a:r>
              <a:rPr sz="2001" b="1" spc="-3">
                <a:solidFill>
                  <a:srgbClr val="09091C"/>
                </a:solidFill>
                <a:latin typeface="Slalom Sans Bold"/>
                <a:cs typeface="Slalom Sans Bold"/>
              </a:rPr>
              <a:t>w</a:t>
            </a:r>
            <a:endParaRPr sz="2001">
              <a:solidFill>
                <a:srgbClr val="1E1E1E"/>
              </a:solidFill>
              <a:latin typeface="Slalom Sans"/>
              <a:cs typeface="Slalom Sans"/>
            </a:endParaRPr>
          </a:p>
        </p:txBody>
      </p:sp>
      <p:sp>
        <p:nvSpPr>
          <p:cNvPr id="15" name="Slide Number Placeholder 3">
            <a:extLst>
              <a:ext uri="{FF2B5EF4-FFF2-40B4-BE49-F238E27FC236}">
                <a16:creationId xmlns:a16="http://schemas.microsoft.com/office/drawing/2014/main" id="{C19518E2-0C5B-1B4C-BB0C-B8113CADD233}"/>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6" name="Footer Placeholder 1">
            <a:extLst>
              <a:ext uri="{FF2B5EF4-FFF2-40B4-BE49-F238E27FC236}">
                <a16:creationId xmlns:a16="http://schemas.microsoft.com/office/drawing/2014/main" id="{D913E85F-2737-7243-A96F-E263A6218A7E}"/>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Slalom 2021">
      <a:dk1>
        <a:srgbClr val="1E1E1E"/>
      </a:dk1>
      <a:lt1>
        <a:srgbClr val="FFFFFF"/>
      </a:lt1>
      <a:dk2>
        <a:srgbClr val="767676"/>
      </a:dk2>
      <a:lt2>
        <a:srgbClr val="F9F9F9"/>
      </a:lt2>
      <a:accent1>
        <a:srgbClr val="0C62FB"/>
      </a:accent1>
      <a:accent2>
        <a:srgbClr val="09091C"/>
      </a:accent2>
      <a:accent3>
        <a:srgbClr val="9B9B9B"/>
      </a:accent3>
      <a:accent4>
        <a:srgbClr val="DBDBDB"/>
      </a:accent4>
      <a:accent5>
        <a:srgbClr val="BEF2FF"/>
      </a:accent5>
      <a:accent6>
        <a:srgbClr val="1BE1F2"/>
      </a:accent6>
      <a:hlink>
        <a:srgbClr val="FEFCFB"/>
      </a:hlink>
      <a:folHlink>
        <a:srgbClr val="D9DDDD"/>
      </a:folHlink>
    </a:clrScheme>
    <a:fontScheme name="Slalom Build fonts">
      <a:majorFont>
        <a:latin typeface="Slalom Sans Bold"/>
        <a:ea typeface=""/>
        <a:cs typeface=""/>
      </a:majorFont>
      <a:minorFont>
        <a:latin typeface="Slalom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lIns="182880" tIns="182880" rIns="91440" rtlCol="0" anchor="t"/>
      <a:lstStyle>
        <a:defPPr>
          <a:defRPr dirty="0" err="1" smtClean="0">
            <a:solidFill>
              <a:schemeClr val="accent2"/>
            </a:solidFill>
            <a:latin typeface="Slalom Sans Light" panose="00000400000000000000" pitchFamily="50"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tlCol="0">
        <a:noAutofit/>
      </a:bodyPr>
      <a:lstStyle>
        <a:defPPr>
          <a:defRPr sz="1600" dirty="0" err="1" smtClean="0">
            <a:latin typeface="Slalom Sans Light" panose="00000400000000000000" pitchFamily="50" charset="0"/>
          </a:defRPr>
        </a:defPPr>
      </a:lstStyle>
    </a:txDef>
  </a:objectDefaults>
  <a:extraClrSchemeLst/>
  <a:extLst>
    <a:ext uri="{05A4C25C-085E-4340-85A3-A5531E510DB2}">
      <thm15:themeFamily xmlns:thm15="http://schemas.microsoft.com/office/thememl/2012/main" name="Slalom_Build_Slalom_Sans_template_210419.pptx" id="{ED2BF4B3-9582-4EB9-9419-29486D1A4993}" vid="{28CB02EB-984F-4969-9D03-4A56381ECD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06D8940D7E474C81206741DFF1A187" ma:contentTypeVersion="2" ma:contentTypeDescription="Create a new document." ma:contentTypeScope="" ma:versionID="4a7cea56504639e33412c5f5b9fc44f5">
  <xsd:schema xmlns:xsd="http://www.w3.org/2001/XMLSchema" xmlns:xs="http://www.w3.org/2001/XMLSchema" xmlns:p="http://schemas.microsoft.com/office/2006/metadata/properties" xmlns:ns2="688f81b3-add1-4848-9903-9e79280bdbc2" targetNamespace="http://schemas.microsoft.com/office/2006/metadata/properties" ma:root="true" ma:fieldsID="fca95ec89f486fa20a116f523121f4f8" ns2:_="">
    <xsd:import namespace="688f81b3-add1-4848-9903-9e79280bdbc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8f81b3-add1-4848-9903-9e79280bdb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5B7BB3-E76E-4AF0-925F-98C0CCE54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8f81b3-add1-4848-9903-9e79280bdb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29816E-A34A-478F-BB60-AA115C97BCCA}">
  <ds:schemaRefs>
    <ds:schemaRef ds:uri="http://schemas.microsoft.com/sharepoint/v3/contenttype/forms"/>
  </ds:schemaRefs>
</ds:datastoreItem>
</file>

<file path=customXml/itemProps3.xml><?xml version="1.0" encoding="utf-8"?>
<ds:datastoreItem xmlns:ds="http://schemas.openxmlformats.org/officeDocument/2006/customXml" ds:itemID="{FE7B5F0C-13AD-49D2-9545-53DD10300E5D}">
  <ds:schemaRefs>
    <ds:schemaRef ds:uri="http://purl.org/dc/dcmitype/"/>
    <ds:schemaRef ds:uri="http://schemas.microsoft.com/office/2006/documentManagement/types"/>
    <ds:schemaRef ds:uri="http://www.w3.org/XML/1998/namespace"/>
    <ds:schemaRef ds:uri="688f81b3-add1-4848-9903-9e79280bdbc2"/>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206</TotalTime>
  <Words>1181</Words>
  <Application>Microsoft Macintosh PowerPoint</Application>
  <PresentationFormat>Widescreen</PresentationFormat>
  <Paragraphs>107</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Slalom Sans Light</vt:lpstr>
      <vt:lpstr>SlalomSans-Light</vt:lpstr>
      <vt:lpstr>Arial</vt:lpstr>
      <vt:lpstr>Slalom Sans</vt:lpstr>
      <vt:lpstr>Slalom Sans Bold</vt:lpstr>
      <vt:lpstr>Office Theme</vt:lpstr>
      <vt:lpstr>PowerPoint Presentation</vt:lpstr>
      <vt:lpstr>PowerPoint Presentation</vt:lpstr>
      <vt:lpstr>PowerPoint Presentation</vt:lpstr>
      <vt:lpstr>PowerPoint Presentation</vt:lpstr>
      <vt:lpstr>PowerPoint Presentation</vt:lpstr>
      <vt:lpstr>At a glance</vt:lpstr>
      <vt:lpstr>PowerPoint Presentation</vt:lpstr>
      <vt:lpstr>PowerPoint Presentation</vt:lpstr>
      <vt:lpstr>Why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Rehmat Kang</dc:creator>
  <cp:lastModifiedBy>Rehmat Kang</cp:lastModifiedBy>
  <cp:revision>5</cp:revision>
  <dcterms:created xsi:type="dcterms:W3CDTF">2021-11-09T16:15:56Z</dcterms:created>
  <dcterms:modified xsi:type="dcterms:W3CDTF">2021-11-09T19:52:28Z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0x0101002106D8940D7E474C81206741DFF1A187</vt:lpwstr>
  </property>
</Properties>
</file>