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3"/>
  </p:notesMasterIdLst>
  <p:sldIdLst>
    <p:sldId id="397" r:id="rId5"/>
    <p:sldId id="377" r:id="rId6"/>
    <p:sldId id="330" r:id="rId7"/>
    <p:sldId id="259" r:id="rId8"/>
    <p:sldId id="413" r:id="rId9"/>
    <p:sldId id="414" r:id="rId10"/>
    <p:sldId id="404" r:id="rId11"/>
    <p:sldId id="325" r:id="rId12"/>
  </p:sldIdLst>
  <p:sldSz cx="12192000" cy="6858000"/>
  <p:notesSz cx="6858000" cy="9144000"/>
  <p:embeddedFontLst>
    <p:embeddedFont>
      <p:font typeface="Slalom Sans" pitchFamily="2" charset="77"/>
      <p:regular r:id="rId14"/>
    </p:embeddedFont>
    <p:embeddedFont>
      <p:font typeface="Slalom Sans Bold" pitchFamily="2" charset="77"/>
      <p:bold r:id="rId15"/>
    </p:embeddedFont>
    <p:embeddedFont>
      <p:font typeface="Slalom Sans Light" pitchFamily="2" charset="77"/>
      <p:regular r:id="rId16"/>
    </p:embeddedFont>
    <p:embeddedFont>
      <p:font typeface="SlalomSans-Light" pitchFamily="2" charset="77"/>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W TO USE" id="{32560B7E-5C9A-4B6D-A024-DB7C70BA23CC}">
          <p14:sldIdLst>
            <p14:sldId id="397"/>
            <p14:sldId id="377"/>
            <p14:sldId id="330"/>
          </p14:sldIdLst>
        </p14:section>
        <p14:section name="COVERS" id="{1BB7E2BE-67E5-48CC-9974-9D1BC5B763E5}">
          <p14:sldIdLst>
            <p14:sldId id="259"/>
          </p14:sldIdLst>
        </p14:section>
        <p14:section name="STORYTELLING" id="{EB16EDCE-63FD-0546-98F3-48B21C71AB9B}">
          <p14:sldIdLst>
            <p14:sldId id="413"/>
            <p14:sldId id="414"/>
          </p14:sldIdLst>
        </p14:section>
        <p14:section name="CLOSING &amp; COPYRIGHTS" id="{B73D0EDE-9D48-654E-9C22-DAE3E8CEC626}">
          <p14:sldIdLst>
            <p14:sldId id="404"/>
          </p14:sldIdLst>
        </p14:section>
        <p14:section name="ICONS" id="{22C9D341-AA1F-4191-80BF-E4C8BA6DA5CA}">
          <p14:sldIdLst>
            <p14:sldId id="325"/>
          </p14:sldIdLst>
        </p14:section>
        <p14:section name="LOGO LOCKUPS" id="{FAE0B10F-74B7-5C46-86B4-6E7AF599FB31}">
          <p14:sldIdLst/>
        </p14:section>
      </p14:sectionLst>
    </p:ext>
    <p:ext uri="{EFAFB233-063F-42B5-8137-9DF3F51BA10A}">
      <p15:sldGuideLst xmlns:p15="http://schemas.microsoft.com/office/powerpoint/2012/main">
        <p15:guide id="3" orient="horz" pos="2112" userDrawn="1">
          <p15:clr>
            <a:srgbClr val="A4A3A4"/>
          </p15:clr>
        </p15:guide>
        <p15:guide id="4"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lly Knutson" initials="MK" lastIdx="2" clrIdx="0">
    <p:extLst>
      <p:ext uri="{19B8F6BF-5375-455C-9EA6-DF929625EA0E}">
        <p15:presenceInfo xmlns:p15="http://schemas.microsoft.com/office/powerpoint/2012/main" userId="S::molly.knutson@slalom.com::a70fdf9a-906a-4588-ae45-1e9dae09af34" providerId="AD"/>
      </p:ext>
    </p:extLst>
  </p:cmAuthor>
  <p:cmAuthor id="2" name="Kerry Rosellini" initials="KR" lastIdx="33" clrIdx="1">
    <p:extLst>
      <p:ext uri="{19B8F6BF-5375-455C-9EA6-DF929625EA0E}">
        <p15:presenceInfo xmlns:p15="http://schemas.microsoft.com/office/powerpoint/2012/main" userId="S::kerry.rosellini@slalom.com::1109f01c-a9ef-46b6-b2d9-ea5eb1dad21e" providerId="AD"/>
      </p:ext>
    </p:extLst>
  </p:cmAuthor>
  <p:cmAuthor id="3" name="Evan Dull" initials="ED" lastIdx="3" clrIdx="2">
    <p:extLst>
      <p:ext uri="{19B8F6BF-5375-455C-9EA6-DF929625EA0E}">
        <p15:presenceInfo xmlns:p15="http://schemas.microsoft.com/office/powerpoint/2012/main" userId="S::evan.dull@slalom.com::2abcf3d6-83c5-4483-a2e5-01ef6fcc0dc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9B9B"/>
    <a:srgbClr val="EB4536"/>
    <a:srgbClr val="C61F36"/>
    <a:srgbClr val="E0DDD9"/>
    <a:srgbClr val="09091C"/>
    <a:srgbClr val="1BE1F2"/>
    <a:srgbClr val="ECECEC"/>
    <a:srgbClr val="7098A4"/>
    <a:srgbClr val="EB9027"/>
    <a:srgbClr val="E97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436"/>
    <p:restoredTop sz="96041"/>
  </p:normalViewPr>
  <p:slideViewPr>
    <p:cSldViewPr snapToGrid="0">
      <p:cViewPr varScale="1">
        <p:scale>
          <a:sx n="113" d="100"/>
          <a:sy n="113" d="100"/>
        </p:scale>
        <p:origin x="176" y="504"/>
      </p:cViewPr>
      <p:guideLst>
        <p:guide orient="horz" pos="2112"/>
        <p:guide pos="381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Slalom Sans Light" pitchFamily="2" charset="77"/>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Slalom Sans Light" pitchFamily="2" charset="77"/>
              </a:defRPr>
            </a:lvl1pPr>
          </a:lstStyle>
          <a:p>
            <a:fld id="{8F5E64C8-9D9E-4CF5-AA89-8B029B5028BE}" type="datetimeFigureOut">
              <a:rPr lang="en-GB" smtClean="0"/>
              <a:pPr/>
              <a:t>10/11/2021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Slalom Sans Light" pitchFamily="2" charset="77"/>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Slalom Sans Light" pitchFamily="2" charset="77"/>
              </a:defRPr>
            </a:lvl1pPr>
          </a:lstStyle>
          <a:p>
            <a:fld id="{C808EFC2-4632-4E01-92E9-1642575513B6}" type="slidenum">
              <a:rPr lang="en-GB" smtClean="0"/>
              <a:pPr/>
              <a:t>‹#›</a:t>
            </a:fld>
            <a:endParaRPr lang="en-GB" dirty="0"/>
          </a:p>
        </p:txBody>
      </p:sp>
    </p:spTree>
    <p:extLst>
      <p:ext uri="{BB962C8B-B14F-4D97-AF65-F5344CB8AC3E}">
        <p14:creationId xmlns:p14="http://schemas.microsoft.com/office/powerpoint/2010/main" val="239820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Slalom Sans Light" pitchFamily="2" charset="77"/>
        <a:ea typeface="+mn-ea"/>
        <a:cs typeface="+mn-cs"/>
      </a:defRPr>
    </a:lvl1pPr>
    <a:lvl2pPr marL="457200" algn="l" defTabSz="914400" rtl="0" eaLnBrk="1" latinLnBrk="0" hangingPunct="1">
      <a:defRPr sz="1200" b="0" i="0" kern="1200">
        <a:solidFill>
          <a:schemeClr val="tx1"/>
        </a:solidFill>
        <a:latin typeface="Slalom Sans Light" pitchFamily="2" charset="77"/>
        <a:ea typeface="+mn-ea"/>
        <a:cs typeface="+mn-cs"/>
      </a:defRPr>
    </a:lvl2pPr>
    <a:lvl3pPr marL="914400" algn="l" defTabSz="914400" rtl="0" eaLnBrk="1" latinLnBrk="0" hangingPunct="1">
      <a:defRPr sz="1200" b="0" i="0" kern="1200">
        <a:solidFill>
          <a:schemeClr val="tx1"/>
        </a:solidFill>
        <a:latin typeface="Slalom Sans Light" pitchFamily="2" charset="77"/>
        <a:ea typeface="+mn-ea"/>
        <a:cs typeface="+mn-cs"/>
      </a:defRPr>
    </a:lvl3pPr>
    <a:lvl4pPr marL="1371600" algn="l" defTabSz="914400" rtl="0" eaLnBrk="1" latinLnBrk="0" hangingPunct="1">
      <a:defRPr sz="1200" b="0" i="0" kern="1200">
        <a:solidFill>
          <a:schemeClr val="tx1"/>
        </a:solidFill>
        <a:latin typeface="Slalom Sans Light" pitchFamily="2" charset="77"/>
        <a:ea typeface="+mn-ea"/>
        <a:cs typeface="+mn-cs"/>
      </a:defRPr>
    </a:lvl4pPr>
    <a:lvl5pPr marL="1828800" algn="l" defTabSz="914400" rtl="0" eaLnBrk="1" latinLnBrk="0" hangingPunct="1">
      <a:defRPr sz="1200" b="0" i="0" kern="1200">
        <a:solidFill>
          <a:schemeClr val="tx1"/>
        </a:solidFill>
        <a:latin typeface="Slalom Sans Light"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08EFC2-4632-4E01-92E9-1642575513B6}" type="slidenum">
              <a:rPr lang="en-GB" smtClean="0"/>
              <a:t>2</a:t>
            </a:fld>
            <a:endParaRPr lang="en-GB"/>
          </a:p>
        </p:txBody>
      </p:sp>
    </p:spTree>
    <p:extLst>
      <p:ext uri="{BB962C8B-B14F-4D97-AF65-F5344CB8AC3E}">
        <p14:creationId xmlns:p14="http://schemas.microsoft.com/office/powerpoint/2010/main" val="68062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08EFC2-4632-4E01-92E9-1642575513B6}" type="slidenum">
              <a:rPr lang="en-GB" smtClean="0"/>
              <a:t>3</a:t>
            </a:fld>
            <a:endParaRPr lang="en-GB"/>
          </a:p>
        </p:txBody>
      </p:sp>
    </p:spTree>
    <p:extLst>
      <p:ext uri="{BB962C8B-B14F-4D97-AF65-F5344CB8AC3E}">
        <p14:creationId xmlns:p14="http://schemas.microsoft.com/office/powerpoint/2010/main" val="3573956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light gray backgroun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7EE005-9238-4EDB-8632-E512DDF58CAA}" type="datetime1">
              <a:rPr lang="en-GB" smtClean="0"/>
              <a:t>10/11/2021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dirty="0"/>
              <a:t>©2021 Slalom, LLC CONFIDENTIAL &amp; PROPRIETARY</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64009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third right ">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7151977" y="0"/>
            <a:ext cx="5040023"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
        <p:nvSpPr>
          <p:cNvPr id="2" name="Date Placeholder 1"/>
          <p:cNvSpPr>
            <a:spLocks noGrp="1"/>
          </p:cNvSpPr>
          <p:nvPr>
            <p:ph type="dt" sz="half" idx="10"/>
          </p:nvPr>
        </p:nvSpPr>
        <p:spPr/>
        <p:txBody>
          <a:bodyPr/>
          <a:lstStyle/>
          <a:p>
            <a:fld id="{4552F92F-1A4C-4811-A2F0-0FC9FC2DF3E9}" type="datetime1">
              <a:rPr lang="en-GB" smtClean="0"/>
              <a:t>10/11/2021</a:t>
            </a:fld>
            <a:endParaRPr lang="en-GB"/>
          </a:p>
        </p:txBody>
      </p:sp>
      <p:sp>
        <p:nvSpPr>
          <p:cNvPr id="3" name="Footer Placeholder 2"/>
          <p:cNvSpPr>
            <a:spLocks noGrp="1"/>
          </p:cNvSpPr>
          <p:nvPr>
            <p:ph type="ftr" sz="quarter" idx="11"/>
          </p:nvPr>
        </p:nvSpPr>
        <p:spPr>
          <a:xfrm>
            <a:off x="609600" y="6330689"/>
            <a:ext cx="3937000" cy="365125"/>
          </a:xfrm>
        </p:spPr>
        <p:txBody>
          <a:bodyPr/>
          <a:lstStyle/>
          <a:p>
            <a:r>
              <a:rPr lang="en-US"/>
              <a:t>© SLALOM. ALL RIGHTS RESERVED. PROPRIETARY AND CONFIDENTIAL.</a:t>
            </a:r>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61268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fourth lef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10/11/2021</a:t>
            </a:fld>
            <a:endParaRPr lang="en-GB"/>
          </a:p>
        </p:txBody>
      </p:sp>
      <p:sp>
        <p:nvSpPr>
          <p:cNvPr id="3" name="Footer Placeholder 2"/>
          <p:cNvSpPr>
            <a:spLocks noGrp="1"/>
          </p:cNvSpPr>
          <p:nvPr>
            <p:ph type="ftr" sz="quarter" idx="11"/>
          </p:nvPr>
        </p:nvSpPr>
        <p:spPr>
          <a:xfrm>
            <a:off x="609600" y="6330689"/>
            <a:ext cx="2247900" cy="365125"/>
          </a:xfrm>
        </p:spPr>
        <p:txBody>
          <a:bodyPr/>
          <a:lstStyle/>
          <a:p>
            <a:endParaRPr lang="en-GB"/>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0" y="0"/>
            <a:ext cx="3765898"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2465825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EF39B3-04F5-42A6-A55F-73F9A76E46F8}" type="datetime1">
              <a:rPr lang="en-GB" smtClean="0"/>
              <a:t>10/11/2021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7" name="Picture Placeholder 6"/>
          <p:cNvSpPr>
            <a:spLocks noGrp="1"/>
          </p:cNvSpPr>
          <p:nvPr>
            <p:ph type="pic" sz="quarter" idx="13" hasCustomPrompt="1"/>
          </p:nvPr>
        </p:nvSpPr>
        <p:spPr>
          <a:xfrm>
            <a:off x="0" y="0"/>
            <a:ext cx="12192000" cy="6858000"/>
          </a:xfrm>
          <a:solidFill>
            <a:schemeClr val="accent4">
              <a:lumMod val="50000"/>
            </a:schemeClr>
          </a:solidFill>
        </p:spPr>
        <p:txBody>
          <a:bodyPr vert="horz" lIns="91440" tIns="45720" rIns="91440" bIns="2560320" rtlCol="0" anchor="ctr">
            <a:normAutofit/>
          </a:bodyPr>
          <a:lstStyle>
            <a:lvl1pPr marL="0" indent="0" algn="l">
              <a:lnSpc>
                <a:spcPct val="100000"/>
              </a:lnSpc>
              <a:spcBef>
                <a:spcPts val="0"/>
              </a:spcBef>
              <a:buNone/>
              <a:defRPr lang="en-GB" sz="1800" b="1" baseline="0">
                <a:solidFill>
                  <a:schemeClr val="bg2"/>
                </a:solidFill>
              </a:defRPr>
            </a:lvl1pPr>
          </a:lstStyle>
          <a:p>
            <a:pPr marL="228600" lvl="0" indent="-228600" algn="ctr"/>
            <a:r>
              <a:rPr lang="en-US"/>
              <a:t>Click to insert photo</a:t>
            </a:r>
            <a:endParaRPr lang="en-GB"/>
          </a:p>
        </p:txBody>
      </p:sp>
    </p:spTree>
    <p:extLst>
      <p:ext uri="{BB962C8B-B14F-4D97-AF65-F5344CB8AC3E}">
        <p14:creationId xmlns:p14="http://schemas.microsoft.com/office/powerpoint/2010/main" val="113984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ient Logo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80DA58-BC13-FD45-AC38-4C7561C7DE96}"/>
              </a:ext>
            </a:extLst>
          </p:cNvPr>
          <p:cNvSpPr>
            <a:spLocks noGrp="1"/>
          </p:cNvSpPr>
          <p:nvPr>
            <p:ph type="dt" sz="half" idx="10"/>
          </p:nvPr>
        </p:nvSpPr>
        <p:spPr/>
        <p:txBody>
          <a:bodyPr/>
          <a:lstStyle/>
          <a:p>
            <a:fld id="{F6EF39B3-04F5-42A6-A55F-73F9A76E46F8}" type="datetime1">
              <a:rPr lang="en-GB" smtClean="0"/>
              <a:t>10/11/2021</a:t>
            </a:fld>
            <a:endParaRPr lang="en-GB"/>
          </a:p>
        </p:txBody>
      </p:sp>
      <p:sp>
        <p:nvSpPr>
          <p:cNvPr id="4" name="Footer Placeholder 3">
            <a:extLst>
              <a:ext uri="{FF2B5EF4-FFF2-40B4-BE49-F238E27FC236}">
                <a16:creationId xmlns:a16="http://schemas.microsoft.com/office/drawing/2014/main" id="{D6CA8789-ECA5-154D-A5A3-C1959585729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9D6051F-C00B-EE4A-BCE9-17B6D83BE71F}"/>
              </a:ext>
            </a:extLst>
          </p:cNvPr>
          <p:cNvSpPr>
            <a:spLocks noGrp="1"/>
          </p:cNvSpPr>
          <p:nvPr>
            <p:ph type="sldNum" sz="quarter" idx="12"/>
          </p:nvPr>
        </p:nvSpPr>
        <p:spPr/>
        <p:txBody>
          <a:bodyPr/>
          <a:lstStyle/>
          <a:p>
            <a:fld id="{D89D76C3-A5A9-4168-BE2E-6A3D1757D92E}" type="slidenum">
              <a:rPr lang="en-GB" smtClean="0"/>
              <a:pPr/>
              <a:t>‹#›</a:t>
            </a:fld>
            <a:endParaRPr lang="en-GB"/>
          </a:p>
        </p:txBody>
      </p:sp>
      <p:sp>
        <p:nvSpPr>
          <p:cNvPr id="8" name="Picture Placeholder 7">
            <a:extLst>
              <a:ext uri="{FF2B5EF4-FFF2-40B4-BE49-F238E27FC236}">
                <a16:creationId xmlns:a16="http://schemas.microsoft.com/office/drawing/2014/main" id="{88151BDA-5372-B543-B3DF-751015BC736B}"/>
              </a:ext>
            </a:extLst>
          </p:cNvPr>
          <p:cNvSpPr>
            <a:spLocks noGrp="1"/>
          </p:cNvSpPr>
          <p:nvPr>
            <p:ph type="pic" sz="quarter" idx="13" hasCustomPrompt="1"/>
          </p:nvPr>
        </p:nvSpPr>
        <p:spPr>
          <a:xfrm>
            <a:off x="6221875" y="1075079"/>
            <a:ext cx="1341437" cy="765294"/>
          </a:xfrm>
          <a:noFill/>
        </p:spPr>
        <p:txBody>
          <a:bodyPr anchor="ctr"/>
          <a:lstStyle>
            <a:lvl1pPr marL="0" indent="0" algn="ctr">
              <a:buNone/>
              <a:defRPr/>
            </a:lvl1pPr>
          </a:lstStyle>
          <a:p>
            <a:r>
              <a:rPr lang="en-US"/>
              <a:t>Client Logo</a:t>
            </a:r>
          </a:p>
        </p:txBody>
      </p:sp>
      <p:sp>
        <p:nvSpPr>
          <p:cNvPr id="9" name="Picture Placeholder 7">
            <a:extLst>
              <a:ext uri="{FF2B5EF4-FFF2-40B4-BE49-F238E27FC236}">
                <a16:creationId xmlns:a16="http://schemas.microsoft.com/office/drawing/2014/main" id="{73823703-1C8A-9443-A8BB-5CAA5AFA6181}"/>
              </a:ext>
            </a:extLst>
          </p:cNvPr>
          <p:cNvSpPr>
            <a:spLocks noGrp="1"/>
          </p:cNvSpPr>
          <p:nvPr>
            <p:ph type="pic" sz="quarter" idx="14" hasCustomPrompt="1"/>
          </p:nvPr>
        </p:nvSpPr>
        <p:spPr>
          <a:xfrm>
            <a:off x="8229911" y="1075079"/>
            <a:ext cx="1341437" cy="765294"/>
          </a:xfrm>
          <a:noFill/>
        </p:spPr>
        <p:txBody>
          <a:bodyPr anchor="ctr"/>
          <a:lstStyle>
            <a:lvl1pPr marL="0" indent="0" algn="ctr">
              <a:buNone/>
              <a:defRPr/>
            </a:lvl1pPr>
          </a:lstStyle>
          <a:p>
            <a:r>
              <a:rPr lang="en-US"/>
              <a:t>Client Logo</a:t>
            </a:r>
          </a:p>
        </p:txBody>
      </p:sp>
      <p:sp>
        <p:nvSpPr>
          <p:cNvPr id="10" name="Picture Placeholder 7">
            <a:extLst>
              <a:ext uri="{FF2B5EF4-FFF2-40B4-BE49-F238E27FC236}">
                <a16:creationId xmlns:a16="http://schemas.microsoft.com/office/drawing/2014/main" id="{0A5404B8-CDC3-0049-A387-A11C26176E0C}"/>
              </a:ext>
            </a:extLst>
          </p:cNvPr>
          <p:cNvSpPr>
            <a:spLocks noGrp="1"/>
          </p:cNvSpPr>
          <p:nvPr>
            <p:ph type="pic" sz="quarter" idx="15" hasCustomPrompt="1"/>
          </p:nvPr>
        </p:nvSpPr>
        <p:spPr>
          <a:xfrm>
            <a:off x="10237946" y="1075079"/>
            <a:ext cx="1341437" cy="765294"/>
          </a:xfrm>
          <a:noFill/>
        </p:spPr>
        <p:txBody>
          <a:bodyPr anchor="ctr"/>
          <a:lstStyle>
            <a:lvl1pPr marL="0" indent="0" algn="ctr">
              <a:buNone/>
              <a:defRPr/>
            </a:lvl1pPr>
          </a:lstStyle>
          <a:p>
            <a:r>
              <a:rPr lang="en-US"/>
              <a:t>Client Logo</a:t>
            </a:r>
          </a:p>
        </p:txBody>
      </p:sp>
      <p:sp>
        <p:nvSpPr>
          <p:cNvPr id="11" name="Picture Placeholder 7">
            <a:extLst>
              <a:ext uri="{FF2B5EF4-FFF2-40B4-BE49-F238E27FC236}">
                <a16:creationId xmlns:a16="http://schemas.microsoft.com/office/drawing/2014/main" id="{F2F6CDDE-F371-034D-92D5-2C1CEDC7BFAB}"/>
              </a:ext>
            </a:extLst>
          </p:cNvPr>
          <p:cNvSpPr>
            <a:spLocks noGrp="1"/>
          </p:cNvSpPr>
          <p:nvPr>
            <p:ph type="pic" sz="quarter" idx="16" hasCustomPrompt="1"/>
          </p:nvPr>
        </p:nvSpPr>
        <p:spPr>
          <a:xfrm>
            <a:off x="6221875" y="2151524"/>
            <a:ext cx="1341437" cy="765294"/>
          </a:xfrm>
          <a:noFill/>
        </p:spPr>
        <p:txBody>
          <a:bodyPr anchor="ctr"/>
          <a:lstStyle>
            <a:lvl1pPr marL="0" indent="0" algn="ctr">
              <a:buNone/>
              <a:defRPr/>
            </a:lvl1pPr>
          </a:lstStyle>
          <a:p>
            <a:r>
              <a:rPr lang="en-US"/>
              <a:t>Client Logo</a:t>
            </a:r>
          </a:p>
        </p:txBody>
      </p:sp>
      <p:sp>
        <p:nvSpPr>
          <p:cNvPr id="12" name="Picture Placeholder 7">
            <a:extLst>
              <a:ext uri="{FF2B5EF4-FFF2-40B4-BE49-F238E27FC236}">
                <a16:creationId xmlns:a16="http://schemas.microsoft.com/office/drawing/2014/main" id="{169270F3-415A-A747-A765-D79D84ECCA6E}"/>
              </a:ext>
            </a:extLst>
          </p:cNvPr>
          <p:cNvSpPr>
            <a:spLocks noGrp="1"/>
          </p:cNvSpPr>
          <p:nvPr>
            <p:ph type="pic" sz="quarter" idx="17" hasCustomPrompt="1"/>
          </p:nvPr>
        </p:nvSpPr>
        <p:spPr>
          <a:xfrm>
            <a:off x="8229910" y="2151524"/>
            <a:ext cx="1341437" cy="765294"/>
          </a:xfrm>
          <a:noFill/>
        </p:spPr>
        <p:txBody>
          <a:bodyPr anchor="ctr"/>
          <a:lstStyle>
            <a:lvl1pPr marL="0" indent="0" algn="ctr">
              <a:buNone/>
              <a:defRPr/>
            </a:lvl1pPr>
          </a:lstStyle>
          <a:p>
            <a:r>
              <a:rPr lang="en-US"/>
              <a:t>Client Logo</a:t>
            </a:r>
          </a:p>
        </p:txBody>
      </p:sp>
      <p:sp>
        <p:nvSpPr>
          <p:cNvPr id="13" name="Picture Placeholder 7">
            <a:extLst>
              <a:ext uri="{FF2B5EF4-FFF2-40B4-BE49-F238E27FC236}">
                <a16:creationId xmlns:a16="http://schemas.microsoft.com/office/drawing/2014/main" id="{9A15E3C8-4B29-6E4C-A195-D1A6A2F8CE40}"/>
              </a:ext>
            </a:extLst>
          </p:cNvPr>
          <p:cNvSpPr>
            <a:spLocks noGrp="1"/>
          </p:cNvSpPr>
          <p:nvPr>
            <p:ph type="pic" sz="quarter" idx="18" hasCustomPrompt="1"/>
          </p:nvPr>
        </p:nvSpPr>
        <p:spPr>
          <a:xfrm>
            <a:off x="10237946" y="2151524"/>
            <a:ext cx="1341437" cy="765294"/>
          </a:xfrm>
          <a:noFill/>
        </p:spPr>
        <p:txBody>
          <a:bodyPr anchor="ctr"/>
          <a:lstStyle>
            <a:lvl1pPr marL="0" indent="0" algn="ctr">
              <a:buNone/>
              <a:defRPr/>
            </a:lvl1pPr>
          </a:lstStyle>
          <a:p>
            <a:r>
              <a:rPr lang="en-US"/>
              <a:t>Client Logo</a:t>
            </a:r>
          </a:p>
        </p:txBody>
      </p:sp>
      <p:sp>
        <p:nvSpPr>
          <p:cNvPr id="17" name="Picture Placeholder 7">
            <a:extLst>
              <a:ext uri="{FF2B5EF4-FFF2-40B4-BE49-F238E27FC236}">
                <a16:creationId xmlns:a16="http://schemas.microsoft.com/office/drawing/2014/main" id="{2181E5D8-DA79-7F46-9F57-6B034FF44D80}"/>
              </a:ext>
            </a:extLst>
          </p:cNvPr>
          <p:cNvSpPr>
            <a:spLocks noGrp="1"/>
          </p:cNvSpPr>
          <p:nvPr>
            <p:ph type="pic" sz="quarter" idx="19" hasCustomPrompt="1"/>
          </p:nvPr>
        </p:nvSpPr>
        <p:spPr>
          <a:xfrm>
            <a:off x="6221875" y="3123798"/>
            <a:ext cx="1341437" cy="765294"/>
          </a:xfrm>
          <a:noFill/>
        </p:spPr>
        <p:txBody>
          <a:bodyPr anchor="ctr"/>
          <a:lstStyle>
            <a:lvl1pPr marL="0" indent="0" algn="ctr">
              <a:buNone/>
              <a:defRPr/>
            </a:lvl1pPr>
          </a:lstStyle>
          <a:p>
            <a:r>
              <a:rPr lang="en-US"/>
              <a:t>Client Logo</a:t>
            </a:r>
          </a:p>
        </p:txBody>
      </p:sp>
      <p:sp>
        <p:nvSpPr>
          <p:cNvPr id="18" name="Picture Placeholder 7">
            <a:extLst>
              <a:ext uri="{FF2B5EF4-FFF2-40B4-BE49-F238E27FC236}">
                <a16:creationId xmlns:a16="http://schemas.microsoft.com/office/drawing/2014/main" id="{6445F49E-CE65-4A4D-92A6-C6307BD6DDFF}"/>
              </a:ext>
            </a:extLst>
          </p:cNvPr>
          <p:cNvSpPr>
            <a:spLocks noGrp="1"/>
          </p:cNvSpPr>
          <p:nvPr>
            <p:ph type="pic" sz="quarter" idx="20" hasCustomPrompt="1"/>
          </p:nvPr>
        </p:nvSpPr>
        <p:spPr>
          <a:xfrm>
            <a:off x="8229910" y="3123798"/>
            <a:ext cx="1341437" cy="765294"/>
          </a:xfrm>
          <a:noFill/>
        </p:spPr>
        <p:txBody>
          <a:bodyPr anchor="ctr"/>
          <a:lstStyle>
            <a:lvl1pPr marL="0" indent="0" algn="ctr">
              <a:buNone/>
              <a:defRPr/>
            </a:lvl1pPr>
          </a:lstStyle>
          <a:p>
            <a:r>
              <a:rPr lang="en-US"/>
              <a:t>Client Logo</a:t>
            </a:r>
          </a:p>
        </p:txBody>
      </p:sp>
      <p:sp>
        <p:nvSpPr>
          <p:cNvPr id="19" name="Picture Placeholder 7">
            <a:extLst>
              <a:ext uri="{FF2B5EF4-FFF2-40B4-BE49-F238E27FC236}">
                <a16:creationId xmlns:a16="http://schemas.microsoft.com/office/drawing/2014/main" id="{EEE3F9DB-EB9C-BE4F-823B-531877B81F5E}"/>
              </a:ext>
            </a:extLst>
          </p:cNvPr>
          <p:cNvSpPr>
            <a:spLocks noGrp="1"/>
          </p:cNvSpPr>
          <p:nvPr>
            <p:ph type="pic" sz="quarter" idx="21" hasCustomPrompt="1"/>
          </p:nvPr>
        </p:nvSpPr>
        <p:spPr>
          <a:xfrm>
            <a:off x="10237946" y="3123798"/>
            <a:ext cx="1341437" cy="765294"/>
          </a:xfrm>
          <a:noFill/>
        </p:spPr>
        <p:txBody>
          <a:bodyPr anchor="ctr"/>
          <a:lstStyle>
            <a:lvl1pPr marL="0" indent="0" algn="ctr">
              <a:buNone/>
              <a:defRPr/>
            </a:lvl1pPr>
          </a:lstStyle>
          <a:p>
            <a:r>
              <a:rPr lang="en-US"/>
              <a:t>Client Logo</a:t>
            </a:r>
          </a:p>
        </p:txBody>
      </p:sp>
      <p:sp>
        <p:nvSpPr>
          <p:cNvPr id="20" name="Picture Placeholder 7">
            <a:extLst>
              <a:ext uri="{FF2B5EF4-FFF2-40B4-BE49-F238E27FC236}">
                <a16:creationId xmlns:a16="http://schemas.microsoft.com/office/drawing/2014/main" id="{1F77D564-9108-AB40-8DD3-23D1F6FEE5BF}"/>
              </a:ext>
            </a:extLst>
          </p:cNvPr>
          <p:cNvSpPr>
            <a:spLocks noGrp="1"/>
          </p:cNvSpPr>
          <p:nvPr>
            <p:ph type="pic" sz="quarter" idx="22" hasCustomPrompt="1"/>
          </p:nvPr>
        </p:nvSpPr>
        <p:spPr>
          <a:xfrm>
            <a:off x="6221875" y="4096072"/>
            <a:ext cx="1341437" cy="765294"/>
          </a:xfrm>
          <a:noFill/>
        </p:spPr>
        <p:txBody>
          <a:bodyPr anchor="ctr"/>
          <a:lstStyle>
            <a:lvl1pPr marL="0" indent="0" algn="ctr">
              <a:buNone/>
              <a:defRPr/>
            </a:lvl1pPr>
          </a:lstStyle>
          <a:p>
            <a:r>
              <a:rPr lang="en-US"/>
              <a:t>Client Logo</a:t>
            </a:r>
          </a:p>
        </p:txBody>
      </p:sp>
      <p:sp>
        <p:nvSpPr>
          <p:cNvPr id="21" name="Picture Placeholder 7">
            <a:extLst>
              <a:ext uri="{FF2B5EF4-FFF2-40B4-BE49-F238E27FC236}">
                <a16:creationId xmlns:a16="http://schemas.microsoft.com/office/drawing/2014/main" id="{4D040AF5-EB9A-084C-BDA7-CCD5375FBFD3}"/>
              </a:ext>
            </a:extLst>
          </p:cNvPr>
          <p:cNvSpPr>
            <a:spLocks noGrp="1"/>
          </p:cNvSpPr>
          <p:nvPr>
            <p:ph type="pic" sz="quarter" idx="23" hasCustomPrompt="1"/>
          </p:nvPr>
        </p:nvSpPr>
        <p:spPr>
          <a:xfrm>
            <a:off x="8229910" y="4096072"/>
            <a:ext cx="1341437" cy="765294"/>
          </a:xfrm>
          <a:noFill/>
        </p:spPr>
        <p:txBody>
          <a:bodyPr anchor="ctr"/>
          <a:lstStyle>
            <a:lvl1pPr marL="0" indent="0" algn="ctr">
              <a:buNone/>
              <a:defRPr/>
            </a:lvl1pPr>
          </a:lstStyle>
          <a:p>
            <a:r>
              <a:rPr lang="en-US"/>
              <a:t>Client Logo</a:t>
            </a:r>
          </a:p>
        </p:txBody>
      </p:sp>
      <p:sp>
        <p:nvSpPr>
          <p:cNvPr id="22" name="Picture Placeholder 7">
            <a:extLst>
              <a:ext uri="{FF2B5EF4-FFF2-40B4-BE49-F238E27FC236}">
                <a16:creationId xmlns:a16="http://schemas.microsoft.com/office/drawing/2014/main" id="{E908DD8D-7B9A-A14C-BB7C-594BDD68A245}"/>
              </a:ext>
            </a:extLst>
          </p:cNvPr>
          <p:cNvSpPr>
            <a:spLocks noGrp="1"/>
          </p:cNvSpPr>
          <p:nvPr>
            <p:ph type="pic" sz="quarter" idx="24" hasCustomPrompt="1"/>
          </p:nvPr>
        </p:nvSpPr>
        <p:spPr>
          <a:xfrm>
            <a:off x="10237946" y="4096072"/>
            <a:ext cx="1341437" cy="765294"/>
          </a:xfrm>
          <a:noFill/>
        </p:spPr>
        <p:txBody>
          <a:bodyPr anchor="ctr"/>
          <a:lstStyle>
            <a:lvl1pPr marL="0" indent="0" algn="ctr">
              <a:buNone/>
              <a:defRPr/>
            </a:lvl1pPr>
          </a:lstStyle>
          <a:p>
            <a:r>
              <a:rPr lang="en-US"/>
              <a:t>Client Logo</a:t>
            </a:r>
          </a:p>
        </p:txBody>
      </p:sp>
      <p:sp>
        <p:nvSpPr>
          <p:cNvPr id="23" name="Picture Placeholder 7">
            <a:extLst>
              <a:ext uri="{FF2B5EF4-FFF2-40B4-BE49-F238E27FC236}">
                <a16:creationId xmlns:a16="http://schemas.microsoft.com/office/drawing/2014/main" id="{0848EB05-1277-4241-9AC1-B019C297564A}"/>
              </a:ext>
            </a:extLst>
          </p:cNvPr>
          <p:cNvSpPr>
            <a:spLocks noGrp="1"/>
          </p:cNvSpPr>
          <p:nvPr>
            <p:ph type="pic" sz="quarter" idx="25" hasCustomPrompt="1"/>
          </p:nvPr>
        </p:nvSpPr>
        <p:spPr>
          <a:xfrm>
            <a:off x="6221875" y="5114644"/>
            <a:ext cx="1341437" cy="765294"/>
          </a:xfrm>
          <a:noFill/>
        </p:spPr>
        <p:txBody>
          <a:bodyPr anchor="ctr"/>
          <a:lstStyle>
            <a:lvl1pPr marL="0" indent="0" algn="ctr">
              <a:buNone/>
              <a:defRPr/>
            </a:lvl1pPr>
          </a:lstStyle>
          <a:p>
            <a:r>
              <a:rPr lang="en-US"/>
              <a:t>Client Logo</a:t>
            </a:r>
          </a:p>
        </p:txBody>
      </p:sp>
      <p:sp>
        <p:nvSpPr>
          <p:cNvPr id="24" name="Picture Placeholder 7">
            <a:extLst>
              <a:ext uri="{FF2B5EF4-FFF2-40B4-BE49-F238E27FC236}">
                <a16:creationId xmlns:a16="http://schemas.microsoft.com/office/drawing/2014/main" id="{E310FA1B-E0C8-E84F-AC76-8CE15783E245}"/>
              </a:ext>
            </a:extLst>
          </p:cNvPr>
          <p:cNvSpPr>
            <a:spLocks noGrp="1"/>
          </p:cNvSpPr>
          <p:nvPr>
            <p:ph type="pic" sz="quarter" idx="26" hasCustomPrompt="1"/>
          </p:nvPr>
        </p:nvSpPr>
        <p:spPr>
          <a:xfrm>
            <a:off x="8229910" y="5114644"/>
            <a:ext cx="1341437" cy="765294"/>
          </a:xfrm>
          <a:noFill/>
        </p:spPr>
        <p:txBody>
          <a:bodyPr anchor="ctr"/>
          <a:lstStyle>
            <a:lvl1pPr marL="0" indent="0" algn="ctr">
              <a:buNone/>
              <a:defRPr/>
            </a:lvl1pPr>
          </a:lstStyle>
          <a:p>
            <a:r>
              <a:rPr lang="en-US"/>
              <a:t>Client Logo</a:t>
            </a:r>
          </a:p>
        </p:txBody>
      </p:sp>
      <p:sp>
        <p:nvSpPr>
          <p:cNvPr id="25" name="Picture Placeholder 7">
            <a:extLst>
              <a:ext uri="{FF2B5EF4-FFF2-40B4-BE49-F238E27FC236}">
                <a16:creationId xmlns:a16="http://schemas.microsoft.com/office/drawing/2014/main" id="{36BC7121-4F04-324D-82DD-B62FC97BC9F1}"/>
              </a:ext>
            </a:extLst>
          </p:cNvPr>
          <p:cNvSpPr>
            <a:spLocks noGrp="1"/>
          </p:cNvSpPr>
          <p:nvPr>
            <p:ph type="pic" sz="quarter" idx="27" hasCustomPrompt="1"/>
          </p:nvPr>
        </p:nvSpPr>
        <p:spPr>
          <a:xfrm>
            <a:off x="10237946" y="5114644"/>
            <a:ext cx="1341437" cy="765294"/>
          </a:xfrm>
          <a:noFill/>
        </p:spPr>
        <p:txBody>
          <a:bodyPr anchor="ctr"/>
          <a:lstStyle>
            <a:lvl1pPr marL="0" indent="0" algn="ctr">
              <a:buNone/>
              <a:defRPr/>
            </a:lvl1pPr>
          </a:lstStyle>
          <a:p>
            <a:r>
              <a:rPr lang="en-US"/>
              <a:t>Client Logo</a:t>
            </a:r>
          </a:p>
        </p:txBody>
      </p:sp>
    </p:spTree>
    <p:extLst>
      <p:ext uri="{BB962C8B-B14F-4D97-AF65-F5344CB8AC3E}">
        <p14:creationId xmlns:p14="http://schemas.microsoft.com/office/powerpoint/2010/main" val="3114465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9" name="Picture Placeholder 2">
            <a:extLst>
              <a:ext uri="{FF2B5EF4-FFF2-40B4-BE49-F238E27FC236}">
                <a16:creationId xmlns:a16="http://schemas.microsoft.com/office/drawing/2014/main" id="{D68B37E5-C47B-1641-9A35-83B5916C2A07}"/>
              </a:ext>
            </a:extLst>
          </p:cNvPr>
          <p:cNvSpPr>
            <a:spLocks noGrp="1"/>
          </p:cNvSpPr>
          <p:nvPr>
            <p:ph type="pic" sz="quarter" idx="14" hasCustomPrompt="1"/>
          </p:nvPr>
        </p:nvSpPr>
        <p:spPr>
          <a:xfrm>
            <a:off x="3406955"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0" name="Picture Placeholder 2">
            <a:extLst>
              <a:ext uri="{FF2B5EF4-FFF2-40B4-BE49-F238E27FC236}">
                <a16:creationId xmlns:a16="http://schemas.microsoft.com/office/drawing/2014/main" id="{3EB84A92-0FA9-4942-941F-81B895846216}"/>
              </a:ext>
            </a:extLst>
          </p:cNvPr>
          <p:cNvSpPr>
            <a:spLocks noGrp="1"/>
          </p:cNvSpPr>
          <p:nvPr>
            <p:ph type="pic" sz="quarter" idx="15" hasCustomPrompt="1"/>
          </p:nvPr>
        </p:nvSpPr>
        <p:spPr>
          <a:xfrm>
            <a:off x="560741"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1" name="Picture Placeholder 2">
            <a:extLst>
              <a:ext uri="{FF2B5EF4-FFF2-40B4-BE49-F238E27FC236}">
                <a16:creationId xmlns:a16="http://schemas.microsoft.com/office/drawing/2014/main" id="{AF39D087-1DC6-3E46-87E9-485A71B34245}"/>
              </a:ext>
            </a:extLst>
          </p:cNvPr>
          <p:cNvSpPr>
            <a:spLocks noGrp="1"/>
          </p:cNvSpPr>
          <p:nvPr>
            <p:ph type="pic" sz="quarter" idx="16" hasCustomPrompt="1"/>
          </p:nvPr>
        </p:nvSpPr>
        <p:spPr>
          <a:xfrm>
            <a:off x="6205505"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2" name="Picture Placeholder 2">
            <a:extLst>
              <a:ext uri="{FF2B5EF4-FFF2-40B4-BE49-F238E27FC236}">
                <a16:creationId xmlns:a16="http://schemas.microsoft.com/office/drawing/2014/main" id="{CAF75F10-360C-DF47-B2BA-BB8A53920B23}"/>
              </a:ext>
            </a:extLst>
          </p:cNvPr>
          <p:cNvSpPr>
            <a:spLocks noGrp="1"/>
          </p:cNvSpPr>
          <p:nvPr>
            <p:ph type="pic" sz="quarter" idx="17" hasCustomPrompt="1"/>
          </p:nvPr>
        </p:nvSpPr>
        <p:spPr>
          <a:xfrm>
            <a:off x="9003539"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3" name="Picture Placeholder 2">
            <a:extLst>
              <a:ext uri="{FF2B5EF4-FFF2-40B4-BE49-F238E27FC236}">
                <a16:creationId xmlns:a16="http://schemas.microsoft.com/office/drawing/2014/main" id="{57A78F6F-2FE5-AC44-9924-DCBFA03D4488}"/>
              </a:ext>
            </a:extLst>
          </p:cNvPr>
          <p:cNvSpPr>
            <a:spLocks noGrp="1"/>
          </p:cNvSpPr>
          <p:nvPr>
            <p:ph type="pic" sz="quarter" idx="18" hasCustomPrompt="1"/>
          </p:nvPr>
        </p:nvSpPr>
        <p:spPr>
          <a:xfrm>
            <a:off x="3406955"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4" name="Picture Placeholder 2">
            <a:extLst>
              <a:ext uri="{FF2B5EF4-FFF2-40B4-BE49-F238E27FC236}">
                <a16:creationId xmlns:a16="http://schemas.microsoft.com/office/drawing/2014/main" id="{58B94BC4-2D82-5641-B93D-B4542C823090}"/>
              </a:ext>
            </a:extLst>
          </p:cNvPr>
          <p:cNvSpPr>
            <a:spLocks noGrp="1"/>
          </p:cNvSpPr>
          <p:nvPr>
            <p:ph type="pic" sz="quarter" idx="19" hasCustomPrompt="1"/>
          </p:nvPr>
        </p:nvSpPr>
        <p:spPr>
          <a:xfrm>
            <a:off x="560741"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5" name="Picture Placeholder 2">
            <a:extLst>
              <a:ext uri="{FF2B5EF4-FFF2-40B4-BE49-F238E27FC236}">
                <a16:creationId xmlns:a16="http://schemas.microsoft.com/office/drawing/2014/main" id="{A79B6033-59A8-F046-8FE6-5B57579A633C}"/>
              </a:ext>
            </a:extLst>
          </p:cNvPr>
          <p:cNvSpPr>
            <a:spLocks noGrp="1"/>
          </p:cNvSpPr>
          <p:nvPr>
            <p:ph type="pic" sz="quarter" idx="20" hasCustomPrompt="1"/>
          </p:nvPr>
        </p:nvSpPr>
        <p:spPr>
          <a:xfrm>
            <a:off x="6205505"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6" name="Picture Placeholder 2">
            <a:extLst>
              <a:ext uri="{FF2B5EF4-FFF2-40B4-BE49-F238E27FC236}">
                <a16:creationId xmlns:a16="http://schemas.microsoft.com/office/drawing/2014/main" id="{33008A81-607B-6849-A0CB-72AC505EBADB}"/>
              </a:ext>
            </a:extLst>
          </p:cNvPr>
          <p:cNvSpPr>
            <a:spLocks noGrp="1"/>
          </p:cNvSpPr>
          <p:nvPr>
            <p:ph type="pic" sz="quarter" idx="21" hasCustomPrompt="1"/>
          </p:nvPr>
        </p:nvSpPr>
        <p:spPr>
          <a:xfrm>
            <a:off x="9003539"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4" name="Date Placeholder 3"/>
          <p:cNvSpPr>
            <a:spLocks noGrp="1"/>
          </p:cNvSpPr>
          <p:nvPr>
            <p:ph type="dt" sz="half" idx="10"/>
          </p:nvPr>
        </p:nvSpPr>
        <p:spPr/>
        <p:txBody>
          <a:bodyPr/>
          <a:lstStyle/>
          <a:p>
            <a:fld id="{DB7EE005-9238-4EDB-8632-E512DDF58CAA}" type="datetime1">
              <a:rPr lang="en-GB" smtClean="0"/>
              <a:t>10/11/2021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
        <p:nvSpPr>
          <p:cNvPr id="8" name="Slide Number Placeholder 3">
            <a:extLst>
              <a:ext uri="{FF2B5EF4-FFF2-40B4-BE49-F238E27FC236}">
                <a16:creationId xmlns:a16="http://schemas.microsoft.com/office/drawing/2014/main" id="{960EBC7C-5BE1-5A4D-B786-5AEA3224448A}"/>
              </a:ext>
            </a:extLst>
          </p:cNvPr>
          <p:cNvSpPr txBox="1">
            <a:spLocks/>
          </p:cNvSpPr>
          <p:nvPr userDrawn="1"/>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9D76C3-A5A9-4168-BE2E-6A3D1757D92E}" type="slidenum">
              <a:rPr lang="en-GB" smtClean="0"/>
              <a:pPr/>
              <a:t>‹#›</a:t>
            </a:fld>
            <a:endParaRPr lang="en-GB"/>
          </a:p>
        </p:txBody>
      </p:sp>
      <p:pic>
        <p:nvPicPr>
          <p:cNvPr id="15" name="Picture 7">
            <a:extLst>
              <a:ext uri="{FF2B5EF4-FFF2-40B4-BE49-F238E27FC236}">
                <a16:creationId xmlns:a16="http://schemas.microsoft.com/office/drawing/2014/main" id="{6476B0B4-A6CB-7844-893F-4D11F4DD7C8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4117479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B5927F4-05E8-D342-8268-0975D9C26918}"/>
              </a:ext>
            </a:extLst>
          </p:cNvPr>
          <p:cNvSpPr>
            <a:spLocks noGrp="1"/>
          </p:cNvSpPr>
          <p:nvPr>
            <p:ph type="pic" sz="quarter" idx="13"/>
          </p:nvPr>
        </p:nvSpPr>
        <p:spPr>
          <a:xfrm>
            <a:off x="609599" y="719137"/>
            <a:ext cx="1638301" cy="1638301"/>
          </a:xfrm>
          <a:prstGeom prst="ellipse">
            <a:avLst/>
          </a:prstGeom>
          <a:solidFill>
            <a:schemeClr val="accent3"/>
          </a:solidFill>
        </p:spPr>
        <p:txBody>
          <a:bodyPr lIns="0" tIns="0" rIns="0" bIns="0" anchor="ctr"/>
          <a:lstStyle>
            <a:lvl1pPr marL="0" indent="0" algn="ctr">
              <a:buNone/>
              <a:defRPr/>
            </a:lvl1pPr>
          </a:lstStyle>
          <a:p>
            <a:r>
              <a:rPr lang="en-US"/>
              <a:t>Click icon to add picture</a:t>
            </a:r>
          </a:p>
        </p:txBody>
      </p:sp>
      <p:sp>
        <p:nvSpPr>
          <p:cNvPr id="4" name="Date Placeholder 3"/>
          <p:cNvSpPr>
            <a:spLocks noGrp="1"/>
          </p:cNvSpPr>
          <p:nvPr>
            <p:ph type="dt" sz="half" idx="10"/>
          </p:nvPr>
        </p:nvSpPr>
        <p:spPr/>
        <p:txBody>
          <a:bodyPr/>
          <a:lstStyle/>
          <a:p>
            <a:fld id="{DB7EE005-9238-4EDB-8632-E512DDF58CAA}" type="datetime1">
              <a:rPr lang="en-GB" smtClean="0"/>
              <a:t>10/11/2021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3351015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Cirlce Photo">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3EB84A92-0FA9-4942-941F-81B895846216}"/>
              </a:ext>
            </a:extLst>
          </p:cNvPr>
          <p:cNvSpPr>
            <a:spLocks noGrp="1"/>
          </p:cNvSpPr>
          <p:nvPr>
            <p:ph type="pic" sz="quarter" idx="15" hasCustomPrompt="1"/>
          </p:nvPr>
        </p:nvSpPr>
        <p:spPr>
          <a:xfrm>
            <a:off x="8070862" y="-2596215"/>
            <a:ext cx="5775624" cy="5846438"/>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2800" b="1">
                <a:solidFill>
                  <a:schemeClr val="bg1"/>
                </a:solidFill>
              </a:defRPr>
            </a:lvl1pPr>
          </a:lstStyle>
          <a:p>
            <a:r>
              <a:rPr lang="en-US" dirty="0"/>
              <a:t>Add Picture</a:t>
            </a:r>
          </a:p>
        </p:txBody>
      </p:sp>
      <p:sp>
        <p:nvSpPr>
          <p:cNvPr id="4" name="Date Placeholder 3"/>
          <p:cNvSpPr>
            <a:spLocks noGrp="1"/>
          </p:cNvSpPr>
          <p:nvPr>
            <p:ph type="dt" sz="half" idx="10"/>
          </p:nvPr>
        </p:nvSpPr>
        <p:spPr/>
        <p:txBody>
          <a:bodyPr/>
          <a:lstStyle/>
          <a:p>
            <a:fld id="{DB7EE005-9238-4EDB-8632-E512DDF58CAA}" type="datetime1">
              <a:rPr lang="en-GB" smtClean="0"/>
              <a:t>10/11/2021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
        <p:nvSpPr>
          <p:cNvPr id="8" name="Slide Number Placeholder 3">
            <a:extLst>
              <a:ext uri="{FF2B5EF4-FFF2-40B4-BE49-F238E27FC236}">
                <a16:creationId xmlns:a16="http://schemas.microsoft.com/office/drawing/2014/main" id="{960EBC7C-5BE1-5A4D-B786-5AEA3224448A}"/>
              </a:ext>
            </a:extLst>
          </p:cNvPr>
          <p:cNvSpPr txBox="1">
            <a:spLocks/>
          </p:cNvSpPr>
          <p:nvPr userDrawn="1"/>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9D76C3-A5A9-4168-BE2E-6A3D1757D92E}" type="slidenum">
              <a:rPr lang="en-GB" smtClean="0"/>
              <a:pPr/>
              <a:t>‹#›</a:t>
            </a:fld>
            <a:endParaRPr lang="en-GB"/>
          </a:p>
        </p:txBody>
      </p:sp>
    </p:spTree>
    <p:extLst>
      <p:ext uri="{BB962C8B-B14F-4D97-AF65-F5344CB8AC3E}">
        <p14:creationId xmlns:p14="http://schemas.microsoft.com/office/powerpoint/2010/main" val="2038220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205538" y="1079500"/>
            <a:ext cx="5373687" cy="5168900"/>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10/11/2021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6" name="Picture 9">
            <a:extLst>
              <a:ext uri="{FF2B5EF4-FFF2-40B4-BE49-F238E27FC236}">
                <a16:creationId xmlns:a16="http://schemas.microsoft.com/office/drawing/2014/main" id="{22B38CDB-0EF0-3A45-A43C-F01C0A1442D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535412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EF39B3-04F5-42A6-A55F-73F9A76E46F8}" type="datetime1">
              <a:rPr lang="en-GB" smtClean="0"/>
              <a:t>10/11/2021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8" name="Chart Placeholder 7"/>
          <p:cNvSpPr>
            <a:spLocks noGrp="1"/>
          </p:cNvSpPr>
          <p:nvPr>
            <p:ph type="chart" sz="quarter" idx="13" hasCustomPrompt="1"/>
          </p:nvPr>
        </p:nvSpPr>
        <p:spPr>
          <a:xfrm>
            <a:off x="609600" y="2159089"/>
            <a:ext cx="10969625" cy="1939090"/>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pic>
        <p:nvPicPr>
          <p:cNvPr id="6" name="Picture 9">
            <a:extLst>
              <a:ext uri="{FF2B5EF4-FFF2-40B4-BE49-F238E27FC236}">
                <a16:creationId xmlns:a16="http://schemas.microsoft.com/office/drawing/2014/main" id="{703DFA4D-2E1A-FD43-A649-6257A7870BF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2266272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harts">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09600" y="2159088"/>
            <a:ext cx="2575817"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1" name="Chart Placeholder 7"/>
          <p:cNvSpPr>
            <a:spLocks noGrp="1"/>
          </p:cNvSpPr>
          <p:nvPr>
            <p:ph type="chart" sz="quarter" idx="14" hasCustomPrompt="1"/>
          </p:nvPr>
        </p:nvSpPr>
        <p:spPr>
          <a:xfrm>
            <a:off x="3436492" y="2159088"/>
            <a:ext cx="254696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2" name="Chart Placeholder 7"/>
          <p:cNvSpPr>
            <a:spLocks noGrp="1"/>
          </p:cNvSpPr>
          <p:nvPr>
            <p:ph type="chart" sz="quarter" idx="15" hasCustomPrompt="1"/>
          </p:nvPr>
        </p:nvSpPr>
        <p:spPr>
          <a:xfrm>
            <a:off x="6234366" y="2159088"/>
            <a:ext cx="254712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3" name="Chart Placeholder 7"/>
          <p:cNvSpPr>
            <a:spLocks noGrp="1"/>
          </p:cNvSpPr>
          <p:nvPr>
            <p:ph type="chart" sz="quarter" idx="16" hasCustomPrompt="1"/>
          </p:nvPr>
        </p:nvSpPr>
        <p:spPr>
          <a:xfrm>
            <a:off x="9032240" y="2159088"/>
            <a:ext cx="254728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10/11/2021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9" name="Picture 9">
            <a:extLst>
              <a:ext uri="{FF2B5EF4-FFF2-40B4-BE49-F238E27FC236}">
                <a16:creationId xmlns:a16="http://schemas.microsoft.com/office/drawing/2014/main" id="{D0CEC0A5-7F25-A548-9739-2306DA0BFC3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401038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dark blue background">
    <p:bg>
      <p:bgPr>
        <a:solidFill>
          <a:srgbClr val="09091C"/>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10/11/2021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spTree>
    <p:extLst>
      <p:ext uri="{BB962C8B-B14F-4D97-AF65-F5344CB8AC3E}">
        <p14:creationId xmlns:p14="http://schemas.microsoft.com/office/powerpoint/2010/main" val="25935705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09600" y="2159088"/>
            <a:ext cx="10969625" cy="3418679"/>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10/11/2021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6" name="Picture 9">
            <a:extLst>
              <a:ext uri="{FF2B5EF4-FFF2-40B4-BE49-F238E27FC236}">
                <a16:creationId xmlns:a16="http://schemas.microsoft.com/office/drawing/2014/main" id="{0EF85BDC-4735-F64E-B956-A6CE8158F7E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2879461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11/10/21</a:t>
            </a:fld>
            <a:endParaRPr lang="en-US"/>
          </a:p>
        </p:txBody>
      </p:sp>
      <p:sp>
        <p:nvSpPr>
          <p:cNvPr id="7" name="Holder 6">
            <a:extLst>
              <a:ext uri="{FF2B5EF4-FFF2-40B4-BE49-F238E27FC236}">
                <a16:creationId xmlns:a16="http://schemas.microsoft.com/office/drawing/2014/main" id="{0681671A-51D8-C94E-A3D7-DBBC57B4A5D3}"/>
              </a:ext>
            </a:extLst>
          </p:cNvPr>
          <p:cNvSpPr>
            <a:spLocks noGrp="1"/>
          </p:cNvSpPr>
          <p:nvPr>
            <p:ph type="sldNum" sz="quarter" idx="7"/>
          </p:nvPr>
        </p:nvSpPr>
        <p:spPr>
          <a:xfrm>
            <a:off x="11527785" y="6524920"/>
            <a:ext cx="366914" cy="93231"/>
          </a:xfrm>
          <a:prstGeom prst="rect">
            <a:avLst/>
          </a:prstGeom>
        </p:spPr>
        <p:txBody>
          <a:bodyPr wrap="square" lIns="0" tIns="0" rIns="0" bIns="0">
            <a:spAutoFit/>
          </a:bodyPr>
          <a:lstStyle>
            <a:lvl1pPr>
              <a:defRPr sz="606" b="0" i="0">
                <a:solidFill>
                  <a:schemeClr val="tx1">
                    <a:lumMod val="75000"/>
                    <a:lumOff val="25000"/>
                  </a:schemeClr>
                </a:solidFill>
                <a:latin typeface="SlalomSans-Light"/>
                <a:cs typeface="SlalomSans-Light"/>
              </a:defRPr>
            </a:lvl1pPr>
          </a:lstStyle>
          <a:p>
            <a:pPr marL="5006">
              <a:spcBef>
                <a:spcPts val="73"/>
              </a:spcBef>
            </a:pPr>
            <a:r>
              <a:rPr lang="en-US" spc="9"/>
              <a:t>pg.</a:t>
            </a:r>
            <a:r>
              <a:rPr lang="en-US" spc="-21"/>
              <a:t> </a:t>
            </a:r>
            <a:fld id="{81D60167-4931-47E6-BA6A-407CBD079E47}" type="slidenum">
              <a:rPr spc="12" smtClean="0"/>
              <a:pPr marL="5006">
                <a:spcBef>
                  <a:spcPts val="73"/>
                </a:spcBef>
              </a:pPr>
              <a:t>‹#›</a:t>
            </a:fld>
            <a:endParaRPr spc="12"/>
          </a:p>
        </p:txBody>
      </p:sp>
    </p:spTree>
    <p:extLst>
      <p:ext uri="{BB962C8B-B14F-4D97-AF65-F5344CB8AC3E}">
        <p14:creationId xmlns:p14="http://schemas.microsoft.com/office/powerpoint/2010/main" val="10829794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13" b="1" i="0">
                <a:solidFill>
                  <a:srgbClr val="58595B"/>
                </a:solidFill>
                <a:latin typeface="Slalom Sans Bold" panose="00000500000000000000" pitchFamily="50" charset="0"/>
                <a:cs typeface="Slalom Sans Bold" panose="00000500000000000000" pitchFamily="50" charset="0"/>
              </a:defRPr>
            </a:lvl1pPr>
          </a:lstStyle>
          <a:p>
            <a:r>
              <a:rPr lang="en-US"/>
              <a:t>Click to edit Master title style</a:t>
            </a:r>
            <a:endParaRPr dirty="0"/>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7579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alom - Light gray backgroun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7EE005-9238-4EDB-8632-E512DDF58CAA}" type="datetime1">
              <a:rPr lang="en-GB" smtClean="0"/>
              <a:t>10/11/2021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dirty="0"/>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1000262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alom - Dark blue background">
    <p:bg>
      <p:bgPr>
        <a:solidFill>
          <a:srgbClr val="09091C"/>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10/11/2021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184222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alom Build - Light gray backgroun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AC621AF-13F9-CA48-9E6E-5E651C3C20B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44100" y="540205"/>
            <a:ext cx="1638299" cy="318558"/>
          </a:xfrm>
          <a:prstGeom prst="rect">
            <a:avLst/>
          </a:prstGeom>
        </p:spPr>
      </p:pic>
      <p:sp>
        <p:nvSpPr>
          <p:cNvPr id="4" name="Date Placeholder 3"/>
          <p:cNvSpPr>
            <a:spLocks noGrp="1"/>
          </p:cNvSpPr>
          <p:nvPr>
            <p:ph type="dt" sz="half" idx="10"/>
          </p:nvPr>
        </p:nvSpPr>
        <p:spPr/>
        <p:txBody>
          <a:bodyPr/>
          <a:lstStyle/>
          <a:p>
            <a:fld id="{DB7EE005-9238-4EDB-8632-E512DDF58CAA}" type="datetime1">
              <a:rPr lang="en-GB" smtClean="0"/>
              <a:t>10/11/2021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135850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alom Build - Dark blue background">
    <p:bg>
      <p:bgPr>
        <a:solidFill>
          <a:schemeClr val="accent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10/11/2021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sp>
        <p:nvSpPr>
          <p:cNvPr id="2" name="TextBox 1">
            <a:extLst>
              <a:ext uri="{FF2B5EF4-FFF2-40B4-BE49-F238E27FC236}">
                <a16:creationId xmlns:a16="http://schemas.microsoft.com/office/drawing/2014/main" id="{9E9A9F39-F5C7-6A41-9AA4-7D0B6F739B8E}"/>
              </a:ext>
            </a:extLst>
          </p:cNvPr>
          <p:cNvSpPr txBox="1"/>
          <p:nvPr userDrawn="1"/>
        </p:nvSpPr>
        <p:spPr>
          <a:xfrm>
            <a:off x="7338447" y="-480447"/>
            <a:ext cx="0" cy="0"/>
          </a:xfrm>
          <a:prstGeom prst="rect">
            <a:avLst/>
          </a:prstGeom>
          <a:noFill/>
        </p:spPr>
        <p:txBody>
          <a:bodyPr wrap="none" lIns="0" rtlCol="0">
            <a:noAutofit/>
          </a:bodyPr>
          <a:lstStyle/>
          <a:p>
            <a:endParaRPr lang="en-US" sz="1600" err="1">
              <a:latin typeface="Slalom Sans Light" panose="00000400000000000000" pitchFamily="50" charset="0"/>
            </a:endParaRPr>
          </a:p>
        </p:txBody>
      </p:sp>
      <p:pic>
        <p:nvPicPr>
          <p:cNvPr id="8" name="Graphic 7">
            <a:extLst>
              <a:ext uri="{FF2B5EF4-FFF2-40B4-BE49-F238E27FC236}">
                <a16:creationId xmlns:a16="http://schemas.microsoft.com/office/drawing/2014/main" id="{B1B90202-AF53-8645-9B6F-7C03FF1AB05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44100" y="540205"/>
            <a:ext cx="1638298" cy="318558"/>
          </a:xfrm>
          <a:prstGeom prst="rect">
            <a:avLst/>
          </a:prstGeom>
        </p:spPr>
      </p:pic>
    </p:spTree>
    <p:extLst>
      <p:ext uri="{BB962C8B-B14F-4D97-AF65-F5344CB8AC3E}">
        <p14:creationId xmlns:p14="http://schemas.microsoft.com/office/powerpoint/2010/main" val="56039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10/11/2021</a:t>
            </a:fld>
            <a:endParaRPr lang="en-GB"/>
          </a:p>
        </p:txBody>
      </p:sp>
      <p:sp>
        <p:nvSpPr>
          <p:cNvPr id="4" name="Footer Placeholder 3"/>
          <p:cNvSpPr>
            <a:spLocks noGrp="1"/>
          </p:cNvSpPr>
          <p:nvPr>
            <p:ph type="ftr" sz="quarter" idx="11"/>
          </p:nvPr>
        </p:nvSpPr>
        <p:spPr>
          <a:xfrm>
            <a:off x="609600" y="6330689"/>
            <a:ext cx="3924300" cy="365125"/>
          </a:xfrm>
        </p:spPr>
        <p:txBody>
          <a:bodyPr/>
          <a:lstStyle/>
          <a:p>
            <a:r>
              <a:rPr lang="en-US"/>
              <a:t>© SLALOM. ALL RIGHTS RESERVED. PROPRIETARY AND CONFIDENTIAL.</a:t>
            </a:r>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6" name="object 3"/>
          <p:cNvSpPr/>
          <p:nvPr userDrawn="1"/>
        </p:nvSpPr>
        <p:spPr>
          <a:xfrm>
            <a:off x="0" y="652"/>
            <a:ext cx="12192000" cy="3428348"/>
          </a:xfrm>
          <a:custGeom>
            <a:avLst/>
            <a:gdLst/>
            <a:ahLst/>
            <a:cxnLst/>
            <a:rect l="l" t="t" r="r" b="b"/>
            <a:pathLst>
              <a:path w="20104100" h="5654675">
                <a:moveTo>
                  <a:pt x="20104099" y="0"/>
                </a:moveTo>
                <a:lnTo>
                  <a:pt x="0" y="0"/>
                </a:lnTo>
                <a:lnTo>
                  <a:pt x="0" y="5654278"/>
                </a:lnTo>
                <a:lnTo>
                  <a:pt x="20104099" y="5654278"/>
                </a:lnTo>
                <a:lnTo>
                  <a:pt x="20104099" y="0"/>
                </a:lnTo>
                <a:close/>
              </a:path>
            </a:pathLst>
          </a:custGeom>
          <a:solidFill>
            <a:srgbClr val="09091C"/>
          </a:solidFill>
        </p:spPr>
        <p:txBody>
          <a:bodyPr wrap="square" lIns="0" tIns="0" rIns="0" bIns="0" rtlCol="0"/>
          <a:lstStyle/>
          <a:p>
            <a:endParaRPr sz="661"/>
          </a:p>
        </p:txBody>
      </p:sp>
      <p:pic>
        <p:nvPicPr>
          <p:cNvPr id="8" name="Picture 7">
            <a:extLst>
              <a:ext uri="{FF2B5EF4-FFF2-40B4-BE49-F238E27FC236}">
                <a16:creationId xmlns:a16="http://schemas.microsoft.com/office/drawing/2014/main" id="{74DE47DC-FFF8-4743-BA47-162E531CE68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5064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hoto lef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10/11/2021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0" y="0"/>
            <a:ext cx="6096000"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409964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fourth righ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10/11/2021</a:t>
            </a:fld>
            <a:endParaRPr lang="en-GB"/>
          </a:p>
        </p:txBody>
      </p:sp>
      <p:sp>
        <p:nvSpPr>
          <p:cNvPr id="3" name="Footer Placeholder 2"/>
          <p:cNvSpPr>
            <a:spLocks noGrp="1"/>
          </p:cNvSpPr>
          <p:nvPr>
            <p:ph type="ftr" sz="quarter" idx="11"/>
          </p:nvPr>
        </p:nvSpPr>
        <p:spPr>
          <a:xfrm>
            <a:off x="609600" y="6330689"/>
            <a:ext cx="3949700" cy="365125"/>
          </a:xfrm>
        </p:spPr>
        <p:txBody>
          <a:bodyPr/>
          <a:lstStyle/>
          <a:p>
            <a:r>
              <a:rPr lang="en-US"/>
              <a:t>© SLALOM. ALL RIGHTS RESERVED. PROPRIETARY AND CONFIDENTIAL.</a:t>
            </a:r>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8426102" y="0"/>
            <a:ext cx="3765898"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2708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66800"/>
            <a:ext cx="10972800" cy="1518356"/>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2819401"/>
            <a:ext cx="10972800" cy="3129844"/>
          </a:xfrm>
          <a:prstGeom prst="rect">
            <a:avLst/>
          </a:prstGeom>
        </p:spPr>
        <p:txBody>
          <a:bodyPr vert="horz" lIns="91440" tIns="45720" rIns="91440" bIns="45720" rtlCol="0">
            <a:normAutofit/>
          </a:bodyPr>
          <a:lstStyle/>
          <a:p>
            <a:pPr lvl="0"/>
            <a:r>
              <a:rPr lang="en-US"/>
              <a:t>First level</a:t>
            </a:r>
          </a:p>
          <a:p>
            <a:pPr lvl="1"/>
            <a:r>
              <a:rPr lang="en-US"/>
              <a:t>second level</a:t>
            </a:r>
          </a:p>
          <a:p>
            <a:pPr lvl="2"/>
            <a:r>
              <a:rPr lang="en-US"/>
              <a:t>third level</a:t>
            </a:r>
          </a:p>
        </p:txBody>
      </p:sp>
      <p:sp>
        <p:nvSpPr>
          <p:cNvPr id="4" name="Date Placeholder 3"/>
          <p:cNvSpPr>
            <a:spLocks noGrp="1"/>
          </p:cNvSpPr>
          <p:nvPr>
            <p:ph type="dt" sz="half" idx="2"/>
          </p:nvPr>
        </p:nvSpPr>
        <p:spPr>
          <a:xfrm>
            <a:off x="4724400" y="6296821"/>
            <a:ext cx="2743200" cy="365125"/>
          </a:xfrm>
          <a:prstGeom prst="rect">
            <a:avLst/>
          </a:prstGeom>
        </p:spPr>
        <p:txBody>
          <a:bodyPr vert="horz" lIns="91440" tIns="45720" rIns="91440" bIns="45720" rtlCol="0" anchor="ctr"/>
          <a:lstStyle>
            <a:lvl1pPr algn="ctr">
              <a:defRPr sz="800">
                <a:solidFill>
                  <a:schemeClr val="tx1">
                    <a:tint val="75000"/>
                  </a:schemeClr>
                </a:solidFill>
                <a:latin typeface="Slalom Sans Light" panose="00000400000000000000" pitchFamily="50" charset="0"/>
              </a:defRPr>
            </a:lvl1pPr>
          </a:lstStyle>
          <a:p>
            <a:fld id="{F6EF39B3-04F5-42A6-A55F-73F9A76E46F8}" type="datetime1">
              <a:rPr lang="en-GB" smtClean="0"/>
              <a:t>10/11/2021</a:t>
            </a:fld>
            <a:endParaRPr lang="en-GB"/>
          </a:p>
        </p:txBody>
      </p:sp>
      <p:sp>
        <p:nvSpPr>
          <p:cNvPr id="5" name="Footer Placeholder 4"/>
          <p:cNvSpPr>
            <a:spLocks noGrp="1"/>
          </p:cNvSpPr>
          <p:nvPr>
            <p:ph type="ftr" sz="quarter" idx="3"/>
          </p:nvPr>
        </p:nvSpPr>
        <p:spPr>
          <a:xfrm>
            <a:off x="609600" y="6330689"/>
            <a:ext cx="3276600" cy="365125"/>
          </a:xfrm>
          <a:prstGeom prst="rect">
            <a:avLst/>
          </a:prstGeom>
        </p:spPr>
        <p:txBody>
          <a:bodyPr vert="horz" lIns="0" tIns="0" rIns="0" bIns="0" rtlCol="0" anchor="ctr"/>
          <a:lstStyle>
            <a:lvl1pPr>
              <a:defRPr lang="en-US" sz="800" dirty="0">
                <a:solidFill>
                  <a:schemeClr val="tx1">
                    <a:tint val="75000"/>
                  </a:schemeClr>
                </a:solidFill>
                <a:latin typeface="Slalom Sans Light" panose="00000400000000000000" pitchFamily="50" charset="0"/>
              </a:defRPr>
            </a:lvl1pPr>
          </a:lstStyle>
          <a:p>
            <a:endParaRPr lang="en-GB"/>
          </a:p>
        </p:txBody>
      </p:sp>
      <p:sp>
        <p:nvSpPr>
          <p:cNvPr id="6" name="Slide Number Placeholder 5"/>
          <p:cNvSpPr>
            <a:spLocks noGrp="1"/>
          </p:cNvSpPr>
          <p:nvPr>
            <p:ph type="sldNum" sz="quarter" idx="4"/>
          </p:nvPr>
        </p:nvSpPr>
        <p:spPr>
          <a:xfrm>
            <a:off x="8610600" y="6311194"/>
            <a:ext cx="2971800" cy="365125"/>
          </a:xfrm>
          <a:prstGeom prst="rect">
            <a:avLst/>
          </a:prstGeom>
        </p:spPr>
        <p:txBody>
          <a:bodyPr vert="horz" lIns="0" tIns="0" rIns="0" bIns="0" rtlCol="0" anchor="ctr"/>
          <a:lstStyle>
            <a:lvl1pPr algn="r">
              <a:defRPr sz="800">
                <a:solidFill>
                  <a:schemeClr val="tx1">
                    <a:tint val="75000"/>
                  </a:schemeClr>
                </a:solidFill>
                <a:latin typeface="Slalom Sans Light" panose="00000400000000000000" pitchFamily="50" charset="0"/>
              </a:defRPr>
            </a:lvl1pPr>
          </a:lstStyle>
          <a:p>
            <a:fld id="{D89D76C3-A5A9-4168-BE2E-6A3D1757D92E}" type="slidenum">
              <a:rPr lang="en-GB" smtClean="0"/>
              <a:pPr/>
              <a:t>‹#›</a:t>
            </a:fld>
            <a:endParaRPr lang="en-GB"/>
          </a:p>
        </p:txBody>
      </p:sp>
    </p:spTree>
    <p:extLst>
      <p:ext uri="{BB962C8B-B14F-4D97-AF65-F5344CB8AC3E}">
        <p14:creationId xmlns:p14="http://schemas.microsoft.com/office/powerpoint/2010/main" val="232844155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49" r:id="rId3"/>
    <p:sldLayoutId id="2147483650" r:id="rId4"/>
    <p:sldLayoutId id="2147483664" r:id="rId5"/>
    <p:sldLayoutId id="2147483665" r:id="rId6"/>
    <p:sldLayoutId id="2147483657" r:id="rId7"/>
    <p:sldLayoutId id="2147483655" r:id="rId8"/>
    <p:sldLayoutId id="2147483658" r:id="rId9"/>
    <p:sldLayoutId id="2147483660" r:id="rId10"/>
    <p:sldLayoutId id="2147483659" r:id="rId11"/>
    <p:sldLayoutId id="2147483656" r:id="rId12"/>
    <p:sldLayoutId id="2147483670" r:id="rId13"/>
    <p:sldLayoutId id="2147483661" r:id="rId14"/>
    <p:sldLayoutId id="2147483671" r:id="rId15"/>
    <p:sldLayoutId id="2147483662" r:id="rId16"/>
    <p:sldLayoutId id="2147483666" r:id="rId17"/>
    <p:sldLayoutId id="2147483667" r:id="rId18"/>
    <p:sldLayoutId id="2147483668" r:id="rId19"/>
    <p:sldLayoutId id="2147483669" r:id="rId20"/>
    <p:sldLayoutId id="2147483686" r:id="rId21"/>
    <p:sldLayoutId id="2147483687" r:id="rId22"/>
  </p:sldLayoutIdLst>
  <p:hf hdr="0" dt="0"/>
  <p:txStyles>
    <p:title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p:titleStyle>
    <p:bodyStyle>
      <a:lvl1pPr marL="228600" indent="-228600" algn="l" defTabSz="914400" rtl="0" eaLnBrk="1" latinLnBrk="0" hangingPunct="1">
        <a:lnSpc>
          <a:spcPct val="90000"/>
        </a:lnSpc>
        <a:spcBef>
          <a:spcPts val="1000"/>
        </a:spcBef>
        <a:buSzPct val="70000"/>
        <a:buFont typeface="Arial" panose="020B0604020202020204" pitchFamily="34" charset="0"/>
        <a:buChar char="•"/>
        <a:defRPr sz="1800" kern="1200" baseline="0">
          <a:solidFill>
            <a:schemeClr val="accent2"/>
          </a:solidFill>
          <a:latin typeface="Slalom Sans Light" panose="00000400000000000000" pitchFamily="50" charset="0"/>
          <a:ea typeface="+mn-ea"/>
          <a:cs typeface="+mn-cs"/>
        </a:defRPr>
      </a:lvl1pPr>
      <a:lvl2pPr marL="685800" indent="-228600" algn="l" defTabSz="914400" rtl="0" eaLnBrk="1" latinLnBrk="0" hangingPunct="1">
        <a:lnSpc>
          <a:spcPct val="90000"/>
        </a:lnSpc>
        <a:spcBef>
          <a:spcPts val="500"/>
        </a:spcBef>
        <a:buSzPct val="100000"/>
        <a:buFont typeface="+mj-lt"/>
        <a:buAutoNum type="arabicPeriod"/>
        <a:defRPr sz="1800" kern="1200">
          <a:solidFill>
            <a:schemeClr val="accent2"/>
          </a:solidFill>
          <a:latin typeface="Slalom Sans Light" panose="00000400000000000000" pitchFamily="50" charset="0"/>
          <a:ea typeface="+mn-ea"/>
          <a:cs typeface="+mn-cs"/>
        </a:defRPr>
      </a:lvl2pPr>
      <a:lvl3pPr marL="1257300" indent="-342900" algn="l" defTabSz="914400" rtl="0" eaLnBrk="1" latinLnBrk="0" hangingPunct="1">
        <a:lnSpc>
          <a:spcPct val="90000"/>
        </a:lnSpc>
        <a:spcBef>
          <a:spcPts val="500"/>
        </a:spcBef>
        <a:buFont typeface="+mj-lt"/>
        <a:buAutoNum type="alphaUcPeriod"/>
        <a:defRPr sz="1800" kern="1200">
          <a:solidFill>
            <a:schemeClr val="accent2"/>
          </a:solidFill>
          <a:latin typeface="Slalom Sans Light" panose="00000400000000000000" pitchFamily="50" charset="0"/>
          <a:ea typeface="+mn-ea"/>
          <a:cs typeface="+mn-cs"/>
        </a:defRPr>
      </a:lvl3pPr>
      <a:lvl4pPr marL="1714500" indent="-342900" algn="l" defTabSz="914400" rtl="0" eaLnBrk="1" latinLnBrk="0" hangingPunct="1">
        <a:lnSpc>
          <a:spcPct val="90000"/>
        </a:lnSpc>
        <a:spcBef>
          <a:spcPts val="500"/>
        </a:spcBef>
        <a:buFont typeface="+mj-lt"/>
        <a:buAutoNum type="alphaUcPeriod"/>
        <a:defRPr sz="1800" kern="1200">
          <a:solidFill>
            <a:schemeClr val="accent2"/>
          </a:solidFill>
          <a:latin typeface="Slalom Sans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solidFill>
          <a:latin typeface="Slalom Sans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2" userDrawn="1">
          <p15:clr>
            <a:srgbClr val="F26B43"/>
          </p15:clr>
        </p15:guide>
        <p15:guide id="2" pos="816" userDrawn="1">
          <p15:clr>
            <a:srgbClr val="F26B43"/>
          </p15:clr>
        </p15:guide>
        <p15:guide id="3" pos="384" userDrawn="1">
          <p15:clr>
            <a:srgbClr val="F26B43"/>
          </p15:clr>
        </p15:guide>
        <p15:guide id="4" orient="horz" pos="384" userDrawn="1">
          <p15:clr>
            <a:srgbClr val="F26B43"/>
          </p15:clr>
        </p15:guide>
        <p15:guide id="5" orient="horz" pos="3936" userDrawn="1">
          <p15:clr>
            <a:srgbClr val="F26B43"/>
          </p15:clr>
        </p15:guide>
        <p15:guide id="6" pos="7296" userDrawn="1">
          <p15:clr>
            <a:srgbClr val="F26B43"/>
          </p15:clr>
        </p15:guide>
        <p15:guide id="7" pos="960" userDrawn="1">
          <p15:clr>
            <a:srgbClr val="F26B43"/>
          </p15:clr>
        </p15:guide>
        <p15:guide id="8" pos="1416" userDrawn="1">
          <p15:clr>
            <a:srgbClr val="F26B43"/>
          </p15:clr>
        </p15:guide>
        <p15:guide id="9" pos="1560" userDrawn="1">
          <p15:clr>
            <a:srgbClr val="F26B43"/>
          </p15:clr>
        </p15:guide>
        <p15:guide id="10" pos="1992" userDrawn="1">
          <p15:clr>
            <a:srgbClr val="F26B43"/>
          </p15:clr>
        </p15:guide>
        <p15:guide id="11" pos="2136" userDrawn="1">
          <p15:clr>
            <a:srgbClr val="F26B43"/>
          </p15:clr>
        </p15:guide>
        <p15:guide id="12" pos="2592" userDrawn="1">
          <p15:clr>
            <a:srgbClr val="F26B43"/>
          </p15:clr>
        </p15:guide>
        <p15:guide id="13" pos="2712" userDrawn="1">
          <p15:clr>
            <a:srgbClr val="F26B43"/>
          </p15:clr>
        </p15:guide>
        <p15:guide id="14" pos="3168" userDrawn="1">
          <p15:clr>
            <a:srgbClr val="F26B43"/>
          </p15:clr>
        </p15:guide>
        <p15:guide id="15" pos="3312" userDrawn="1">
          <p15:clr>
            <a:srgbClr val="F26B43"/>
          </p15:clr>
        </p15:guide>
        <p15:guide id="16" pos="3768" userDrawn="1">
          <p15:clr>
            <a:srgbClr val="F26B43"/>
          </p15:clr>
        </p15:guide>
        <p15:guide id="17" pos="3912" userDrawn="1">
          <p15:clr>
            <a:srgbClr val="F26B43"/>
          </p15:clr>
        </p15:guide>
        <p15:guide id="18" pos="4344" userDrawn="1">
          <p15:clr>
            <a:srgbClr val="F26B43"/>
          </p15:clr>
        </p15:guide>
        <p15:guide id="19" pos="4488" userDrawn="1">
          <p15:clr>
            <a:srgbClr val="F26B43"/>
          </p15:clr>
        </p15:guide>
        <p15:guide id="20" pos="4944" userDrawn="1">
          <p15:clr>
            <a:srgbClr val="F26B43"/>
          </p15:clr>
        </p15:guide>
        <p15:guide id="21" pos="5088" userDrawn="1">
          <p15:clr>
            <a:srgbClr val="F26B43"/>
          </p15:clr>
        </p15:guide>
        <p15:guide id="22" pos="5520" userDrawn="1">
          <p15:clr>
            <a:srgbClr val="F26B43"/>
          </p15:clr>
        </p15:guide>
        <p15:guide id="23" pos="5664" userDrawn="1">
          <p15:clr>
            <a:srgbClr val="F26B43"/>
          </p15:clr>
        </p15:guide>
        <p15:guide id="24" pos="6120" userDrawn="1">
          <p15:clr>
            <a:srgbClr val="F26B43"/>
          </p15:clr>
        </p15:guide>
        <p15:guide id="25" pos="6264" userDrawn="1">
          <p15:clr>
            <a:srgbClr val="F26B43"/>
          </p15:clr>
        </p15:guide>
        <p15:guide id="26" pos="6696" userDrawn="1">
          <p15:clr>
            <a:srgbClr val="F26B43"/>
          </p15:clr>
        </p15:guide>
        <p15:guide id="27" pos="6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17" Type="http://schemas.openxmlformats.org/officeDocument/2006/relationships/image" Target="../media/image130.svg"/><Relationship Id="rId21" Type="http://schemas.openxmlformats.org/officeDocument/2006/relationships/image" Target="../media/image34.svg"/><Relationship Id="rId42" Type="http://schemas.openxmlformats.org/officeDocument/2006/relationships/image" Target="../media/image55.png"/><Relationship Id="rId63" Type="http://schemas.openxmlformats.org/officeDocument/2006/relationships/image" Target="../media/image76.svg"/><Relationship Id="rId84" Type="http://schemas.openxmlformats.org/officeDocument/2006/relationships/image" Target="../media/image97.png"/><Relationship Id="rId138" Type="http://schemas.openxmlformats.org/officeDocument/2006/relationships/image" Target="../media/image151.png"/><Relationship Id="rId159" Type="http://schemas.openxmlformats.org/officeDocument/2006/relationships/image" Target="../media/image172.svg"/><Relationship Id="rId170" Type="http://schemas.openxmlformats.org/officeDocument/2006/relationships/image" Target="../media/image183.png"/><Relationship Id="rId191" Type="http://schemas.openxmlformats.org/officeDocument/2006/relationships/image" Target="../media/image204.svg"/><Relationship Id="rId107" Type="http://schemas.openxmlformats.org/officeDocument/2006/relationships/image" Target="../media/image120.svg"/><Relationship Id="rId11" Type="http://schemas.openxmlformats.org/officeDocument/2006/relationships/image" Target="../media/image24.svg"/><Relationship Id="rId32" Type="http://schemas.openxmlformats.org/officeDocument/2006/relationships/image" Target="../media/image45.png"/><Relationship Id="rId53" Type="http://schemas.openxmlformats.org/officeDocument/2006/relationships/image" Target="../media/image66.svg"/><Relationship Id="rId74" Type="http://schemas.openxmlformats.org/officeDocument/2006/relationships/image" Target="../media/image87.png"/><Relationship Id="rId128" Type="http://schemas.openxmlformats.org/officeDocument/2006/relationships/image" Target="../media/image141.png"/><Relationship Id="rId149" Type="http://schemas.openxmlformats.org/officeDocument/2006/relationships/image" Target="../media/image162.svg"/><Relationship Id="rId5" Type="http://schemas.openxmlformats.org/officeDocument/2006/relationships/image" Target="../media/image18.svg"/><Relationship Id="rId95" Type="http://schemas.openxmlformats.org/officeDocument/2006/relationships/image" Target="../media/image108.svg"/><Relationship Id="rId160" Type="http://schemas.openxmlformats.org/officeDocument/2006/relationships/image" Target="../media/image173.png"/><Relationship Id="rId181" Type="http://schemas.openxmlformats.org/officeDocument/2006/relationships/image" Target="../media/image194.svg"/><Relationship Id="rId22" Type="http://schemas.openxmlformats.org/officeDocument/2006/relationships/image" Target="../media/image35.png"/><Relationship Id="rId43" Type="http://schemas.openxmlformats.org/officeDocument/2006/relationships/image" Target="../media/image56.svg"/><Relationship Id="rId64" Type="http://schemas.openxmlformats.org/officeDocument/2006/relationships/image" Target="../media/image77.png"/><Relationship Id="rId118" Type="http://schemas.openxmlformats.org/officeDocument/2006/relationships/image" Target="../media/image131.png"/><Relationship Id="rId139" Type="http://schemas.openxmlformats.org/officeDocument/2006/relationships/image" Target="../media/image152.svg"/><Relationship Id="rId85" Type="http://schemas.openxmlformats.org/officeDocument/2006/relationships/image" Target="../media/image98.svg"/><Relationship Id="rId150" Type="http://schemas.openxmlformats.org/officeDocument/2006/relationships/image" Target="../media/image163.png"/><Relationship Id="rId171" Type="http://schemas.openxmlformats.org/officeDocument/2006/relationships/image" Target="../media/image184.svg"/><Relationship Id="rId192" Type="http://schemas.openxmlformats.org/officeDocument/2006/relationships/image" Target="../media/image205.png"/><Relationship Id="rId12" Type="http://schemas.openxmlformats.org/officeDocument/2006/relationships/image" Target="../media/image25.png"/><Relationship Id="rId33" Type="http://schemas.openxmlformats.org/officeDocument/2006/relationships/image" Target="../media/image46.svg"/><Relationship Id="rId108" Type="http://schemas.openxmlformats.org/officeDocument/2006/relationships/image" Target="../media/image121.png"/><Relationship Id="rId129" Type="http://schemas.openxmlformats.org/officeDocument/2006/relationships/image" Target="../media/image142.svg"/><Relationship Id="rId54" Type="http://schemas.openxmlformats.org/officeDocument/2006/relationships/image" Target="../media/image67.png"/><Relationship Id="rId75" Type="http://schemas.openxmlformats.org/officeDocument/2006/relationships/image" Target="../media/image88.svg"/><Relationship Id="rId96" Type="http://schemas.openxmlformats.org/officeDocument/2006/relationships/image" Target="../media/image109.png"/><Relationship Id="rId140" Type="http://schemas.openxmlformats.org/officeDocument/2006/relationships/image" Target="../media/image153.png"/><Relationship Id="rId161" Type="http://schemas.openxmlformats.org/officeDocument/2006/relationships/image" Target="../media/image174.svg"/><Relationship Id="rId182" Type="http://schemas.openxmlformats.org/officeDocument/2006/relationships/image" Target="../media/image195.png"/><Relationship Id="rId6" Type="http://schemas.openxmlformats.org/officeDocument/2006/relationships/image" Target="../media/image19.png"/><Relationship Id="rId23" Type="http://schemas.openxmlformats.org/officeDocument/2006/relationships/image" Target="../media/image36.svg"/><Relationship Id="rId119" Type="http://schemas.openxmlformats.org/officeDocument/2006/relationships/image" Target="../media/image132.svg"/><Relationship Id="rId44" Type="http://schemas.openxmlformats.org/officeDocument/2006/relationships/image" Target="../media/image57.png"/><Relationship Id="rId65" Type="http://schemas.openxmlformats.org/officeDocument/2006/relationships/image" Target="../media/image78.svg"/><Relationship Id="rId86" Type="http://schemas.openxmlformats.org/officeDocument/2006/relationships/image" Target="../media/image99.png"/><Relationship Id="rId130" Type="http://schemas.openxmlformats.org/officeDocument/2006/relationships/image" Target="../media/image143.png"/><Relationship Id="rId151" Type="http://schemas.openxmlformats.org/officeDocument/2006/relationships/image" Target="../media/image164.svg"/><Relationship Id="rId172" Type="http://schemas.openxmlformats.org/officeDocument/2006/relationships/image" Target="../media/image185.png"/><Relationship Id="rId193" Type="http://schemas.openxmlformats.org/officeDocument/2006/relationships/image" Target="../media/image206.svg"/><Relationship Id="rId13" Type="http://schemas.openxmlformats.org/officeDocument/2006/relationships/image" Target="../media/image26.svg"/><Relationship Id="rId109" Type="http://schemas.openxmlformats.org/officeDocument/2006/relationships/image" Target="../media/image122.svg"/><Relationship Id="rId34" Type="http://schemas.openxmlformats.org/officeDocument/2006/relationships/image" Target="../media/image47.png"/><Relationship Id="rId50" Type="http://schemas.openxmlformats.org/officeDocument/2006/relationships/image" Target="../media/image63.png"/><Relationship Id="rId55" Type="http://schemas.openxmlformats.org/officeDocument/2006/relationships/image" Target="../media/image68.svg"/><Relationship Id="rId76" Type="http://schemas.openxmlformats.org/officeDocument/2006/relationships/image" Target="../media/image89.png"/><Relationship Id="rId97" Type="http://schemas.openxmlformats.org/officeDocument/2006/relationships/image" Target="../media/image110.svg"/><Relationship Id="rId104" Type="http://schemas.openxmlformats.org/officeDocument/2006/relationships/image" Target="../media/image117.png"/><Relationship Id="rId120" Type="http://schemas.openxmlformats.org/officeDocument/2006/relationships/image" Target="../media/image133.png"/><Relationship Id="rId125" Type="http://schemas.openxmlformats.org/officeDocument/2006/relationships/image" Target="../media/image138.svg"/><Relationship Id="rId141" Type="http://schemas.openxmlformats.org/officeDocument/2006/relationships/image" Target="../media/image154.svg"/><Relationship Id="rId146" Type="http://schemas.openxmlformats.org/officeDocument/2006/relationships/image" Target="../media/image159.png"/><Relationship Id="rId167" Type="http://schemas.openxmlformats.org/officeDocument/2006/relationships/image" Target="../media/image180.svg"/><Relationship Id="rId188" Type="http://schemas.openxmlformats.org/officeDocument/2006/relationships/image" Target="../media/image201.png"/><Relationship Id="rId7" Type="http://schemas.openxmlformats.org/officeDocument/2006/relationships/image" Target="../media/image20.svg"/><Relationship Id="rId71" Type="http://schemas.openxmlformats.org/officeDocument/2006/relationships/image" Target="../media/image84.svg"/><Relationship Id="rId92" Type="http://schemas.openxmlformats.org/officeDocument/2006/relationships/image" Target="../media/image105.png"/><Relationship Id="rId162" Type="http://schemas.openxmlformats.org/officeDocument/2006/relationships/image" Target="../media/image175.png"/><Relationship Id="rId183" Type="http://schemas.openxmlformats.org/officeDocument/2006/relationships/image" Target="../media/image196.svg"/><Relationship Id="rId2" Type="http://schemas.openxmlformats.org/officeDocument/2006/relationships/image" Target="../media/image15.png"/><Relationship Id="rId29" Type="http://schemas.openxmlformats.org/officeDocument/2006/relationships/image" Target="../media/image42.svg"/><Relationship Id="rId24" Type="http://schemas.openxmlformats.org/officeDocument/2006/relationships/image" Target="../media/image37.png"/><Relationship Id="rId40" Type="http://schemas.openxmlformats.org/officeDocument/2006/relationships/image" Target="../media/image53.png"/><Relationship Id="rId45" Type="http://schemas.openxmlformats.org/officeDocument/2006/relationships/image" Target="../media/image58.svg"/><Relationship Id="rId66" Type="http://schemas.openxmlformats.org/officeDocument/2006/relationships/image" Target="../media/image79.png"/><Relationship Id="rId87" Type="http://schemas.openxmlformats.org/officeDocument/2006/relationships/image" Target="../media/image100.svg"/><Relationship Id="rId110" Type="http://schemas.openxmlformats.org/officeDocument/2006/relationships/image" Target="../media/image123.png"/><Relationship Id="rId115" Type="http://schemas.openxmlformats.org/officeDocument/2006/relationships/image" Target="../media/image128.svg"/><Relationship Id="rId131" Type="http://schemas.openxmlformats.org/officeDocument/2006/relationships/image" Target="../media/image144.svg"/><Relationship Id="rId136" Type="http://schemas.openxmlformats.org/officeDocument/2006/relationships/image" Target="../media/image149.png"/><Relationship Id="rId157" Type="http://schemas.openxmlformats.org/officeDocument/2006/relationships/image" Target="../media/image170.svg"/><Relationship Id="rId178" Type="http://schemas.openxmlformats.org/officeDocument/2006/relationships/image" Target="../media/image191.png"/><Relationship Id="rId61" Type="http://schemas.openxmlformats.org/officeDocument/2006/relationships/image" Target="../media/image74.svg"/><Relationship Id="rId82" Type="http://schemas.openxmlformats.org/officeDocument/2006/relationships/image" Target="../media/image95.png"/><Relationship Id="rId152" Type="http://schemas.openxmlformats.org/officeDocument/2006/relationships/image" Target="../media/image165.png"/><Relationship Id="rId173" Type="http://schemas.openxmlformats.org/officeDocument/2006/relationships/image" Target="../media/image186.svg"/><Relationship Id="rId194" Type="http://schemas.openxmlformats.org/officeDocument/2006/relationships/image" Target="../media/image207.png"/><Relationship Id="rId19" Type="http://schemas.openxmlformats.org/officeDocument/2006/relationships/image" Target="../media/image32.svg"/><Relationship Id="rId14" Type="http://schemas.openxmlformats.org/officeDocument/2006/relationships/image" Target="../media/image27.png"/><Relationship Id="rId30" Type="http://schemas.openxmlformats.org/officeDocument/2006/relationships/image" Target="../media/image43.png"/><Relationship Id="rId35" Type="http://schemas.openxmlformats.org/officeDocument/2006/relationships/image" Target="../media/image48.svg"/><Relationship Id="rId56" Type="http://schemas.openxmlformats.org/officeDocument/2006/relationships/image" Target="../media/image69.png"/><Relationship Id="rId77" Type="http://schemas.openxmlformats.org/officeDocument/2006/relationships/image" Target="../media/image90.svg"/><Relationship Id="rId100" Type="http://schemas.openxmlformats.org/officeDocument/2006/relationships/image" Target="../media/image113.png"/><Relationship Id="rId105" Type="http://schemas.openxmlformats.org/officeDocument/2006/relationships/image" Target="../media/image118.svg"/><Relationship Id="rId126" Type="http://schemas.openxmlformats.org/officeDocument/2006/relationships/image" Target="../media/image139.png"/><Relationship Id="rId147" Type="http://schemas.openxmlformats.org/officeDocument/2006/relationships/image" Target="../media/image160.svg"/><Relationship Id="rId168" Type="http://schemas.openxmlformats.org/officeDocument/2006/relationships/image" Target="../media/image181.png"/><Relationship Id="rId8" Type="http://schemas.openxmlformats.org/officeDocument/2006/relationships/image" Target="../media/image21.png"/><Relationship Id="rId51" Type="http://schemas.openxmlformats.org/officeDocument/2006/relationships/image" Target="../media/image64.svg"/><Relationship Id="rId72" Type="http://schemas.openxmlformats.org/officeDocument/2006/relationships/image" Target="../media/image85.png"/><Relationship Id="rId93" Type="http://schemas.openxmlformats.org/officeDocument/2006/relationships/image" Target="../media/image106.svg"/><Relationship Id="rId98" Type="http://schemas.openxmlformats.org/officeDocument/2006/relationships/image" Target="../media/image111.png"/><Relationship Id="rId121" Type="http://schemas.openxmlformats.org/officeDocument/2006/relationships/image" Target="../media/image134.svg"/><Relationship Id="rId142" Type="http://schemas.openxmlformats.org/officeDocument/2006/relationships/image" Target="../media/image155.png"/><Relationship Id="rId163" Type="http://schemas.openxmlformats.org/officeDocument/2006/relationships/image" Target="../media/image176.svg"/><Relationship Id="rId184" Type="http://schemas.openxmlformats.org/officeDocument/2006/relationships/image" Target="../media/image197.png"/><Relationship Id="rId189" Type="http://schemas.openxmlformats.org/officeDocument/2006/relationships/image" Target="../media/image202.svg"/><Relationship Id="rId3" Type="http://schemas.openxmlformats.org/officeDocument/2006/relationships/image" Target="../media/image16.svg"/><Relationship Id="rId25" Type="http://schemas.openxmlformats.org/officeDocument/2006/relationships/image" Target="../media/image38.svg"/><Relationship Id="rId46" Type="http://schemas.openxmlformats.org/officeDocument/2006/relationships/image" Target="../media/image59.png"/><Relationship Id="rId67" Type="http://schemas.openxmlformats.org/officeDocument/2006/relationships/image" Target="../media/image80.svg"/><Relationship Id="rId116" Type="http://schemas.openxmlformats.org/officeDocument/2006/relationships/image" Target="../media/image129.png"/><Relationship Id="rId137" Type="http://schemas.openxmlformats.org/officeDocument/2006/relationships/image" Target="../media/image150.svg"/><Relationship Id="rId158" Type="http://schemas.openxmlformats.org/officeDocument/2006/relationships/image" Target="../media/image171.png"/><Relationship Id="rId20" Type="http://schemas.openxmlformats.org/officeDocument/2006/relationships/image" Target="../media/image33.png"/><Relationship Id="rId41" Type="http://schemas.openxmlformats.org/officeDocument/2006/relationships/image" Target="../media/image54.svg"/><Relationship Id="rId62" Type="http://schemas.openxmlformats.org/officeDocument/2006/relationships/image" Target="../media/image75.png"/><Relationship Id="rId83" Type="http://schemas.openxmlformats.org/officeDocument/2006/relationships/image" Target="../media/image96.svg"/><Relationship Id="rId88" Type="http://schemas.openxmlformats.org/officeDocument/2006/relationships/image" Target="../media/image101.png"/><Relationship Id="rId111" Type="http://schemas.openxmlformats.org/officeDocument/2006/relationships/image" Target="../media/image124.svg"/><Relationship Id="rId132" Type="http://schemas.openxmlformats.org/officeDocument/2006/relationships/image" Target="../media/image145.png"/><Relationship Id="rId153" Type="http://schemas.openxmlformats.org/officeDocument/2006/relationships/image" Target="../media/image166.svg"/><Relationship Id="rId174" Type="http://schemas.openxmlformats.org/officeDocument/2006/relationships/image" Target="../media/image187.png"/><Relationship Id="rId179" Type="http://schemas.openxmlformats.org/officeDocument/2006/relationships/image" Target="../media/image192.svg"/><Relationship Id="rId195" Type="http://schemas.openxmlformats.org/officeDocument/2006/relationships/image" Target="../media/image208.svg"/><Relationship Id="rId190" Type="http://schemas.openxmlformats.org/officeDocument/2006/relationships/image" Target="../media/image203.png"/><Relationship Id="rId15" Type="http://schemas.openxmlformats.org/officeDocument/2006/relationships/image" Target="../media/image28.svg"/><Relationship Id="rId36" Type="http://schemas.openxmlformats.org/officeDocument/2006/relationships/image" Target="../media/image49.png"/><Relationship Id="rId57" Type="http://schemas.openxmlformats.org/officeDocument/2006/relationships/image" Target="../media/image70.svg"/><Relationship Id="rId106" Type="http://schemas.openxmlformats.org/officeDocument/2006/relationships/image" Target="../media/image119.png"/><Relationship Id="rId127" Type="http://schemas.openxmlformats.org/officeDocument/2006/relationships/image" Target="../media/image140.svg"/><Relationship Id="rId10" Type="http://schemas.openxmlformats.org/officeDocument/2006/relationships/image" Target="../media/image23.png"/><Relationship Id="rId31" Type="http://schemas.openxmlformats.org/officeDocument/2006/relationships/image" Target="../media/image44.svg"/><Relationship Id="rId52" Type="http://schemas.openxmlformats.org/officeDocument/2006/relationships/image" Target="../media/image65.png"/><Relationship Id="rId73" Type="http://schemas.openxmlformats.org/officeDocument/2006/relationships/image" Target="../media/image86.svg"/><Relationship Id="rId78" Type="http://schemas.openxmlformats.org/officeDocument/2006/relationships/image" Target="../media/image91.png"/><Relationship Id="rId94" Type="http://schemas.openxmlformats.org/officeDocument/2006/relationships/image" Target="../media/image107.png"/><Relationship Id="rId99" Type="http://schemas.openxmlformats.org/officeDocument/2006/relationships/image" Target="../media/image112.svg"/><Relationship Id="rId101" Type="http://schemas.openxmlformats.org/officeDocument/2006/relationships/image" Target="../media/image114.svg"/><Relationship Id="rId122" Type="http://schemas.openxmlformats.org/officeDocument/2006/relationships/image" Target="../media/image135.png"/><Relationship Id="rId143" Type="http://schemas.openxmlformats.org/officeDocument/2006/relationships/image" Target="../media/image156.svg"/><Relationship Id="rId148" Type="http://schemas.openxmlformats.org/officeDocument/2006/relationships/image" Target="../media/image161.png"/><Relationship Id="rId164" Type="http://schemas.openxmlformats.org/officeDocument/2006/relationships/image" Target="../media/image177.png"/><Relationship Id="rId169" Type="http://schemas.openxmlformats.org/officeDocument/2006/relationships/image" Target="../media/image182.svg"/><Relationship Id="rId185" Type="http://schemas.openxmlformats.org/officeDocument/2006/relationships/image" Target="../media/image198.svg"/><Relationship Id="rId4" Type="http://schemas.openxmlformats.org/officeDocument/2006/relationships/image" Target="../media/image17.png"/><Relationship Id="rId9" Type="http://schemas.openxmlformats.org/officeDocument/2006/relationships/image" Target="../media/image22.svg"/><Relationship Id="rId180" Type="http://schemas.openxmlformats.org/officeDocument/2006/relationships/image" Target="../media/image193.png"/><Relationship Id="rId26" Type="http://schemas.openxmlformats.org/officeDocument/2006/relationships/image" Target="../media/image39.png"/><Relationship Id="rId47" Type="http://schemas.openxmlformats.org/officeDocument/2006/relationships/image" Target="../media/image60.svg"/><Relationship Id="rId68" Type="http://schemas.openxmlformats.org/officeDocument/2006/relationships/image" Target="../media/image81.png"/><Relationship Id="rId89" Type="http://schemas.openxmlformats.org/officeDocument/2006/relationships/image" Target="../media/image102.svg"/><Relationship Id="rId112" Type="http://schemas.openxmlformats.org/officeDocument/2006/relationships/image" Target="../media/image125.png"/><Relationship Id="rId133" Type="http://schemas.openxmlformats.org/officeDocument/2006/relationships/image" Target="../media/image146.svg"/><Relationship Id="rId154" Type="http://schemas.openxmlformats.org/officeDocument/2006/relationships/image" Target="../media/image167.png"/><Relationship Id="rId175" Type="http://schemas.openxmlformats.org/officeDocument/2006/relationships/image" Target="../media/image188.svg"/><Relationship Id="rId16" Type="http://schemas.openxmlformats.org/officeDocument/2006/relationships/image" Target="../media/image29.png"/><Relationship Id="rId37" Type="http://schemas.openxmlformats.org/officeDocument/2006/relationships/image" Target="../media/image50.svg"/><Relationship Id="rId58" Type="http://schemas.openxmlformats.org/officeDocument/2006/relationships/image" Target="../media/image71.png"/><Relationship Id="rId79" Type="http://schemas.openxmlformats.org/officeDocument/2006/relationships/image" Target="../media/image92.svg"/><Relationship Id="rId102" Type="http://schemas.openxmlformats.org/officeDocument/2006/relationships/image" Target="../media/image115.png"/><Relationship Id="rId123" Type="http://schemas.openxmlformats.org/officeDocument/2006/relationships/image" Target="../media/image136.svg"/><Relationship Id="rId144" Type="http://schemas.openxmlformats.org/officeDocument/2006/relationships/image" Target="../media/image157.png"/><Relationship Id="rId90" Type="http://schemas.openxmlformats.org/officeDocument/2006/relationships/image" Target="../media/image103.png"/><Relationship Id="rId165" Type="http://schemas.openxmlformats.org/officeDocument/2006/relationships/image" Target="../media/image178.svg"/><Relationship Id="rId186" Type="http://schemas.openxmlformats.org/officeDocument/2006/relationships/image" Target="../media/image199.png"/><Relationship Id="rId27" Type="http://schemas.openxmlformats.org/officeDocument/2006/relationships/image" Target="../media/image40.svg"/><Relationship Id="rId48" Type="http://schemas.openxmlformats.org/officeDocument/2006/relationships/image" Target="../media/image61.png"/><Relationship Id="rId69" Type="http://schemas.openxmlformats.org/officeDocument/2006/relationships/image" Target="../media/image82.svg"/><Relationship Id="rId113" Type="http://schemas.openxmlformats.org/officeDocument/2006/relationships/image" Target="../media/image126.svg"/><Relationship Id="rId134" Type="http://schemas.openxmlformats.org/officeDocument/2006/relationships/image" Target="../media/image147.png"/><Relationship Id="rId80" Type="http://schemas.openxmlformats.org/officeDocument/2006/relationships/image" Target="../media/image93.png"/><Relationship Id="rId155" Type="http://schemas.openxmlformats.org/officeDocument/2006/relationships/image" Target="../media/image168.svg"/><Relationship Id="rId176" Type="http://schemas.openxmlformats.org/officeDocument/2006/relationships/image" Target="../media/image189.png"/><Relationship Id="rId17" Type="http://schemas.openxmlformats.org/officeDocument/2006/relationships/image" Target="../media/image30.svg"/><Relationship Id="rId38" Type="http://schemas.openxmlformats.org/officeDocument/2006/relationships/image" Target="../media/image51.png"/><Relationship Id="rId59" Type="http://schemas.openxmlformats.org/officeDocument/2006/relationships/image" Target="../media/image72.svg"/><Relationship Id="rId103" Type="http://schemas.openxmlformats.org/officeDocument/2006/relationships/image" Target="../media/image116.svg"/><Relationship Id="rId124" Type="http://schemas.openxmlformats.org/officeDocument/2006/relationships/image" Target="../media/image137.png"/><Relationship Id="rId70" Type="http://schemas.openxmlformats.org/officeDocument/2006/relationships/image" Target="../media/image83.png"/><Relationship Id="rId91" Type="http://schemas.openxmlformats.org/officeDocument/2006/relationships/image" Target="../media/image104.svg"/><Relationship Id="rId145" Type="http://schemas.openxmlformats.org/officeDocument/2006/relationships/image" Target="../media/image158.svg"/><Relationship Id="rId166" Type="http://schemas.openxmlformats.org/officeDocument/2006/relationships/image" Target="../media/image179.png"/><Relationship Id="rId187" Type="http://schemas.openxmlformats.org/officeDocument/2006/relationships/image" Target="../media/image200.svg"/><Relationship Id="rId1" Type="http://schemas.openxmlformats.org/officeDocument/2006/relationships/slideLayout" Target="../slideLayouts/slideLayout4.xml"/><Relationship Id="rId28" Type="http://schemas.openxmlformats.org/officeDocument/2006/relationships/image" Target="../media/image41.png"/><Relationship Id="rId49" Type="http://schemas.openxmlformats.org/officeDocument/2006/relationships/image" Target="../media/image62.svg"/><Relationship Id="rId114" Type="http://schemas.openxmlformats.org/officeDocument/2006/relationships/image" Target="../media/image127.png"/><Relationship Id="rId60" Type="http://schemas.openxmlformats.org/officeDocument/2006/relationships/image" Target="../media/image73.png"/><Relationship Id="rId81" Type="http://schemas.openxmlformats.org/officeDocument/2006/relationships/image" Target="../media/image94.svg"/><Relationship Id="rId135" Type="http://schemas.openxmlformats.org/officeDocument/2006/relationships/image" Target="../media/image148.svg"/><Relationship Id="rId156" Type="http://schemas.openxmlformats.org/officeDocument/2006/relationships/image" Target="../media/image169.png"/><Relationship Id="rId177" Type="http://schemas.openxmlformats.org/officeDocument/2006/relationships/image" Target="../media/image190.svg"/><Relationship Id="rId18" Type="http://schemas.openxmlformats.org/officeDocument/2006/relationships/image" Target="../media/image31.png"/><Relationship Id="rId39" Type="http://schemas.openxmlformats.org/officeDocument/2006/relationships/image" Target="../media/image5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GB"/>
          </a:p>
        </p:txBody>
      </p:sp>
      <p:sp>
        <p:nvSpPr>
          <p:cNvPr id="9" name="object 5"/>
          <p:cNvSpPr txBox="1">
            <a:spLocks/>
          </p:cNvSpPr>
          <p:nvPr/>
        </p:nvSpPr>
        <p:spPr>
          <a:xfrm>
            <a:off x="601741" y="836634"/>
            <a:ext cx="5631268" cy="976879"/>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a:solidFill>
                  <a:schemeClr val="bg1"/>
                </a:solidFill>
              </a:rPr>
              <a:t>Introduction</a:t>
            </a:r>
          </a:p>
        </p:txBody>
      </p:sp>
      <p:sp>
        <p:nvSpPr>
          <p:cNvPr id="13" name="object 5">
            <a:extLst>
              <a:ext uri="{FF2B5EF4-FFF2-40B4-BE49-F238E27FC236}">
                <a16:creationId xmlns:a16="http://schemas.microsoft.com/office/drawing/2014/main" id="{D55E1178-E20B-B143-9B8A-A532F9096D10}"/>
              </a:ext>
            </a:extLst>
          </p:cNvPr>
          <p:cNvSpPr txBox="1">
            <a:spLocks/>
          </p:cNvSpPr>
          <p:nvPr/>
        </p:nvSpPr>
        <p:spPr>
          <a:xfrm>
            <a:off x="601741" y="836634"/>
            <a:ext cx="5631268" cy="1920854"/>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a:solidFill>
                  <a:schemeClr val="bg1"/>
                </a:solidFill>
              </a:rPr>
              <a:t>Introduction</a:t>
            </a:r>
          </a:p>
        </p:txBody>
      </p:sp>
      <p:pic>
        <p:nvPicPr>
          <p:cNvPr id="7" name="Picture Placeholder 6">
            <a:extLst>
              <a:ext uri="{FF2B5EF4-FFF2-40B4-BE49-F238E27FC236}">
                <a16:creationId xmlns:a16="http://schemas.microsoft.com/office/drawing/2014/main" id="{086876D9-883E-BF46-BB8F-B0EB02FA275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4827" b="37673"/>
          <a:stretch/>
        </p:blipFill>
        <p:spPr>
          <a:xfrm>
            <a:off x="0" y="0"/>
            <a:ext cx="12192000" cy="6858000"/>
          </a:xfrm>
        </p:spPr>
      </p:pic>
      <p:sp>
        <p:nvSpPr>
          <p:cNvPr id="11" name="object 5">
            <a:extLst>
              <a:ext uri="{FF2B5EF4-FFF2-40B4-BE49-F238E27FC236}">
                <a16:creationId xmlns:a16="http://schemas.microsoft.com/office/drawing/2014/main" id="{6D44A419-9F8A-C54E-94D3-7010BBC5AD3F}"/>
              </a:ext>
            </a:extLst>
          </p:cNvPr>
          <p:cNvSpPr txBox="1">
            <a:spLocks/>
          </p:cNvSpPr>
          <p:nvPr/>
        </p:nvSpPr>
        <p:spPr>
          <a:xfrm>
            <a:off x="601741" y="836634"/>
            <a:ext cx="7130318" cy="3022672"/>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dirty="0">
                <a:solidFill>
                  <a:schemeClr val="bg1"/>
                </a:solidFill>
              </a:rPr>
              <a:t>CI/CD – A better process </a:t>
            </a:r>
          </a:p>
        </p:txBody>
      </p:sp>
      <p:pic>
        <p:nvPicPr>
          <p:cNvPr id="10" name="Picture 9">
            <a:extLst>
              <a:ext uri="{FF2B5EF4-FFF2-40B4-BE49-F238E27FC236}">
                <a16:creationId xmlns:a16="http://schemas.microsoft.com/office/drawing/2014/main" id="{F4F8B982-E7F5-2D4B-AB71-1EEC0469A3C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617200" y="558800"/>
            <a:ext cx="977900" cy="254254"/>
          </a:xfrm>
          <a:prstGeom prst="rect">
            <a:avLst/>
          </a:prstGeom>
        </p:spPr>
      </p:pic>
    </p:spTree>
    <p:extLst>
      <p:ext uri="{BB962C8B-B14F-4D97-AF65-F5344CB8AC3E}">
        <p14:creationId xmlns:p14="http://schemas.microsoft.com/office/powerpoint/2010/main" val="250579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EB6E26-8E08-1E42-95A8-8C3B6D0179DD}"/>
              </a:ext>
            </a:extLst>
          </p:cNvPr>
          <p:cNvSpPr>
            <a:spLocks noGrp="1"/>
          </p:cNvSpPr>
          <p:nvPr>
            <p:ph type="sldNum" sz="quarter" idx="12"/>
          </p:nvPr>
        </p:nvSpPr>
        <p:spPr/>
        <p:txBody>
          <a:bodyPr/>
          <a:lstStyle/>
          <a:p>
            <a:fld id="{D89D76C3-A5A9-4168-BE2E-6A3D1757D92E}" type="slidenum">
              <a:rPr lang="en-GB" smtClean="0"/>
              <a:t>2</a:t>
            </a:fld>
            <a:endParaRPr lang="en-GB"/>
          </a:p>
        </p:txBody>
      </p:sp>
      <p:sp>
        <p:nvSpPr>
          <p:cNvPr id="12" name="object 2">
            <a:extLst>
              <a:ext uri="{FF2B5EF4-FFF2-40B4-BE49-F238E27FC236}">
                <a16:creationId xmlns:a16="http://schemas.microsoft.com/office/drawing/2014/main" id="{710E9DC8-2183-C44F-AEC0-4C5CC85BA8ED}"/>
              </a:ext>
            </a:extLst>
          </p:cNvPr>
          <p:cNvSpPr txBox="1">
            <a:spLocks/>
          </p:cNvSpPr>
          <p:nvPr/>
        </p:nvSpPr>
        <p:spPr>
          <a:xfrm>
            <a:off x="383081" y="826837"/>
            <a:ext cx="8706851" cy="853772"/>
          </a:xfrm>
          <a:prstGeom prst="rect">
            <a:avLst/>
          </a:prstGeom>
        </p:spPr>
        <p:txBody>
          <a:bodyPr vert="horz" wrap="square" lIns="0" tIns="7315" rIns="0" bIns="0" rtlCol="0">
            <a:sp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marR="16170">
              <a:lnSpc>
                <a:spcPct val="100200"/>
              </a:lnSpc>
              <a:spcBef>
                <a:spcPts val="58"/>
              </a:spcBef>
            </a:pPr>
            <a:r>
              <a:rPr lang="en-GB" sz="5500" spc="-158" dirty="0">
                <a:solidFill>
                  <a:schemeClr val="tx1"/>
                </a:solidFill>
              </a:rPr>
              <a:t>Continuous Integration </a:t>
            </a:r>
            <a:endParaRPr lang="en-GB" sz="5500" spc="-164" dirty="0">
              <a:solidFill>
                <a:schemeClr val="tx1"/>
              </a:solidFill>
            </a:endParaRPr>
          </a:p>
        </p:txBody>
      </p:sp>
      <p:sp>
        <p:nvSpPr>
          <p:cNvPr id="13" name="Footer Placeholder 1">
            <a:extLst>
              <a:ext uri="{FF2B5EF4-FFF2-40B4-BE49-F238E27FC236}">
                <a16:creationId xmlns:a16="http://schemas.microsoft.com/office/drawing/2014/main" id="{17C04ED9-A3C0-A34B-82CC-FB91E416FE70}"/>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5" name="TextBox 4">
            <a:extLst>
              <a:ext uri="{FF2B5EF4-FFF2-40B4-BE49-F238E27FC236}">
                <a16:creationId xmlns:a16="http://schemas.microsoft.com/office/drawing/2014/main" id="{8B0ACA20-BC2D-0445-90AB-100678083CE0}"/>
              </a:ext>
            </a:extLst>
          </p:cNvPr>
          <p:cNvSpPr txBox="1"/>
          <p:nvPr/>
        </p:nvSpPr>
        <p:spPr>
          <a:xfrm>
            <a:off x="770965" y="2617694"/>
            <a:ext cx="10327341" cy="2868706"/>
          </a:xfrm>
          <a:prstGeom prst="rect">
            <a:avLst/>
          </a:prstGeom>
          <a:noFill/>
        </p:spPr>
        <p:txBody>
          <a:bodyPr wrap="square" lIns="0" rtlCol="0">
            <a:noAutofit/>
          </a:bodyPr>
          <a:lstStyle/>
          <a:p>
            <a:r>
              <a:rPr lang="en-US" sz="2400" dirty="0">
                <a:latin typeface="Slalom Sans Light" panose="00000400000000000000" pitchFamily="50" charset="0"/>
              </a:rPr>
              <a:t>The practice of merging all developers’ working copies to a shared mainline several times to avoid conflicts in the code. It’s an important step to ensure that the code we have is a high quality, deployable artifact.</a:t>
            </a:r>
          </a:p>
          <a:p>
            <a:endParaRPr lang="en-US" sz="2400" dirty="0">
              <a:latin typeface="Slalom Sans Light" panose="00000400000000000000" pitchFamily="50" charset="0"/>
            </a:endParaRPr>
          </a:p>
          <a:p>
            <a:r>
              <a:rPr lang="en-US" sz="2400" dirty="0">
                <a:latin typeface="Slalom Sans Light" panose="00000400000000000000" pitchFamily="50" charset="0"/>
              </a:rPr>
              <a:t>Some of the steps in this stage include: compiling, testing, running static analysis, checking for vulnerabilities in dependencies and storing code artifacts</a:t>
            </a:r>
          </a:p>
        </p:txBody>
      </p:sp>
    </p:spTree>
    <p:extLst>
      <p:ext uri="{BB962C8B-B14F-4D97-AF65-F5344CB8AC3E}">
        <p14:creationId xmlns:p14="http://schemas.microsoft.com/office/powerpoint/2010/main" val="298119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D48F523-EBF1-1B4C-85F4-3A4B2167976D}"/>
              </a:ext>
            </a:extLst>
          </p:cNvPr>
          <p:cNvSpPr txBox="1">
            <a:spLocks/>
          </p:cNvSpPr>
          <p:nvPr/>
        </p:nvSpPr>
        <p:spPr>
          <a:xfrm>
            <a:off x="601741" y="1204524"/>
            <a:ext cx="8706851" cy="853772"/>
          </a:xfrm>
          <a:prstGeom prst="rect">
            <a:avLst/>
          </a:prstGeom>
        </p:spPr>
        <p:txBody>
          <a:bodyPr vert="horz" wrap="square" lIns="0" tIns="7315" rIns="0" bIns="0" rtlCol="0">
            <a:sp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marR="16170">
              <a:lnSpc>
                <a:spcPct val="100200"/>
              </a:lnSpc>
              <a:spcBef>
                <a:spcPts val="58"/>
              </a:spcBef>
            </a:pPr>
            <a:r>
              <a:rPr lang="en-GB" sz="5500" spc="-158" dirty="0">
                <a:solidFill>
                  <a:schemeClr val="bg1"/>
                </a:solidFill>
              </a:rPr>
              <a:t>Continuous Deployment </a:t>
            </a:r>
            <a:endParaRPr lang="en-GB" sz="5500" spc="-164" dirty="0">
              <a:solidFill>
                <a:schemeClr val="bg1"/>
              </a:solidFill>
            </a:endParaRPr>
          </a:p>
        </p:txBody>
      </p:sp>
      <p:cxnSp>
        <p:nvCxnSpPr>
          <p:cNvPr id="3" name="Straight Connector 2">
            <a:extLst>
              <a:ext uri="{FF2B5EF4-FFF2-40B4-BE49-F238E27FC236}">
                <a16:creationId xmlns:a16="http://schemas.microsoft.com/office/drawing/2014/main" id="{AE91B75A-2082-2D49-90C7-EC57ED7F1F65}"/>
              </a:ext>
            </a:extLst>
          </p:cNvPr>
          <p:cNvCxnSpPr>
            <a:cxnSpLocks/>
          </p:cNvCxnSpPr>
          <p:nvPr/>
        </p:nvCxnSpPr>
        <p:spPr>
          <a:xfrm>
            <a:off x="508335" y="2250825"/>
            <a:ext cx="108862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E2ED55D-3AA4-C545-A0D0-9CF8AAFD4F2C}"/>
              </a:ext>
            </a:extLst>
          </p:cNvPr>
          <p:cNvSpPr txBox="1"/>
          <p:nvPr/>
        </p:nvSpPr>
        <p:spPr>
          <a:xfrm>
            <a:off x="643964" y="2959971"/>
            <a:ext cx="10614991" cy="2693505"/>
          </a:xfrm>
          <a:prstGeom prst="rect">
            <a:avLst/>
          </a:prstGeom>
          <a:noFill/>
        </p:spPr>
        <p:txBody>
          <a:bodyPr wrap="square" lIns="0" rtlCol="0">
            <a:noAutofit/>
          </a:bodyPr>
          <a:lstStyle/>
          <a:p>
            <a:r>
              <a:rPr lang="en-US" sz="2400" dirty="0">
                <a:solidFill>
                  <a:schemeClr val="bg1"/>
                </a:solidFill>
                <a:latin typeface="Slalom Sans Light" panose="00000400000000000000" pitchFamily="50" charset="0"/>
              </a:rPr>
              <a:t>This is the process by which verified changes are deployed into production when they’re ready and without human input.</a:t>
            </a:r>
          </a:p>
          <a:p>
            <a:endParaRPr lang="en-US" sz="2400" dirty="0">
              <a:solidFill>
                <a:schemeClr val="bg1"/>
              </a:solidFill>
              <a:latin typeface="Slalom Sans Light" panose="00000400000000000000" pitchFamily="50" charset="0"/>
            </a:endParaRPr>
          </a:p>
          <a:p>
            <a:r>
              <a:rPr lang="en-US" sz="2400" dirty="0">
                <a:solidFill>
                  <a:schemeClr val="bg1"/>
                </a:solidFill>
                <a:latin typeface="Slalom Sans Light" panose="00000400000000000000" pitchFamily="50" charset="0"/>
              </a:rPr>
              <a:t>The steps in the stage include: setting up infrastructure, provisioning servers, smoke testing, promoting to production, rolling back </a:t>
            </a:r>
            <a:r>
              <a:rPr lang="en-US" sz="2400" dirty="0" err="1">
                <a:solidFill>
                  <a:schemeClr val="bg1"/>
                </a:solidFill>
                <a:latin typeface="Slalom Sans Light" panose="00000400000000000000" pitchFamily="50" charset="0"/>
              </a:rPr>
              <a:t>etc</a:t>
            </a:r>
            <a:r>
              <a:rPr lang="en-US" sz="2400" dirty="0">
                <a:solidFill>
                  <a:schemeClr val="bg1"/>
                </a:solidFill>
                <a:latin typeface="Slalom Sans Light" panose="00000400000000000000" pitchFamily="50" charset="0"/>
              </a:rPr>
              <a:t> . </a:t>
            </a:r>
          </a:p>
        </p:txBody>
      </p:sp>
    </p:spTree>
    <p:extLst>
      <p:ext uri="{BB962C8B-B14F-4D97-AF65-F5344CB8AC3E}">
        <p14:creationId xmlns:p14="http://schemas.microsoft.com/office/powerpoint/2010/main" val="9444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89D76C3-A5A9-4168-BE2E-6A3D1757D92E}" type="slidenum">
              <a:rPr lang="en-GB" smtClean="0"/>
              <a:pPr/>
              <a:t>4</a:t>
            </a:fld>
            <a:endParaRPr lang="en-GB"/>
          </a:p>
        </p:txBody>
      </p:sp>
      <p:sp>
        <p:nvSpPr>
          <p:cNvPr id="12" name="Rectangle 11"/>
          <p:cNvSpPr/>
          <p:nvPr/>
        </p:nvSpPr>
        <p:spPr>
          <a:xfrm>
            <a:off x="12557760" y="0"/>
            <a:ext cx="2819400" cy="76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91440" rtlCol="0" anchor="t"/>
          <a:lstStyle/>
          <a:p>
            <a:r>
              <a:rPr lang="en-US">
                <a:solidFill>
                  <a:schemeClr val="accent2"/>
                </a:solidFill>
                <a:latin typeface="Slalom Sans Light" panose="00000400000000000000" pitchFamily="50" charset="0"/>
              </a:rPr>
              <a:t>Default shape</a:t>
            </a:r>
            <a:endParaRPr lang="en-GB">
              <a:solidFill>
                <a:schemeClr val="accent2"/>
              </a:solidFill>
              <a:latin typeface="Slalom Sans Light" panose="00000400000000000000" pitchFamily="50" charset="0"/>
            </a:endParaRPr>
          </a:p>
        </p:txBody>
      </p:sp>
      <p:sp>
        <p:nvSpPr>
          <p:cNvPr id="13" name="TextBox 12"/>
          <p:cNvSpPr txBox="1"/>
          <p:nvPr/>
        </p:nvSpPr>
        <p:spPr>
          <a:xfrm>
            <a:off x="12527280" y="1249680"/>
            <a:ext cx="2849880" cy="766763"/>
          </a:xfrm>
          <a:prstGeom prst="rect">
            <a:avLst/>
          </a:prstGeom>
          <a:noFill/>
        </p:spPr>
        <p:txBody>
          <a:bodyPr wrap="square" lIns="0" rtlCol="0">
            <a:noAutofit/>
          </a:bodyPr>
          <a:lstStyle/>
          <a:p>
            <a:r>
              <a:rPr lang="en-US" sz="1600">
                <a:latin typeface="Slalom Sans Light" panose="00000400000000000000" pitchFamily="50" charset="0"/>
              </a:rPr>
              <a:t>Default text box</a:t>
            </a:r>
            <a:endParaRPr lang="en-GB" sz="1600">
              <a:latin typeface="Slalom Sans Light" panose="00000400000000000000" pitchFamily="50" charset="0"/>
            </a:endParaRPr>
          </a:p>
        </p:txBody>
      </p:sp>
      <p:sp>
        <p:nvSpPr>
          <p:cNvPr id="9" name="object 5"/>
          <p:cNvSpPr txBox="1"/>
          <p:nvPr/>
        </p:nvSpPr>
        <p:spPr>
          <a:xfrm>
            <a:off x="352791" y="597571"/>
            <a:ext cx="10911234" cy="2162331"/>
          </a:xfrm>
          <a:prstGeom prst="rect">
            <a:avLst/>
          </a:prstGeom>
        </p:spPr>
        <p:txBody>
          <a:bodyPr vert="horz" wrap="square" lIns="0" tIns="6930" rIns="0" bIns="0" rtlCol="0" anchor="t">
            <a:noAutofit/>
          </a:bodyPr>
          <a:lstStyle/>
          <a:p>
            <a:pPr marL="7620" marR="2540" indent="53340">
              <a:spcBef>
                <a:spcPts val="55"/>
              </a:spcBef>
            </a:pPr>
            <a:r>
              <a:rPr lang="en-US" sz="5400" b="1" spc="-185" dirty="0">
                <a:solidFill>
                  <a:srgbClr val="09091C"/>
                </a:solidFill>
                <a:latin typeface="Slalom Sans Bold"/>
                <a:cs typeface="Slalom Sans Bold"/>
              </a:rPr>
              <a:t>Benefits of CI/CD to </a:t>
            </a:r>
            <a:r>
              <a:rPr lang="en-US" sz="5400" b="1" spc="-185" dirty="0">
                <a:solidFill>
                  <a:schemeClr val="accent1">
                    <a:lumMod val="75000"/>
                  </a:schemeClr>
                </a:solidFill>
                <a:latin typeface="Slalom Sans Bold"/>
                <a:cs typeface="Slalom Sans Bold"/>
              </a:rPr>
              <a:t>UdaPeople</a:t>
            </a:r>
            <a:r>
              <a:rPr lang="en-US" sz="5400" b="1" spc="-185" dirty="0">
                <a:solidFill>
                  <a:srgbClr val="09091C"/>
                </a:solidFill>
                <a:latin typeface="Slalom Sans Bold"/>
                <a:cs typeface="Slalom Sans Bold"/>
              </a:rPr>
              <a:t> </a:t>
            </a:r>
            <a:endParaRPr lang="en-US" sz="5400" b="1" dirty="0">
              <a:latin typeface="Slalom Sans Bold"/>
              <a:cs typeface="Slalom Sans Bold"/>
            </a:endParaRPr>
          </a:p>
        </p:txBody>
      </p:sp>
      <p:sp>
        <p:nvSpPr>
          <p:cNvPr id="10" name="Footer Placeholder 1">
            <a:extLst>
              <a:ext uri="{FF2B5EF4-FFF2-40B4-BE49-F238E27FC236}">
                <a16:creationId xmlns:a16="http://schemas.microsoft.com/office/drawing/2014/main" id="{59A7049A-534E-C745-9CCA-9B472EF64C8E}"/>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2" name="TextBox 1">
            <a:extLst>
              <a:ext uri="{FF2B5EF4-FFF2-40B4-BE49-F238E27FC236}">
                <a16:creationId xmlns:a16="http://schemas.microsoft.com/office/drawing/2014/main" id="{2F469937-F1FD-9940-AFB8-F0FD2AF47264}"/>
              </a:ext>
            </a:extLst>
          </p:cNvPr>
          <p:cNvSpPr txBox="1"/>
          <p:nvPr/>
        </p:nvSpPr>
        <p:spPr>
          <a:xfrm>
            <a:off x="7642578" y="1952978"/>
            <a:ext cx="0" cy="0"/>
          </a:xfrm>
          <a:prstGeom prst="rect">
            <a:avLst/>
          </a:prstGeom>
          <a:noFill/>
        </p:spPr>
        <p:txBody>
          <a:bodyPr wrap="none" lIns="0" rtlCol="0">
            <a:noAutofit/>
          </a:bodyPr>
          <a:lstStyle/>
          <a:p>
            <a:endParaRPr lang="en-US" sz="1600" dirty="0" err="1">
              <a:latin typeface="Slalom Sans Light" panose="00000400000000000000" pitchFamily="50" charset="0"/>
            </a:endParaRPr>
          </a:p>
        </p:txBody>
      </p:sp>
      <p:sp>
        <p:nvSpPr>
          <p:cNvPr id="14" name="object 5">
            <a:extLst>
              <a:ext uri="{FF2B5EF4-FFF2-40B4-BE49-F238E27FC236}">
                <a16:creationId xmlns:a16="http://schemas.microsoft.com/office/drawing/2014/main" id="{04FC61E7-2F46-CA4F-92AB-C33E6377A251}"/>
              </a:ext>
            </a:extLst>
          </p:cNvPr>
          <p:cNvSpPr txBox="1"/>
          <p:nvPr/>
        </p:nvSpPr>
        <p:spPr>
          <a:xfrm>
            <a:off x="5070259" y="3571181"/>
            <a:ext cx="2137127" cy="348250"/>
          </a:xfrm>
          <a:prstGeom prst="rect">
            <a:avLst/>
          </a:prstGeom>
        </p:spPr>
        <p:txBody>
          <a:bodyPr vert="horz" wrap="square" lIns="0" tIns="7316" rIns="0" bIns="0" rtlCol="0">
            <a:spAutoFit/>
          </a:bodyPr>
          <a:lstStyle/>
          <a:p>
            <a:pPr marL="7701" marR="3081" defTabSz="554492">
              <a:lnSpc>
                <a:spcPct val="126000"/>
              </a:lnSpc>
              <a:spcBef>
                <a:spcPts val="58"/>
              </a:spcBef>
            </a:pPr>
            <a:r>
              <a:rPr lang="en-US" sz="2000" spc="12" dirty="0">
                <a:solidFill>
                  <a:srgbClr val="151527"/>
                </a:solidFill>
                <a:latin typeface="SlalomSans-Light"/>
                <a:cs typeface="SlalomSans-Light"/>
              </a:rPr>
              <a:t>Cost Reduction</a:t>
            </a:r>
            <a:endParaRPr lang="en-US" sz="2000" dirty="0">
              <a:solidFill>
                <a:srgbClr val="1E1E1E"/>
              </a:solidFill>
              <a:latin typeface="SlalomSans-Light"/>
              <a:cs typeface="SlalomSans-Light"/>
            </a:endParaRPr>
          </a:p>
        </p:txBody>
      </p:sp>
      <p:sp>
        <p:nvSpPr>
          <p:cNvPr id="15" name="object 6">
            <a:extLst>
              <a:ext uri="{FF2B5EF4-FFF2-40B4-BE49-F238E27FC236}">
                <a16:creationId xmlns:a16="http://schemas.microsoft.com/office/drawing/2014/main" id="{1B305C00-C706-2E47-A320-CC6A5F53E5CD}"/>
              </a:ext>
            </a:extLst>
          </p:cNvPr>
          <p:cNvSpPr txBox="1"/>
          <p:nvPr/>
        </p:nvSpPr>
        <p:spPr>
          <a:xfrm>
            <a:off x="8810980" y="3567762"/>
            <a:ext cx="2453045" cy="748872"/>
          </a:xfrm>
          <a:prstGeom prst="rect">
            <a:avLst/>
          </a:prstGeom>
        </p:spPr>
        <p:txBody>
          <a:bodyPr vert="horz" wrap="square" lIns="0" tIns="7316" rIns="0" bIns="0" rtlCol="0">
            <a:spAutoFit/>
          </a:bodyPr>
          <a:lstStyle/>
          <a:p>
            <a:pPr marL="7701" marR="3081" defTabSz="554492">
              <a:lnSpc>
                <a:spcPct val="126000"/>
              </a:lnSpc>
              <a:spcBef>
                <a:spcPts val="58"/>
              </a:spcBef>
            </a:pPr>
            <a:r>
              <a:rPr lang="en-US" sz="2000" spc="12" dirty="0">
                <a:solidFill>
                  <a:srgbClr val="151527"/>
                </a:solidFill>
                <a:latin typeface="SlalomSans-Light"/>
                <a:cs typeface="SlalomSans-Light"/>
              </a:rPr>
              <a:t>Revenue Increase</a:t>
            </a:r>
            <a:endParaRPr lang="en-US" sz="2000" dirty="0">
              <a:solidFill>
                <a:srgbClr val="1E1E1E"/>
              </a:solidFill>
              <a:latin typeface="SlalomSans-Light"/>
              <a:cs typeface="SlalomSans-Light"/>
            </a:endParaRPr>
          </a:p>
          <a:p>
            <a:pPr marL="7701" marR="3081" defTabSz="554492">
              <a:lnSpc>
                <a:spcPct val="126000"/>
              </a:lnSpc>
              <a:spcBef>
                <a:spcPts val="58"/>
              </a:spcBef>
            </a:pPr>
            <a:endParaRPr lang="en-US" sz="2000" dirty="0">
              <a:solidFill>
                <a:srgbClr val="1E1E1E"/>
              </a:solidFill>
              <a:latin typeface="SlalomSans-Light"/>
              <a:cs typeface="SlalomSans-Light"/>
            </a:endParaRPr>
          </a:p>
        </p:txBody>
      </p:sp>
      <p:sp>
        <p:nvSpPr>
          <p:cNvPr id="16" name="object 16">
            <a:extLst>
              <a:ext uri="{FF2B5EF4-FFF2-40B4-BE49-F238E27FC236}">
                <a16:creationId xmlns:a16="http://schemas.microsoft.com/office/drawing/2014/main" id="{416F7E78-DA91-FF46-BCDC-7EE016D057FA}"/>
              </a:ext>
            </a:extLst>
          </p:cNvPr>
          <p:cNvSpPr/>
          <p:nvPr/>
        </p:nvSpPr>
        <p:spPr>
          <a:xfrm>
            <a:off x="1357073" y="3043403"/>
            <a:ext cx="298810" cy="298810"/>
          </a:xfrm>
          <a:custGeom>
            <a:avLst/>
            <a:gdLst/>
            <a:ahLst/>
            <a:cxnLst/>
            <a:rect l="l" t="t" r="r" b="b"/>
            <a:pathLst>
              <a:path w="492759" h="492760">
                <a:moveTo>
                  <a:pt x="84975" y="381876"/>
                </a:moveTo>
                <a:lnTo>
                  <a:pt x="66357" y="356044"/>
                </a:lnTo>
                <a:lnTo>
                  <a:pt x="51752" y="327520"/>
                </a:lnTo>
                <a:lnTo>
                  <a:pt x="41567" y="296697"/>
                </a:lnTo>
                <a:lnTo>
                  <a:pt x="36220" y="263982"/>
                </a:lnTo>
                <a:lnTo>
                  <a:pt x="0" y="263982"/>
                </a:lnTo>
                <a:lnTo>
                  <a:pt x="6159" y="303949"/>
                </a:lnTo>
                <a:lnTo>
                  <a:pt x="18465" y="341553"/>
                </a:lnTo>
                <a:lnTo>
                  <a:pt x="36385" y="376250"/>
                </a:lnTo>
                <a:lnTo>
                  <a:pt x="59359" y="407492"/>
                </a:lnTo>
                <a:lnTo>
                  <a:pt x="84975" y="381876"/>
                </a:lnTo>
                <a:close/>
              </a:path>
              <a:path w="492759" h="492760">
                <a:moveTo>
                  <a:pt x="85699" y="109918"/>
                </a:moveTo>
                <a:lnTo>
                  <a:pt x="36931" y="115519"/>
                </a:lnTo>
                <a:lnTo>
                  <a:pt x="18834" y="150215"/>
                </a:lnTo>
                <a:lnTo>
                  <a:pt x="6362" y="187845"/>
                </a:lnTo>
                <a:lnTo>
                  <a:pt x="50" y="227876"/>
                </a:lnTo>
                <a:lnTo>
                  <a:pt x="36296" y="227876"/>
                </a:lnTo>
                <a:lnTo>
                  <a:pt x="41783" y="195110"/>
                </a:lnTo>
                <a:lnTo>
                  <a:pt x="52120" y="164261"/>
                </a:lnTo>
                <a:lnTo>
                  <a:pt x="66903" y="135724"/>
                </a:lnTo>
                <a:lnTo>
                  <a:pt x="85699" y="109918"/>
                </a:lnTo>
                <a:close/>
              </a:path>
              <a:path w="492759" h="492760">
                <a:moveTo>
                  <a:pt x="229196" y="456450"/>
                </a:moveTo>
                <a:lnTo>
                  <a:pt x="196240" y="451129"/>
                </a:lnTo>
                <a:lnTo>
                  <a:pt x="165188" y="440905"/>
                </a:lnTo>
                <a:lnTo>
                  <a:pt x="136461" y="426199"/>
                </a:lnTo>
                <a:lnTo>
                  <a:pt x="110477" y="407428"/>
                </a:lnTo>
                <a:lnTo>
                  <a:pt x="84874" y="433044"/>
                </a:lnTo>
                <a:lnTo>
                  <a:pt x="116255" y="456171"/>
                </a:lnTo>
                <a:lnTo>
                  <a:pt x="151155" y="474179"/>
                </a:lnTo>
                <a:lnTo>
                  <a:pt x="188976" y="486524"/>
                </a:lnTo>
                <a:lnTo>
                  <a:pt x="229196" y="492658"/>
                </a:lnTo>
                <a:lnTo>
                  <a:pt x="229196" y="456450"/>
                </a:lnTo>
                <a:close/>
              </a:path>
              <a:path w="492759" h="492760">
                <a:moveTo>
                  <a:pt x="229196" y="0"/>
                </a:moveTo>
                <a:lnTo>
                  <a:pt x="189268" y="6057"/>
                </a:lnTo>
                <a:lnTo>
                  <a:pt x="151676" y="18249"/>
                </a:lnTo>
                <a:lnTo>
                  <a:pt x="116992" y="36042"/>
                </a:lnTo>
                <a:lnTo>
                  <a:pt x="85725" y="58877"/>
                </a:lnTo>
                <a:lnTo>
                  <a:pt x="111353" y="84493"/>
                </a:lnTo>
                <a:lnTo>
                  <a:pt x="137185" y="66001"/>
                </a:lnTo>
                <a:lnTo>
                  <a:pt x="165722" y="51523"/>
                </a:lnTo>
                <a:lnTo>
                  <a:pt x="196519" y="41452"/>
                </a:lnTo>
                <a:lnTo>
                  <a:pt x="229196" y="36207"/>
                </a:lnTo>
                <a:lnTo>
                  <a:pt x="229196" y="0"/>
                </a:lnTo>
                <a:close/>
              </a:path>
              <a:path w="492759" h="492760">
                <a:moveTo>
                  <a:pt x="384289" y="240017"/>
                </a:moveTo>
                <a:lnTo>
                  <a:pt x="373494" y="192900"/>
                </a:lnTo>
                <a:lnTo>
                  <a:pt x="349885" y="155282"/>
                </a:lnTo>
                <a:lnTo>
                  <a:pt x="348183" y="153479"/>
                </a:lnTo>
                <a:lnTo>
                  <a:pt x="348183" y="240017"/>
                </a:lnTo>
                <a:lnTo>
                  <a:pt x="348183" y="252361"/>
                </a:lnTo>
                <a:lnTo>
                  <a:pt x="336016" y="294538"/>
                </a:lnTo>
                <a:lnTo>
                  <a:pt x="305181" y="329399"/>
                </a:lnTo>
                <a:lnTo>
                  <a:pt x="265303" y="346417"/>
                </a:lnTo>
                <a:lnTo>
                  <a:pt x="252793" y="348221"/>
                </a:lnTo>
                <a:lnTo>
                  <a:pt x="240461" y="348221"/>
                </a:lnTo>
                <a:lnTo>
                  <a:pt x="197446" y="335699"/>
                </a:lnTo>
                <a:lnTo>
                  <a:pt x="162560" y="304292"/>
                </a:lnTo>
                <a:lnTo>
                  <a:pt x="145961" y="263994"/>
                </a:lnTo>
                <a:lnTo>
                  <a:pt x="144399" y="252361"/>
                </a:lnTo>
                <a:lnTo>
                  <a:pt x="144399" y="240017"/>
                </a:lnTo>
                <a:lnTo>
                  <a:pt x="157365" y="196672"/>
                </a:lnTo>
                <a:lnTo>
                  <a:pt x="188976" y="162128"/>
                </a:lnTo>
                <a:lnTo>
                  <a:pt x="229184" y="145897"/>
                </a:lnTo>
                <a:lnTo>
                  <a:pt x="240461" y="144437"/>
                </a:lnTo>
                <a:lnTo>
                  <a:pt x="252793" y="144437"/>
                </a:lnTo>
                <a:lnTo>
                  <a:pt x="295325" y="157048"/>
                </a:lnTo>
                <a:lnTo>
                  <a:pt x="329831" y="188099"/>
                </a:lnTo>
                <a:lnTo>
                  <a:pt x="346468" y="227876"/>
                </a:lnTo>
                <a:lnTo>
                  <a:pt x="348183" y="240017"/>
                </a:lnTo>
                <a:lnTo>
                  <a:pt x="348183" y="153479"/>
                </a:lnTo>
                <a:lnTo>
                  <a:pt x="343687" y="148691"/>
                </a:lnTo>
                <a:lnTo>
                  <a:pt x="339140" y="144437"/>
                </a:lnTo>
                <a:lnTo>
                  <a:pt x="337083" y="142506"/>
                </a:lnTo>
                <a:lnTo>
                  <a:pt x="299808" y="119151"/>
                </a:lnTo>
                <a:lnTo>
                  <a:pt x="259080" y="108800"/>
                </a:lnTo>
                <a:lnTo>
                  <a:pt x="252742" y="108318"/>
                </a:lnTo>
                <a:lnTo>
                  <a:pt x="240499" y="108318"/>
                </a:lnTo>
                <a:lnTo>
                  <a:pt x="194005" y="118643"/>
                </a:lnTo>
                <a:lnTo>
                  <a:pt x="156095" y="141986"/>
                </a:lnTo>
                <a:lnTo>
                  <a:pt x="127355" y="176453"/>
                </a:lnTo>
                <a:lnTo>
                  <a:pt x="109550" y="227876"/>
                </a:lnTo>
                <a:lnTo>
                  <a:pt x="108280" y="240017"/>
                </a:lnTo>
                <a:lnTo>
                  <a:pt x="108280" y="252361"/>
                </a:lnTo>
                <a:lnTo>
                  <a:pt x="118859" y="299237"/>
                </a:lnTo>
                <a:lnTo>
                  <a:pt x="142468" y="337121"/>
                </a:lnTo>
                <a:lnTo>
                  <a:pt x="177215" y="365734"/>
                </a:lnTo>
                <a:lnTo>
                  <a:pt x="229184" y="383247"/>
                </a:lnTo>
                <a:lnTo>
                  <a:pt x="240499" y="384327"/>
                </a:lnTo>
                <a:lnTo>
                  <a:pt x="252742" y="384327"/>
                </a:lnTo>
                <a:lnTo>
                  <a:pt x="300329" y="373278"/>
                </a:lnTo>
                <a:lnTo>
                  <a:pt x="337921" y="349389"/>
                </a:lnTo>
                <a:lnTo>
                  <a:pt x="366064" y="314794"/>
                </a:lnTo>
                <a:lnTo>
                  <a:pt x="383133" y="263994"/>
                </a:lnTo>
                <a:lnTo>
                  <a:pt x="384289" y="252361"/>
                </a:lnTo>
                <a:lnTo>
                  <a:pt x="384289" y="240017"/>
                </a:lnTo>
                <a:close/>
              </a:path>
              <a:path w="492759" h="492760">
                <a:moveTo>
                  <a:pt x="407454" y="59385"/>
                </a:moveTo>
                <a:lnTo>
                  <a:pt x="376491" y="36588"/>
                </a:lnTo>
                <a:lnTo>
                  <a:pt x="342125" y="18757"/>
                </a:lnTo>
                <a:lnTo>
                  <a:pt x="304888" y="6426"/>
                </a:lnTo>
                <a:lnTo>
                  <a:pt x="265303" y="127"/>
                </a:lnTo>
                <a:lnTo>
                  <a:pt x="265303" y="36385"/>
                </a:lnTo>
                <a:lnTo>
                  <a:pt x="297624" y="41846"/>
                </a:lnTo>
                <a:lnTo>
                  <a:pt x="328079" y="52044"/>
                </a:lnTo>
                <a:lnTo>
                  <a:pt x="356285" y="66560"/>
                </a:lnTo>
                <a:lnTo>
                  <a:pt x="381838" y="85013"/>
                </a:lnTo>
                <a:lnTo>
                  <a:pt x="407454" y="59385"/>
                </a:lnTo>
                <a:close/>
              </a:path>
              <a:path w="492759" h="492760">
                <a:moveTo>
                  <a:pt x="408292" y="432523"/>
                </a:moveTo>
                <a:lnTo>
                  <a:pt x="382701" y="406920"/>
                </a:lnTo>
                <a:lnTo>
                  <a:pt x="357009" y="425653"/>
                </a:lnTo>
                <a:lnTo>
                  <a:pt x="328612" y="440385"/>
                </a:lnTo>
                <a:lnTo>
                  <a:pt x="297903" y="450735"/>
                </a:lnTo>
                <a:lnTo>
                  <a:pt x="265303" y="456272"/>
                </a:lnTo>
                <a:lnTo>
                  <a:pt x="265303" y="492531"/>
                </a:lnTo>
                <a:lnTo>
                  <a:pt x="305168" y="486168"/>
                </a:lnTo>
                <a:lnTo>
                  <a:pt x="342646" y="473671"/>
                </a:lnTo>
                <a:lnTo>
                  <a:pt x="377202" y="455612"/>
                </a:lnTo>
                <a:lnTo>
                  <a:pt x="408292" y="432523"/>
                </a:lnTo>
                <a:close/>
              </a:path>
              <a:path w="492759" h="492760">
                <a:moveTo>
                  <a:pt x="492531" y="227876"/>
                </a:moveTo>
                <a:lnTo>
                  <a:pt x="486270" y="188048"/>
                </a:lnTo>
                <a:lnTo>
                  <a:pt x="473900" y="150583"/>
                </a:lnTo>
                <a:lnTo>
                  <a:pt x="455968" y="116027"/>
                </a:lnTo>
                <a:lnTo>
                  <a:pt x="433006" y="84912"/>
                </a:lnTo>
                <a:lnTo>
                  <a:pt x="407390" y="110528"/>
                </a:lnTo>
                <a:lnTo>
                  <a:pt x="425996" y="136232"/>
                </a:lnTo>
                <a:lnTo>
                  <a:pt x="440613" y="164630"/>
                </a:lnTo>
                <a:lnTo>
                  <a:pt x="450850" y="195313"/>
                </a:lnTo>
                <a:lnTo>
                  <a:pt x="456285" y="227876"/>
                </a:lnTo>
                <a:lnTo>
                  <a:pt x="492531" y="227876"/>
                </a:lnTo>
                <a:close/>
              </a:path>
              <a:path w="492759" h="492760">
                <a:moveTo>
                  <a:pt x="492582" y="263982"/>
                </a:moveTo>
                <a:lnTo>
                  <a:pt x="456361" y="263982"/>
                </a:lnTo>
                <a:lnTo>
                  <a:pt x="451065" y="296494"/>
                </a:lnTo>
                <a:lnTo>
                  <a:pt x="440982" y="327152"/>
                </a:lnTo>
                <a:lnTo>
                  <a:pt x="426542" y="355549"/>
                </a:lnTo>
                <a:lnTo>
                  <a:pt x="408127" y="381266"/>
                </a:lnTo>
                <a:lnTo>
                  <a:pt x="433743" y="406882"/>
                </a:lnTo>
                <a:lnTo>
                  <a:pt x="456514" y="375742"/>
                </a:lnTo>
                <a:lnTo>
                  <a:pt x="474268" y="341185"/>
                </a:lnTo>
                <a:lnTo>
                  <a:pt x="486460" y="303758"/>
                </a:lnTo>
                <a:lnTo>
                  <a:pt x="492582" y="263982"/>
                </a:lnTo>
                <a:close/>
              </a:path>
            </a:pathLst>
          </a:custGeom>
          <a:solidFill>
            <a:srgbClr val="0D61FA"/>
          </a:solidFill>
        </p:spPr>
        <p:txBody>
          <a:bodyPr wrap="square" lIns="0" tIns="0" rIns="0" bIns="0" rtlCol="0"/>
          <a:lstStyle/>
          <a:p>
            <a:pPr defTabSz="554492"/>
            <a:endParaRPr sz="2400" dirty="0">
              <a:solidFill>
                <a:srgbClr val="1E1E1E"/>
              </a:solidFill>
              <a:latin typeface="Slalom Sans" panose="00000500000000000000" pitchFamily="50" charset="0"/>
            </a:endParaRPr>
          </a:p>
        </p:txBody>
      </p:sp>
      <p:sp>
        <p:nvSpPr>
          <p:cNvPr id="17" name="object 17">
            <a:extLst>
              <a:ext uri="{FF2B5EF4-FFF2-40B4-BE49-F238E27FC236}">
                <a16:creationId xmlns:a16="http://schemas.microsoft.com/office/drawing/2014/main" id="{9DB5D78E-15E8-9B49-BDF7-3D2FE879B477}"/>
              </a:ext>
            </a:extLst>
          </p:cNvPr>
          <p:cNvSpPr/>
          <p:nvPr/>
        </p:nvSpPr>
        <p:spPr>
          <a:xfrm>
            <a:off x="5359653" y="3053992"/>
            <a:ext cx="292264" cy="237585"/>
          </a:xfrm>
          <a:custGeom>
            <a:avLst/>
            <a:gdLst/>
            <a:ahLst/>
            <a:cxnLst/>
            <a:rect l="l" t="t" r="r" b="b"/>
            <a:pathLst>
              <a:path w="481965" h="391795">
                <a:moveTo>
                  <a:pt x="120635" y="0"/>
                </a:moveTo>
                <a:lnTo>
                  <a:pt x="565" y="0"/>
                </a:lnTo>
                <a:lnTo>
                  <a:pt x="0" y="310315"/>
                </a:lnTo>
                <a:lnTo>
                  <a:pt x="120163" y="310315"/>
                </a:lnTo>
                <a:lnTo>
                  <a:pt x="141155" y="311651"/>
                </a:lnTo>
                <a:lnTo>
                  <a:pt x="161769" y="315614"/>
                </a:lnTo>
                <a:lnTo>
                  <a:pt x="181724" y="322131"/>
                </a:lnTo>
                <a:lnTo>
                  <a:pt x="200737" y="331131"/>
                </a:lnTo>
                <a:lnTo>
                  <a:pt x="263018" y="365611"/>
                </a:lnTo>
                <a:lnTo>
                  <a:pt x="286086" y="376536"/>
                </a:lnTo>
                <a:lnTo>
                  <a:pt x="310300" y="384467"/>
                </a:lnTo>
                <a:lnTo>
                  <a:pt x="335317" y="389315"/>
                </a:lnTo>
                <a:lnTo>
                  <a:pt x="360795" y="390993"/>
                </a:lnTo>
                <a:lnTo>
                  <a:pt x="481168" y="391286"/>
                </a:lnTo>
                <a:lnTo>
                  <a:pt x="481231" y="354680"/>
                </a:lnTo>
                <a:lnTo>
                  <a:pt x="444719" y="354680"/>
                </a:lnTo>
                <a:lnTo>
                  <a:pt x="360879" y="354481"/>
                </a:lnTo>
                <a:lnTo>
                  <a:pt x="353534" y="354295"/>
                </a:lnTo>
                <a:lnTo>
                  <a:pt x="346210" y="353786"/>
                </a:lnTo>
                <a:lnTo>
                  <a:pt x="338920" y="352957"/>
                </a:lnTo>
                <a:lnTo>
                  <a:pt x="331675" y="351811"/>
                </a:lnTo>
                <a:lnTo>
                  <a:pt x="331696" y="340774"/>
                </a:lnTo>
                <a:lnTo>
                  <a:pt x="295174" y="340774"/>
                </a:lnTo>
                <a:lnTo>
                  <a:pt x="290252" y="338638"/>
                </a:lnTo>
                <a:lnTo>
                  <a:pt x="285415" y="336272"/>
                </a:lnTo>
                <a:lnTo>
                  <a:pt x="218433" y="299174"/>
                </a:lnTo>
                <a:lnTo>
                  <a:pt x="210588" y="295058"/>
                </a:lnTo>
                <a:lnTo>
                  <a:pt x="202580" y="291290"/>
                </a:lnTo>
                <a:lnTo>
                  <a:pt x="194423" y="287878"/>
                </a:lnTo>
                <a:lnTo>
                  <a:pt x="186130" y="284829"/>
                </a:lnTo>
                <a:lnTo>
                  <a:pt x="186145" y="275949"/>
                </a:lnTo>
                <a:lnTo>
                  <a:pt x="149618" y="275949"/>
                </a:lnTo>
                <a:lnTo>
                  <a:pt x="142296" y="275007"/>
                </a:lnTo>
                <a:lnTo>
                  <a:pt x="134942" y="274333"/>
                </a:lnTo>
                <a:lnTo>
                  <a:pt x="127562" y="273928"/>
                </a:lnTo>
                <a:lnTo>
                  <a:pt x="120163" y="273792"/>
                </a:lnTo>
                <a:lnTo>
                  <a:pt x="36585" y="273792"/>
                </a:lnTo>
                <a:lnTo>
                  <a:pt x="37025" y="36522"/>
                </a:lnTo>
                <a:lnTo>
                  <a:pt x="239011" y="36522"/>
                </a:lnTo>
                <a:lnTo>
                  <a:pt x="218883" y="25381"/>
                </a:lnTo>
                <a:lnTo>
                  <a:pt x="195701" y="14409"/>
                </a:lnTo>
                <a:lnTo>
                  <a:pt x="171369" y="6463"/>
                </a:lnTo>
                <a:lnTo>
                  <a:pt x="146231" y="1630"/>
                </a:lnTo>
                <a:lnTo>
                  <a:pt x="120635" y="0"/>
                </a:lnTo>
                <a:close/>
              </a:path>
              <a:path w="481965" h="391795">
                <a:moveTo>
                  <a:pt x="481644" y="115022"/>
                </a:moveTo>
                <a:lnTo>
                  <a:pt x="332115" y="115022"/>
                </a:lnTo>
                <a:lnTo>
                  <a:pt x="339366" y="115962"/>
                </a:lnTo>
                <a:lnTo>
                  <a:pt x="346650" y="116643"/>
                </a:lnTo>
                <a:lnTo>
                  <a:pt x="353959" y="117060"/>
                </a:lnTo>
                <a:lnTo>
                  <a:pt x="361287" y="117211"/>
                </a:lnTo>
                <a:lnTo>
                  <a:pt x="445117" y="117410"/>
                </a:lnTo>
                <a:lnTo>
                  <a:pt x="444719" y="354680"/>
                </a:lnTo>
                <a:lnTo>
                  <a:pt x="481231" y="354680"/>
                </a:lnTo>
                <a:lnTo>
                  <a:pt x="481644" y="115022"/>
                </a:lnTo>
                <a:close/>
              </a:path>
              <a:path w="481965" h="391795">
                <a:moveTo>
                  <a:pt x="295362" y="239469"/>
                </a:moveTo>
                <a:lnTo>
                  <a:pt x="295174" y="340774"/>
                </a:lnTo>
                <a:lnTo>
                  <a:pt x="331696" y="340774"/>
                </a:lnTo>
                <a:lnTo>
                  <a:pt x="331853" y="257761"/>
                </a:lnTo>
                <a:lnTo>
                  <a:pt x="295362" y="239469"/>
                </a:lnTo>
                <a:close/>
              </a:path>
              <a:path w="481965" h="391795">
                <a:moveTo>
                  <a:pt x="149806" y="166476"/>
                </a:moveTo>
                <a:lnTo>
                  <a:pt x="149618" y="275949"/>
                </a:lnTo>
                <a:lnTo>
                  <a:pt x="186145" y="275949"/>
                </a:lnTo>
                <a:lnTo>
                  <a:pt x="186297" y="184779"/>
                </a:lnTo>
                <a:lnTo>
                  <a:pt x="149806" y="166476"/>
                </a:lnTo>
                <a:close/>
              </a:path>
              <a:path w="481965" h="391795">
                <a:moveTo>
                  <a:pt x="263604" y="50134"/>
                </a:moveTo>
                <a:lnTo>
                  <a:pt x="186528" y="50134"/>
                </a:lnTo>
                <a:lnTo>
                  <a:pt x="191522" y="52291"/>
                </a:lnTo>
                <a:lnTo>
                  <a:pt x="196423" y="54689"/>
                </a:lnTo>
                <a:lnTo>
                  <a:pt x="263531" y="91829"/>
                </a:lnTo>
                <a:lnTo>
                  <a:pt x="295614" y="106101"/>
                </a:lnTo>
                <a:lnTo>
                  <a:pt x="295436" y="198653"/>
                </a:lnTo>
                <a:lnTo>
                  <a:pt x="331927" y="216946"/>
                </a:lnTo>
                <a:lnTo>
                  <a:pt x="332115" y="115022"/>
                </a:lnTo>
                <a:lnTo>
                  <a:pt x="481644" y="115022"/>
                </a:lnTo>
                <a:lnTo>
                  <a:pt x="481702" y="80981"/>
                </a:lnTo>
                <a:lnTo>
                  <a:pt x="361371" y="80688"/>
                </a:lnTo>
                <a:lnTo>
                  <a:pt x="340489" y="79316"/>
                </a:lnTo>
                <a:lnTo>
                  <a:pt x="319982" y="75343"/>
                </a:lnTo>
                <a:lnTo>
                  <a:pt x="300131" y="68841"/>
                </a:lnTo>
                <a:lnTo>
                  <a:pt x="281216" y="59882"/>
                </a:lnTo>
                <a:lnTo>
                  <a:pt x="263604" y="50134"/>
                </a:lnTo>
                <a:close/>
              </a:path>
              <a:path w="481965" h="391795">
                <a:moveTo>
                  <a:pt x="239011" y="36522"/>
                </a:moveTo>
                <a:lnTo>
                  <a:pt x="120635" y="36522"/>
                </a:lnTo>
                <a:lnTo>
                  <a:pt x="128032" y="36688"/>
                </a:lnTo>
                <a:lnTo>
                  <a:pt x="135405" y="37184"/>
                </a:lnTo>
                <a:lnTo>
                  <a:pt x="142741" y="38006"/>
                </a:lnTo>
                <a:lnTo>
                  <a:pt x="150026" y="39150"/>
                </a:lnTo>
                <a:lnTo>
                  <a:pt x="149880" y="125661"/>
                </a:lnTo>
                <a:lnTo>
                  <a:pt x="186371" y="143953"/>
                </a:lnTo>
                <a:lnTo>
                  <a:pt x="186528" y="50134"/>
                </a:lnTo>
                <a:lnTo>
                  <a:pt x="263604" y="50134"/>
                </a:lnTo>
                <a:lnTo>
                  <a:pt x="239011" y="36522"/>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18" name="object 18">
            <a:extLst>
              <a:ext uri="{FF2B5EF4-FFF2-40B4-BE49-F238E27FC236}">
                <a16:creationId xmlns:a16="http://schemas.microsoft.com/office/drawing/2014/main" id="{1D7A1E22-9834-5F42-BBDB-3147D6B206EB}"/>
              </a:ext>
            </a:extLst>
          </p:cNvPr>
          <p:cNvSpPr/>
          <p:nvPr/>
        </p:nvSpPr>
        <p:spPr>
          <a:xfrm>
            <a:off x="9249910" y="3172785"/>
            <a:ext cx="74702" cy="100887"/>
          </a:xfrm>
          <a:custGeom>
            <a:avLst/>
            <a:gdLst/>
            <a:ahLst/>
            <a:cxnLst/>
            <a:rect l="l" t="t" r="r" b="b"/>
            <a:pathLst>
              <a:path w="123190" h="166370">
                <a:moveTo>
                  <a:pt x="122682" y="37071"/>
                </a:moveTo>
                <a:lnTo>
                  <a:pt x="86169" y="37071"/>
                </a:lnTo>
                <a:lnTo>
                  <a:pt x="86169" y="129260"/>
                </a:lnTo>
                <a:lnTo>
                  <a:pt x="122682" y="129260"/>
                </a:lnTo>
                <a:lnTo>
                  <a:pt x="122682" y="37071"/>
                </a:lnTo>
                <a:close/>
              </a:path>
              <a:path w="123190" h="166370">
                <a:moveTo>
                  <a:pt x="122682" y="0"/>
                </a:moveTo>
                <a:lnTo>
                  <a:pt x="0" y="0"/>
                </a:lnTo>
                <a:lnTo>
                  <a:pt x="0" y="36830"/>
                </a:lnTo>
                <a:lnTo>
                  <a:pt x="0" y="129540"/>
                </a:lnTo>
                <a:lnTo>
                  <a:pt x="0" y="166370"/>
                </a:lnTo>
                <a:lnTo>
                  <a:pt x="122682" y="166370"/>
                </a:lnTo>
                <a:lnTo>
                  <a:pt x="122682" y="129540"/>
                </a:lnTo>
                <a:lnTo>
                  <a:pt x="36537" y="129540"/>
                </a:lnTo>
                <a:lnTo>
                  <a:pt x="36537" y="36830"/>
                </a:lnTo>
                <a:lnTo>
                  <a:pt x="122682" y="36830"/>
                </a:lnTo>
                <a:lnTo>
                  <a:pt x="122682" y="0"/>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19" name="object 19">
            <a:extLst>
              <a:ext uri="{FF2B5EF4-FFF2-40B4-BE49-F238E27FC236}">
                <a16:creationId xmlns:a16="http://schemas.microsoft.com/office/drawing/2014/main" id="{2AC09CFC-7B73-FB45-8194-D32E3240875D}"/>
              </a:ext>
            </a:extLst>
          </p:cNvPr>
          <p:cNvSpPr/>
          <p:nvPr/>
        </p:nvSpPr>
        <p:spPr>
          <a:xfrm>
            <a:off x="9355687" y="3111945"/>
            <a:ext cx="74702" cy="161727"/>
          </a:xfrm>
          <a:custGeom>
            <a:avLst/>
            <a:gdLst/>
            <a:ahLst/>
            <a:cxnLst/>
            <a:rect l="l" t="t" r="r" b="b"/>
            <a:pathLst>
              <a:path w="123190" h="266700">
                <a:moveTo>
                  <a:pt x="122682" y="0"/>
                </a:moveTo>
                <a:lnTo>
                  <a:pt x="0" y="0"/>
                </a:lnTo>
                <a:lnTo>
                  <a:pt x="0" y="36830"/>
                </a:lnTo>
                <a:lnTo>
                  <a:pt x="0" y="229870"/>
                </a:lnTo>
                <a:lnTo>
                  <a:pt x="0" y="266700"/>
                </a:lnTo>
                <a:lnTo>
                  <a:pt x="122682" y="266700"/>
                </a:lnTo>
                <a:lnTo>
                  <a:pt x="122682" y="229870"/>
                </a:lnTo>
                <a:lnTo>
                  <a:pt x="36525" y="229870"/>
                </a:lnTo>
                <a:lnTo>
                  <a:pt x="36525" y="36830"/>
                </a:lnTo>
                <a:lnTo>
                  <a:pt x="86156" y="36830"/>
                </a:lnTo>
                <a:lnTo>
                  <a:pt x="86156" y="229590"/>
                </a:lnTo>
                <a:lnTo>
                  <a:pt x="122682" y="229590"/>
                </a:lnTo>
                <a:lnTo>
                  <a:pt x="122682" y="36830"/>
                </a:lnTo>
                <a:lnTo>
                  <a:pt x="122682" y="36512"/>
                </a:lnTo>
                <a:lnTo>
                  <a:pt x="122682" y="0"/>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20" name="object 20">
            <a:extLst>
              <a:ext uri="{FF2B5EF4-FFF2-40B4-BE49-F238E27FC236}">
                <a16:creationId xmlns:a16="http://schemas.microsoft.com/office/drawing/2014/main" id="{369B50DF-65CA-8C48-BD04-28FEF5B0CA1E}"/>
              </a:ext>
            </a:extLst>
          </p:cNvPr>
          <p:cNvSpPr/>
          <p:nvPr/>
        </p:nvSpPr>
        <p:spPr>
          <a:xfrm>
            <a:off x="9461464" y="3028772"/>
            <a:ext cx="74702" cy="244901"/>
          </a:xfrm>
          <a:custGeom>
            <a:avLst/>
            <a:gdLst/>
            <a:ahLst/>
            <a:cxnLst/>
            <a:rect l="l" t="t" r="r" b="b"/>
            <a:pathLst>
              <a:path w="123190" h="403860">
                <a:moveTo>
                  <a:pt x="122682" y="0"/>
                </a:moveTo>
                <a:lnTo>
                  <a:pt x="0" y="0"/>
                </a:lnTo>
                <a:lnTo>
                  <a:pt x="0" y="36830"/>
                </a:lnTo>
                <a:lnTo>
                  <a:pt x="0" y="367030"/>
                </a:lnTo>
                <a:lnTo>
                  <a:pt x="0" y="403860"/>
                </a:lnTo>
                <a:lnTo>
                  <a:pt x="122682" y="403860"/>
                </a:lnTo>
                <a:lnTo>
                  <a:pt x="122682" y="367030"/>
                </a:lnTo>
                <a:lnTo>
                  <a:pt x="36525" y="367030"/>
                </a:lnTo>
                <a:lnTo>
                  <a:pt x="36525" y="36830"/>
                </a:lnTo>
                <a:lnTo>
                  <a:pt x="86156" y="36830"/>
                </a:lnTo>
                <a:lnTo>
                  <a:pt x="86156" y="366750"/>
                </a:lnTo>
                <a:lnTo>
                  <a:pt x="122682" y="366750"/>
                </a:lnTo>
                <a:lnTo>
                  <a:pt x="122682" y="36830"/>
                </a:lnTo>
                <a:lnTo>
                  <a:pt x="122682" y="36207"/>
                </a:lnTo>
                <a:lnTo>
                  <a:pt x="122682" y="0"/>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3" name="Rectangle 2">
            <a:extLst>
              <a:ext uri="{FF2B5EF4-FFF2-40B4-BE49-F238E27FC236}">
                <a16:creationId xmlns:a16="http://schemas.microsoft.com/office/drawing/2014/main" id="{8EDFF847-37FC-6347-A3E6-2B39804CD5F7}"/>
              </a:ext>
            </a:extLst>
          </p:cNvPr>
          <p:cNvSpPr/>
          <p:nvPr/>
        </p:nvSpPr>
        <p:spPr>
          <a:xfrm>
            <a:off x="529454" y="3511055"/>
            <a:ext cx="2661370" cy="433196"/>
          </a:xfrm>
          <a:prstGeom prst="rect">
            <a:avLst/>
          </a:prstGeom>
        </p:spPr>
        <p:txBody>
          <a:bodyPr wrap="none">
            <a:spAutoFit/>
          </a:bodyPr>
          <a:lstStyle/>
          <a:p>
            <a:pPr marL="7701" marR="3081" defTabSz="554492">
              <a:lnSpc>
                <a:spcPct val="126000"/>
              </a:lnSpc>
              <a:spcBef>
                <a:spcPts val="58"/>
              </a:spcBef>
            </a:pPr>
            <a:r>
              <a:rPr lang="en-US" sz="2000" spc="12" dirty="0">
                <a:solidFill>
                  <a:srgbClr val="151527"/>
                </a:solidFill>
                <a:latin typeface="SlalomSans-Light"/>
                <a:cs typeface="SlalomSans-Light"/>
              </a:rPr>
              <a:t>Better Performance </a:t>
            </a:r>
          </a:p>
        </p:txBody>
      </p:sp>
    </p:spTree>
    <p:extLst>
      <p:ext uri="{BB962C8B-B14F-4D97-AF65-F5344CB8AC3E}">
        <p14:creationId xmlns:p14="http://schemas.microsoft.com/office/powerpoint/2010/main" val="146439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1907" y="1755365"/>
            <a:ext cx="8877279" cy="1937271"/>
          </a:xfrm>
          <a:prstGeom prst="rect">
            <a:avLst/>
          </a:prstGeom>
        </p:spPr>
        <p:txBody>
          <a:bodyPr vert="horz" wrap="square" lIns="0" tIns="6931" rIns="0" bIns="0" rtlCol="0">
            <a:spAutoFit/>
          </a:bodyPr>
          <a:lstStyle/>
          <a:p>
            <a:pPr marL="30805" defTabSz="554492">
              <a:lnSpc>
                <a:spcPts val="8156"/>
              </a:lnSpc>
              <a:spcBef>
                <a:spcPts val="55"/>
              </a:spcBef>
            </a:pPr>
            <a:r>
              <a:rPr lang="en-US" sz="4000" dirty="0"/>
              <a:t>“If it hurts, do it more frequently, and bring the pain forward.”</a:t>
            </a:r>
            <a:endParaRPr sz="4000" dirty="0">
              <a:latin typeface="Slalom Sans"/>
              <a:cs typeface="Slalom Sans"/>
            </a:endParaRPr>
          </a:p>
        </p:txBody>
      </p:sp>
      <p:sp>
        <p:nvSpPr>
          <p:cNvPr id="3" name="object 3"/>
          <p:cNvSpPr/>
          <p:nvPr/>
        </p:nvSpPr>
        <p:spPr>
          <a:xfrm>
            <a:off x="6894030" y="4045636"/>
            <a:ext cx="0" cy="708519"/>
          </a:xfrm>
          <a:custGeom>
            <a:avLst/>
            <a:gdLst/>
            <a:ahLst/>
            <a:cxnLst/>
            <a:rect l="l" t="t" r="r" b="b"/>
            <a:pathLst>
              <a:path h="1168400">
                <a:moveTo>
                  <a:pt x="0" y="0"/>
                </a:moveTo>
                <a:lnTo>
                  <a:pt x="0" y="1167922"/>
                </a:lnTo>
              </a:path>
            </a:pathLst>
          </a:custGeom>
          <a:ln w="20941">
            <a:solidFill>
              <a:srgbClr val="09091C"/>
            </a:solidFill>
          </a:ln>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4" name="object 4"/>
          <p:cNvSpPr txBox="1"/>
          <p:nvPr/>
        </p:nvSpPr>
        <p:spPr>
          <a:xfrm>
            <a:off x="7117645" y="4003552"/>
            <a:ext cx="2025055" cy="309184"/>
          </a:xfrm>
          <a:prstGeom prst="rect">
            <a:avLst/>
          </a:prstGeom>
        </p:spPr>
        <p:txBody>
          <a:bodyPr vert="horz" wrap="square" lIns="0" tIns="65846" rIns="0" bIns="0" rtlCol="0">
            <a:spAutoFit/>
          </a:bodyPr>
          <a:lstStyle/>
          <a:p>
            <a:pPr marL="7701" defTabSz="554492">
              <a:spcBef>
                <a:spcPts val="518"/>
              </a:spcBef>
            </a:pPr>
            <a:r>
              <a:rPr lang="en-US" sz="1577" b="1" spc="3" dirty="0">
                <a:solidFill>
                  <a:srgbClr val="151527"/>
                </a:solidFill>
                <a:latin typeface="Slalom Sans Bold"/>
                <a:cs typeface="Slalom Sans Bold"/>
              </a:rPr>
              <a:t>Jez Humble</a:t>
            </a:r>
            <a:endParaRPr sz="1577" dirty="0">
              <a:solidFill>
                <a:srgbClr val="1E1E1E"/>
              </a:solidFill>
              <a:latin typeface="Slalom Sans"/>
              <a:cs typeface="Slalom Sans"/>
            </a:endParaRPr>
          </a:p>
        </p:txBody>
      </p:sp>
      <p:sp>
        <p:nvSpPr>
          <p:cNvPr id="13" name="Slide Number Placeholder 3">
            <a:extLst>
              <a:ext uri="{FF2B5EF4-FFF2-40B4-BE49-F238E27FC236}">
                <a16:creationId xmlns:a16="http://schemas.microsoft.com/office/drawing/2014/main" id="{F57C5FAE-6ECA-8C4A-A509-5482FD3368F9}"/>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14" name="Footer Placeholder 1">
            <a:extLst>
              <a:ext uri="{FF2B5EF4-FFF2-40B4-BE49-F238E27FC236}">
                <a16:creationId xmlns:a16="http://schemas.microsoft.com/office/drawing/2014/main" id="{FB4FC882-CBE6-7B42-AB90-9D4D2F948945}"/>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bject 2"/>
          <p:cNvSpPr txBox="1"/>
          <p:nvPr/>
        </p:nvSpPr>
        <p:spPr>
          <a:xfrm>
            <a:off x="4622800" y="2432698"/>
            <a:ext cx="8877279" cy="895704"/>
          </a:xfrm>
          <a:prstGeom prst="rect">
            <a:avLst/>
          </a:prstGeom>
        </p:spPr>
        <p:txBody>
          <a:bodyPr vert="horz" wrap="square" lIns="0" tIns="6931" rIns="0" bIns="0" rtlCol="0">
            <a:spAutoFit/>
          </a:bodyPr>
          <a:lstStyle/>
          <a:p>
            <a:pPr marL="30805" defTabSz="554492">
              <a:lnSpc>
                <a:spcPts val="8156"/>
              </a:lnSpc>
              <a:spcBef>
                <a:spcPts val="55"/>
              </a:spcBef>
            </a:pPr>
            <a:r>
              <a:rPr lang="en-US" sz="4000" dirty="0">
                <a:solidFill>
                  <a:schemeClr val="bg2"/>
                </a:solidFill>
              </a:rPr>
              <a:t>Questions</a:t>
            </a:r>
            <a:endParaRPr sz="4000" dirty="0">
              <a:solidFill>
                <a:schemeClr val="bg2"/>
              </a:solidFill>
              <a:latin typeface="Slalom Sans"/>
              <a:cs typeface="Slalom Sans"/>
            </a:endParaRPr>
          </a:p>
        </p:txBody>
      </p:sp>
      <p:sp>
        <p:nvSpPr>
          <p:cNvPr id="13" name="Slide Number Placeholder 3">
            <a:extLst>
              <a:ext uri="{FF2B5EF4-FFF2-40B4-BE49-F238E27FC236}">
                <a16:creationId xmlns:a16="http://schemas.microsoft.com/office/drawing/2014/main" id="{F57C5FAE-6ECA-8C4A-A509-5482FD3368F9}"/>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14" name="Footer Placeholder 1">
            <a:extLst>
              <a:ext uri="{FF2B5EF4-FFF2-40B4-BE49-F238E27FC236}">
                <a16:creationId xmlns:a16="http://schemas.microsoft.com/office/drawing/2014/main" id="{FB4FC882-CBE6-7B42-AB90-9D4D2F948945}"/>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extLst>
      <p:ext uri="{BB962C8B-B14F-4D97-AF65-F5344CB8AC3E}">
        <p14:creationId xmlns:p14="http://schemas.microsoft.com/office/powerpoint/2010/main" val="12433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3DCA09-AA24-4845-A1C5-D75EE80C6B00}"/>
              </a:ext>
            </a:extLst>
          </p:cNvPr>
          <p:cNvSpPr>
            <a:spLocks noGrp="1"/>
          </p:cNvSpPr>
          <p:nvPr>
            <p:ph type="sldNum" sz="quarter" idx="12"/>
          </p:nvPr>
        </p:nvSpPr>
        <p:spPr/>
        <p:txBody>
          <a:bodyPr/>
          <a:lstStyle/>
          <a:p>
            <a:fld id="{D89D76C3-A5A9-4168-BE2E-6A3D1757D92E}" type="slidenum">
              <a:rPr lang="en-GB" smtClean="0"/>
              <a:t>7</a:t>
            </a:fld>
            <a:endParaRPr lang="en-GB"/>
          </a:p>
        </p:txBody>
      </p:sp>
      <p:pic>
        <p:nvPicPr>
          <p:cNvPr id="4" name="Picture 13">
            <a:extLst>
              <a:ext uri="{FF2B5EF4-FFF2-40B4-BE49-F238E27FC236}">
                <a16:creationId xmlns:a16="http://schemas.microsoft.com/office/drawing/2014/main" id="{2D2BD0B7-4405-3F41-B372-DBDB18C286F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28707" y="2954241"/>
            <a:ext cx="2149052" cy="566928"/>
          </a:xfrm>
          <a:prstGeom prst="rect">
            <a:avLst/>
          </a:prstGeom>
        </p:spPr>
      </p:pic>
      <p:sp>
        <p:nvSpPr>
          <p:cNvPr id="5" name="Footer Placeholder 1">
            <a:extLst>
              <a:ext uri="{FF2B5EF4-FFF2-40B4-BE49-F238E27FC236}">
                <a16:creationId xmlns:a16="http://schemas.microsoft.com/office/drawing/2014/main" id="{DD212E57-70F3-5E4C-81FB-2B5344E3B412}"/>
              </a:ext>
            </a:extLst>
          </p:cNvPr>
          <p:cNvSpPr>
            <a:spLocks noGrp="1"/>
          </p:cNvSpPr>
          <p:nvPr>
            <p:ph type="ftr" sz="quarter" idx="11"/>
          </p:nvPr>
        </p:nvSpPr>
        <p:spPr>
          <a:xfrm>
            <a:off x="2434826" y="6082697"/>
            <a:ext cx="7322345" cy="563111"/>
          </a:xfrm>
        </p:spPr>
        <p:txBody>
          <a:bodyPr/>
          <a:lstStyle/>
          <a:p>
            <a:r>
              <a:rPr lang="en-US" dirty="0">
                <a:solidFill>
                  <a:schemeClr val="bg1"/>
                </a:solidFill>
              </a:rPr>
              <a:t>© 2021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
        <p:nvSpPr>
          <p:cNvPr id="2" name="TextBox 1">
            <a:extLst>
              <a:ext uri="{FF2B5EF4-FFF2-40B4-BE49-F238E27FC236}">
                <a16:creationId xmlns:a16="http://schemas.microsoft.com/office/drawing/2014/main" id="{E182837A-0406-6B47-9569-EF8C1CFAF1C4}"/>
              </a:ext>
            </a:extLst>
          </p:cNvPr>
          <p:cNvSpPr txBox="1"/>
          <p:nvPr/>
        </p:nvSpPr>
        <p:spPr>
          <a:xfrm>
            <a:off x="5192889" y="1904375"/>
            <a:ext cx="3307644" cy="1049866"/>
          </a:xfrm>
          <a:prstGeom prst="rect">
            <a:avLst/>
          </a:prstGeom>
          <a:noFill/>
        </p:spPr>
        <p:txBody>
          <a:bodyPr wrap="square" lIns="0" rtlCol="0">
            <a:noAutofit/>
          </a:bodyPr>
          <a:lstStyle/>
          <a:p>
            <a:r>
              <a:rPr lang="en-US" sz="2800" dirty="0">
                <a:solidFill>
                  <a:schemeClr val="bg2"/>
                </a:solidFill>
                <a:latin typeface="Slalom Sans Light" panose="00000400000000000000" pitchFamily="50" charset="0"/>
              </a:rPr>
              <a:t>Thank You</a:t>
            </a:r>
          </a:p>
        </p:txBody>
      </p:sp>
    </p:spTree>
    <p:extLst>
      <p:ext uri="{BB962C8B-B14F-4D97-AF65-F5344CB8AC3E}">
        <p14:creationId xmlns:p14="http://schemas.microsoft.com/office/powerpoint/2010/main" val="424233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89D76C3-A5A9-4168-BE2E-6A3D1757D92E}" type="slidenum">
              <a:rPr lang="en-GB" smtClean="0"/>
              <a:pPr/>
              <a:t>8</a:t>
            </a:fld>
            <a:endParaRPr lang="en-GB"/>
          </a:p>
        </p:txBody>
      </p:sp>
      <p:pic>
        <p:nvPicPr>
          <p:cNvPr id="107" name="Graphic 106">
            <a:extLst>
              <a:ext uri="{FF2B5EF4-FFF2-40B4-BE49-F238E27FC236}">
                <a16:creationId xmlns:a16="http://schemas.microsoft.com/office/drawing/2014/main" id="{7BF68725-B018-ED42-866C-2DA738EE60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2103" y="5321406"/>
            <a:ext cx="339090" cy="339090"/>
          </a:xfrm>
          <a:prstGeom prst="rect">
            <a:avLst/>
          </a:prstGeom>
        </p:spPr>
      </p:pic>
      <p:pic>
        <p:nvPicPr>
          <p:cNvPr id="108" name="Graphic 107">
            <a:extLst>
              <a:ext uri="{FF2B5EF4-FFF2-40B4-BE49-F238E27FC236}">
                <a16:creationId xmlns:a16="http://schemas.microsoft.com/office/drawing/2014/main" id="{B8966263-E372-2242-A640-B6AA02D1151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9318" y="5321406"/>
            <a:ext cx="339090" cy="339090"/>
          </a:xfrm>
          <a:prstGeom prst="rect">
            <a:avLst/>
          </a:prstGeom>
        </p:spPr>
      </p:pic>
      <p:pic>
        <p:nvPicPr>
          <p:cNvPr id="109" name="Graphic 108">
            <a:extLst>
              <a:ext uri="{FF2B5EF4-FFF2-40B4-BE49-F238E27FC236}">
                <a16:creationId xmlns:a16="http://schemas.microsoft.com/office/drawing/2014/main" id="{CAABDCFC-6CC2-B14E-8696-010739D6E1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86533" y="5321406"/>
            <a:ext cx="339090" cy="339090"/>
          </a:xfrm>
          <a:prstGeom prst="rect">
            <a:avLst/>
          </a:prstGeom>
        </p:spPr>
      </p:pic>
      <p:pic>
        <p:nvPicPr>
          <p:cNvPr id="110" name="Graphic 109">
            <a:extLst>
              <a:ext uri="{FF2B5EF4-FFF2-40B4-BE49-F238E27FC236}">
                <a16:creationId xmlns:a16="http://schemas.microsoft.com/office/drawing/2014/main" id="{77CA4B8D-F01A-7B42-97FC-B385C3B926E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80963" y="5321406"/>
            <a:ext cx="339090" cy="339090"/>
          </a:xfrm>
          <a:prstGeom prst="rect">
            <a:avLst/>
          </a:prstGeom>
        </p:spPr>
      </p:pic>
      <p:pic>
        <p:nvPicPr>
          <p:cNvPr id="111" name="Graphic 110">
            <a:extLst>
              <a:ext uri="{FF2B5EF4-FFF2-40B4-BE49-F238E27FC236}">
                <a16:creationId xmlns:a16="http://schemas.microsoft.com/office/drawing/2014/main" id="{6277CCB7-4717-A349-B76C-3A5577D60175}"/>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83748" y="5321406"/>
            <a:ext cx="339090" cy="339090"/>
          </a:xfrm>
          <a:prstGeom prst="rect">
            <a:avLst/>
          </a:prstGeom>
        </p:spPr>
      </p:pic>
      <p:pic>
        <p:nvPicPr>
          <p:cNvPr id="112" name="Graphic 111">
            <a:extLst>
              <a:ext uri="{FF2B5EF4-FFF2-40B4-BE49-F238E27FC236}">
                <a16:creationId xmlns:a16="http://schemas.microsoft.com/office/drawing/2014/main" id="{5186D3F5-3582-3F46-A7B9-E3F6F6AAC34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94888" y="5321406"/>
            <a:ext cx="339090" cy="339090"/>
          </a:xfrm>
          <a:prstGeom prst="rect">
            <a:avLst/>
          </a:prstGeom>
        </p:spPr>
      </p:pic>
      <p:pic>
        <p:nvPicPr>
          <p:cNvPr id="113" name="Graphic 112">
            <a:extLst>
              <a:ext uri="{FF2B5EF4-FFF2-40B4-BE49-F238E27FC236}">
                <a16:creationId xmlns:a16="http://schemas.microsoft.com/office/drawing/2014/main" id="{46765227-01C9-E341-8CDE-9DEC64240C11}"/>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61474" y="5321406"/>
            <a:ext cx="339091" cy="339091"/>
          </a:xfrm>
          <a:prstGeom prst="rect">
            <a:avLst/>
          </a:prstGeom>
        </p:spPr>
      </p:pic>
      <p:pic>
        <p:nvPicPr>
          <p:cNvPr id="114" name="Graphic 113">
            <a:extLst>
              <a:ext uri="{FF2B5EF4-FFF2-40B4-BE49-F238E27FC236}">
                <a16:creationId xmlns:a16="http://schemas.microsoft.com/office/drawing/2014/main" id="{C09B2EED-B921-5041-9DF5-17A88EAA7861}"/>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872610" y="5321406"/>
            <a:ext cx="339091" cy="339091"/>
          </a:xfrm>
          <a:prstGeom prst="rect">
            <a:avLst/>
          </a:prstGeom>
        </p:spPr>
      </p:pic>
      <p:pic>
        <p:nvPicPr>
          <p:cNvPr id="115" name="Graphic 114">
            <a:extLst>
              <a:ext uri="{FF2B5EF4-FFF2-40B4-BE49-F238E27FC236}">
                <a16:creationId xmlns:a16="http://schemas.microsoft.com/office/drawing/2014/main" id="{EDFD6BD7-19AA-8147-9C11-24A4DF5BB22C}"/>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67042" y="5321406"/>
            <a:ext cx="339091" cy="339091"/>
          </a:xfrm>
          <a:prstGeom prst="rect">
            <a:avLst/>
          </a:prstGeom>
        </p:spPr>
      </p:pic>
      <p:pic>
        <p:nvPicPr>
          <p:cNvPr id="116" name="Graphic 115">
            <a:extLst>
              <a:ext uri="{FF2B5EF4-FFF2-40B4-BE49-F238E27FC236}">
                <a16:creationId xmlns:a16="http://schemas.microsoft.com/office/drawing/2014/main" id="{EF8EFEE1-06B6-4847-98AD-94D6B376BA9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478178" y="5321406"/>
            <a:ext cx="339091" cy="339091"/>
          </a:xfrm>
          <a:prstGeom prst="rect">
            <a:avLst/>
          </a:prstGeom>
        </p:spPr>
      </p:pic>
      <p:pic>
        <p:nvPicPr>
          <p:cNvPr id="117" name="Graphic 116">
            <a:extLst>
              <a:ext uri="{FF2B5EF4-FFF2-40B4-BE49-F238E27FC236}">
                <a16:creationId xmlns:a16="http://schemas.microsoft.com/office/drawing/2014/main" id="{DD245909-3AB6-5E4D-8924-5B60663A3CDE}"/>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964258" y="5321406"/>
            <a:ext cx="339091" cy="339091"/>
          </a:xfrm>
          <a:prstGeom prst="rect">
            <a:avLst/>
          </a:prstGeom>
        </p:spPr>
      </p:pic>
      <p:pic>
        <p:nvPicPr>
          <p:cNvPr id="118" name="Graphic 117">
            <a:extLst>
              <a:ext uri="{FF2B5EF4-FFF2-40B4-BE49-F238E27FC236}">
                <a16:creationId xmlns:a16="http://schemas.microsoft.com/office/drawing/2014/main" id="{90C81E16-1B54-7E4E-9011-0A9D050F58E4}"/>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175394" y="5321406"/>
            <a:ext cx="339091" cy="339091"/>
          </a:xfrm>
          <a:prstGeom prst="rect">
            <a:avLst/>
          </a:prstGeom>
        </p:spPr>
      </p:pic>
      <p:pic>
        <p:nvPicPr>
          <p:cNvPr id="119" name="Graphic 118">
            <a:extLst>
              <a:ext uri="{FF2B5EF4-FFF2-40B4-BE49-F238E27FC236}">
                <a16:creationId xmlns:a16="http://schemas.microsoft.com/office/drawing/2014/main" id="{F432BEEE-7D03-824E-9B51-7A487A4FAA1E}"/>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569826" y="5321406"/>
            <a:ext cx="339091" cy="339091"/>
          </a:xfrm>
          <a:prstGeom prst="rect">
            <a:avLst/>
          </a:prstGeom>
        </p:spPr>
      </p:pic>
      <p:pic>
        <p:nvPicPr>
          <p:cNvPr id="120" name="Graphic 119">
            <a:extLst>
              <a:ext uri="{FF2B5EF4-FFF2-40B4-BE49-F238E27FC236}">
                <a16:creationId xmlns:a16="http://schemas.microsoft.com/office/drawing/2014/main" id="{1A31C28F-A196-0C48-BBB1-C9FBF677FA6F}"/>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976941" y="4637840"/>
            <a:ext cx="339090" cy="339090"/>
          </a:xfrm>
          <a:prstGeom prst="rect">
            <a:avLst/>
          </a:prstGeom>
        </p:spPr>
      </p:pic>
      <p:pic>
        <p:nvPicPr>
          <p:cNvPr id="121" name="Graphic 120">
            <a:extLst>
              <a:ext uri="{FF2B5EF4-FFF2-40B4-BE49-F238E27FC236}">
                <a16:creationId xmlns:a16="http://schemas.microsoft.com/office/drawing/2014/main" id="{52AE5DA4-F5C3-F441-9225-DF9A82EE9F72}"/>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278045" y="4637840"/>
            <a:ext cx="339090" cy="339090"/>
          </a:xfrm>
          <a:prstGeom prst="rect">
            <a:avLst/>
          </a:prstGeom>
        </p:spPr>
      </p:pic>
      <p:pic>
        <p:nvPicPr>
          <p:cNvPr id="122" name="Graphic 121">
            <a:extLst>
              <a:ext uri="{FF2B5EF4-FFF2-40B4-BE49-F238E27FC236}">
                <a16:creationId xmlns:a16="http://schemas.microsoft.com/office/drawing/2014/main" id="{E96843E9-1420-D044-ACC7-28658C4CEF33}"/>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675837" y="4637840"/>
            <a:ext cx="339090" cy="339090"/>
          </a:xfrm>
          <a:prstGeom prst="rect">
            <a:avLst/>
          </a:prstGeom>
        </p:spPr>
      </p:pic>
      <p:pic>
        <p:nvPicPr>
          <p:cNvPr id="123" name="Graphic 122">
            <a:extLst>
              <a:ext uri="{FF2B5EF4-FFF2-40B4-BE49-F238E27FC236}">
                <a16:creationId xmlns:a16="http://schemas.microsoft.com/office/drawing/2014/main" id="{AC5BA3E1-2737-1A46-8AED-25A27E1EFBB7}"/>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987981" y="4637840"/>
            <a:ext cx="339090" cy="339090"/>
          </a:xfrm>
          <a:prstGeom prst="rect">
            <a:avLst/>
          </a:prstGeom>
        </p:spPr>
      </p:pic>
      <p:pic>
        <p:nvPicPr>
          <p:cNvPr id="124" name="Graphic 123">
            <a:extLst>
              <a:ext uri="{FF2B5EF4-FFF2-40B4-BE49-F238E27FC236}">
                <a16:creationId xmlns:a16="http://schemas.microsoft.com/office/drawing/2014/main" id="{BF70CAF3-5C42-4942-811E-B569B3628C31}"/>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482461" y="4637840"/>
            <a:ext cx="339090" cy="339090"/>
          </a:xfrm>
          <a:prstGeom prst="rect">
            <a:avLst/>
          </a:prstGeom>
        </p:spPr>
      </p:pic>
      <p:pic>
        <p:nvPicPr>
          <p:cNvPr id="125" name="Graphic 124">
            <a:extLst>
              <a:ext uri="{FF2B5EF4-FFF2-40B4-BE49-F238E27FC236}">
                <a16:creationId xmlns:a16="http://schemas.microsoft.com/office/drawing/2014/main" id="{7C86B97B-58E7-C341-8388-FCCB59A9139F}"/>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6880253" y="4637840"/>
            <a:ext cx="339090" cy="339090"/>
          </a:xfrm>
          <a:prstGeom prst="rect">
            <a:avLst/>
          </a:prstGeom>
        </p:spPr>
      </p:pic>
      <p:pic>
        <p:nvPicPr>
          <p:cNvPr id="126" name="Graphic 125">
            <a:extLst>
              <a:ext uri="{FF2B5EF4-FFF2-40B4-BE49-F238E27FC236}">
                <a16:creationId xmlns:a16="http://schemas.microsoft.com/office/drawing/2014/main" id="{E44AE429-2BBE-B94F-900E-FC074C4C354B}"/>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084669" y="4637840"/>
            <a:ext cx="339090" cy="339090"/>
          </a:xfrm>
          <a:prstGeom prst="rect">
            <a:avLst/>
          </a:prstGeom>
        </p:spPr>
      </p:pic>
      <p:pic>
        <p:nvPicPr>
          <p:cNvPr id="127" name="Graphic 126">
            <a:extLst>
              <a:ext uri="{FF2B5EF4-FFF2-40B4-BE49-F238E27FC236}">
                <a16:creationId xmlns:a16="http://schemas.microsoft.com/office/drawing/2014/main" id="{D8C8023A-F33E-A342-B4A1-1E42ACDAC449}"/>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10374727" y="4637840"/>
            <a:ext cx="339090" cy="339090"/>
          </a:xfrm>
          <a:prstGeom prst="rect">
            <a:avLst/>
          </a:prstGeom>
        </p:spPr>
      </p:pic>
      <p:pic>
        <p:nvPicPr>
          <p:cNvPr id="128" name="Graphic 127">
            <a:extLst>
              <a:ext uri="{FF2B5EF4-FFF2-40B4-BE49-F238E27FC236}">
                <a16:creationId xmlns:a16="http://schemas.microsoft.com/office/drawing/2014/main" id="{3AD11E9F-D5C7-8147-9E1A-DC5A4BBB18F2}"/>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4783565" y="4637840"/>
            <a:ext cx="339090" cy="339090"/>
          </a:xfrm>
          <a:prstGeom prst="rect">
            <a:avLst/>
          </a:prstGeom>
        </p:spPr>
      </p:pic>
      <p:pic>
        <p:nvPicPr>
          <p:cNvPr id="129" name="Graphic 128">
            <a:extLst>
              <a:ext uri="{FF2B5EF4-FFF2-40B4-BE49-F238E27FC236}">
                <a16:creationId xmlns:a16="http://schemas.microsoft.com/office/drawing/2014/main" id="{BD890F52-8A77-A141-8D51-17249B3C7597}"/>
              </a:ext>
            </a:extLst>
          </p:cNvPr>
          <p:cNvPicPr>
            <a:picLocks noChangeAspect="1"/>
          </p:cNvPicPr>
          <p:nvPr/>
        </p:nvPicPr>
        <p:blipFill>
          <a:blip r:embed="rId46" cstate="print">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3385773" y="4637840"/>
            <a:ext cx="339090" cy="339090"/>
          </a:xfrm>
          <a:prstGeom prst="rect">
            <a:avLst/>
          </a:prstGeom>
        </p:spPr>
      </p:pic>
      <p:pic>
        <p:nvPicPr>
          <p:cNvPr id="130" name="Graphic 129">
            <a:extLst>
              <a:ext uri="{FF2B5EF4-FFF2-40B4-BE49-F238E27FC236}">
                <a16:creationId xmlns:a16="http://schemas.microsoft.com/office/drawing/2014/main" id="{ABFE12D3-0E90-CC49-AF91-C112431DC691}"/>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6181357" y="4637840"/>
            <a:ext cx="339090" cy="339090"/>
          </a:xfrm>
          <a:prstGeom prst="rect">
            <a:avLst/>
          </a:prstGeom>
        </p:spPr>
      </p:pic>
      <p:pic>
        <p:nvPicPr>
          <p:cNvPr id="131" name="Graphic 130">
            <a:extLst>
              <a:ext uri="{FF2B5EF4-FFF2-40B4-BE49-F238E27FC236}">
                <a16:creationId xmlns:a16="http://schemas.microsoft.com/office/drawing/2014/main" id="{7D4AE879-4728-5A45-ABC0-3CAD9E5A3340}"/>
              </a:ext>
            </a:extLst>
          </p:cNvPr>
          <p:cNvPicPr>
            <a:picLocks noChangeAspect="1"/>
          </p:cNvPicPr>
          <p:nvPr/>
        </p:nvPicPr>
        <p:blipFill>
          <a:blip r:embed="rId50" cstate="print">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289085" y="4637840"/>
            <a:ext cx="339090" cy="339090"/>
          </a:xfrm>
          <a:prstGeom prst="rect">
            <a:avLst/>
          </a:prstGeom>
        </p:spPr>
      </p:pic>
      <p:pic>
        <p:nvPicPr>
          <p:cNvPr id="132" name="Graphic 131">
            <a:extLst>
              <a:ext uri="{FF2B5EF4-FFF2-40B4-BE49-F238E27FC236}">
                <a16:creationId xmlns:a16="http://schemas.microsoft.com/office/drawing/2014/main" id="{B43259F4-B1F3-9846-94E4-879EE5358DB0}"/>
              </a:ext>
            </a:extLst>
          </p:cNvPr>
          <p:cNvPicPr>
            <a:picLocks noChangeAspect="1"/>
          </p:cNvPicPr>
          <p:nvPr/>
        </p:nvPicPr>
        <p:blipFill>
          <a:blip r:embed="rId52" cstate="print">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7579149" y="4637840"/>
            <a:ext cx="339090" cy="339090"/>
          </a:xfrm>
          <a:prstGeom prst="rect">
            <a:avLst/>
          </a:prstGeom>
        </p:spPr>
      </p:pic>
      <p:pic>
        <p:nvPicPr>
          <p:cNvPr id="133" name="Graphic 132">
            <a:extLst>
              <a:ext uri="{FF2B5EF4-FFF2-40B4-BE49-F238E27FC236}">
                <a16:creationId xmlns:a16="http://schemas.microsoft.com/office/drawing/2014/main" id="{D2DC069C-9076-2943-A5E9-CA96450D15AC}"/>
              </a:ext>
            </a:extLst>
          </p:cNvPr>
          <p:cNvPicPr>
            <a:picLocks noChangeAspect="1"/>
          </p:cNvPicPr>
          <p:nvPr/>
        </p:nvPicPr>
        <p:blipFill>
          <a:blip r:embed="rId54" cstate="print">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2686877" y="4637840"/>
            <a:ext cx="339090" cy="339090"/>
          </a:xfrm>
          <a:prstGeom prst="rect">
            <a:avLst/>
          </a:prstGeom>
        </p:spPr>
      </p:pic>
      <p:pic>
        <p:nvPicPr>
          <p:cNvPr id="134" name="Graphic 133">
            <a:extLst>
              <a:ext uri="{FF2B5EF4-FFF2-40B4-BE49-F238E27FC236}">
                <a16:creationId xmlns:a16="http://schemas.microsoft.com/office/drawing/2014/main" id="{5C5DC40E-A88B-AF45-AE20-2F88237D1D8D}"/>
              </a:ext>
            </a:extLst>
          </p:cNvPr>
          <p:cNvPicPr>
            <a:picLocks noChangeAspect="1"/>
          </p:cNvPicPr>
          <p:nvPr/>
        </p:nvPicPr>
        <p:blipFill>
          <a:blip r:embed="rId56" cstate="print">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6183559" y="3954277"/>
            <a:ext cx="339090" cy="339090"/>
          </a:xfrm>
          <a:prstGeom prst="rect">
            <a:avLst/>
          </a:prstGeom>
        </p:spPr>
      </p:pic>
      <p:pic>
        <p:nvPicPr>
          <p:cNvPr id="135" name="Graphic 134">
            <a:extLst>
              <a:ext uri="{FF2B5EF4-FFF2-40B4-BE49-F238E27FC236}">
                <a16:creationId xmlns:a16="http://schemas.microsoft.com/office/drawing/2014/main" id="{B52AEF35-77CC-5E46-9700-FC1606DF28A6}"/>
              </a:ext>
            </a:extLst>
          </p:cNvPr>
          <p:cNvPicPr>
            <a:picLocks noChangeAspect="1"/>
          </p:cNvPicPr>
          <p:nvPr/>
        </p:nvPicPr>
        <p:blipFill>
          <a:blip r:embed="rId58" cstate="print">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7579731" y="3954277"/>
            <a:ext cx="339090" cy="339090"/>
          </a:xfrm>
          <a:prstGeom prst="rect">
            <a:avLst/>
          </a:prstGeom>
        </p:spPr>
      </p:pic>
      <p:pic>
        <p:nvPicPr>
          <p:cNvPr id="136" name="Graphic 135">
            <a:extLst>
              <a:ext uri="{FF2B5EF4-FFF2-40B4-BE49-F238E27FC236}">
                <a16:creationId xmlns:a16="http://schemas.microsoft.com/office/drawing/2014/main" id="{0343D7C7-81D5-E946-ADDD-28BE8B30A6B0}"/>
              </a:ext>
            </a:extLst>
          </p:cNvPr>
          <p:cNvPicPr>
            <a:picLocks noChangeAspect="1"/>
          </p:cNvPicPr>
          <p:nvPr/>
        </p:nvPicPr>
        <p:blipFill>
          <a:blip r:embed="rId60" cstate="print">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8277817" y="3954277"/>
            <a:ext cx="339090" cy="339090"/>
          </a:xfrm>
          <a:prstGeom prst="rect">
            <a:avLst/>
          </a:prstGeom>
        </p:spPr>
      </p:pic>
      <p:pic>
        <p:nvPicPr>
          <p:cNvPr id="137" name="Graphic 136">
            <a:extLst>
              <a:ext uri="{FF2B5EF4-FFF2-40B4-BE49-F238E27FC236}">
                <a16:creationId xmlns:a16="http://schemas.microsoft.com/office/drawing/2014/main" id="{2D7DFF92-3AE4-F648-BE6C-E0A3B2A7D77C}"/>
              </a:ext>
            </a:extLst>
          </p:cNvPr>
          <p:cNvPicPr>
            <a:picLocks noChangeAspect="1"/>
          </p:cNvPicPr>
          <p:nvPr/>
        </p:nvPicPr>
        <p:blipFill>
          <a:blip r:embed="rId62" cstate="print">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4089301" y="3954277"/>
            <a:ext cx="339090" cy="339090"/>
          </a:xfrm>
          <a:prstGeom prst="rect">
            <a:avLst/>
          </a:prstGeom>
        </p:spPr>
      </p:pic>
      <p:pic>
        <p:nvPicPr>
          <p:cNvPr id="138" name="Graphic 137">
            <a:extLst>
              <a:ext uri="{FF2B5EF4-FFF2-40B4-BE49-F238E27FC236}">
                <a16:creationId xmlns:a16="http://schemas.microsoft.com/office/drawing/2014/main" id="{B4D35129-59AE-CF42-B2B2-7549F53161D7}"/>
              </a:ext>
            </a:extLst>
          </p:cNvPr>
          <p:cNvPicPr>
            <a:picLocks noChangeAspect="1"/>
          </p:cNvPicPr>
          <p:nvPr/>
        </p:nvPicPr>
        <p:blipFill>
          <a:blip r:embed="rId64" cstate="print">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1296957" y="3954277"/>
            <a:ext cx="339090" cy="339090"/>
          </a:xfrm>
          <a:prstGeom prst="rect">
            <a:avLst/>
          </a:prstGeom>
        </p:spPr>
      </p:pic>
      <p:pic>
        <p:nvPicPr>
          <p:cNvPr id="139" name="Graphic 138">
            <a:extLst>
              <a:ext uri="{FF2B5EF4-FFF2-40B4-BE49-F238E27FC236}">
                <a16:creationId xmlns:a16="http://schemas.microsoft.com/office/drawing/2014/main" id="{073FB522-882F-3046-B90D-865431403C9D}"/>
              </a:ext>
            </a:extLst>
          </p:cNvPr>
          <p:cNvPicPr>
            <a:picLocks noChangeAspect="1"/>
          </p:cNvPicPr>
          <p:nvPr/>
        </p:nvPicPr>
        <p:blipFill>
          <a:blip r:embed="rId66" cstate="print">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2693129" y="3954277"/>
            <a:ext cx="339090" cy="339090"/>
          </a:xfrm>
          <a:prstGeom prst="rect">
            <a:avLst/>
          </a:prstGeom>
        </p:spPr>
      </p:pic>
      <p:pic>
        <p:nvPicPr>
          <p:cNvPr id="140" name="Graphic 139">
            <a:extLst>
              <a:ext uri="{FF2B5EF4-FFF2-40B4-BE49-F238E27FC236}">
                <a16:creationId xmlns:a16="http://schemas.microsoft.com/office/drawing/2014/main" id="{6F4D7F68-F15D-3343-9385-A8F21AAF08C0}"/>
              </a:ext>
            </a:extLst>
          </p:cNvPr>
          <p:cNvPicPr>
            <a:picLocks noChangeAspect="1"/>
          </p:cNvPicPr>
          <p:nvPr/>
        </p:nvPicPr>
        <p:blipFill>
          <a:blip r:embed="rId68" cstate="print">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a:off x="5485473" y="3954277"/>
            <a:ext cx="339090" cy="339090"/>
          </a:xfrm>
          <a:prstGeom prst="rect">
            <a:avLst/>
          </a:prstGeom>
        </p:spPr>
      </p:pic>
      <p:pic>
        <p:nvPicPr>
          <p:cNvPr id="141" name="Graphic 140">
            <a:extLst>
              <a:ext uri="{FF2B5EF4-FFF2-40B4-BE49-F238E27FC236}">
                <a16:creationId xmlns:a16="http://schemas.microsoft.com/office/drawing/2014/main" id="{ABCC7639-67E7-7549-BC86-8922A0ACA00E}"/>
              </a:ext>
            </a:extLst>
          </p:cNvPr>
          <p:cNvPicPr>
            <a:picLocks noChangeAspect="1"/>
          </p:cNvPicPr>
          <p:nvPr/>
        </p:nvPicPr>
        <p:blipFill>
          <a:blip r:embed="rId70" cstate="print">
            <a:extLst>
              <a:ext uri="{28A0092B-C50C-407E-A947-70E740481C1C}">
                <a14:useLocalDpi xmlns:a14="http://schemas.microsoft.com/office/drawing/2010/main" val="0"/>
              </a:ext>
              <a:ext uri="{96DAC541-7B7A-43D3-8B79-37D633B846F1}">
                <asvg:svgBlip xmlns:asvg="http://schemas.microsoft.com/office/drawing/2016/SVG/main" r:embed="rId71"/>
              </a:ext>
            </a:extLst>
          </a:blip>
          <a:stretch>
            <a:fillRect/>
          </a:stretch>
        </p:blipFill>
        <p:spPr>
          <a:xfrm>
            <a:off x="9673989" y="3954277"/>
            <a:ext cx="339090" cy="339090"/>
          </a:xfrm>
          <a:prstGeom prst="rect">
            <a:avLst/>
          </a:prstGeom>
        </p:spPr>
      </p:pic>
      <p:pic>
        <p:nvPicPr>
          <p:cNvPr id="142" name="Graphic 141">
            <a:extLst>
              <a:ext uri="{FF2B5EF4-FFF2-40B4-BE49-F238E27FC236}">
                <a16:creationId xmlns:a16="http://schemas.microsoft.com/office/drawing/2014/main" id="{4B834C15-7C9F-FC4B-855D-5DD5677D76C5}"/>
              </a:ext>
            </a:extLst>
          </p:cNvPr>
          <p:cNvPicPr>
            <a:picLocks noChangeAspect="1"/>
          </p:cNvPicPr>
          <p:nvPr/>
        </p:nvPicPr>
        <p:blipFill>
          <a:blip r:embed="rId72" cstate="print">
            <a:extLst>
              <a:ext uri="{28A0092B-C50C-407E-A947-70E740481C1C}">
                <a14:useLocalDpi xmlns:a14="http://schemas.microsoft.com/office/drawing/2010/main" val="0"/>
              </a:ext>
              <a:ext uri="{96DAC541-7B7A-43D3-8B79-37D633B846F1}">
                <asvg:svgBlip xmlns:asvg="http://schemas.microsoft.com/office/drawing/2016/SVG/main" r:embed="rId73"/>
              </a:ext>
            </a:extLst>
          </a:blip>
          <a:stretch>
            <a:fillRect/>
          </a:stretch>
        </p:blipFill>
        <p:spPr>
          <a:xfrm>
            <a:off x="10372078" y="3954277"/>
            <a:ext cx="339090" cy="339090"/>
          </a:xfrm>
          <a:prstGeom prst="rect">
            <a:avLst/>
          </a:prstGeom>
        </p:spPr>
      </p:pic>
      <p:pic>
        <p:nvPicPr>
          <p:cNvPr id="143" name="Graphic 142">
            <a:extLst>
              <a:ext uri="{FF2B5EF4-FFF2-40B4-BE49-F238E27FC236}">
                <a16:creationId xmlns:a16="http://schemas.microsoft.com/office/drawing/2014/main" id="{4C364DB4-F645-4B4E-AA30-B7CF5FE1AEDC}"/>
              </a:ext>
            </a:extLst>
          </p:cNvPr>
          <p:cNvPicPr>
            <a:picLocks noChangeAspect="1"/>
          </p:cNvPicPr>
          <p:nvPr/>
        </p:nvPicPr>
        <p:blipFill>
          <a:blip r:embed="rId74" cstate="print">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4787387" y="3954277"/>
            <a:ext cx="339090" cy="339090"/>
          </a:xfrm>
          <a:prstGeom prst="rect">
            <a:avLst/>
          </a:prstGeom>
        </p:spPr>
      </p:pic>
      <p:pic>
        <p:nvPicPr>
          <p:cNvPr id="144" name="Graphic 143">
            <a:extLst>
              <a:ext uri="{FF2B5EF4-FFF2-40B4-BE49-F238E27FC236}">
                <a16:creationId xmlns:a16="http://schemas.microsoft.com/office/drawing/2014/main" id="{50F840E6-20BE-0F48-AA33-F4C5F79CDA14}"/>
              </a:ext>
            </a:extLst>
          </p:cNvPr>
          <p:cNvPicPr>
            <a:picLocks noChangeAspect="1"/>
          </p:cNvPicPr>
          <p:nvPr/>
        </p:nvPicPr>
        <p:blipFill>
          <a:blip r:embed="rId76" cstate="print">
            <a:extLst>
              <a:ext uri="{28A0092B-C50C-407E-A947-70E740481C1C}">
                <a14:useLocalDpi xmlns:a14="http://schemas.microsoft.com/office/drawing/2010/main" val="0"/>
              </a:ext>
              <a:ext uri="{96DAC541-7B7A-43D3-8B79-37D633B846F1}">
                <asvg:svgBlip xmlns:asvg="http://schemas.microsoft.com/office/drawing/2016/SVG/main" r:embed="rId77"/>
              </a:ext>
            </a:extLst>
          </a:blip>
          <a:stretch>
            <a:fillRect/>
          </a:stretch>
        </p:blipFill>
        <p:spPr>
          <a:xfrm>
            <a:off x="6881645" y="3954277"/>
            <a:ext cx="339090" cy="339090"/>
          </a:xfrm>
          <a:prstGeom prst="rect">
            <a:avLst/>
          </a:prstGeom>
        </p:spPr>
      </p:pic>
      <p:pic>
        <p:nvPicPr>
          <p:cNvPr id="145" name="Graphic 144">
            <a:extLst>
              <a:ext uri="{FF2B5EF4-FFF2-40B4-BE49-F238E27FC236}">
                <a16:creationId xmlns:a16="http://schemas.microsoft.com/office/drawing/2014/main" id="{8DE29107-CE67-3C43-8B83-DC50F8E4A766}"/>
              </a:ext>
            </a:extLst>
          </p:cNvPr>
          <p:cNvPicPr>
            <a:picLocks noChangeAspect="1"/>
          </p:cNvPicPr>
          <p:nvPr/>
        </p:nvPicPr>
        <p:blipFill>
          <a:blip r:embed="rId78" cstate="print">
            <a:extLst>
              <a:ext uri="{28A0092B-C50C-407E-A947-70E740481C1C}">
                <a14:useLocalDpi xmlns:a14="http://schemas.microsoft.com/office/drawing/2010/main" val="0"/>
              </a:ext>
              <a:ext uri="{96DAC541-7B7A-43D3-8B79-37D633B846F1}">
                <asvg:svgBlip xmlns:asvg="http://schemas.microsoft.com/office/drawing/2016/SVG/main" r:embed="rId79"/>
              </a:ext>
            </a:extLst>
          </a:blip>
          <a:stretch>
            <a:fillRect/>
          </a:stretch>
        </p:blipFill>
        <p:spPr>
          <a:xfrm>
            <a:off x="1995043" y="3954277"/>
            <a:ext cx="339090" cy="339090"/>
          </a:xfrm>
          <a:prstGeom prst="rect">
            <a:avLst/>
          </a:prstGeom>
        </p:spPr>
      </p:pic>
      <p:pic>
        <p:nvPicPr>
          <p:cNvPr id="146" name="Graphic 145">
            <a:extLst>
              <a:ext uri="{FF2B5EF4-FFF2-40B4-BE49-F238E27FC236}">
                <a16:creationId xmlns:a16="http://schemas.microsoft.com/office/drawing/2014/main" id="{52DFDDF8-BFD3-B641-8552-FCAB8AF267D4}"/>
              </a:ext>
            </a:extLst>
          </p:cNvPr>
          <p:cNvPicPr>
            <a:picLocks noChangeAspect="1"/>
          </p:cNvPicPr>
          <p:nvPr/>
        </p:nvPicPr>
        <p:blipFill>
          <a:blip r:embed="rId80" cstate="print">
            <a:extLst>
              <a:ext uri="{28A0092B-C50C-407E-A947-70E740481C1C}">
                <a14:useLocalDpi xmlns:a14="http://schemas.microsoft.com/office/drawing/2010/main" val="0"/>
              </a:ext>
              <a:ext uri="{96DAC541-7B7A-43D3-8B79-37D633B846F1}">
                <asvg:svgBlip xmlns:asvg="http://schemas.microsoft.com/office/drawing/2016/SVG/main" r:embed="rId81"/>
              </a:ext>
            </a:extLst>
          </a:blip>
          <a:stretch>
            <a:fillRect/>
          </a:stretch>
        </p:blipFill>
        <p:spPr>
          <a:xfrm>
            <a:off x="8975903" y="3954277"/>
            <a:ext cx="339090" cy="339090"/>
          </a:xfrm>
          <a:prstGeom prst="rect">
            <a:avLst/>
          </a:prstGeom>
        </p:spPr>
      </p:pic>
      <p:pic>
        <p:nvPicPr>
          <p:cNvPr id="147" name="Graphic 146">
            <a:extLst>
              <a:ext uri="{FF2B5EF4-FFF2-40B4-BE49-F238E27FC236}">
                <a16:creationId xmlns:a16="http://schemas.microsoft.com/office/drawing/2014/main" id="{EDC72893-AA75-6845-A2CC-05EA64AC69D1}"/>
              </a:ext>
            </a:extLst>
          </p:cNvPr>
          <p:cNvPicPr>
            <a:picLocks noChangeAspect="1"/>
          </p:cNvPicPr>
          <p:nvPr/>
        </p:nvPicPr>
        <p:blipFill>
          <a:blip r:embed="rId82" cstate="print">
            <a:extLst>
              <a:ext uri="{28A0092B-C50C-407E-A947-70E740481C1C}">
                <a14:useLocalDpi xmlns:a14="http://schemas.microsoft.com/office/drawing/2010/main" val="0"/>
              </a:ext>
              <a:ext uri="{96DAC541-7B7A-43D3-8B79-37D633B846F1}">
                <asvg:svgBlip xmlns:asvg="http://schemas.microsoft.com/office/drawing/2016/SVG/main" r:embed="rId83"/>
              </a:ext>
            </a:extLst>
          </a:blip>
          <a:stretch>
            <a:fillRect/>
          </a:stretch>
        </p:blipFill>
        <p:spPr>
          <a:xfrm>
            <a:off x="3391215" y="3954277"/>
            <a:ext cx="339090" cy="339090"/>
          </a:xfrm>
          <a:prstGeom prst="rect">
            <a:avLst/>
          </a:prstGeom>
        </p:spPr>
      </p:pic>
      <p:pic>
        <p:nvPicPr>
          <p:cNvPr id="148" name="Graphic 147">
            <a:extLst>
              <a:ext uri="{FF2B5EF4-FFF2-40B4-BE49-F238E27FC236}">
                <a16:creationId xmlns:a16="http://schemas.microsoft.com/office/drawing/2014/main" id="{5DDD190A-EE12-7246-A4FD-39D5CB8F8274}"/>
              </a:ext>
            </a:extLst>
          </p:cNvPr>
          <p:cNvPicPr>
            <a:picLocks noChangeAspect="1"/>
          </p:cNvPicPr>
          <p:nvPr/>
        </p:nvPicPr>
        <p:blipFill>
          <a:blip r:embed="rId84" cstate="print">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7576442" y="3270714"/>
            <a:ext cx="339090" cy="339090"/>
          </a:xfrm>
          <a:prstGeom prst="rect">
            <a:avLst/>
          </a:prstGeom>
        </p:spPr>
      </p:pic>
      <p:pic>
        <p:nvPicPr>
          <p:cNvPr id="149" name="Graphic 148">
            <a:extLst>
              <a:ext uri="{FF2B5EF4-FFF2-40B4-BE49-F238E27FC236}">
                <a16:creationId xmlns:a16="http://schemas.microsoft.com/office/drawing/2014/main" id="{A91A27C0-8C91-3E49-93BA-1E922DFCA70D}"/>
              </a:ext>
            </a:extLst>
          </p:cNvPr>
          <p:cNvPicPr>
            <a:picLocks noChangeAspect="1"/>
          </p:cNvPicPr>
          <p:nvPr/>
        </p:nvPicPr>
        <p:blipFill>
          <a:blip r:embed="rId86" cstate="print">
            <a:extLst>
              <a:ext uri="{28A0092B-C50C-407E-A947-70E740481C1C}">
                <a14:useLocalDpi xmlns:a14="http://schemas.microsoft.com/office/drawing/2010/main" val="0"/>
              </a:ext>
              <a:ext uri="{96DAC541-7B7A-43D3-8B79-37D633B846F1}">
                <asvg:svgBlip xmlns:asvg="http://schemas.microsoft.com/office/drawing/2016/SVG/main" r:embed="rId87"/>
              </a:ext>
            </a:extLst>
          </a:blip>
          <a:stretch>
            <a:fillRect/>
          </a:stretch>
        </p:blipFill>
        <p:spPr>
          <a:xfrm>
            <a:off x="8974124" y="3270714"/>
            <a:ext cx="339090" cy="339090"/>
          </a:xfrm>
          <a:prstGeom prst="rect">
            <a:avLst/>
          </a:prstGeom>
        </p:spPr>
      </p:pic>
      <p:pic>
        <p:nvPicPr>
          <p:cNvPr id="150" name="Graphic 149">
            <a:extLst>
              <a:ext uri="{FF2B5EF4-FFF2-40B4-BE49-F238E27FC236}">
                <a16:creationId xmlns:a16="http://schemas.microsoft.com/office/drawing/2014/main" id="{04E5FD3C-595E-BA44-9127-9F016D2779F8}"/>
              </a:ext>
            </a:extLst>
          </p:cNvPr>
          <p:cNvPicPr>
            <a:picLocks noChangeAspect="1"/>
          </p:cNvPicPr>
          <p:nvPr/>
        </p:nvPicPr>
        <p:blipFill>
          <a:blip r:embed="rId88" cstate="print">
            <a:extLst>
              <a:ext uri="{28A0092B-C50C-407E-A947-70E740481C1C}">
                <a14:useLocalDpi xmlns:a14="http://schemas.microsoft.com/office/drawing/2010/main" val="0"/>
              </a:ext>
              <a:ext uri="{96DAC541-7B7A-43D3-8B79-37D633B846F1}">
                <asvg:svgBlip xmlns:asvg="http://schemas.microsoft.com/office/drawing/2016/SVG/main" r:embed="rId89"/>
              </a:ext>
            </a:extLst>
          </a:blip>
          <a:stretch>
            <a:fillRect/>
          </a:stretch>
        </p:blipFill>
        <p:spPr>
          <a:xfrm>
            <a:off x="10371809" y="3270714"/>
            <a:ext cx="339090" cy="339090"/>
          </a:xfrm>
          <a:prstGeom prst="rect">
            <a:avLst/>
          </a:prstGeom>
        </p:spPr>
      </p:pic>
      <p:pic>
        <p:nvPicPr>
          <p:cNvPr id="151" name="Graphic 150">
            <a:extLst>
              <a:ext uri="{FF2B5EF4-FFF2-40B4-BE49-F238E27FC236}">
                <a16:creationId xmlns:a16="http://schemas.microsoft.com/office/drawing/2014/main" id="{4B547422-567C-4F45-AF6C-8B410A3427DE}"/>
              </a:ext>
            </a:extLst>
          </p:cNvPr>
          <p:cNvPicPr>
            <a:picLocks noChangeAspect="1"/>
          </p:cNvPicPr>
          <p:nvPr/>
        </p:nvPicPr>
        <p:blipFill>
          <a:blip r:embed="rId90" cstate="print">
            <a:extLst>
              <a:ext uri="{28A0092B-C50C-407E-A947-70E740481C1C}">
                <a14:useLocalDpi xmlns:a14="http://schemas.microsoft.com/office/drawing/2010/main" val="0"/>
              </a:ext>
              <a:ext uri="{96DAC541-7B7A-43D3-8B79-37D633B846F1}">
                <asvg:svgBlip xmlns:asvg="http://schemas.microsoft.com/office/drawing/2016/SVG/main" r:embed="rId91"/>
              </a:ext>
            </a:extLst>
          </a:blip>
          <a:stretch>
            <a:fillRect/>
          </a:stretch>
        </p:blipFill>
        <p:spPr>
          <a:xfrm>
            <a:off x="5479919" y="3270714"/>
            <a:ext cx="339090" cy="339090"/>
          </a:xfrm>
          <a:prstGeom prst="rect">
            <a:avLst/>
          </a:prstGeom>
        </p:spPr>
      </p:pic>
      <p:pic>
        <p:nvPicPr>
          <p:cNvPr id="152" name="Graphic 151">
            <a:extLst>
              <a:ext uri="{FF2B5EF4-FFF2-40B4-BE49-F238E27FC236}">
                <a16:creationId xmlns:a16="http://schemas.microsoft.com/office/drawing/2014/main" id="{68357431-FE7A-2149-838E-8EC8A41DEF54}"/>
              </a:ext>
            </a:extLst>
          </p:cNvPr>
          <p:cNvPicPr>
            <a:picLocks noChangeAspect="1"/>
          </p:cNvPicPr>
          <p:nvPr/>
        </p:nvPicPr>
        <p:blipFill>
          <a:blip r:embed="rId92" cstate="print">
            <a:extLst>
              <a:ext uri="{28A0092B-C50C-407E-A947-70E740481C1C}">
                <a14:useLocalDpi xmlns:a14="http://schemas.microsoft.com/office/drawing/2010/main" val="0"/>
              </a:ext>
              <a:ext uri="{96DAC541-7B7A-43D3-8B79-37D633B846F1}">
                <asvg:svgBlip xmlns:asvg="http://schemas.microsoft.com/office/drawing/2016/SVG/main" r:embed="rId93"/>
              </a:ext>
            </a:extLst>
          </a:blip>
          <a:stretch>
            <a:fillRect/>
          </a:stretch>
        </p:blipFill>
        <p:spPr>
          <a:xfrm>
            <a:off x="1985714" y="3270714"/>
            <a:ext cx="339090" cy="339090"/>
          </a:xfrm>
          <a:prstGeom prst="rect">
            <a:avLst/>
          </a:prstGeom>
        </p:spPr>
      </p:pic>
      <p:pic>
        <p:nvPicPr>
          <p:cNvPr id="153" name="Graphic 152">
            <a:extLst>
              <a:ext uri="{FF2B5EF4-FFF2-40B4-BE49-F238E27FC236}">
                <a16:creationId xmlns:a16="http://schemas.microsoft.com/office/drawing/2014/main" id="{539D0F5F-5A1A-A741-8E5C-CEAAC468965C}"/>
              </a:ext>
            </a:extLst>
          </p:cNvPr>
          <p:cNvPicPr>
            <a:picLocks noChangeAspect="1"/>
          </p:cNvPicPr>
          <p:nvPr/>
        </p:nvPicPr>
        <p:blipFill>
          <a:blip r:embed="rId94" cstate="print">
            <a:extLst>
              <a:ext uri="{28A0092B-C50C-407E-A947-70E740481C1C}">
                <a14:useLocalDpi xmlns:a14="http://schemas.microsoft.com/office/drawing/2010/main" val="0"/>
              </a:ext>
              <a:ext uri="{96DAC541-7B7A-43D3-8B79-37D633B846F1}">
                <asvg:svgBlip xmlns:asvg="http://schemas.microsoft.com/office/drawing/2016/SVG/main" r:embed="rId95"/>
              </a:ext>
            </a:extLst>
          </a:blip>
          <a:stretch>
            <a:fillRect/>
          </a:stretch>
        </p:blipFill>
        <p:spPr>
          <a:xfrm>
            <a:off x="4082237" y="3270714"/>
            <a:ext cx="339090" cy="339090"/>
          </a:xfrm>
          <a:prstGeom prst="rect">
            <a:avLst/>
          </a:prstGeom>
        </p:spPr>
      </p:pic>
      <p:pic>
        <p:nvPicPr>
          <p:cNvPr id="154" name="Graphic 153">
            <a:extLst>
              <a:ext uri="{FF2B5EF4-FFF2-40B4-BE49-F238E27FC236}">
                <a16:creationId xmlns:a16="http://schemas.microsoft.com/office/drawing/2014/main" id="{960A1798-1714-7C41-8886-655C70E809F6}"/>
              </a:ext>
            </a:extLst>
          </p:cNvPr>
          <p:cNvPicPr>
            <a:picLocks noChangeAspect="1"/>
          </p:cNvPicPr>
          <p:nvPr/>
        </p:nvPicPr>
        <p:blipFill>
          <a:blip r:embed="rId96" cstate="print">
            <a:extLst>
              <a:ext uri="{28A0092B-C50C-407E-A947-70E740481C1C}">
                <a14:useLocalDpi xmlns:a14="http://schemas.microsoft.com/office/drawing/2010/main" val="0"/>
              </a:ext>
              <a:ext uri="{96DAC541-7B7A-43D3-8B79-37D633B846F1}">
                <asvg:svgBlip xmlns:asvg="http://schemas.microsoft.com/office/drawing/2016/SVG/main" r:embed="rId97"/>
              </a:ext>
            </a:extLst>
          </a:blip>
          <a:stretch>
            <a:fillRect/>
          </a:stretch>
        </p:blipFill>
        <p:spPr>
          <a:xfrm>
            <a:off x="1286873" y="3270714"/>
            <a:ext cx="339090" cy="339090"/>
          </a:xfrm>
          <a:prstGeom prst="rect">
            <a:avLst/>
          </a:prstGeom>
        </p:spPr>
      </p:pic>
      <p:pic>
        <p:nvPicPr>
          <p:cNvPr id="155" name="Graphic 154">
            <a:extLst>
              <a:ext uri="{FF2B5EF4-FFF2-40B4-BE49-F238E27FC236}">
                <a16:creationId xmlns:a16="http://schemas.microsoft.com/office/drawing/2014/main" id="{5AF9B6B9-E625-A846-9761-FDF69CAFE676}"/>
              </a:ext>
            </a:extLst>
          </p:cNvPr>
          <p:cNvPicPr>
            <a:picLocks noChangeAspect="1"/>
          </p:cNvPicPr>
          <p:nvPr/>
        </p:nvPicPr>
        <p:blipFill>
          <a:blip r:embed="rId98" cstate="print">
            <a:extLst>
              <a:ext uri="{28A0092B-C50C-407E-A947-70E740481C1C}">
                <a14:useLocalDpi xmlns:a14="http://schemas.microsoft.com/office/drawing/2010/main" val="0"/>
              </a:ext>
              <a:ext uri="{96DAC541-7B7A-43D3-8B79-37D633B846F1}">
                <asvg:svgBlip xmlns:asvg="http://schemas.microsoft.com/office/drawing/2016/SVG/main" r:embed="rId99"/>
              </a:ext>
            </a:extLst>
          </a:blip>
          <a:stretch>
            <a:fillRect/>
          </a:stretch>
        </p:blipFill>
        <p:spPr>
          <a:xfrm>
            <a:off x="9672965" y="3270714"/>
            <a:ext cx="339090" cy="339090"/>
          </a:xfrm>
          <a:prstGeom prst="rect">
            <a:avLst/>
          </a:prstGeom>
        </p:spPr>
      </p:pic>
      <p:pic>
        <p:nvPicPr>
          <p:cNvPr id="156" name="Graphic 155">
            <a:extLst>
              <a:ext uri="{FF2B5EF4-FFF2-40B4-BE49-F238E27FC236}">
                <a16:creationId xmlns:a16="http://schemas.microsoft.com/office/drawing/2014/main" id="{AEAFAB11-93A9-BF43-8116-09A65CA276DA}"/>
              </a:ext>
            </a:extLst>
          </p:cNvPr>
          <p:cNvPicPr>
            <a:picLocks noChangeAspect="1"/>
          </p:cNvPicPr>
          <p:nvPr/>
        </p:nvPicPr>
        <p:blipFill>
          <a:blip r:embed="rId100" cstate="print">
            <a:extLst>
              <a:ext uri="{28A0092B-C50C-407E-A947-70E740481C1C}">
                <a14:useLocalDpi xmlns:a14="http://schemas.microsoft.com/office/drawing/2010/main" val="0"/>
              </a:ext>
              <a:ext uri="{96DAC541-7B7A-43D3-8B79-37D633B846F1}">
                <asvg:svgBlip xmlns:asvg="http://schemas.microsoft.com/office/drawing/2016/SVG/main" r:embed="rId101"/>
              </a:ext>
            </a:extLst>
          </a:blip>
          <a:stretch>
            <a:fillRect/>
          </a:stretch>
        </p:blipFill>
        <p:spPr>
          <a:xfrm>
            <a:off x="2684555" y="3270714"/>
            <a:ext cx="339090" cy="339090"/>
          </a:xfrm>
          <a:prstGeom prst="rect">
            <a:avLst/>
          </a:prstGeom>
        </p:spPr>
      </p:pic>
      <p:pic>
        <p:nvPicPr>
          <p:cNvPr id="157" name="Graphic 156">
            <a:extLst>
              <a:ext uri="{FF2B5EF4-FFF2-40B4-BE49-F238E27FC236}">
                <a16:creationId xmlns:a16="http://schemas.microsoft.com/office/drawing/2014/main" id="{109EC53F-F0C3-7648-8968-11467B1B0AB5}"/>
              </a:ext>
            </a:extLst>
          </p:cNvPr>
          <p:cNvPicPr>
            <a:picLocks noChangeAspect="1"/>
          </p:cNvPicPr>
          <p:nvPr/>
        </p:nvPicPr>
        <p:blipFill>
          <a:blip r:embed="rId102" cstate="print">
            <a:extLst>
              <a:ext uri="{28A0092B-C50C-407E-A947-70E740481C1C}">
                <a14:useLocalDpi xmlns:a14="http://schemas.microsoft.com/office/drawing/2010/main" val="0"/>
              </a:ext>
              <a:ext uri="{96DAC541-7B7A-43D3-8B79-37D633B846F1}">
                <asvg:svgBlip xmlns:asvg="http://schemas.microsoft.com/office/drawing/2016/SVG/main" r:embed="rId103"/>
              </a:ext>
            </a:extLst>
          </a:blip>
          <a:stretch>
            <a:fillRect/>
          </a:stretch>
        </p:blipFill>
        <p:spPr>
          <a:xfrm>
            <a:off x="6877601" y="3270714"/>
            <a:ext cx="339090" cy="339090"/>
          </a:xfrm>
          <a:prstGeom prst="rect">
            <a:avLst/>
          </a:prstGeom>
        </p:spPr>
      </p:pic>
      <p:pic>
        <p:nvPicPr>
          <p:cNvPr id="158" name="Graphic 157">
            <a:extLst>
              <a:ext uri="{FF2B5EF4-FFF2-40B4-BE49-F238E27FC236}">
                <a16:creationId xmlns:a16="http://schemas.microsoft.com/office/drawing/2014/main" id="{96F6D842-7B7C-BB4B-9BEB-1C1911A6D6AA}"/>
              </a:ext>
            </a:extLst>
          </p:cNvPr>
          <p:cNvPicPr>
            <a:picLocks noChangeAspect="1"/>
          </p:cNvPicPr>
          <p:nvPr/>
        </p:nvPicPr>
        <p:blipFill>
          <a:blip r:embed="rId104" cstate="print">
            <a:extLst>
              <a:ext uri="{28A0092B-C50C-407E-A947-70E740481C1C}">
                <a14:useLocalDpi xmlns:a14="http://schemas.microsoft.com/office/drawing/2010/main" val="0"/>
              </a:ext>
              <a:ext uri="{96DAC541-7B7A-43D3-8B79-37D633B846F1}">
                <asvg:svgBlip xmlns:asvg="http://schemas.microsoft.com/office/drawing/2016/SVG/main" r:embed="rId105"/>
              </a:ext>
            </a:extLst>
          </a:blip>
          <a:stretch>
            <a:fillRect/>
          </a:stretch>
        </p:blipFill>
        <p:spPr>
          <a:xfrm>
            <a:off x="8275283" y="3270714"/>
            <a:ext cx="339090" cy="339090"/>
          </a:xfrm>
          <a:prstGeom prst="rect">
            <a:avLst/>
          </a:prstGeom>
        </p:spPr>
      </p:pic>
      <p:pic>
        <p:nvPicPr>
          <p:cNvPr id="159" name="Graphic 158">
            <a:extLst>
              <a:ext uri="{FF2B5EF4-FFF2-40B4-BE49-F238E27FC236}">
                <a16:creationId xmlns:a16="http://schemas.microsoft.com/office/drawing/2014/main" id="{BEB0274C-EF03-9F4D-9E46-9ADB2D385DE4}"/>
              </a:ext>
            </a:extLst>
          </p:cNvPr>
          <p:cNvPicPr>
            <a:picLocks noChangeAspect="1"/>
          </p:cNvPicPr>
          <p:nvPr/>
        </p:nvPicPr>
        <p:blipFill>
          <a:blip r:embed="rId106" cstate="print">
            <a:extLst>
              <a:ext uri="{28A0092B-C50C-407E-A947-70E740481C1C}">
                <a14:useLocalDpi xmlns:a14="http://schemas.microsoft.com/office/drawing/2010/main" val="0"/>
              </a:ext>
              <a:ext uri="{96DAC541-7B7A-43D3-8B79-37D633B846F1}">
                <asvg:svgBlip xmlns:asvg="http://schemas.microsoft.com/office/drawing/2016/SVG/main" r:embed="rId107"/>
              </a:ext>
            </a:extLst>
          </a:blip>
          <a:stretch>
            <a:fillRect/>
          </a:stretch>
        </p:blipFill>
        <p:spPr>
          <a:xfrm>
            <a:off x="6178760" y="3270714"/>
            <a:ext cx="339090" cy="339090"/>
          </a:xfrm>
          <a:prstGeom prst="rect">
            <a:avLst/>
          </a:prstGeom>
        </p:spPr>
      </p:pic>
      <p:pic>
        <p:nvPicPr>
          <p:cNvPr id="160" name="Graphic 159">
            <a:extLst>
              <a:ext uri="{FF2B5EF4-FFF2-40B4-BE49-F238E27FC236}">
                <a16:creationId xmlns:a16="http://schemas.microsoft.com/office/drawing/2014/main" id="{62BAEC2D-FBB4-CC47-8279-0561E4C31AEE}"/>
              </a:ext>
            </a:extLst>
          </p:cNvPr>
          <p:cNvPicPr>
            <a:picLocks noChangeAspect="1"/>
          </p:cNvPicPr>
          <p:nvPr/>
        </p:nvPicPr>
        <p:blipFill>
          <a:blip r:embed="rId108" cstate="print">
            <a:extLst>
              <a:ext uri="{28A0092B-C50C-407E-A947-70E740481C1C}">
                <a14:useLocalDpi xmlns:a14="http://schemas.microsoft.com/office/drawing/2010/main" val="0"/>
              </a:ext>
              <a:ext uri="{96DAC541-7B7A-43D3-8B79-37D633B846F1}">
                <asvg:svgBlip xmlns:asvg="http://schemas.microsoft.com/office/drawing/2016/SVG/main" r:embed="rId109"/>
              </a:ext>
            </a:extLst>
          </a:blip>
          <a:stretch>
            <a:fillRect/>
          </a:stretch>
        </p:blipFill>
        <p:spPr>
          <a:xfrm>
            <a:off x="4781078" y="3270714"/>
            <a:ext cx="339090" cy="339090"/>
          </a:xfrm>
          <a:prstGeom prst="rect">
            <a:avLst/>
          </a:prstGeom>
        </p:spPr>
      </p:pic>
      <p:pic>
        <p:nvPicPr>
          <p:cNvPr id="161" name="Graphic 160">
            <a:extLst>
              <a:ext uri="{FF2B5EF4-FFF2-40B4-BE49-F238E27FC236}">
                <a16:creationId xmlns:a16="http://schemas.microsoft.com/office/drawing/2014/main" id="{740AF77C-7AB3-564C-8004-5462AC9C2FF5}"/>
              </a:ext>
            </a:extLst>
          </p:cNvPr>
          <p:cNvPicPr>
            <a:picLocks noChangeAspect="1"/>
          </p:cNvPicPr>
          <p:nvPr/>
        </p:nvPicPr>
        <p:blipFill>
          <a:blip r:embed="rId110" cstate="print">
            <a:extLst>
              <a:ext uri="{28A0092B-C50C-407E-A947-70E740481C1C}">
                <a14:useLocalDpi xmlns:a14="http://schemas.microsoft.com/office/drawing/2010/main" val="0"/>
              </a:ext>
              <a:ext uri="{96DAC541-7B7A-43D3-8B79-37D633B846F1}">
                <asvg:svgBlip xmlns:asvg="http://schemas.microsoft.com/office/drawing/2016/SVG/main" r:embed="rId111"/>
              </a:ext>
            </a:extLst>
          </a:blip>
          <a:stretch>
            <a:fillRect/>
          </a:stretch>
        </p:blipFill>
        <p:spPr>
          <a:xfrm>
            <a:off x="3383396" y="3270714"/>
            <a:ext cx="339090" cy="339090"/>
          </a:xfrm>
          <a:prstGeom prst="rect">
            <a:avLst/>
          </a:prstGeom>
        </p:spPr>
      </p:pic>
      <p:pic>
        <p:nvPicPr>
          <p:cNvPr id="162" name="Graphic 161">
            <a:extLst>
              <a:ext uri="{FF2B5EF4-FFF2-40B4-BE49-F238E27FC236}">
                <a16:creationId xmlns:a16="http://schemas.microsoft.com/office/drawing/2014/main" id="{3B53694B-56D6-6C4A-959E-4DC81FA796E6}"/>
              </a:ext>
            </a:extLst>
          </p:cNvPr>
          <p:cNvPicPr>
            <a:picLocks noChangeAspect="1"/>
          </p:cNvPicPr>
          <p:nvPr/>
        </p:nvPicPr>
        <p:blipFill>
          <a:blip r:embed="rId112" cstate="print">
            <a:extLst>
              <a:ext uri="{28A0092B-C50C-407E-A947-70E740481C1C}">
                <a14:useLocalDpi xmlns:a14="http://schemas.microsoft.com/office/drawing/2010/main" val="0"/>
              </a:ext>
              <a:ext uri="{96DAC541-7B7A-43D3-8B79-37D633B846F1}">
                <asvg:svgBlip xmlns:asvg="http://schemas.microsoft.com/office/drawing/2016/SVG/main" r:embed="rId113"/>
              </a:ext>
            </a:extLst>
          </a:blip>
          <a:stretch>
            <a:fillRect/>
          </a:stretch>
        </p:blipFill>
        <p:spPr>
          <a:xfrm>
            <a:off x="9667007" y="2587151"/>
            <a:ext cx="339090" cy="339090"/>
          </a:xfrm>
          <a:prstGeom prst="rect">
            <a:avLst/>
          </a:prstGeom>
        </p:spPr>
      </p:pic>
      <p:pic>
        <p:nvPicPr>
          <p:cNvPr id="163" name="Graphic 162">
            <a:extLst>
              <a:ext uri="{FF2B5EF4-FFF2-40B4-BE49-F238E27FC236}">
                <a16:creationId xmlns:a16="http://schemas.microsoft.com/office/drawing/2014/main" id="{7ABDD33A-D1C0-6D48-A1AC-6E7994AB625E}"/>
              </a:ext>
            </a:extLst>
          </p:cNvPr>
          <p:cNvPicPr>
            <a:picLocks noChangeAspect="1"/>
          </p:cNvPicPr>
          <p:nvPr/>
        </p:nvPicPr>
        <p:blipFill>
          <a:blip r:embed="rId114" cstate="print">
            <a:extLst>
              <a:ext uri="{28A0092B-C50C-407E-A947-70E740481C1C}">
                <a14:useLocalDpi xmlns:a14="http://schemas.microsoft.com/office/drawing/2010/main" val="0"/>
              </a:ext>
              <a:ext uri="{96DAC541-7B7A-43D3-8B79-37D633B846F1}">
                <asvg:svgBlip xmlns:asvg="http://schemas.microsoft.com/office/drawing/2016/SVG/main" r:embed="rId115"/>
              </a:ext>
            </a:extLst>
          </a:blip>
          <a:stretch>
            <a:fillRect/>
          </a:stretch>
        </p:blipFill>
        <p:spPr>
          <a:xfrm>
            <a:off x="8271775" y="2587151"/>
            <a:ext cx="339090" cy="339090"/>
          </a:xfrm>
          <a:prstGeom prst="rect">
            <a:avLst/>
          </a:prstGeom>
        </p:spPr>
      </p:pic>
      <p:pic>
        <p:nvPicPr>
          <p:cNvPr id="164" name="Graphic 163">
            <a:extLst>
              <a:ext uri="{FF2B5EF4-FFF2-40B4-BE49-F238E27FC236}">
                <a16:creationId xmlns:a16="http://schemas.microsoft.com/office/drawing/2014/main" id="{6CA92366-72EB-B34C-9285-6E62011CDD5E}"/>
              </a:ext>
            </a:extLst>
          </p:cNvPr>
          <p:cNvPicPr>
            <a:picLocks noChangeAspect="1"/>
          </p:cNvPicPr>
          <p:nvPr/>
        </p:nvPicPr>
        <p:blipFill>
          <a:blip r:embed="rId116" cstate="print">
            <a:extLst>
              <a:ext uri="{28A0092B-C50C-407E-A947-70E740481C1C}">
                <a14:useLocalDpi xmlns:a14="http://schemas.microsoft.com/office/drawing/2010/main" val="0"/>
              </a:ext>
              <a:ext uri="{96DAC541-7B7A-43D3-8B79-37D633B846F1}">
                <asvg:svgBlip xmlns:asvg="http://schemas.microsoft.com/office/drawing/2016/SVG/main" r:embed="rId117"/>
              </a:ext>
            </a:extLst>
          </a:blip>
          <a:stretch>
            <a:fillRect/>
          </a:stretch>
        </p:blipFill>
        <p:spPr>
          <a:xfrm>
            <a:off x="4086079" y="2587151"/>
            <a:ext cx="339090" cy="339090"/>
          </a:xfrm>
          <a:prstGeom prst="rect">
            <a:avLst/>
          </a:prstGeom>
        </p:spPr>
      </p:pic>
      <p:pic>
        <p:nvPicPr>
          <p:cNvPr id="165" name="Graphic 164">
            <a:extLst>
              <a:ext uri="{FF2B5EF4-FFF2-40B4-BE49-F238E27FC236}">
                <a16:creationId xmlns:a16="http://schemas.microsoft.com/office/drawing/2014/main" id="{03EE541B-51C2-E446-884E-C467F97136E9}"/>
              </a:ext>
            </a:extLst>
          </p:cNvPr>
          <p:cNvPicPr>
            <a:picLocks noChangeAspect="1"/>
          </p:cNvPicPr>
          <p:nvPr/>
        </p:nvPicPr>
        <p:blipFill>
          <a:blip r:embed="rId118" cstate="print">
            <a:extLst>
              <a:ext uri="{28A0092B-C50C-407E-A947-70E740481C1C}">
                <a14:useLocalDpi xmlns:a14="http://schemas.microsoft.com/office/drawing/2010/main" val="0"/>
              </a:ext>
              <a:ext uri="{96DAC541-7B7A-43D3-8B79-37D633B846F1}">
                <asvg:svgBlip xmlns:asvg="http://schemas.microsoft.com/office/drawing/2016/SVG/main" r:embed="rId119"/>
              </a:ext>
            </a:extLst>
          </a:blip>
          <a:stretch>
            <a:fillRect/>
          </a:stretch>
        </p:blipFill>
        <p:spPr>
          <a:xfrm>
            <a:off x="7574159" y="2587151"/>
            <a:ext cx="339090" cy="339090"/>
          </a:xfrm>
          <a:prstGeom prst="rect">
            <a:avLst/>
          </a:prstGeom>
        </p:spPr>
      </p:pic>
      <p:pic>
        <p:nvPicPr>
          <p:cNvPr id="166" name="Graphic 165">
            <a:extLst>
              <a:ext uri="{FF2B5EF4-FFF2-40B4-BE49-F238E27FC236}">
                <a16:creationId xmlns:a16="http://schemas.microsoft.com/office/drawing/2014/main" id="{55C2D528-1423-E54B-80CF-72CC5891A63C}"/>
              </a:ext>
            </a:extLst>
          </p:cNvPr>
          <p:cNvPicPr>
            <a:picLocks noChangeAspect="1"/>
          </p:cNvPicPr>
          <p:nvPr/>
        </p:nvPicPr>
        <p:blipFill>
          <a:blip r:embed="rId120" cstate="print">
            <a:extLst>
              <a:ext uri="{28A0092B-C50C-407E-A947-70E740481C1C}">
                <a14:useLocalDpi xmlns:a14="http://schemas.microsoft.com/office/drawing/2010/main" val="0"/>
              </a:ext>
              <a:ext uri="{96DAC541-7B7A-43D3-8B79-37D633B846F1}">
                <asvg:svgBlip xmlns:asvg="http://schemas.microsoft.com/office/drawing/2016/SVG/main" r:embed="rId121"/>
              </a:ext>
            </a:extLst>
          </a:blip>
          <a:stretch>
            <a:fillRect/>
          </a:stretch>
        </p:blipFill>
        <p:spPr>
          <a:xfrm>
            <a:off x="6876543" y="2587151"/>
            <a:ext cx="339090" cy="339090"/>
          </a:xfrm>
          <a:prstGeom prst="rect">
            <a:avLst/>
          </a:prstGeom>
        </p:spPr>
      </p:pic>
      <p:pic>
        <p:nvPicPr>
          <p:cNvPr id="167" name="Graphic 166">
            <a:extLst>
              <a:ext uri="{FF2B5EF4-FFF2-40B4-BE49-F238E27FC236}">
                <a16:creationId xmlns:a16="http://schemas.microsoft.com/office/drawing/2014/main" id="{FF3E89A1-5C4B-B849-B722-68F0F3C7F88D}"/>
              </a:ext>
            </a:extLst>
          </p:cNvPr>
          <p:cNvPicPr>
            <a:picLocks noChangeAspect="1"/>
          </p:cNvPicPr>
          <p:nvPr/>
        </p:nvPicPr>
        <p:blipFill>
          <a:blip r:embed="rId122" cstate="print">
            <a:extLst>
              <a:ext uri="{28A0092B-C50C-407E-A947-70E740481C1C}">
                <a14:useLocalDpi xmlns:a14="http://schemas.microsoft.com/office/drawing/2010/main" val="0"/>
              </a:ext>
              <a:ext uri="{96DAC541-7B7A-43D3-8B79-37D633B846F1}">
                <asvg:svgBlip xmlns:asvg="http://schemas.microsoft.com/office/drawing/2016/SVG/main" r:embed="rId123"/>
              </a:ext>
            </a:extLst>
          </a:blip>
          <a:stretch>
            <a:fillRect/>
          </a:stretch>
        </p:blipFill>
        <p:spPr>
          <a:xfrm>
            <a:off x="8969391" y="2587151"/>
            <a:ext cx="339090" cy="339090"/>
          </a:xfrm>
          <a:prstGeom prst="rect">
            <a:avLst/>
          </a:prstGeom>
        </p:spPr>
      </p:pic>
      <p:pic>
        <p:nvPicPr>
          <p:cNvPr id="168" name="Graphic 167">
            <a:extLst>
              <a:ext uri="{FF2B5EF4-FFF2-40B4-BE49-F238E27FC236}">
                <a16:creationId xmlns:a16="http://schemas.microsoft.com/office/drawing/2014/main" id="{A2C485E2-7A1A-6F4C-B50C-E707821740BA}"/>
              </a:ext>
            </a:extLst>
          </p:cNvPr>
          <p:cNvPicPr>
            <a:picLocks noChangeAspect="1"/>
          </p:cNvPicPr>
          <p:nvPr/>
        </p:nvPicPr>
        <p:blipFill>
          <a:blip r:embed="rId124" cstate="print">
            <a:extLst>
              <a:ext uri="{28A0092B-C50C-407E-A947-70E740481C1C}">
                <a14:useLocalDpi xmlns:a14="http://schemas.microsoft.com/office/drawing/2010/main" val="0"/>
              </a:ext>
              <a:ext uri="{96DAC541-7B7A-43D3-8B79-37D633B846F1}">
                <asvg:svgBlip xmlns:asvg="http://schemas.microsoft.com/office/drawing/2016/SVG/main" r:embed="rId125"/>
              </a:ext>
            </a:extLst>
          </a:blip>
          <a:stretch>
            <a:fillRect/>
          </a:stretch>
        </p:blipFill>
        <p:spPr>
          <a:xfrm>
            <a:off x="1993231" y="2587151"/>
            <a:ext cx="339090" cy="339090"/>
          </a:xfrm>
          <a:prstGeom prst="rect">
            <a:avLst/>
          </a:prstGeom>
        </p:spPr>
      </p:pic>
      <p:pic>
        <p:nvPicPr>
          <p:cNvPr id="169" name="Graphic 168">
            <a:extLst>
              <a:ext uri="{FF2B5EF4-FFF2-40B4-BE49-F238E27FC236}">
                <a16:creationId xmlns:a16="http://schemas.microsoft.com/office/drawing/2014/main" id="{EEC0F09E-A4DF-CE47-ADA9-1BC4E629421B}"/>
              </a:ext>
            </a:extLst>
          </p:cNvPr>
          <p:cNvPicPr>
            <a:picLocks noChangeAspect="1"/>
          </p:cNvPicPr>
          <p:nvPr/>
        </p:nvPicPr>
        <p:blipFill>
          <a:blip r:embed="rId126" cstate="print">
            <a:extLst>
              <a:ext uri="{28A0092B-C50C-407E-A947-70E740481C1C}">
                <a14:useLocalDpi xmlns:a14="http://schemas.microsoft.com/office/drawing/2010/main" val="0"/>
              </a:ext>
              <a:ext uri="{96DAC541-7B7A-43D3-8B79-37D633B846F1}">
                <asvg:svgBlip xmlns:asvg="http://schemas.microsoft.com/office/drawing/2016/SVG/main" r:embed="rId127"/>
              </a:ext>
            </a:extLst>
          </a:blip>
          <a:stretch>
            <a:fillRect/>
          </a:stretch>
        </p:blipFill>
        <p:spPr>
          <a:xfrm>
            <a:off x="4783695" y="2587151"/>
            <a:ext cx="339090" cy="339090"/>
          </a:xfrm>
          <a:prstGeom prst="rect">
            <a:avLst/>
          </a:prstGeom>
        </p:spPr>
      </p:pic>
      <p:pic>
        <p:nvPicPr>
          <p:cNvPr id="170" name="Graphic 169">
            <a:extLst>
              <a:ext uri="{FF2B5EF4-FFF2-40B4-BE49-F238E27FC236}">
                <a16:creationId xmlns:a16="http://schemas.microsoft.com/office/drawing/2014/main" id="{CADF51ED-EE8F-8241-BD02-ADD8968DB464}"/>
              </a:ext>
            </a:extLst>
          </p:cNvPr>
          <p:cNvPicPr>
            <a:picLocks noChangeAspect="1"/>
          </p:cNvPicPr>
          <p:nvPr/>
        </p:nvPicPr>
        <p:blipFill>
          <a:blip r:embed="rId128" cstate="print">
            <a:extLst>
              <a:ext uri="{28A0092B-C50C-407E-A947-70E740481C1C}">
                <a14:useLocalDpi xmlns:a14="http://schemas.microsoft.com/office/drawing/2010/main" val="0"/>
              </a:ext>
              <a:ext uri="{96DAC541-7B7A-43D3-8B79-37D633B846F1}">
                <asvg:svgBlip xmlns:asvg="http://schemas.microsoft.com/office/drawing/2016/SVG/main" r:embed="rId129"/>
              </a:ext>
            </a:extLst>
          </a:blip>
          <a:stretch>
            <a:fillRect/>
          </a:stretch>
        </p:blipFill>
        <p:spPr>
          <a:xfrm>
            <a:off x="2690847" y="2587151"/>
            <a:ext cx="339090" cy="339090"/>
          </a:xfrm>
          <a:prstGeom prst="rect">
            <a:avLst/>
          </a:prstGeom>
        </p:spPr>
      </p:pic>
      <p:pic>
        <p:nvPicPr>
          <p:cNvPr id="171" name="Graphic 170">
            <a:extLst>
              <a:ext uri="{FF2B5EF4-FFF2-40B4-BE49-F238E27FC236}">
                <a16:creationId xmlns:a16="http://schemas.microsoft.com/office/drawing/2014/main" id="{33B1F6B6-15AA-3D4D-91F0-ED9C4934B7C5}"/>
              </a:ext>
            </a:extLst>
          </p:cNvPr>
          <p:cNvPicPr>
            <a:picLocks noChangeAspect="1"/>
          </p:cNvPicPr>
          <p:nvPr/>
        </p:nvPicPr>
        <p:blipFill>
          <a:blip r:embed="rId130" cstate="print">
            <a:extLst>
              <a:ext uri="{28A0092B-C50C-407E-A947-70E740481C1C}">
                <a14:useLocalDpi xmlns:a14="http://schemas.microsoft.com/office/drawing/2010/main" val="0"/>
              </a:ext>
              <a:ext uri="{96DAC541-7B7A-43D3-8B79-37D633B846F1}">
                <asvg:svgBlip xmlns:asvg="http://schemas.microsoft.com/office/drawing/2016/SVG/main" r:embed="rId131"/>
              </a:ext>
            </a:extLst>
          </a:blip>
          <a:stretch>
            <a:fillRect/>
          </a:stretch>
        </p:blipFill>
        <p:spPr>
          <a:xfrm>
            <a:off x="10364623" y="2587151"/>
            <a:ext cx="339090" cy="339090"/>
          </a:xfrm>
          <a:prstGeom prst="rect">
            <a:avLst/>
          </a:prstGeom>
        </p:spPr>
      </p:pic>
      <p:pic>
        <p:nvPicPr>
          <p:cNvPr id="172" name="Graphic 171">
            <a:extLst>
              <a:ext uri="{FF2B5EF4-FFF2-40B4-BE49-F238E27FC236}">
                <a16:creationId xmlns:a16="http://schemas.microsoft.com/office/drawing/2014/main" id="{0E66955D-B3C9-7D4A-AEDF-558B5846F7B1}"/>
              </a:ext>
            </a:extLst>
          </p:cNvPr>
          <p:cNvPicPr>
            <a:picLocks noChangeAspect="1"/>
          </p:cNvPicPr>
          <p:nvPr/>
        </p:nvPicPr>
        <p:blipFill>
          <a:blip r:embed="rId132" cstate="print">
            <a:extLst>
              <a:ext uri="{28A0092B-C50C-407E-A947-70E740481C1C}">
                <a14:useLocalDpi xmlns:a14="http://schemas.microsoft.com/office/drawing/2010/main" val="0"/>
              </a:ext>
              <a:ext uri="{96DAC541-7B7A-43D3-8B79-37D633B846F1}">
                <asvg:svgBlip xmlns:asvg="http://schemas.microsoft.com/office/drawing/2016/SVG/main" r:embed="rId133"/>
              </a:ext>
            </a:extLst>
          </a:blip>
          <a:stretch>
            <a:fillRect/>
          </a:stretch>
        </p:blipFill>
        <p:spPr>
          <a:xfrm>
            <a:off x="3388463" y="2587151"/>
            <a:ext cx="339090" cy="339090"/>
          </a:xfrm>
          <a:prstGeom prst="rect">
            <a:avLst/>
          </a:prstGeom>
        </p:spPr>
      </p:pic>
      <p:pic>
        <p:nvPicPr>
          <p:cNvPr id="173" name="Graphic 172">
            <a:extLst>
              <a:ext uri="{FF2B5EF4-FFF2-40B4-BE49-F238E27FC236}">
                <a16:creationId xmlns:a16="http://schemas.microsoft.com/office/drawing/2014/main" id="{05DBFAD1-4397-9947-9EBE-45FB8934837F}"/>
              </a:ext>
            </a:extLst>
          </p:cNvPr>
          <p:cNvPicPr>
            <a:picLocks noChangeAspect="1"/>
          </p:cNvPicPr>
          <p:nvPr/>
        </p:nvPicPr>
        <p:blipFill>
          <a:blip r:embed="rId134" cstate="print">
            <a:extLst>
              <a:ext uri="{28A0092B-C50C-407E-A947-70E740481C1C}">
                <a14:useLocalDpi xmlns:a14="http://schemas.microsoft.com/office/drawing/2010/main" val="0"/>
              </a:ext>
              <a:ext uri="{96DAC541-7B7A-43D3-8B79-37D633B846F1}">
                <asvg:svgBlip xmlns:asvg="http://schemas.microsoft.com/office/drawing/2016/SVG/main" r:embed="rId135"/>
              </a:ext>
            </a:extLst>
          </a:blip>
          <a:stretch>
            <a:fillRect/>
          </a:stretch>
        </p:blipFill>
        <p:spPr>
          <a:xfrm>
            <a:off x="1295615" y="2587151"/>
            <a:ext cx="339090" cy="339090"/>
          </a:xfrm>
          <a:prstGeom prst="rect">
            <a:avLst/>
          </a:prstGeom>
        </p:spPr>
      </p:pic>
      <p:pic>
        <p:nvPicPr>
          <p:cNvPr id="174" name="Graphic 173">
            <a:extLst>
              <a:ext uri="{FF2B5EF4-FFF2-40B4-BE49-F238E27FC236}">
                <a16:creationId xmlns:a16="http://schemas.microsoft.com/office/drawing/2014/main" id="{FD8C584C-1BDC-7541-BBBE-1D307000300D}"/>
              </a:ext>
            </a:extLst>
          </p:cNvPr>
          <p:cNvPicPr>
            <a:picLocks noChangeAspect="1"/>
          </p:cNvPicPr>
          <p:nvPr/>
        </p:nvPicPr>
        <p:blipFill>
          <a:blip r:embed="rId136" cstate="print">
            <a:extLst>
              <a:ext uri="{28A0092B-C50C-407E-A947-70E740481C1C}">
                <a14:useLocalDpi xmlns:a14="http://schemas.microsoft.com/office/drawing/2010/main" val="0"/>
              </a:ext>
              <a:ext uri="{96DAC541-7B7A-43D3-8B79-37D633B846F1}">
                <asvg:svgBlip xmlns:asvg="http://schemas.microsoft.com/office/drawing/2016/SVG/main" r:embed="rId137"/>
              </a:ext>
            </a:extLst>
          </a:blip>
          <a:stretch>
            <a:fillRect/>
          </a:stretch>
        </p:blipFill>
        <p:spPr>
          <a:xfrm>
            <a:off x="6178927" y="2587151"/>
            <a:ext cx="339090" cy="339090"/>
          </a:xfrm>
          <a:prstGeom prst="rect">
            <a:avLst/>
          </a:prstGeom>
        </p:spPr>
      </p:pic>
      <p:pic>
        <p:nvPicPr>
          <p:cNvPr id="175" name="Graphic 174">
            <a:extLst>
              <a:ext uri="{FF2B5EF4-FFF2-40B4-BE49-F238E27FC236}">
                <a16:creationId xmlns:a16="http://schemas.microsoft.com/office/drawing/2014/main" id="{EEE39487-C02D-2246-B29B-B68B93E018F5}"/>
              </a:ext>
            </a:extLst>
          </p:cNvPr>
          <p:cNvPicPr>
            <a:picLocks noChangeAspect="1"/>
          </p:cNvPicPr>
          <p:nvPr/>
        </p:nvPicPr>
        <p:blipFill>
          <a:blip r:embed="rId138" cstate="print">
            <a:extLst>
              <a:ext uri="{28A0092B-C50C-407E-A947-70E740481C1C}">
                <a14:useLocalDpi xmlns:a14="http://schemas.microsoft.com/office/drawing/2010/main" val="0"/>
              </a:ext>
              <a:ext uri="{96DAC541-7B7A-43D3-8B79-37D633B846F1}">
                <asvg:svgBlip xmlns:asvg="http://schemas.microsoft.com/office/drawing/2016/SVG/main" r:embed="rId139"/>
              </a:ext>
            </a:extLst>
          </a:blip>
          <a:stretch>
            <a:fillRect/>
          </a:stretch>
        </p:blipFill>
        <p:spPr>
          <a:xfrm>
            <a:off x="5481311" y="2587151"/>
            <a:ext cx="339090" cy="339090"/>
          </a:xfrm>
          <a:prstGeom prst="rect">
            <a:avLst/>
          </a:prstGeom>
        </p:spPr>
      </p:pic>
      <p:pic>
        <p:nvPicPr>
          <p:cNvPr id="176" name="Graphic 175">
            <a:extLst>
              <a:ext uri="{FF2B5EF4-FFF2-40B4-BE49-F238E27FC236}">
                <a16:creationId xmlns:a16="http://schemas.microsoft.com/office/drawing/2014/main" id="{7808813E-3768-8F44-93D0-E0849BCA9870}"/>
              </a:ext>
            </a:extLst>
          </p:cNvPr>
          <p:cNvPicPr>
            <a:picLocks noChangeAspect="1"/>
          </p:cNvPicPr>
          <p:nvPr/>
        </p:nvPicPr>
        <p:blipFill>
          <a:blip r:embed="rId140" cstate="print">
            <a:extLst>
              <a:ext uri="{28A0092B-C50C-407E-A947-70E740481C1C}">
                <a14:useLocalDpi xmlns:a14="http://schemas.microsoft.com/office/drawing/2010/main" val="0"/>
              </a:ext>
              <a:ext uri="{96DAC541-7B7A-43D3-8B79-37D633B846F1}">
                <asvg:svgBlip xmlns:asvg="http://schemas.microsoft.com/office/drawing/2016/SVG/main" r:embed="rId141"/>
              </a:ext>
            </a:extLst>
          </a:blip>
          <a:stretch>
            <a:fillRect/>
          </a:stretch>
        </p:blipFill>
        <p:spPr>
          <a:xfrm>
            <a:off x="8982317" y="1903588"/>
            <a:ext cx="339090" cy="339090"/>
          </a:xfrm>
          <a:prstGeom prst="rect">
            <a:avLst/>
          </a:prstGeom>
        </p:spPr>
      </p:pic>
      <p:pic>
        <p:nvPicPr>
          <p:cNvPr id="177" name="Graphic 176">
            <a:extLst>
              <a:ext uri="{FF2B5EF4-FFF2-40B4-BE49-F238E27FC236}">
                <a16:creationId xmlns:a16="http://schemas.microsoft.com/office/drawing/2014/main" id="{BB228AC4-3BD3-204F-80E7-6E2F931A6591}"/>
              </a:ext>
            </a:extLst>
          </p:cNvPr>
          <p:cNvPicPr>
            <a:picLocks noChangeAspect="1"/>
          </p:cNvPicPr>
          <p:nvPr/>
        </p:nvPicPr>
        <p:blipFill>
          <a:blip r:embed="rId142" cstate="print">
            <a:extLst>
              <a:ext uri="{28A0092B-C50C-407E-A947-70E740481C1C}">
                <a14:useLocalDpi xmlns:a14="http://schemas.microsoft.com/office/drawing/2010/main" val="0"/>
              </a:ext>
              <a:ext uri="{96DAC541-7B7A-43D3-8B79-37D633B846F1}">
                <asvg:svgBlip xmlns:asvg="http://schemas.microsoft.com/office/drawing/2016/SVG/main" r:embed="rId143"/>
              </a:ext>
            </a:extLst>
          </a:blip>
          <a:stretch>
            <a:fillRect/>
          </a:stretch>
        </p:blipFill>
        <p:spPr>
          <a:xfrm>
            <a:off x="9681724" y="1903588"/>
            <a:ext cx="339090" cy="339090"/>
          </a:xfrm>
          <a:prstGeom prst="rect">
            <a:avLst/>
          </a:prstGeom>
        </p:spPr>
      </p:pic>
      <p:pic>
        <p:nvPicPr>
          <p:cNvPr id="178" name="Graphic 177">
            <a:extLst>
              <a:ext uri="{FF2B5EF4-FFF2-40B4-BE49-F238E27FC236}">
                <a16:creationId xmlns:a16="http://schemas.microsoft.com/office/drawing/2014/main" id="{A40D24B5-2906-E845-BF5C-0D58142C3F32}"/>
              </a:ext>
            </a:extLst>
          </p:cNvPr>
          <p:cNvPicPr>
            <a:picLocks noChangeAspect="1"/>
          </p:cNvPicPr>
          <p:nvPr/>
        </p:nvPicPr>
        <p:blipFill>
          <a:blip r:embed="rId144" cstate="print">
            <a:extLst>
              <a:ext uri="{28A0092B-C50C-407E-A947-70E740481C1C}">
                <a14:useLocalDpi xmlns:a14="http://schemas.microsoft.com/office/drawing/2010/main" val="0"/>
              </a:ext>
              <a:ext uri="{96DAC541-7B7A-43D3-8B79-37D633B846F1}">
                <asvg:svgBlip xmlns:asvg="http://schemas.microsoft.com/office/drawing/2016/SVG/main" r:embed="rId145"/>
              </a:ext>
            </a:extLst>
          </a:blip>
          <a:stretch>
            <a:fillRect/>
          </a:stretch>
        </p:blipFill>
        <p:spPr>
          <a:xfrm>
            <a:off x="5485282" y="1903588"/>
            <a:ext cx="339090" cy="339090"/>
          </a:xfrm>
          <a:prstGeom prst="rect">
            <a:avLst/>
          </a:prstGeom>
        </p:spPr>
      </p:pic>
      <p:pic>
        <p:nvPicPr>
          <p:cNvPr id="179" name="Graphic 178">
            <a:extLst>
              <a:ext uri="{FF2B5EF4-FFF2-40B4-BE49-F238E27FC236}">
                <a16:creationId xmlns:a16="http://schemas.microsoft.com/office/drawing/2014/main" id="{4F310F0E-F1E6-6944-B842-FEE99A23209F}"/>
              </a:ext>
            </a:extLst>
          </p:cNvPr>
          <p:cNvPicPr>
            <a:picLocks noChangeAspect="1"/>
          </p:cNvPicPr>
          <p:nvPr/>
        </p:nvPicPr>
        <p:blipFill>
          <a:blip r:embed="rId146" cstate="print">
            <a:extLst>
              <a:ext uri="{28A0092B-C50C-407E-A947-70E740481C1C}">
                <a14:useLocalDpi xmlns:a14="http://schemas.microsoft.com/office/drawing/2010/main" val="0"/>
              </a:ext>
              <a:ext uri="{96DAC541-7B7A-43D3-8B79-37D633B846F1}">
                <asvg:svgBlip xmlns:asvg="http://schemas.microsoft.com/office/drawing/2016/SVG/main" r:embed="rId147"/>
              </a:ext>
            </a:extLst>
          </a:blip>
          <a:stretch>
            <a:fillRect/>
          </a:stretch>
        </p:blipFill>
        <p:spPr>
          <a:xfrm>
            <a:off x="1988247" y="1903588"/>
            <a:ext cx="339090" cy="339090"/>
          </a:xfrm>
          <a:prstGeom prst="rect">
            <a:avLst/>
          </a:prstGeom>
        </p:spPr>
      </p:pic>
      <p:pic>
        <p:nvPicPr>
          <p:cNvPr id="180" name="Graphic 179">
            <a:extLst>
              <a:ext uri="{FF2B5EF4-FFF2-40B4-BE49-F238E27FC236}">
                <a16:creationId xmlns:a16="http://schemas.microsoft.com/office/drawing/2014/main" id="{491D6279-B0EF-9547-9C2D-94DC3A8CCA95}"/>
              </a:ext>
            </a:extLst>
          </p:cNvPr>
          <p:cNvPicPr>
            <a:picLocks noChangeAspect="1"/>
          </p:cNvPicPr>
          <p:nvPr/>
        </p:nvPicPr>
        <p:blipFill>
          <a:blip r:embed="rId148" cstate="print">
            <a:extLst>
              <a:ext uri="{28A0092B-C50C-407E-A947-70E740481C1C}">
                <a14:useLocalDpi xmlns:a14="http://schemas.microsoft.com/office/drawing/2010/main" val="0"/>
              </a:ext>
              <a:ext uri="{96DAC541-7B7A-43D3-8B79-37D633B846F1}">
                <asvg:svgBlip xmlns:asvg="http://schemas.microsoft.com/office/drawing/2016/SVG/main" r:embed="rId149"/>
              </a:ext>
            </a:extLst>
          </a:blip>
          <a:stretch>
            <a:fillRect/>
          </a:stretch>
        </p:blipFill>
        <p:spPr>
          <a:xfrm>
            <a:off x="10381137" y="1903588"/>
            <a:ext cx="339090" cy="339090"/>
          </a:xfrm>
          <a:prstGeom prst="rect">
            <a:avLst/>
          </a:prstGeom>
        </p:spPr>
      </p:pic>
      <p:pic>
        <p:nvPicPr>
          <p:cNvPr id="181" name="Graphic 180">
            <a:extLst>
              <a:ext uri="{FF2B5EF4-FFF2-40B4-BE49-F238E27FC236}">
                <a16:creationId xmlns:a16="http://schemas.microsoft.com/office/drawing/2014/main" id="{56A14E26-B1A4-C74A-A3E3-9F2F097FD7E4}"/>
              </a:ext>
            </a:extLst>
          </p:cNvPr>
          <p:cNvPicPr>
            <a:picLocks noChangeAspect="1"/>
          </p:cNvPicPr>
          <p:nvPr/>
        </p:nvPicPr>
        <p:blipFill>
          <a:blip r:embed="rId150" cstate="print">
            <a:extLst>
              <a:ext uri="{28A0092B-C50C-407E-A947-70E740481C1C}">
                <a14:useLocalDpi xmlns:a14="http://schemas.microsoft.com/office/drawing/2010/main" val="0"/>
              </a:ext>
              <a:ext uri="{96DAC541-7B7A-43D3-8B79-37D633B846F1}">
                <asvg:svgBlip xmlns:asvg="http://schemas.microsoft.com/office/drawing/2016/SVG/main" r:embed="rId151"/>
              </a:ext>
            </a:extLst>
          </a:blip>
          <a:stretch>
            <a:fillRect/>
          </a:stretch>
        </p:blipFill>
        <p:spPr>
          <a:xfrm>
            <a:off x="4086468" y="1903588"/>
            <a:ext cx="339090" cy="339090"/>
          </a:xfrm>
          <a:prstGeom prst="rect">
            <a:avLst/>
          </a:prstGeom>
        </p:spPr>
      </p:pic>
      <p:pic>
        <p:nvPicPr>
          <p:cNvPr id="182" name="Graphic 181">
            <a:extLst>
              <a:ext uri="{FF2B5EF4-FFF2-40B4-BE49-F238E27FC236}">
                <a16:creationId xmlns:a16="http://schemas.microsoft.com/office/drawing/2014/main" id="{70FA46D4-CF74-904D-8328-B2A2D6E4A917}"/>
              </a:ext>
            </a:extLst>
          </p:cNvPr>
          <p:cNvPicPr>
            <a:picLocks noChangeAspect="1"/>
          </p:cNvPicPr>
          <p:nvPr/>
        </p:nvPicPr>
        <p:blipFill>
          <a:blip r:embed="rId152" cstate="print">
            <a:extLst>
              <a:ext uri="{28A0092B-C50C-407E-A947-70E740481C1C}">
                <a14:useLocalDpi xmlns:a14="http://schemas.microsoft.com/office/drawing/2010/main" val="0"/>
              </a:ext>
              <a:ext uri="{96DAC541-7B7A-43D3-8B79-37D633B846F1}">
                <asvg:svgBlip xmlns:asvg="http://schemas.microsoft.com/office/drawing/2016/SVG/main" r:embed="rId153"/>
              </a:ext>
            </a:extLst>
          </a:blip>
          <a:stretch>
            <a:fillRect/>
          </a:stretch>
        </p:blipFill>
        <p:spPr>
          <a:xfrm>
            <a:off x="4785875" y="1903588"/>
            <a:ext cx="339090" cy="339090"/>
          </a:xfrm>
          <a:prstGeom prst="rect">
            <a:avLst/>
          </a:prstGeom>
        </p:spPr>
      </p:pic>
      <p:pic>
        <p:nvPicPr>
          <p:cNvPr id="183" name="Graphic 182">
            <a:extLst>
              <a:ext uri="{FF2B5EF4-FFF2-40B4-BE49-F238E27FC236}">
                <a16:creationId xmlns:a16="http://schemas.microsoft.com/office/drawing/2014/main" id="{1A60FCC6-8B06-C041-B7A5-F873F0971427}"/>
              </a:ext>
            </a:extLst>
          </p:cNvPr>
          <p:cNvPicPr>
            <a:picLocks noChangeAspect="1"/>
          </p:cNvPicPr>
          <p:nvPr/>
        </p:nvPicPr>
        <p:blipFill>
          <a:blip r:embed="rId154" cstate="print">
            <a:extLst>
              <a:ext uri="{28A0092B-C50C-407E-A947-70E740481C1C}">
                <a14:useLocalDpi xmlns:a14="http://schemas.microsoft.com/office/drawing/2010/main" val="0"/>
              </a:ext>
              <a:ext uri="{96DAC541-7B7A-43D3-8B79-37D633B846F1}">
                <asvg:svgBlip xmlns:asvg="http://schemas.microsoft.com/office/drawing/2016/SVG/main" r:embed="rId155"/>
              </a:ext>
            </a:extLst>
          </a:blip>
          <a:stretch>
            <a:fillRect/>
          </a:stretch>
        </p:blipFill>
        <p:spPr>
          <a:xfrm>
            <a:off x="3387061" y="1903588"/>
            <a:ext cx="339090" cy="339090"/>
          </a:xfrm>
          <a:prstGeom prst="rect">
            <a:avLst/>
          </a:prstGeom>
        </p:spPr>
      </p:pic>
      <p:pic>
        <p:nvPicPr>
          <p:cNvPr id="184" name="Graphic 183">
            <a:extLst>
              <a:ext uri="{FF2B5EF4-FFF2-40B4-BE49-F238E27FC236}">
                <a16:creationId xmlns:a16="http://schemas.microsoft.com/office/drawing/2014/main" id="{99271AFB-F88D-0144-9182-276BE8BBAF6E}"/>
              </a:ext>
            </a:extLst>
          </p:cNvPr>
          <p:cNvPicPr>
            <a:picLocks noChangeAspect="1"/>
          </p:cNvPicPr>
          <p:nvPr/>
        </p:nvPicPr>
        <p:blipFill>
          <a:blip r:embed="rId156" cstate="print">
            <a:extLst>
              <a:ext uri="{28A0092B-C50C-407E-A947-70E740481C1C}">
                <a14:useLocalDpi xmlns:a14="http://schemas.microsoft.com/office/drawing/2010/main" val="0"/>
              </a:ext>
              <a:ext uri="{96DAC541-7B7A-43D3-8B79-37D633B846F1}">
                <asvg:svgBlip xmlns:asvg="http://schemas.microsoft.com/office/drawing/2016/SVG/main" r:embed="rId157"/>
              </a:ext>
            </a:extLst>
          </a:blip>
          <a:stretch>
            <a:fillRect/>
          </a:stretch>
        </p:blipFill>
        <p:spPr>
          <a:xfrm>
            <a:off x="8282910" y="1903588"/>
            <a:ext cx="339090" cy="339090"/>
          </a:xfrm>
          <a:prstGeom prst="rect">
            <a:avLst/>
          </a:prstGeom>
        </p:spPr>
      </p:pic>
      <p:pic>
        <p:nvPicPr>
          <p:cNvPr id="185" name="Graphic 184">
            <a:extLst>
              <a:ext uri="{FF2B5EF4-FFF2-40B4-BE49-F238E27FC236}">
                <a16:creationId xmlns:a16="http://schemas.microsoft.com/office/drawing/2014/main" id="{35F956D0-0230-7542-ABF8-D89E29B5A069}"/>
              </a:ext>
            </a:extLst>
          </p:cNvPr>
          <p:cNvPicPr>
            <a:picLocks noChangeAspect="1"/>
          </p:cNvPicPr>
          <p:nvPr/>
        </p:nvPicPr>
        <p:blipFill>
          <a:blip r:embed="rId158" cstate="print">
            <a:extLst>
              <a:ext uri="{28A0092B-C50C-407E-A947-70E740481C1C}">
                <a14:useLocalDpi xmlns:a14="http://schemas.microsoft.com/office/drawing/2010/main" val="0"/>
              </a:ext>
              <a:ext uri="{96DAC541-7B7A-43D3-8B79-37D633B846F1}">
                <asvg:svgBlip xmlns:asvg="http://schemas.microsoft.com/office/drawing/2016/SVG/main" r:embed="rId159"/>
              </a:ext>
            </a:extLst>
          </a:blip>
          <a:stretch>
            <a:fillRect/>
          </a:stretch>
        </p:blipFill>
        <p:spPr>
          <a:xfrm>
            <a:off x="2687654" y="1903588"/>
            <a:ext cx="339090" cy="339090"/>
          </a:xfrm>
          <a:prstGeom prst="rect">
            <a:avLst/>
          </a:prstGeom>
        </p:spPr>
      </p:pic>
      <p:pic>
        <p:nvPicPr>
          <p:cNvPr id="186" name="Graphic 185">
            <a:extLst>
              <a:ext uri="{FF2B5EF4-FFF2-40B4-BE49-F238E27FC236}">
                <a16:creationId xmlns:a16="http://schemas.microsoft.com/office/drawing/2014/main" id="{9EE8F929-6DB0-AA4F-BAA1-8742EBCDBA1F}"/>
              </a:ext>
            </a:extLst>
          </p:cNvPr>
          <p:cNvPicPr>
            <a:picLocks noChangeAspect="1"/>
          </p:cNvPicPr>
          <p:nvPr/>
        </p:nvPicPr>
        <p:blipFill>
          <a:blip r:embed="rId160" cstate="print">
            <a:extLst>
              <a:ext uri="{28A0092B-C50C-407E-A947-70E740481C1C}">
                <a14:useLocalDpi xmlns:a14="http://schemas.microsoft.com/office/drawing/2010/main" val="0"/>
              </a:ext>
              <a:ext uri="{96DAC541-7B7A-43D3-8B79-37D633B846F1}">
                <asvg:svgBlip xmlns:asvg="http://schemas.microsoft.com/office/drawing/2016/SVG/main" r:embed="rId161"/>
              </a:ext>
            </a:extLst>
          </a:blip>
          <a:stretch>
            <a:fillRect/>
          </a:stretch>
        </p:blipFill>
        <p:spPr>
          <a:xfrm>
            <a:off x="6184689" y="1903588"/>
            <a:ext cx="339090" cy="339090"/>
          </a:xfrm>
          <a:prstGeom prst="rect">
            <a:avLst/>
          </a:prstGeom>
        </p:spPr>
      </p:pic>
      <p:pic>
        <p:nvPicPr>
          <p:cNvPr id="187" name="Graphic 186">
            <a:extLst>
              <a:ext uri="{FF2B5EF4-FFF2-40B4-BE49-F238E27FC236}">
                <a16:creationId xmlns:a16="http://schemas.microsoft.com/office/drawing/2014/main" id="{65088F36-5502-C349-A53F-B364F2AB2005}"/>
              </a:ext>
            </a:extLst>
          </p:cNvPr>
          <p:cNvPicPr>
            <a:picLocks noChangeAspect="1"/>
          </p:cNvPicPr>
          <p:nvPr/>
        </p:nvPicPr>
        <p:blipFill>
          <a:blip r:embed="rId162" cstate="print">
            <a:extLst>
              <a:ext uri="{28A0092B-C50C-407E-A947-70E740481C1C}">
                <a14:useLocalDpi xmlns:a14="http://schemas.microsoft.com/office/drawing/2010/main" val="0"/>
              </a:ext>
              <a:ext uri="{96DAC541-7B7A-43D3-8B79-37D633B846F1}">
                <asvg:svgBlip xmlns:asvg="http://schemas.microsoft.com/office/drawing/2016/SVG/main" r:embed="rId163"/>
              </a:ext>
            </a:extLst>
          </a:blip>
          <a:stretch>
            <a:fillRect/>
          </a:stretch>
        </p:blipFill>
        <p:spPr>
          <a:xfrm>
            <a:off x="1288840" y="1903588"/>
            <a:ext cx="339090" cy="339090"/>
          </a:xfrm>
          <a:prstGeom prst="rect">
            <a:avLst/>
          </a:prstGeom>
        </p:spPr>
      </p:pic>
      <p:pic>
        <p:nvPicPr>
          <p:cNvPr id="188" name="Graphic 187">
            <a:extLst>
              <a:ext uri="{FF2B5EF4-FFF2-40B4-BE49-F238E27FC236}">
                <a16:creationId xmlns:a16="http://schemas.microsoft.com/office/drawing/2014/main" id="{2F493E2A-0F00-3C4A-8F2D-30D8BEEBD9CB}"/>
              </a:ext>
            </a:extLst>
          </p:cNvPr>
          <p:cNvPicPr>
            <a:picLocks noChangeAspect="1"/>
          </p:cNvPicPr>
          <p:nvPr/>
        </p:nvPicPr>
        <p:blipFill>
          <a:blip r:embed="rId164" cstate="print">
            <a:extLst>
              <a:ext uri="{28A0092B-C50C-407E-A947-70E740481C1C}">
                <a14:useLocalDpi xmlns:a14="http://schemas.microsoft.com/office/drawing/2010/main" val="0"/>
              </a:ext>
              <a:ext uri="{96DAC541-7B7A-43D3-8B79-37D633B846F1}">
                <asvg:svgBlip xmlns:asvg="http://schemas.microsoft.com/office/drawing/2016/SVG/main" r:embed="rId165"/>
              </a:ext>
            </a:extLst>
          </a:blip>
          <a:stretch>
            <a:fillRect/>
          </a:stretch>
        </p:blipFill>
        <p:spPr>
          <a:xfrm>
            <a:off x="6884096" y="1903588"/>
            <a:ext cx="339090" cy="339090"/>
          </a:xfrm>
          <a:prstGeom prst="rect">
            <a:avLst/>
          </a:prstGeom>
        </p:spPr>
      </p:pic>
      <p:pic>
        <p:nvPicPr>
          <p:cNvPr id="189" name="Graphic 188">
            <a:extLst>
              <a:ext uri="{FF2B5EF4-FFF2-40B4-BE49-F238E27FC236}">
                <a16:creationId xmlns:a16="http://schemas.microsoft.com/office/drawing/2014/main" id="{72747E2F-A79C-B441-AB00-4210D4FBA929}"/>
              </a:ext>
            </a:extLst>
          </p:cNvPr>
          <p:cNvPicPr>
            <a:picLocks noChangeAspect="1"/>
          </p:cNvPicPr>
          <p:nvPr/>
        </p:nvPicPr>
        <p:blipFill>
          <a:blip r:embed="rId166" cstate="print">
            <a:extLst>
              <a:ext uri="{28A0092B-C50C-407E-A947-70E740481C1C}">
                <a14:useLocalDpi xmlns:a14="http://schemas.microsoft.com/office/drawing/2010/main" val="0"/>
              </a:ext>
              <a:ext uri="{96DAC541-7B7A-43D3-8B79-37D633B846F1}">
                <asvg:svgBlip xmlns:asvg="http://schemas.microsoft.com/office/drawing/2016/SVG/main" r:embed="rId167"/>
              </a:ext>
            </a:extLst>
          </a:blip>
          <a:stretch>
            <a:fillRect/>
          </a:stretch>
        </p:blipFill>
        <p:spPr>
          <a:xfrm>
            <a:off x="7583503" y="1903588"/>
            <a:ext cx="339090" cy="339090"/>
          </a:xfrm>
          <a:prstGeom prst="rect">
            <a:avLst/>
          </a:prstGeom>
        </p:spPr>
      </p:pic>
      <p:pic>
        <p:nvPicPr>
          <p:cNvPr id="190" name="Graphic 189">
            <a:extLst>
              <a:ext uri="{FF2B5EF4-FFF2-40B4-BE49-F238E27FC236}">
                <a16:creationId xmlns:a16="http://schemas.microsoft.com/office/drawing/2014/main" id="{515F5E55-EE88-D14C-862F-147E94D9646D}"/>
              </a:ext>
            </a:extLst>
          </p:cNvPr>
          <p:cNvPicPr>
            <a:picLocks noChangeAspect="1"/>
          </p:cNvPicPr>
          <p:nvPr/>
        </p:nvPicPr>
        <p:blipFill>
          <a:blip r:embed="rId168" cstate="print">
            <a:extLst>
              <a:ext uri="{28A0092B-C50C-407E-A947-70E740481C1C}">
                <a14:useLocalDpi xmlns:a14="http://schemas.microsoft.com/office/drawing/2010/main" val="0"/>
              </a:ext>
              <a:ext uri="{96DAC541-7B7A-43D3-8B79-37D633B846F1}">
                <asvg:svgBlip xmlns:asvg="http://schemas.microsoft.com/office/drawing/2016/SVG/main" r:embed="rId169"/>
              </a:ext>
            </a:extLst>
          </a:blip>
          <a:stretch>
            <a:fillRect/>
          </a:stretch>
        </p:blipFill>
        <p:spPr>
          <a:xfrm>
            <a:off x="3386666" y="1220025"/>
            <a:ext cx="339090" cy="339090"/>
          </a:xfrm>
          <a:prstGeom prst="rect">
            <a:avLst/>
          </a:prstGeom>
        </p:spPr>
      </p:pic>
      <p:pic>
        <p:nvPicPr>
          <p:cNvPr id="191" name="Graphic 190">
            <a:extLst>
              <a:ext uri="{FF2B5EF4-FFF2-40B4-BE49-F238E27FC236}">
                <a16:creationId xmlns:a16="http://schemas.microsoft.com/office/drawing/2014/main" id="{E5CCE8FE-4FEB-C34D-96CD-1FADA24A3A03}"/>
              </a:ext>
            </a:extLst>
          </p:cNvPr>
          <p:cNvPicPr>
            <a:picLocks noChangeAspect="1"/>
          </p:cNvPicPr>
          <p:nvPr/>
        </p:nvPicPr>
        <p:blipFill>
          <a:blip r:embed="rId170" cstate="print">
            <a:extLst>
              <a:ext uri="{28A0092B-C50C-407E-A947-70E740481C1C}">
                <a14:useLocalDpi xmlns:a14="http://schemas.microsoft.com/office/drawing/2010/main" val="0"/>
              </a:ext>
              <a:ext uri="{96DAC541-7B7A-43D3-8B79-37D633B846F1}">
                <asvg:svgBlip xmlns:asvg="http://schemas.microsoft.com/office/drawing/2016/SVG/main" r:embed="rId171"/>
              </a:ext>
            </a:extLst>
          </a:blip>
          <a:stretch>
            <a:fillRect/>
          </a:stretch>
        </p:blipFill>
        <p:spPr>
          <a:xfrm>
            <a:off x="4085472" y="1220025"/>
            <a:ext cx="339090" cy="339090"/>
          </a:xfrm>
          <a:prstGeom prst="rect">
            <a:avLst/>
          </a:prstGeom>
        </p:spPr>
      </p:pic>
      <p:pic>
        <p:nvPicPr>
          <p:cNvPr id="192" name="Graphic 191">
            <a:extLst>
              <a:ext uri="{FF2B5EF4-FFF2-40B4-BE49-F238E27FC236}">
                <a16:creationId xmlns:a16="http://schemas.microsoft.com/office/drawing/2014/main" id="{E14626A5-EA42-5947-8571-66751E78C27E}"/>
              </a:ext>
            </a:extLst>
          </p:cNvPr>
          <p:cNvPicPr>
            <a:picLocks noChangeAspect="1"/>
          </p:cNvPicPr>
          <p:nvPr/>
        </p:nvPicPr>
        <p:blipFill>
          <a:blip r:embed="rId172" cstate="print">
            <a:extLst>
              <a:ext uri="{28A0092B-C50C-407E-A947-70E740481C1C}">
                <a14:useLocalDpi xmlns:a14="http://schemas.microsoft.com/office/drawing/2010/main" val="0"/>
              </a:ext>
              <a:ext uri="{96DAC541-7B7A-43D3-8B79-37D633B846F1}">
                <asvg:svgBlip xmlns:asvg="http://schemas.microsoft.com/office/drawing/2016/SVG/main" r:embed="rId173"/>
              </a:ext>
            </a:extLst>
          </a:blip>
          <a:stretch>
            <a:fillRect/>
          </a:stretch>
        </p:blipFill>
        <p:spPr>
          <a:xfrm>
            <a:off x="7579502" y="1220025"/>
            <a:ext cx="339090" cy="339090"/>
          </a:xfrm>
          <a:prstGeom prst="rect">
            <a:avLst/>
          </a:prstGeom>
        </p:spPr>
      </p:pic>
      <p:pic>
        <p:nvPicPr>
          <p:cNvPr id="193" name="Graphic 192">
            <a:extLst>
              <a:ext uri="{FF2B5EF4-FFF2-40B4-BE49-F238E27FC236}">
                <a16:creationId xmlns:a16="http://schemas.microsoft.com/office/drawing/2014/main" id="{401CE142-E394-5F48-926E-54FA9C21DD29}"/>
              </a:ext>
            </a:extLst>
          </p:cNvPr>
          <p:cNvPicPr>
            <a:picLocks noChangeAspect="1"/>
          </p:cNvPicPr>
          <p:nvPr/>
        </p:nvPicPr>
        <p:blipFill>
          <a:blip r:embed="rId174" cstate="print">
            <a:extLst>
              <a:ext uri="{28A0092B-C50C-407E-A947-70E740481C1C}">
                <a14:useLocalDpi xmlns:a14="http://schemas.microsoft.com/office/drawing/2010/main" val="0"/>
              </a:ext>
              <a:ext uri="{96DAC541-7B7A-43D3-8B79-37D633B846F1}">
                <asvg:svgBlip xmlns:asvg="http://schemas.microsoft.com/office/drawing/2016/SVG/main" r:embed="rId175"/>
              </a:ext>
            </a:extLst>
          </a:blip>
          <a:stretch>
            <a:fillRect/>
          </a:stretch>
        </p:blipFill>
        <p:spPr>
          <a:xfrm>
            <a:off x="4784278" y="1220025"/>
            <a:ext cx="339090" cy="339090"/>
          </a:xfrm>
          <a:prstGeom prst="rect">
            <a:avLst/>
          </a:prstGeom>
        </p:spPr>
      </p:pic>
      <p:pic>
        <p:nvPicPr>
          <p:cNvPr id="194" name="Graphic 193">
            <a:extLst>
              <a:ext uri="{FF2B5EF4-FFF2-40B4-BE49-F238E27FC236}">
                <a16:creationId xmlns:a16="http://schemas.microsoft.com/office/drawing/2014/main" id="{1A90A830-A9B1-4641-BBF5-541DBA7172E6}"/>
              </a:ext>
            </a:extLst>
          </p:cNvPr>
          <p:cNvPicPr>
            <a:picLocks noChangeAspect="1"/>
          </p:cNvPicPr>
          <p:nvPr/>
        </p:nvPicPr>
        <p:blipFill>
          <a:blip r:embed="rId176" cstate="print">
            <a:extLst>
              <a:ext uri="{28A0092B-C50C-407E-A947-70E740481C1C}">
                <a14:useLocalDpi xmlns:a14="http://schemas.microsoft.com/office/drawing/2010/main" val="0"/>
              </a:ext>
              <a:ext uri="{96DAC541-7B7A-43D3-8B79-37D633B846F1}">
                <asvg:svgBlip xmlns:asvg="http://schemas.microsoft.com/office/drawing/2016/SVG/main" r:embed="rId177"/>
              </a:ext>
            </a:extLst>
          </a:blip>
          <a:stretch>
            <a:fillRect/>
          </a:stretch>
        </p:blipFill>
        <p:spPr>
          <a:xfrm>
            <a:off x="10374727" y="1220025"/>
            <a:ext cx="339090" cy="339090"/>
          </a:xfrm>
          <a:prstGeom prst="rect">
            <a:avLst/>
          </a:prstGeom>
        </p:spPr>
      </p:pic>
      <p:pic>
        <p:nvPicPr>
          <p:cNvPr id="195" name="Graphic 194">
            <a:extLst>
              <a:ext uri="{FF2B5EF4-FFF2-40B4-BE49-F238E27FC236}">
                <a16:creationId xmlns:a16="http://schemas.microsoft.com/office/drawing/2014/main" id="{72692FFC-40EA-C546-92FD-D77B054D2DCF}"/>
              </a:ext>
            </a:extLst>
          </p:cNvPr>
          <p:cNvPicPr>
            <a:picLocks noChangeAspect="1"/>
          </p:cNvPicPr>
          <p:nvPr/>
        </p:nvPicPr>
        <p:blipFill>
          <a:blip r:embed="rId178" cstate="print">
            <a:extLst>
              <a:ext uri="{28A0092B-C50C-407E-A947-70E740481C1C}">
                <a14:useLocalDpi xmlns:a14="http://schemas.microsoft.com/office/drawing/2010/main" val="0"/>
              </a:ext>
              <a:ext uri="{96DAC541-7B7A-43D3-8B79-37D633B846F1}">
                <asvg:svgBlip xmlns:asvg="http://schemas.microsoft.com/office/drawing/2016/SVG/main" r:embed="rId179"/>
              </a:ext>
            </a:extLst>
          </a:blip>
          <a:stretch>
            <a:fillRect/>
          </a:stretch>
        </p:blipFill>
        <p:spPr>
          <a:xfrm>
            <a:off x="8977114" y="1220025"/>
            <a:ext cx="339090" cy="339090"/>
          </a:xfrm>
          <a:prstGeom prst="rect">
            <a:avLst/>
          </a:prstGeom>
        </p:spPr>
      </p:pic>
      <p:pic>
        <p:nvPicPr>
          <p:cNvPr id="196" name="Graphic 195">
            <a:extLst>
              <a:ext uri="{FF2B5EF4-FFF2-40B4-BE49-F238E27FC236}">
                <a16:creationId xmlns:a16="http://schemas.microsoft.com/office/drawing/2014/main" id="{4BEDB902-124E-0340-A28B-9F0E070ADA2D}"/>
              </a:ext>
            </a:extLst>
          </p:cNvPr>
          <p:cNvPicPr>
            <a:picLocks noChangeAspect="1"/>
          </p:cNvPicPr>
          <p:nvPr/>
        </p:nvPicPr>
        <p:blipFill>
          <a:blip r:embed="rId180" cstate="print">
            <a:extLst>
              <a:ext uri="{28A0092B-C50C-407E-A947-70E740481C1C}">
                <a14:useLocalDpi xmlns:a14="http://schemas.microsoft.com/office/drawing/2010/main" val="0"/>
              </a:ext>
              <a:ext uri="{96DAC541-7B7A-43D3-8B79-37D633B846F1}">
                <asvg:svgBlip xmlns:asvg="http://schemas.microsoft.com/office/drawing/2016/SVG/main" r:embed="rId181"/>
              </a:ext>
            </a:extLst>
          </a:blip>
          <a:stretch>
            <a:fillRect/>
          </a:stretch>
        </p:blipFill>
        <p:spPr>
          <a:xfrm>
            <a:off x="5483084" y="1220025"/>
            <a:ext cx="339090" cy="339090"/>
          </a:xfrm>
          <a:prstGeom prst="rect">
            <a:avLst/>
          </a:prstGeom>
        </p:spPr>
      </p:pic>
      <p:pic>
        <p:nvPicPr>
          <p:cNvPr id="197" name="Graphic 196">
            <a:extLst>
              <a:ext uri="{FF2B5EF4-FFF2-40B4-BE49-F238E27FC236}">
                <a16:creationId xmlns:a16="http://schemas.microsoft.com/office/drawing/2014/main" id="{F3AD3195-3ED5-384D-B118-303487916026}"/>
              </a:ext>
            </a:extLst>
          </p:cNvPr>
          <p:cNvPicPr>
            <a:picLocks noChangeAspect="1"/>
          </p:cNvPicPr>
          <p:nvPr/>
        </p:nvPicPr>
        <p:blipFill>
          <a:blip r:embed="rId182" cstate="print">
            <a:extLst>
              <a:ext uri="{28A0092B-C50C-407E-A947-70E740481C1C}">
                <a14:useLocalDpi xmlns:a14="http://schemas.microsoft.com/office/drawing/2010/main" val="0"/>
              </a:ext>
              <a:ext uri="{96DAC541-7B7A-43D3-8B79-37D633B846F1}">
                <asvg:svgBlip xmlns:asvg="http://schemas.microsoft.com/office/drawing/2016/SVG/main" r:embed="rId183"/>
              </a:ext>
            </a:extLst>
          </a:blip>
          <a:stretch>
            <a:fillRect/>
          </a:stretch>
        </p:blipFill>
        <p:spPr>
          <a:xfrm>
            <a:off x="9675920" y="1220025"/>
            <a:ext cx="339090" cy="339090"/>
          </a:xfrm>
          <a:prstGeom prst="rect">
            <a:avLst/>
          </a:prstGeom>
        </p:spPr>
      </p:pic>
      <p:pic>
        <p:nvPicPr>
          <p:cNvPr id="198" name="Graphic 197">
            <a:extLst>
              <a:ext uri="{FF2B5EF4-FFF2-40B4-BE49-F238E27FC236}">
                <a16:creationId xmlns:a16="http://schemas.microsoft.com/office/drawing/2014/main" id="{08CB9F9C-47CF-224E-80E0-01BBC4E7922F}"/>
              </a:ext>
            </a:extLst>
          </p:cNvPr>
          <p:cNvPicPr>
            <a:picLocks noChangeAspect="1"/>
          </p:cNvPicPr>
          <p:nvPr/>
        </p:nvPicPr>
        <p:blipFill>
          <a:blip r:embed="rId184" cstate="print">
            <a:extLst>
              <a:ext uri="{28A0092B-C50C-407E-A947-70E740481C1C}">
                <a14:useLocalDpi xmlns:a14="http://schemas.microsoft.com/office/drawing/2010/main" val="0"/>
              </a:ext>
              <a:ext uri="{96DAC541-7B7A-43D3-8B79-37D633B846F1}">
                <asvg:svgBlip xmlns:asvg="http://schemas.microsoft.com/office/drawing/2016/SVG/main" r:embed="rId185"/>
              </a:ext>
            </a:extLst>
          </a:blip>
          <a:stretch>
            <a:fillRect/>
          </a:stretch>
        </p:blipFill>
        <p:spPr>
          <a:xfrm>
            <a:off x="6181890" y="1220025"/>
            <a:ext cx="339090" cy="339090"/>
          </a:xfrm>
          <a:prstGeom prst="rect">
            <a:avLst/>
          </a:prstGeom>
        </p:spPr>
      </p:pic>
      <p:pic>
        <p:nvPicPr>
          <p:cNvPr id="199" name="Graphic 198">
            <a:extLst>
              <a:ext uri="{FF2B5EF4-FFF2-40B4-BE49-F238E27FC236}">
                <a16:creationId xmlns:a16="http://schemas.microsoft.com/office/drawing/2014/main" id="{CAE62002-573F-EE49-B62F-32F11A1135A5}"/>
              </a:ext>
            </a:extLst>
          </p:cNvPr>
          <p:cNvPicPr>
            <a:picLocks noChangeAspect="1"/>
          </p:cNvPicPr>
          <p:nvPr/>
        </p:nvPicPr>
        <p:blipFill>
          <a:blip r:embed="rId186" cstate="print">
            <a:extLst>
              <a:ext uri="{28A0092B-C50C-407E-A947-70E740481C1C}">
                <a14:useLocalDpi xmlns:a14="http://schemas.microsoft.com/office/drawing/2010/main" val="0"/>
              </a:ext>
              <a:ext uri="{96DAC541-7B7A-43D3-8B79-37D633B846F1}">
                <asvg:svgBlip xmlns:asvg="http://schemas.microsoft.com/office/drawing/2016/SVG/main" r:embed="rId187"/>
              </a:ext>
            </a:extLst>
          </a:blip>
          <a:stretch>
            <a:fillRect/>
          </a:stretch>
        </p:blipFill>
        <p:spPr>
          <a:xfrm>
            <a:off x="1989054" y="1220025"/>
            <a:ext cx="339090" cy="339090"/>
          </a:xfrm>
          <a:prstGeom prst="rect">
            <a:avLst/>
          </a:prstGeom>
        </p:spPr>
      </p:pic>
      <p:pic>
        <p:nvPicPr>
          <p:cNvPr id="200" name="Graphic 199">
            <a:extLst>
              <a:ext uri="{FF2B5EF4-FFF2-40B4-BE49-F238E27FC236}">
                <a16:creationId xmlns:a16="http://schemas.microsoft.com/office/drawing/2014/main" id="{411864DE-2A92-4E48-8F14-26278E689F05}"/>
              </a:ext>
            </a:extLst>
          </p:cNvPr>
          <p:cNvPicPr>
            <a:picLocks noChangeAspect="1"/>
          </p:cNvPicPr>
          <p:nvPr/>
        </p:nvPicPr>
        <p:blipFill>
          <a:blip r:embed="rId188" cstate="print">
            <a:extLst>
              <a:ext uri="{28A0092B-C50C-407E-A947-70E740481C1C}">
                <a14:useLocalDpi xmlns:a14="http://schemas.microsoft.com/office/drawing/2010/main" val="0"/>
              </a:ext>
              <a:ext uri="{96DAC541-7B7A-43D3-8B79-37D633B846F1}">
                <asvg:svgBlip xmlns:asvg="http://schemas.microsoft.com/office/drawing/2016/SVG/main" r:embed="rId189"/>
              </a:ext>
            </a:extLst>
          </a:blip>
          <a:stretch>
            <a:fillRect/>
          </a:stretch>
        </p:blipFill>
        <p:spPr>
          <a:xfrm>
            <a:off x="8278308" y="1220025"/>
            <a:ext cx="339090" cy="339090"/>
          </a:xfrm>
          <a:prstGeom prst="rect">
            <a:avLst/>
          </a:prstGeom>
        </p:spPr>
      </p:pic>
      <p:pic>
        <p:nvPicPr>
          <p:cNvPr id="201" name="Graphic 200">
            <a:extLst>
              <a:ext uri="{FF2B5EF4-FFF2-40B4-BE49-F238E27FC236}">
                <a16:creationId xmlns:a16="http://schemas.microsoft.com/office/drawing/2014/main" id="{29078A01-E232-A847-9A49-7BD6A691F79D}"/>
              </a:ext>
            </a:extLst>
          </p:cNvPr>
          <p:cNvPicPr>
            <a:picLocks noChangeAspect="1"/>
          </p:cNvPicPr>
          <p:nvPr/>
        </p:nvPicPr>
        <p:blipFill>
          <a:blip r:embed="rId190" cstate="print">
            <a:extLst>
              <a:ext uri="{28A0092B-C50C-407E-A947-70E740481C1C}">
                <a14:useLocalDpi xmlns:a14="http://schemas.microsoft.com/office/drawing/2010/main" val="0"/>
              </a:ext>
              <a:ext uri="{96DAC541-7B7A-43D3-8B79-37D633B846F1}">
                <asvg:svgBlip xmlns:asvg="http://schemas.microsoft.com/office/drawing/2016/SVG/main" r:embed="rId191"/>
              </a:ext>
            </a:extLst>
          </a:blip>
          <a:stretch>
            <a:fillRect/>
          </a:stretch>
        </p:blipFill>
        <p:spPr>
          <a:xfrm>
            <a:off x="6880696" y="1220025"/>
            <a:ext cx="339090" cy="339090"/>
          </a:xfrm>
          <a:prstGeom prst="rect">
            <a:avLst/>
          </a:prstGeom>
        </p:spPr>
      </p:pic>
      <p:pic>
        <p:nvPicPr>
          <p:cNvPr id="202" name="Graphic 201">
            <a:extLst>
              <a:ext uri="{FF2B5EF4-FFF2-40B4-BE49-F238E27FC236}">
                <a16:creationId xmlns:a16="http://schemas.microsoft.com/office/drawing/2014/main" id="{962DB2ED-20B6-714C-95EE-D4E79F06C8A2}"/>
              </a:ext>
            </a:extLst>
          </p:cNvPr>
          <p:cNvPicPr>
            <a:picLocks noChangeAspect="1"/>
          </p:cNvPicPr>
          <p:nvPr/>
        </p:nvPicPr>
        <p:blipFill>
          <a:blip r:embed="rId192" cstate="print">
            <a:extLst>
              <a:ext uri="{28A0092B-C50C-407E-A947-70E740481C1C}">
                <a14:useLocalDpi xmlns:a14="http://schemas.microsoft.com/office/drawing/2010/main" val="0"/>
              </a:ext>
              <a:ext uri="{96DAC541-7B7A-43D3-8B79-37D633B846F1}">
                <asvg:svgBlip xmlns:asvg="http://schemas.microsoft.com/office/drawing/2016/SVG/main" r:embed="rId193"/>
              </a:ext>
            </a:extLst>
          </a:blip>
          <a:stretch>
            <a:fillRect/>
          </a:stretch>
        </p:blipFill>
        <p:spPr>
          <a:xfrm>
            <a:off x="2687860" y="1220025"/>
            <a:ext cx="339090" cy="339090"/>
          </a:xfrm>
          <a:prstGeom prst="rect">
            <a:avLst/>
          </a:prstGeom>
        </p:spPr>
      </p:pic>
      <p:pic>
        <p:nvPicPr>
          <p:cNvPr id="203" name="Graphic 202">
            <a:extLst>
              <a:ext uri="{FF2B5EF4-FFF2-40B4-BE49-F238E27FC236}">
                <a16:creationId xmlns:a16="http://schemas.microsoft.com/office/drawing/2014/main" id="{F092C098-DAE9-534D-BB3F-2D17A0C6E229}"/>
              </a:ext>
            </a:extLst>
          </p:cNvPr>
          <p:cNvPicPr>
            <a:picLocks noChangeAspect="1"/>
          </p:cNvPicPr>
          <p:nvPr/>
        </p:nvPicPr>
        <p:blipFill>
          <a:blip r:embed="rId194" cstate="print">
            <a:extLst>
              <a:ext uri="{28A0092B-C50C-407E-A947-70E740481C1C}">
                <a14:useLocalDpi xmlns:a14="http://schemas.microsoft.com/office/drawing/2010/main" val="0"/>
              </a:ext>
              <a:ext uri="{96DAC541-7B7A-43D3-8B79-37D633B846F1}">
                <asvg:svgBlip xmlns:asvg="http://schemas.microsoft.com/office/drawing/2016/SVG/main" r:embed="rId195"/>
              </a:ext>
            </a:extLst>
          </a:blip>
          <a:stretch>
            <a:fillRect/>
          </a:stretch>
        </p:blipFill>
        <p:spPr>
          <a:xfrm>
            <a:off x="1290248" y="1220025"/>
            <a:ext cx="339090" cy="339090"/>
          </a:xfrm>
          <a:prstGeom prst="rect">
            <a:avLst/>
          </a:prstGeom>
        </p:spPr>
      </p:pic>
      <p:sp>
        <p:nvSpPr>
          <p:cNvPr id="101" name="Footer Placeholder 1">
            <a:extLst>
              <a:ext uri="{FF2B5EF4-FFF2-40B4-BE49-F238E27FC236}">
                <a16:creationId xmlns:a16="http://schemas.microsoft.com/office/drawing/2014/main" id="{129CD62A-0AB4-4049-9DDF-607A2BB68B0A}"/>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4" name="TextBox 3">
            <a:extLst>
              <a:ext uri="{FF2B5EF4-FFF2-40B4-BE49-F238E27FC236}">
                <a16:creationId xmlns:a16="http://schemas.microsoft.com/office/drawing/2014/main" id="{0A94F655-F2D3-FF43-AE9F-9814FC1B72F3}"/>
              </a:ext>
            </a:extLst>
          </p:cNvPr>
          <p:cNvSpPr txBox="1"/>
          <p:nvPr/>
        </p:nvSpPr>
        <p:spPr>
          <a:xfrm>
            <a:off x="4184238" y="435627"/>
            <a:ext cx="3995303" cy="1210951"/>
          </a:xfrm>
          <a:prstGeom prst="rect">
            <a:avLst/>
          </a:prstGeom>
          <a:noFill/>
        </p:spPr>
        <p:txBody>
          <a:bodyPr wrap="square" lIns="0" rtlCol="0">
            <a:noAutofit/>
          </a:bodyPr>
          <a:lstStyle/>
          <a:p>
            <a:r>
              <a:rPr lang="en-US" sz="5400" dirty="0">
                <a:solidFill>
                  <a:schemeClr val="bg1"/>
                </a:solidFill>
                <a:latin typeface="Slalom Sans Light" panose="00000400000000000000" pitchFamily="50" charset="0"/>
              </a:rPr>
              <a:t>Thank you</a:t>
            </a:r>
          </a:p>
        </p:txBody>
      </p:sp>
    </p:spTree>
    <p:extLst>
      <p:ext uri="{BB962C8B-B14F-4D97-AF65-F5344CB8AC3E}">
        <p14:creationId xmlns:p14="http://schemas.microsoft.com/office/powerpoint/2010/main" val="3152033104"/>
      </p:ext>
    </p:extLst>
  </p:cSld>
  <p:clrMapOvr>
    <a:masterClrMapping/>
  </p:clrMapOvr>
</p:sld>
</file>

<file path=ppt/theme/theme1.xml><?xml version="1.0" encoding="utf-8"?>
<a:theme xmlns:a="http://schemas.openxmlformats.org/drawingml/2006/main" name="Office Theme">
  <a:themeElements>
    <a:clrScheme name="Slalom 2021">
      <a:dk1>
        <a:srgbClr val="1E1E1E"/>
      </a:dk1>
      <a:lt1>
        <a:srgbClr val="FFFFFF"/>
      </a:lt1>
      <a:dk2>
        <a:srgbClr val="767676"/>
      </a:dk2>
      <a:lt2>
        <a:srgbClr val="F9F9F9"/>
      </a:lt2>
      <a:accent1>
        <a:srgbClr val="0C62FB"/>
      </a:accent1>
      <a:accent2>
        <a:srgbClr val="09091C"/>
      </a:accent2>
      <a:accent3>
        <a:srgbClr val="9B9B9B"/>
      </a:accent3>
      <a:accent4>
        <a:srgbClr val="DBDBDB"/>
      </a:accent4>
      <a:accent5>
        <a:srgbClr val="BEF2FF"/>
      </a:accent5>
      <a:accent6>
        <a:srgbClr val="1BE1F2"/>
      </a:accent6>
      <a:hlink>
        <a:srgbClr val="FEFCFB"/>
      </a:hlink>
      <a:folHlink>
        <a:srgbClr val="D9DDDD"/>
      </a:folHlink>
    </a:clrScheme>
    <a:fontScheme name="Slalom Build fonts">
      <a:majorFont>
        <a:latin typeface="Slalom Sans Bold"/>
        <a:ea typeface=""/>
        <a:cs typeface=""/>
      </a:majorFont>
      <a:minorFont>
        <a:latin typeface="Slalom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lIns="182880" tIns="182880" rIns="91440" rtlCol="0" anchor="t"/>
      <a:lstStyle>
        <a:defPPr>
          <a:defRPr dirty="0" err="1" smtClean="0">
            <a:solidFill>
              <a:schemeClr val="accent2"/>
            </a:solidFill>
            <a:latin typeface="Slalom Sans Light" panose="00000400000000000000" pitchFamily="50"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rtlCol="0">
        <a:noAutofit/>
      </a:bodyPr>
      <a:lstStyle>
        <a:defPPr>
          <a:defRPr sz="1600" dirty="0" err="1" smtClean="0">
            <a:latin typeface="Slalom Sans Light" panose="00000400000000000000" pitchFamily="50" charset="0"/>
          </a:defRPr>
        </a:defPPr>
      </a:lstStyle>
    </a:txDef>
  </a:objectDefaults>
  <a:extraClrSchemeLst/>
  <a:extLst>
    <a:ext uri="{05A4C25C-085E-4340-85A3-A5531E510DB2}">
      <thm15:themeFamily xmlns:thm15="http://schemas.microsoft.com/office/thememl/2012/main" name="Slalom_Build_Slalom_Sans_template_210419.pptx" id="{ED2BF4B3-9582-4EB9-9419-29486D1A4993}" vid="{28CB02EB-984F-4969-9D03-4A56381ECD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106D8940D7E474C81206741DFF1A187" ma:contentTypeVersion="2" ma:contentTypeDescription="Create a new document." ma:contentTypeScope="" ma:versionID="4a7cea56504639e33412c5f5b9fc44f5">
  <xsd:schema xmlns:xsd="http://www.w3.org/2001/XMLSchema" xmlns:xs="http://www.w3.org/2001/XMLSchema" xmlns:p="http://schemas.microsoft.com/office/2006/metadata/properties" xmlns:ns2="688f81b3-add1-4848-9903-9e79280bdbc2" targetNamespace="http://schemas.microsoft.com/office/2006/metadata/properties" ma:root="true" ma:fieldsID="fca95ec89f486fa20a116f523121f4f8" ns2:_="">
    <xsd:import namespace="688f81b3-add1-4848-9903-9e79280bdbc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8f81b3-add1-4848-9903-9e79280bdb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29816E-A34A-478F-BB60-AA115C97BCCA}">
  <ds:schemaRefs>
    <ds:schemaRef ds:uri="http://schemas.microsoft.com/sharepoint/v3/contenttype/forms"/>
  </ds:schemaRefs>
</ds:datastoreItem>
</file>

<file path=customXml/itemProps2.xml><?xml version="1.0" encoding="utf-8"?>
<ds:datastoreItem xmlns:ds="http://schemas.openxmlformats.org/officeDocument/2006/customXml" ds:itemID="{345B7BB3-E76E-4AF0-925F-98C0CCE54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8f81b3-add1-4848-9903-9e79280bdb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7B5F0C-13AD-49D2-9545-53DD10300E5D}">
  <ds:schemaRefs>
    <ds:schemaRef ds:uri="http://purl.org/dc/dcmitype/"/>
    <ds:schemaRef ds:uri="http://schemas.microsoft.com/office/2006/documentManagement/types"/>
    <ds:schemaRef ds:uri="http://www.w3.org/XML/1998/namespace"/>
    <ds:schemaRef ds:uri="688f81b3-add1-4848-9903-9e79280bdbc2"/>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283</TotalTime>
  <Words>270</Words>
  <Application>Microsoft Macintosh PowerPoint</Application>
  <PresentationFormat>Widescreen</PresentationFormat>
  <Paragraphs>36</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Slalom Sans Bold</vt:lpstr>
      <vt:lpstr>Slalom Sans Light</vt:lpstr>
      <vt:lpstr>SlalomSans-Light</vt:lpstr>
      <vt:lpstr>Arial</vt:lpstr>
      <vt:lpstr>Slalom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Rehmat Kang</dc:creator>
  <cp:lastModifiedBy>Rehmat Kang</cp:lastModifiedBy>
  <cp:revision>7</cp:revision>
  <dcterms:created xsi:type="dcterms:W3CDTF">2021-11-09T16:15:56Z</dcterms:created>
  <dcterms:modified xsi:type="dcterms:W3CDTF">2021-11-10T21:11:43Z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0x0101002106D8940D7E474C81206741DFF1A187</vt:lpwstr>
  </property>
</Properties>
</file>