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4.JPG" ContentType="image/jpeg"/>
  <Override PartName="/ppt/media/image18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74" r:id="rId2"/>
  </p:sldMasterIdLst>
  <p:sldIdLst>
    <p:sldId id="327" r:id="rId3"/>
    <p:sldId id="328" r:id="rId4"/>
    <p:sldId id="352" r:id="rId5"/>
    <p:sldId id="361" r:id="rId6"/>
    <p:sldId id="333" r:id="rId7"/>
    <p:sldId id="331" r:id="rId8"/>
    <p:sldId id="334" r:id="rId9"/>
    <p:sldId id="353" r:id="rId10"/>
    <p:sldId id="358" r:id="rId11"/>
    <p:sldId id="360" r:id="rId12"/>
    <p:sldId id="355" r:id="rId13"/>
    <p:sldId id="359" r:id="rId14"/>
    <p:sldId id="357" r:id="rId15"/>
    <p:sldId id="354" r:id="rId16"/>
    <p:sldId id="337" r:id="rId17"/>
  </p:sldIdLst>
  <p:sldSz cx="12192000" cy="6858000"/>
  <p:notesSz cx="6858000" cy="9144000"/>
  <p:embeddedFontLst>
    <p:embeddedFont>
      <p:font typeface="Agency FB" panose="020B0503020202020204" pitchFamily="34" charset="0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배달의민족 도현" panose="020B0600000101010101" pitchFamily="50" charset="-127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" id="{1E7C3047-45E5-49AF-AB5E-F01C10BF7717}">
          <p14:sldIdLst>
            <p14:sldId id="327"/>
            <p14:sldId id="328"/>
            <p14:sldId id="352"/>
            <p14:sldId id="361"/>
            <p14:sldId id="333"/>
            <p14:sldId id="331"/>
            <p14:sldId id="334"/>
            <p14:sldId id="353"/>
            <p14:sldId id="358"/>
            <p14:sldId id="360"/>
            <p14:sldId id="355"/>
            <p14:sldId id="359"/>
            <p14:sldId id="357"/>
            <p14:sldId id="354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 showGuides="1">
      <p:cViewPr>
        <p:scale>
          <a:sx n="70" d="100"/>
          <a:sy n="70" d="100"/>
        </p:scale>
        <p:origin x="500" y="-240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0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08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08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08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61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  <p:sldLayoutId id="214748371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  <p:sldLayoutId id="2147483710" r:id="rId19"/>
    <p:sldLayoutId id="2147483711" r:id="rId20"/>
    <p:sldLayoutId id="2147483712" r:id="rId21"/>
    <p:sldLayoutId id="2147483713" r:id="rId22"/>
    <p:sldLayoutId id="2147483716" r:id="rId23"/>
    <p:sldLayoutId id="214748371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673063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spc="6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Open Sans" panose="020B0606030504020204" pitchFamily="34" charset="0"/>
              </a:rPr>
              <a:t>Web Project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5" y="2739966"/>
            <a:ext cx="11363111" cy="1378069"/>
          </a:xfrm>
        </p:spPr>
        <p:txBody>
          <a:bodyPr/>
          <a:lstStyle/>
          <a:p>
            <a:r>
              <a:rPr lang="ko-KR" altLang="en-US" sz="8000" dirty="0" err="1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우산써조</a:t>
            </a:r>
            <a:endParaRPr lang="en-ID" sz="8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6EACEDDF-E452-4BDA-A4BA-B8F8F4C1DE07}"/>
              </a:ext>
            </a:extLst>
          </p:cNvPr>
          <p:cNvSpPr txBox="1">
            <a:spLocks/>
          </p:cNvSpPr>
          <p:nvPr/>
        </p:nvSpPr>
        <p:spPr>
          <a:xfrm>
            <a:off x="436539" y="540323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제품안내 및 주문 페이지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C935F-688E-48B9-9C27-07500D9B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66" y="1842602"/>
            <a:ext cx="5307994" cy="3682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4E6555-AF25-4DCD-A00F-8E6D5AE2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1842602"/>
            <a:ext cx="5716338" cy="36827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B142CF-E768-453C-A4F7-0AC23D6AABB9}"/>
              </a:ext>
            </a:extLst>
          </p:cNvPr>
          <p:cNvSpPr/>
          <p:nvPr/>
        </p:nvSpPr>
        <p:spPr>
          <a:xfrm>
            <a:off x="4288536" y="2532888"/>
            <a:ext cx="1417320" cy="133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1343C-2A79-4734-BF97-308F47849B09}"/>
              </a:ext>
            </a:extLst>
          </p:cNvPr>
          <p:cNvSpPr txBox="1"/>
          <p:nvPr/>
        </p:nvSpPr>
        <p:spPr>
          <a:xfrm>
            <a:off x="2031789" y="1403255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옵션에 따른 결제금액 계산 함수 작성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85AAFC-6527-4C08-9AC5-B4EB0347DFF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97196" y="1772587"/>
            <a:ext cx="0" cy="7603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E26DD4-61A2-4578-811C-973F0D9ED7C0}"/>
              </a:ext>
            </a:extLst>
          </p:cNvPr>
          <p:cNvCxnSpPr/>
          <p:nvPr/>
        </p:nvCxnSpPr>
        <p:spPr>
          <a:xfrm>
            <a:off x="2121408" y="1772587"/>
            <a:ext cx="3721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FC712-56EF-4D79-AFCC-514FA2E09153}"/>
              </a:ext>
            </a:extLst>
          </p:cNvPr>
          <p:cNvSpPr txBox="1"/>
          <p:nvPr/>
        </p:nvSpPr>
        <p:spPr>
          <a:xfrm>
            <a:off x="7974906" y="555276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주문서 확인 및 주문서 이메일 발송</a:t>
            </a:r>
          </a:p>
        </p:txBody>
      </p:sp>
    </p:spTree>
    <p:extLst>
      <p:ext uri="{BB962C8B-B14F-4D97-AF65-F5344CB8AC3E}">
        <p14:creationId xmlns:p14="http://schemas.microsoft.com/office/powerpoint/2010/main" val="42849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6EACEDDF-E452-4BDA-A4BA-B8F8F4C1DE07}"/>
              </a:ext>
            </a:extLst>
          </p:cNvPr>
          <p:cNvSpPr txBox="1">
            <a:spLocks/>
          </p:cNvSpPr>
          <p:nvPr/>
        </p:nvSpPr>
        <p:spPr>
          <a:xfrm>
            <a:off x="436539" y="540323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페이지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853D0F-AD35-47EF-BB8A-90B268996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12400" r="5899" b="17879"/>
          <a:stretch/>
        </p:blipFill>
        <p:spPr>
          <a:xfrm>
            <a:off x="530352" y="1563624"/>
            <a:ext cx="7351776" cy="47814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5752A0-FA8C-4CF8-8E38-1F90B396C07F}"/>
              </a:ext>
            </a:extLst>
          </p:cNvPr>
          <p:cNvSpPr/>
          <p:nvPr/>
        </p:nvSpPr>
        <p:spPr>
          <a:xfrm>
            <a:off x="6118094" y="1655064"/>
            <a:ext cx="1508002" cy="1399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21C251-F96F-4439-8BAB-EEDD9B18A30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7626096" y="2354580"/>
            <a:ext cx="619300" cy="369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A4F108-DFD3-4C68-908A-CE1B77074B65}"/>
              </a:ext>
            </a:extLst>
          </p:cNvPr>
          <p:cNvSpPr txBox="1"/>
          <p:nvPr/>
        </p:nvSpPr>
        <p:spPr>
          <a:xfrm>
            <a:off x="8245396" y="2262140"/>
            <a:ext cx="2611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관리자로 로그인 시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공지사항 </a:t>
            </a:r>
            <a:r>
              <a:rPr lang="ko-KR" altLang="en-US" b="1" dirty="0" err="1"/>
              <a:t>게시글에</a:t>
            </a:r>
            <a:r>
              <a:rPr lang="ko-KR" altLang="en-US" b="1" dirty="0"/>
              <a:t> 대한</a:t>
            </a:r>
            <a:endParaRPr lang="en-US" altLang="ko-KR" b="1" dirty="0"/>
          </a:p>
          <a:p>
            <a:r>
              <a:rPr lang="ko-KR" altLang="en-US" b="1" dirty="0"/>
              <a:t>작성</a:t>
            </a:r>
            <a:r>
              <a:rPr lang="en-US" altLang="ko-KR" b="1" dirty="0"/>
              <a:t>, </a:t>
            </a:r>
            <a:r>
              <a:rPr lang="ko-KR" altLang="en-US" b="1" dirty="0"/>
              <a:t>수정</a:t>
            </a:r>
            <a:r>
              <a:rPr lang="en-US" altLang="ko-KR" b="1" dirty="0"/>
              <a:t>, </a:t>
            </a:r>
            <a:r>
              <a:rPr lang="ko-KR" altLang="en-US" b="1" dirty="0"/>
              <a:t>삭제 가능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36FB84-87C4-4E6E-8901-CC26C4F9EC7E}"/>
              </a:ext>
            </a:extLst>
          </p:cNvPr>
          <p:cNvSpPr/>
          <p:nvPr/>
        </p:nvSpPr>
        <p:spPr>
          <a:xfrm>
            <a:off x="2795774" y="5742432"/>
            <a:ext cx="2644906" cy="530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731D5E-3B90-4540-AEB6-196C7E004366}"/>
              </a:ext>
            </a:extLst>
          </p:cNvPr>
          <p:cNvCxnSpPr>
            <a:cxnSpLocks/>
          </p:cNvCxnSpPr>
          <p:nvPr/>
        </p:nvCxnSpPr>
        <p:spPr>
          <a:xfrm flipV="1">
            <a:off x="5440680" y="5212080"/>
            <a:ext cx="2804716" cy="797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160843-3322-4B63-9B05-B78EAAC934E4}"/>
              </a:ext>
            </a:extLst>
          </p:cNvPr>
          <p:cNvSpPr txBox="1"/>
          <p:nvPr/>
        </p:nvSpPr>
        <p:spPr>
          <a:xfrm>
            <a:off x="8245396" y="491969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Javascript</a:t>
            </a:r>
            <a:r>
              <a:rPr lang="ko-KR" altLang="en-US" b="1" dirty="0"/>
              <a:t>을 활용한</a:t>
            </a:r>
            <a:endParaRPr lang="en-US" altLang="ko-KR" b="1" dirty="0"/>
          </a:p>
          <a:p>
            <a:r>
              <a:rPr lang="ko-KR" altLang="en-US" b="1" dirty="0" err="1"/>
              <a:t>페이징</a:t>
            </a:r>
            <a:r>
              <a:rPr lang="ko-KR" altLang="en-US" b="1" dirty="0"/>
              <a:t> 처리</a:t>
            </a:r>
            <a:r>
              <a:rPr lang="en-US" altLang="ko-KR" b="1" dirty="0"/>
              <a:t>, </a:t>
            </a:r>
            <a:r>
              <a:rPr lang="ko-KR" altLang="en-US" b="1" dirty="0"/>
              <a:t>게시글 검색</a:t>
            </a:r>
          </a:p>
        </p:txBody>
      </p:sp>
    </p:spTree>
    <p:extLst>
      <p:ext uri="{BB962C8B-B14F-4D97-AF65-F5344CB8AC3E}">
        <p14:creationId xmlns:p14="http://schemas.microsoft.com/office/powerpoint/2010/main" val="392576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6EACEDDF-E452-4BDA-A4BA-B8F8F4C1DE07}"/>
              </a:ext>
            </a:extLst>
          </p:cNvPr>
          <p:cNvSpPr txBox="1">
            <a:spLocks/>
          </p:cNvSpPr>
          <p:nvPr/>
        </p:nvSpPr>
        <p:spPr>
          <a:xfrm>
            <a:off x="436539" y="540323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사용후기 페이지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14501-ACC9-4DE2-A20C-219BFC120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7200" r="6488" b="3734"/>
          <a:stretch/>
        </p:blipFill>
        <p:spPr>
          <a:xfrm>
            <a:off x="436539" y="1704838"/>
            <a:ext cx="8567928" cy="4564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68CA076-0DAE-47A8-AAE5-176B4B3BE9FA}"/>
              </a:ext>
            </a:extLst>
          </p:cNvPr>
          <p:cNvSpPr/>
          <p:nvPr/>
        </p:nvSpPr>
        <p:spPr>
          <a:xfrm>
            <a:off x="6858000" y="1759702"/>
            <a:ext cx="2002536" cy="2949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C699CB-289A-45EA-A6E0-D2957EA6B35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860536" y="3234431"/>
            <a:ext cx="512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F41F45-391E-46B0-B285-ECD13930530A}"/>
              </a:ext>
            </a:extLst>
          </p:cNvPr>
          <p:cNvSpPr txBox="1"/>
          <p:nvPr/>
        </p:nvSpPr>
        <p:spPr>
          <a:xfrm>
            <a:off x="9381744" y="3069258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작성자 로그인 시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사용후기 수정 및 삭제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54DEDF-93E2-48ED-AD8D-7D870E5BD95A}"/>
              </a:ext>
            </a:extLst>
          </p:cNvPr>
          <p:cNvCxnSpPr/>
          <p:nvPr/>
        </p:nvCxnSpPr>
        <p:spPr>
          <a:xfrm>
            <a:off x="7406640" y="3429000"/>
            <a:ext cx="13898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0D3C78-E24A-4127-9330-895323A668A3}"/>
              </a:ext>
            </a:extLst>
          </p:cNvPr>
          <p:cNvCxnSpPr>
            <a:cxnSpLocks/>
          </p:cNvCxnSpPr>
          <p:nvPr/>
        </p:nvCxnSpPr>
        <p:spPr>
          <a:xfrm>
            <a:off x="8101584" y="3429000"/>
            <a:ext cx="1271016" cy="1133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6CC45C-0EAD-4BCE-B5B6-E5C28DDB0344}"/>
              </a:ext>
            </a:extLst>
          </p:cNvPr>
          <p:cNvSpPr txBox="1"/>
          <p:nvPr/>
        </p:nvSpPr>
        <p:spPr>
          <a:xfrm>
            <a:off x="9372600" y="4422570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 설정에 따른</a:t>
            </a:r>
            <a:endParaRPr lang="en-US" altLang="ko-KR" b="1" dirty="0"/>
          </a:p>
          <a:p>
            <a:r>
              <a:rPr lang="ko-KR" altLang="en-US" b="1" dirty="0"/>
              <a:t>게시글 재구성</a:t>
            </a:r>
          </a:p>
        </p:txBody>
      </p:sp>
    </p:spTree>
    <p:extLst>
      <p:ext uri="{BB962C8B-B14F-4D97-AF65-F5344CB8AC3E}">
        <p14:creationId xmlns:p14="http://schemas.microsoft.com/office/powerpoint/2010/main" val="346302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6EACEDDF-E452-4BDA-A4BA-B8F8F4C1DE07}"/>
              </a:ext>
            </a:extLst>
          </p:cNvPr>
          <p:cNvSpPr txBox="1">
            <a:spLocks/>
          </p:cNvSpPr>
          <p:nvPr/>
        </p:nvSpPr>
        <p:spPr>
          <a:xfrm>
            <a:off x="436539" y="540323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 페이지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417BD9-A67B-4CF4-9A0C-1C4F05EDA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" t="23200" r="6069" b="21733"/>
          <a:stretch/>
        </p:blipFill>
        <p:spPr>
          <a:xfrm>
            <a:off x="892995" y="1500443"/>
            <a:ext cx="4718373" cy="277590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4D7EB17-7026-4767-BF61-C1327FC9DCE1}"/>
              </a:ext>
            </a:extLst>
          </p:cNvPr>
          <p:cNvGrpSpPr/>
          <p:nvPr/>
        </p:nvGrpSpPr>
        <p:grpSpPr>
          <a:xfrm>
            <a:off x="6580632" y="1500443"/>
            <a:ext cx="4718373" cy="4603178"/>
            <a:chOff x="6580632" y="549467"/>
            <a:chExt cx="4718373" cy="46031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C559F02-FD6D-47A2-84D4-597C91534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9" t="27013" r="6706" b="27521"/>
            <a:stretch/>
          </p:blipFill>
          <p:spPr>
            <a:xfrm>
              <a:off x="6580632" y="3204973"/>
              <a:ext cx="4718373" cy="194767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D3134A-E789-43F8-B346-2CF9FB929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8" t="23626" r="6550" b="22854"/>
            <a:stretch/>
          </p:blipFill>
          <p:spPr>
            <a:xfrm>
              <a:off x="6580632" y="549467"/>
              <a:ext cx="4718373" cy="266007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64B2BE-FC21-4F9B-BFC3-E5A14BD088C5}"/>
              </a:ext>
            </a:extLst>
          </p:cNvPr>
          <p:cNvSpPr txBox="1"/>
          <p:nvPr/>
        </p:nvSpPr>
        <p:spPr>
          <a:xfrm>
            <a:off x="892995" y="43703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회원정보수정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BB05C-3093-48DD-BBCE-A476C2CDCC8F}"/>
              </a:ext>
            </a:extLst>
          </p:cNvPr>
          <p:cNvSpPr txBox="1"/>
          <p:nvPr/>
        </p:nvSpPr>
        <p:spPr>
          <a:xfrm>
            <a:off x="6580632" y="1037103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주문내역 조회 및 문의내역 조회</a:t>
            </a:r>
          </a:p>
        </p:txBody>
      </p:sp>
    </p:spTree>
    <p:extLst>
      <p:ext uri="{BB962C8B-B14F-4D97-AF65-F5344CB8AC3E}">
        <p14:creationId xmlns:p14="http://schemas.microsoft.com/office/powerpoint/2010/main" val="101069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6EACEDDF-E452-4BDA-A4BA-B8F8F4C1DE07}"/>
              </a:ext>
            </a:extLst>
          </p:cNvPr>
          <p:cNvSpPr txBox="1">
            <a:spLocks/>
          </p:cNvSpPr>
          <p:nvPr/>
        </p:nvSpPr>
        <p:spPr>
          <a:xfrm>
            <a:off x="436539" y="540323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 페이지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51525C-A8CB-47C6-A5A6-AAB8204FD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t="28267" r="5826"/>
          <a:stretch/>
        </p:blipFill>
        <p:spPr>
          <a:xfrm>
            <a:off x="5602899" y="37403"/>
            <a:ext cx="4440504" cy="20992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BE23E0-2D03-48C9-B02F-00233E241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" t="20524" r="5864" b="21920"/>
          <a:stretch/>
        </p:blipFill>
        <p:spPr>
          <a:xfrm>
            <a:off x="5602899" y="1087047"/>
            <a:ext cx="4440503" cy="30067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D855B9-7F00-48E1-8407-908ECD0999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t="32929" r="5679"/>
          <a:stretch/>
        </p:blipFill>
        <p:spPr>
          <a:xfrm>
            <a:off x="5609287" y="2639181"/>
            <a:ext cx="4434116" cy="1650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0A1496-C088-4696-B905-7FC2DE4527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8157" r="6093" b="17629"/>
          <a:stretch/>
        </p:blipFill>
        <p:spPr>
          <a:xfrm>
            <a:off x="5602898" y="4050792"/>
            <a:ext cx="4434116" cy="2808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422693-0201-4316-9DE4-D9E12F44884A}"/>
              </a:ext>
            </a:extLst>
          </p:cNvPr>
          <p:cNvSpPr txBox="1"/>
          <p:nvPr/>
        </p:nvSpPr>
        <p:spPr>
          <a:xfrm>
            <a:off x="1067475" y="2136692"/>
            <a:ext cx="3496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고객관리</a:t>
            </a:r>
            <a:endParaRPr lang="en-US" altLang="ko-KR" b="1" dirty="0"/>
          </a:p>
          <a:p>
            <a:r>
              <a:rPr lang="en-US" altLang="ko-KR" b="1" dirty="0"/>
              <a:t>	- </a:t>
            </a:r>
            <a:r>
              <a:rPr lang="ko-KR" altLang="en-US" b="1" dirty="0"/>
              <a:t>회원정보 조회 및 탈퇴처리</a:t>
            </a:r>
            <a:endParaRPr lang="en-US" altLang="ko-KR" b="1" dirty="0"/>
          </a:p>
          <a:p>
            <a:r>
              <a:rPr lang="ko-KR" altLang="en-US" b="1" dirty="0"/>
              <a:t>주문관리</a:t>
            </a:r>
            <a:br>
              <a:rPr lang="en-US" altLang="ko-KR" b="1" dirty="0"/>
            </a:br>
            <a:r>
              <a:rPr lang="en-US" altLang="ko-KR" b="1" dirty="0"/>
              <a:t>	- </a:t>
            </a:r>
            <a:r>
              <a:rPr lang="ko-KR" altLang="en-US" b="1" dirty="0"/>
              <a:t>주문내역 조회 및 취소</a:t>
            </a:r>
            <a:endParaRPr lang="en-US" altLang="ko-KR" b="1" dirty="0"/>
          </a:p>
          <a:p>
            <a:r>
              <a:rPr lang="en-US" altLang="ko-KR" b="1" dirty="0"/>
              <a:t>	- </a:t>
            </a:r>
            <a:r>
              <a:rPr lang="ko-KR" altLang="en-US" b="1" dirty="0"/>
              <a:t>취소안내 이메일 발송</a:t>
            </a:r>
            <a:endParaRPr lang="en-US" altLang="ko-KR" b="1" dirty="0"/>
          </a:p>
          <a:p>
            <a:r>
              <a:rPr lang="ko-KR" altLang="en-US" b="1" dirty="0"/>
              <a:t>등록제품관리</a:t>
            </a:r>
            <a:endParaRPr lang="en-US" altLang="ko-KR" b="1" dirty="0"/>
          </a:p>
          <a:p>
            <a:r>
              <a:rPr lang="ko-KR" altLang="en-US" b="1" dirty="0"/>
              <a:t>문의관리</a:t>
            </a:r>
            <a:endParaRPr lang="en-US" altLang="ko-KR" b="1" dirty="0"/>
          </a:p>
          <a:p>
            <a:r>
              <a:rPr lang="en-US" altLang="ko-KR" b="1" dirty="0"/>
              <a:t>	- </a:t>
            </a:r>
            <a:r>
              <a:rPr lang="ko-KR" altLang="en-US" b="1" dirty="0"/>
              <a:t>답변작성 및 이메일 발송</a:t>
            </a:r>
          </a:p>
        </p:txBody>
      </p:sp>
    </p:spTree>
    <p:extLst>
      <p:ext uri="{BB962C8B-B14F-4D97-AF65-F5344CB8AC3E}">
        <p14:creationId xmlns:p14="http://schemas.microsoft.com/office/powerpoint/2010/main" val="409390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5" y="2994577"/>
            <a:ext cx="11363111" cy="868846"/>
          </a:xfrm>
        </p:spPr>
        <p:txBody>
          <a:bodyPr/>
          <a:lstStyle/>
          <a:p>
            <a:r>
              <a:rPr lang="ko-KR" altLang="en-US" sz="66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en-ID" sz="66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87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0057E84-F833-42B2-A3BB-0983D684D482}"/>
              </a:ext>
            </a:extLst>
          </p:cNvPr>
          <p:cNvSpPr txBox="1"/>
          <p:nvPr/>
        </p:nvSpPr>
        <p:spPr>
          <a:xfrm>
            <a:off x="991331" y="2272927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1"/>
                </a:solidFill>
                <a:latin typeface="Agency FB" panose="020B0503020202020204" pitchFamily="34" charset="0"/>
                <a:cs typeface="Poppins" panose="02000000000000000000" pitchFamily="2" charset="0"/>
              </a:rPr>
              <a:t>01</a:t>
            </a:r>
            <a:endParaRPr lang="id-ID" sz="8800" b="1" dirty="0">
              <a:solidFill>
                <a:schemeClr val="accent1"/>
              </a:solidFill>
              <a:latin typeface="Agency FB" panose="020B0503020202020204" pitchFamily="34" charset="0"/>
              <a:cs typeface="Poppi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52E24-A22E-414E-9568-F01B01ABD5E4}"/>
              </a:ext>
            </a:extLst>
          </p:cNvPr>
          <p:cNvSpPr txBox="1"/>
          <p:nvPr/>
        </p:nvSpPr>
        <p:spPr>
          <a:xfrm>
            <a:off x="989748" y="355020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Poppins" panose="02000000000000000000" pitchFamily="2" charset="0"/>
              </a:rPr>
              <a:t>프로젝트 개요</a:t>
            </a:r>
            <a:endParaRPr lang="id-ID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Poppins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A7737-E4AE-40D6-B931-8AC107C01C51}"/>
              </a:ext>
            </a:extLst>
          </p:cNvPr>
          <p:cNvSpPr txBox="1"/>
          <p:nvPr/>
        </p:nvSpPr>
        <p:spPr>
          <a:xfrm>
            <a:off x="3826199" y="2272927"/>
            <a:ext cx="1208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2"/>
                </a:solidFill>
                <a:latin typeface="Agency FB" panose="020B0503020202020204" pitchFamily="34" charset="0"/>
                <a:cs typeface="Poppins" panose="02000000000000000000" pitchFamily="2" charset="0"/>
              </a:rPr>
              <a:t>02</a:t>
            </a:r>
            <a:endParaRPr lang="id-ID" sz="8800" b="1" dirty="0">
              <a:solidFill>
                <a:schemeClr val="accent2"/>
              </a:solidFill>
              <a:latin typeface="Agency FB" panose="020B0503020202020204" pitchFamily="34" charset="0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CC97C-3D60-4605-B49D-76A7CBAB3036}"/>
              </a:ext>
            </a:extLst>
          </p:cNvPr>
          <p:cNvSpPr txBox="1"/>
          <p:nvPr/>
        </p:nvSpPr>
        <p:spPr>
          <a:xfrm>
            <a:off x="3824616" y="3550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Poppins" panose="02000000000000000000" pitchFamily="2" charset="0"/>
              </a:rPr>
              <a:t>개발환경</a:t>
            </a:r>
            <a:endParaRPr lang="id-ID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Poppins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DF38-F1A3-4863-A200-68E64460EA36}"/>
              </a:ext>
            </a:extLst>
          </p:cNvPr>
          <p:cNvSpPr txBox="1"/>
          <p:nvPr/>
        </p:nvSpPr>
        <p:spPr>
          <a:xfrm>
            <a:off x="6681411" y="2272927"/>
            <a:ext cx="12314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3"/>
                </a:solidFill>
                <a:latin typeface="Agency FB" panose="020B0503020202020204" pitchFamily="34" charset="0"/>
                <a:cs typeface="Poppins" panose="02000000000000000000" pitchFamily="2" charset="0"/>
              </a:rPr>
              <a:t>03</a:t>
            </a:r>
            <a:endParaRPr lang="id-ID" sz="8800" b="1" dirty="0">
              <a:solidFill>
                <a:schemeClr val="accent3"/>
              </a:solidFill>
              <a:latin typeface="Agency FB" panose="020B0503020202020204" pitchFamily="34" charset="0"/>
              <a:cs typeface="Poppi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8F35A1-E410-4385-BCD2-7DC435AD7588}"/>
              </a:ext>
            </a:extLst>
          </p:cNvPr>
          <p:cNvSpPr txBox="1"/>
          <p:nvPr/>
        </p:nvSpPr>
        <p:spPr>
          <a:xfrm>
            <a:off x="6679828" y="355020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Poppins" panose="02000000000000000000" pitchFamily="2" charset="0"/>
              </a:rPr>
              <a:t>프로젝트 설계</a:t>
            </a:r>
            <a:endParaRPr lang="id-ID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Poppins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C9C8B-F58C-4697-AA9E-A86F9A899835}"/>
              </a:ext>
            </a:extLst>
          </p:cNvPr>
          <p:cNvSpPr/>
          <p:nvPr/>
        </p:nvSpPr>
        <p:spPr>
          <a:xfrm>
            <a:off x="6681411" y="3846409"/>
            <a:ext cx="2827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-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Page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-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Oracle database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8A86-2FE9-4556-83BD-60465507457E}"/>
              </a:ext>
            </a:extLst>
          </p:cNvPr>
          <p:cNvSpPr txBox="1"/>
          <p:nvPr/>
        </p:nvSpPr>
        <p:spPr>
          <a:xfrm>
            <a:off x="9509161" y="2272927"/>
            <a:ext cx="12250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4"/>
                </a:solidFill>
                <a:latin typeface="Agency FB" panose="020B0503020202020204" pitchFamily="34" charset="0"/>
                <a:cs typeface="Poppins" panose="02000000000000000000" pitchFamily="2" charset="0"/>
              </a:rPr>
              <a:t>04</a:t>
            </a:r>
            <a:endParaRPr lang="id-ID" sz="8800" b="1" dirty="0">
              <a:solidFill>
                <a:schemeClr val="accent4"/>
              </a:solidFill>
              <a:latin typeface="Agency FB" panose="020B0503020202020204" pitchFamily="34" charset="0"/>
              <a:cs typeface="Poppi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CAD410-FCB5-4B72-A979-2C72D5FACAC7}"/>
              </a:ext>
            </a:extLst>
          </p:cNvPr>
          <p:cNvSpPr txBox="1"/>
          <p:nvPr/>
        </p:nvSpPr>
        <p:spPr>
          <a:xfrm>
            <a:off x="9507578" y="355020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Poppins" panose="02000000000000000000" pitchFamily="2" charset="0"/>
              </a:rPr>
              <a:t>작업 페이지 소개</a:t>
            </a:r>
            <a:endParaRPr lang="id-ID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Poppins" panose="02000000000000000000" pitchFamily="2" charset="0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FB487647-187A-4C9C-A508-07FDA9DF432C}"/>
              </a:ext>
            </a:extLst>
          </p:cNvPr>
          <p:cNvSpPr/>
          <p:nvPr/>
        </p:nvSpPr>
        <p:spPr>
          <a:xfrm>
            <a:off x="991331" y="3846409"/>
            <a:ext cx="26113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- Web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프로젝트 개요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수행내역</a:t>
            </a:r>
            <a:endParaRPr lang="id-ID" sz="1400" dirty="0">
              <a:latin typeface="맑은 고딕" panose="020B0503020000020004" pitchFamily="50" charset="-127"/>
              <a:ea typeface="맑은 고딕" panose="020B0503020000020004" pitchFamily="50" charset="-127"/>
              <a:cs typeface="Open Sans Light" panose="020B0306030504020204" pitchFamily="34" charset="0"/>
            </a:endParaRP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5" y="820485"/>
            <a:ext cx="11363111" cy="588220"/>
          </a:xfrm>
        </p:spPr>
        <p:txBody>
          <a:bodyPr/>
          <a:lstStyle/>
          <a:p>
            <a:pPr algn="ctr"/>
            <a:r>
              <a:rPr lang="en-ID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Project</a:t>
            </a: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 txBox="1">
            <a:spLocks/>
          </p:cNvSpPr>
          <p:nvPr/>
        </p:nvSpPr>
        <p:spPr>
          <a:xfrm>
            <a:off x="414445" y="44884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0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5EEADC-D2D5-4DCE-8B39-CA967A351ACE}"/>
              </a:ext>
            </a:extLst>
          </p:cNvPr>
          <p:cNvSpPr/>
          <p:nvPr/>
        </p:nvSpPr>
        <p:spPr>
          <a:xfrm>
            <a:off x="5297494" y="1904458"/>
            <a:ext cx="1771650" cy="1771646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3873965"/>
            <a:ext cx="90624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앱 출근특보와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스마트우산을 제작하는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1"/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우산써조의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 페이지</a:t>
            </a:r>
          </a:p>
          <a:p>
            <a:pPr fontAlgn="base" latinLnBrk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1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및 제작 제품에 대한 안내사항 전달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1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제작자와 사용자간의 소통공간 마련</a:t>
            </a:r>
          </a:p>
          <a:p>
            <a:pPr algn="ctr" fontAlgn="base" latinLnBrk="1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스마트우산에 대한 주문과 사용후기 기록</a:t>
            </a:r>
          </a:p>
        </p:txBody>
      </p:sp>
      <p:pic>
        <p:nvPicPr>
          <p:cNvPr id="7" name="그림 개체 틀 6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525" y="539876"/>
            <a:ext cx="11363111" cy="588220"/>
          </a:xfrm>
        </p:spPr>
        <p:txBody>
          <a:bodyPr/>
          <a:lstStyle/>
          <a:p>
            <a:pPr algn="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50718-B305-4831-9AA7-F19761590BE1}"/>
              </a:ext>
            </a:extLst>
          </p:cNvPr>
          <p:cNvSpPr txBox="1"/>
          <p:nvPr/>
        </p:nvSpPr>
        <p:spPr>
          <a:xfrm>
            <a:off x="8883674" y="1014076"/>
            <a:ext cx="28456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</a:t>
            </a:r>
            <a:r>
              <a:rPr lang="ko-KR" alt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id-ID" sz="2000" spc="3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6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129" y="544639"/>
            <a:ext cx="11363111" cy="588220"/>
          </a:xfrm>
        </p:spPr>
        <p:txBody>
          <a:bodyPr/>
          <a:lstStyle/>
          <a:p>
            <a:pPr algn="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2113EE30-8739-4626-87B9-50D38976BE28}"/>
              </a:ext>
            </a:extLst>
          </p:cNvPr>
          <p:cNvSpPr/>
          <p:nvPr/>
        </p:nvSpPr>
        <p:spPr>
          <a:xfrm>
            <a:off x="1000705" y="2441303"/>
            <a:ext cx="1007369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Batis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화면 설계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통한 로그인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발송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유효성 검사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검색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업로드 및 다운로드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750718-B305-4831-9AA7-F19761590BE1}"/>
              </a:ext>
            </a:extLst>
          </p:cNvPr>
          <p:cNvSpPr txBox="1"/>
          <p:nvPr/>
        </p:nvSpPr>
        <p:spPr>
          <a:xfrm>
            <a:off x="10390781" y="1009921"/>
            <a:ext cx="13260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수행내역</a:t>
            </a:r>
            <a:endParaRPr lang="id-ID" sz="2000" spc="3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2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108" y="519057"/>
            <a:ext cx="11363111" cy="588220"/>
          </a:xfrm>
        </p:spPr>
        <p:txBody>
          <a:bodyPr/>
          <a:lstStyle/>
          <a:p>
            <a:pPr algn="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설계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50718-B305-4831-9AA7-F19761590BE1}"/>
              </a:ext>
            </a:extLst>
          </p:cNvPr>
          <p:cNvSpPr txBox="1"/>
          <p:nvPr/>
        </p:nvSpPr>
        <p:spPr>
          <a:xfrm>
            <a:off x="8294932" y="984011"/>
            <a:ext cx="348044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Page</a:t>
            </a:r>
            <a:r>
              <a:rPr lang="ko-KR" alt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</a:t>
            </a:r>
            <a:r>
              <a:rPr 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소개</a:t>
            </a:r>
            <a:endParaRPr lang="id-ID" sz="2000" spc="3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099" y="1595035"/>
            <a:ext cx="3698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상단의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페이지 전환 및 로그인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플로팅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바를 통한 주문페이지 전환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3314" y="1690732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로그인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비밀번호찾기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유효성검사 실시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인증진행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비회원 로그인 및 주문내역조회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3635" y="1680249"/>
            <a:ext cx="3216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공지사항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페이징처리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 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가능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3635" y="3341386"/>
            <a:ext cx="3569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사용후기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페이징처리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사진첨부여부 및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개수별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3313" y="3341386"/>
            <a:ext cx="347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제품안내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주문서 작성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비회원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주문시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주문완료시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주문서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467" y="4755877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문의하기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답변 작성시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발송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3314" y="4771862"/>
            <a:ext cx="3475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회원정보수정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문의내역조회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3635" y="4771862"/>
            <a:ext cx="3216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관리페이지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판매제품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 관리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문의내역 답변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100" y="3356580"/>
            <a:ext cx="356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회사소개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Kakao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 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14" y="1681568"/>
            <a:ext cx="307511" cy="30751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14" y="3364310"/>
            <a:ext cx="307511" cy="3075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14" y="4772653"/>
            <a:ext cx="307511" cy="30751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35" y="1681568"/>
            <a:ext cx="307511" cy="30751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35" y="3364310"/>
            <a:ext cx="307511" cy="30751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35" y="4772653"/>
            <a:ext cx="307511" cy="30751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" y="1681568"/>
            <a:ext cx="307511" cy="30751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" y="3364310"/>
            <a:ext cx="307511" cy="30751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" y="4772653"/>
            <a:ext cx="307511" cy="3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530351"/>
            <a:ext cx="11363111" cy="588220"/>
          </a:xfrm>
        </p:spPr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정의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50718-B305-4831-9AA7-F19761590BE1}"/>
              </a:ext>
            </a:extLst>
          </p:cNvPr>
          <p:cNvSpPr txBox="1"/>
          <p:nvPr/>
        </p:nvSpPr>
        <p:spPr>
          <a:xfrm>
            <a:off x="448101" y="997827"/>
            <a:ext cx="13644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개발환경</a:t>
            </a:r>
            <a:endParaRPr lang="id-ID" sz="2000" spc="3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1313413" y="1997839"/>
            <a:ext cx="9565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10 / 64bit</a:t>
            </a:r>
          </a:p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Tool Suite4 Version: 4.7.1</a:t>
            </a:r>
          </a:p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 Database 11g Express Edition</a:t>
            </a:r>
          </a:p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Version 8u251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Tomcat v8.5</a:t>
            </a:r>
          </a:p>
          <a:p>
            <a:pPr marL="285750" indent="-285750" fontAlgn="base" latinLnBrk="1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&amp; GitHub Desktop</a:t>
            </a:r>
          </a:p>
        </p:txBody>
      </p:sp>
      <p:pic>
        <p:nvPicPr>
          <p:cNvPr id="6" name="Picture 6" descr="C:\Users\user\Pictures\icon\apache-tomcate-web-server-online-train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6" y="3929065"/>
            <a:ext cx="1690280" cy="16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user\Pictures\icon\img1.daumcdn.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84" y="3836657"/>
            <a:ext cx="3377503" cy="18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user\Pictures\icon\clipart24112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506" y="2101254"/>
            <a:ext cx="1412081" cy="14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84" y="1962919"/>
            <a:ext cx="1688751" cy="16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2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" accel="10000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39" y="540323"/>
            <a:ext cx="11363111" cy="588220"/>
          </a:xfrm>
        </p:spPr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설계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31539216" descr="EMB00001d4412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4" y="1869176"/>
            <a:ext cx="8464732" cy="40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50718-B305-4831-9AA7-F19761590BE1}"/>
              </a:ext>
            </a:extLst>
          </p:cNvPr>
          <p:cNvSpPr txBox="1"/>
          <p:nvPr/>
        </p:nvSpPr>
        <p:spPr>
          <a:xfrm>
            <a:off x="437467" y="1018913"/>
            <a:ext cx="47227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Oracle Database </a:t>
            </a:r>
            <a:r>
              <a:rPr lang="ko-KR" altLang="en-US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설계도</a:t>
            </a:r>
            <a:endParaRPr lang="id-ID" sz="2000" spc="3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8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44A077E-4965-42E3-A53A-9C263703D85F}"/>
              </a:ext>
            </a:extLst>
          </p:cNvPr>
          <p:cNvGrpSpPr/>
          <p:nvPr/>
        </p:nvGrpSpPr>
        <p:grpSpPr>
          <a:xfrm>
            <a:off x="414445" y="2780947"/>
            <a:ext cx="11363111" cy="1296106"/>
            <a:chOff x="414445" y="3134890"/>
            <a:chExt cx="11363111" cy="1296106"/>
          </a:xfrm>
        </p:grpSpPr>
        <p:sp>
          <p:nvSpPr>
            <p:cNvPr id="4" name="Text Placeholder 25">
              <a:extLst>
                <a:ext uri="{FF2B5EF4-FFF2-40B4-BE49-F238E27FC236}">
                  <a16:creationId xmlns:a16="http://schemas.microsoft.com/office/drawing/2014/main" id="{6EACEDDF-E452-4BDA-A4BA-B8F8F4C1DE07}"/>
                </a:ext>
              </a:extLst>
            </p:cNvPr>
            <p:cNvSpPr txBox="1">
              <a:spLocks/>
            </p:cNvSpPr>
            <p:nvPr/>
          </p:nvSpPr>
          <p:spPr>
            <a:xfrm>
              <a:off x="414445" y="3134890"/>
              <a:ext cx="11363111" cy="58822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작업 페이지 소개</a:t>
              </a:r>
              <a:endParaRPr lang="en-ID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C81E9-15F7-4DF9-BD82-63A8F67656E7}"/>
                </a:ext>
              </a:extLst>
            </p:cNvPr>
            <p:cNvSpPr txBox="1"/>
            <p:nvPr/>
          </p:nvSpPr>
          <p:spPr>
            <a:xfrm>
              <a:off x="2624537" y="3723110"/>
              <a:ext cx="694292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회원가입 </a:t>
              </a:r>
              <a:r>
                <a:rPr lang="en-US" altLang="ko-KR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제품안내 및 주문서 작성</a:t>
              </a:r>
              <a:endParaRPr lang="en-US" altLang="ko-KR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공지사항 </a:t>
              </a:r>
              <a:r>
                <a:rPr lang="en-US" altLang="ko-KR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사용후기 </a:t>
              </a:r>
              <a:r>
                <a:rPr lang="en-US" altLang="ko-KR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 </a:t>
              </a:r>
              <a:r>
                <a:rPr lang="ko-KR" altLang="en-US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마이페이지</a:t>
              </a:r>
              <a:r>
                <a:rPr lang="en-US" altLang="ko-KR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/ </a:t>
              </a:r>
              <a:r>
                <a:rPr lang="ko-KR" altLang="en-US" sz="2000" spc="3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관리자 페이지</a:t>
              </a:r>
              <a:endParaRPr lang="id-ID" sz="2000" spc="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52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6EACEDDF-E452-4BDA-A4BA-B8F8F4C1DE07}"/>
              </a:ext>
            </a:extLst>
          </p:cNvPr>
          <p:cNvSpPr txBox="1">
            <a:spLocks/>
          </p:cNvSpPr>
          <p:nvPr/>
        </p:nvSpPr>
        <p:spPr>
          <a:xfrm>
            <a:off x="436539" y="540323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 페이지</a:t>
            </a:r>
            <a:endParaRPr lang="en-ID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37DF7-A319-40D1-9935-4C67FAEDE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8" t="11259" r="33851" b="18370"/>
          <a:stretch/>
        </p:blipFill>
        <p:spPr>
          <a:xfrm>
            <a:off x="1493520" y="1491677"/>
            <a:ext cx="3088640" cy="4826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9F57753-CD59-4487-AFD0-38DC464AE3B2}"/>
              </a:ext>
            </a:extLst>
          </p:cNvPr>
          <p:cNvGrpSpPr/>
          <p:nvPr/>
        </p:nvGrpSpPr>
        <p:grpSpPr>
          <a:xfrm>
            <a:off x="5643561" y="1811717"/>
            <a:ext cx="5476876" cy="2686050"/>
            <a:chOff x="5013641" y="1383347"/>
            <a:chExt cx="5476876" cy="26860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72AF41-8E25-467E-9545-09630CB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642" y="1383347"/>
              <a:ext cx="5476875" cy="15716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0DF116-60C0-4635-8A58-65B06458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641" y="2954972"/>
              <a:ext cx="5476875" cy="1114425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CC099A-6989-4DCF-ABA5-DDD0A4BFE718}"/>
              </a:ext>
            </a:extLst>
          </p:cNvPr>
          <p:cNvSpPr/>
          <p:nvPr/>
        </p:nvSpPr>
        <p:spPr>
          <a:xfrm>
            <a:off x="3454400" y="2495550"/>
            <a:ext cx="500380" cy="199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0DF3E2-B4E0-4E9C-84D6-E3D680E6BDAA}"/>
              </a:ext>
            </a:extLst>
          </p:cNvPr>
          <p:cNvCxnSpPr>
            <a:cxnSpLocks/>
          </p:cNvCxnSpPr>
          <p:nvPr/>
        </p:nvCxnSpPr>
        <p:spPr>
          <a:xfrm>
            <a:off x="3945636" y="2595245"/>
            <a:ext cx="1688782" cy="22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CF9578-52E5-406E-B849-3C6B446CFBC6}"/>
              </a:ext>
            </a:extLst>
          </p:cNvPr>
          <p:cNvSpPr txBox="1"/>
          <p:nvPr/>
        </p:nvSpPr>
        <p:spPr>
          <a:xfrm>
            <a:off x="5643561" y="1440101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Ajax</a:t>
            </a:r>
            <a:r>
              <a:rPr lang="ko-KR" altLang="en-US" b="1" dirty="0">
                <a:solidFill>
                  <a:srgbClr val="FFFF00"/>
                </a:solidFill>
              </a:rPr>
              <a:t>통신</a:t>
            </a:r>
            <a:r>
              <a:rPr lang="ko-KR" altLang="en-US" b="1" dirty="0"/>
              <a:t>을 통한 이메일 인증키 발송 및 인증처리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50FE6-42CD-415A-8C1A-EECAF2357BFE}"/>
              </a:ext>
            </a:extLst>
          </p:cNvPr>
          <p:cNvSpPr txBox="1"/>
          <p:nvPr/>
        </p:nvSpPr>
        <p:spPr>
          <a:xfrm>
            <a:off x="5643560" y="573540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외부 </a:t>
            </a:r>
            <a:r>
              <a:rPr lang="en-US" altLang="ko-KR" b="1" dirty="0"/>
              <a:t>API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활용한 주소입력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91B8B5-229F-471D-BA5A-19BEF2D3AEE3}"/>
              </a:ext>
            </a:extLst>
          </p:cNvPr>
          <p:cNvSpPr/>
          <p:nvPr/>
        </p:nvSpPr>
        <p:spPr>
          <a:xfrm>
            <a:off x="3454398" y="4003368"/>
            <a:ext cx="500380" cy="199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714CD1-6CB6-4757-A07E-0233497CF463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954778" y="4103063"/>
            <a:ext cx="1688782" cy="1817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2925F2-1460-491C-AE9E-900FE23EF4C7}"/>
              </a:ext>
            </a:extLst>
          </p:cNvPr>
          <p:cNvSpPr txBox="1"/>
          <p:nvPr/>
        </p:nvSpPr>
        <p:spPr>
          <a:xfrm>
            <a:off x="5643559" y="501156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유효성 검사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BA3F5-10C0-4C6E-8ECB-5813232B3632}"/>
              </a:ext>
            </a:extLst>
          </p:cNvPr>
          <p:cNvSpPr/>
          <p:nvPr/>
        </p:nvSpPr>
        <p:spPr>
          <a:xfrm>
            <a:off x="2124520" y="2296159"/>
            <a:ext cx="1898840" cy="1522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D40E211-DA20-4D2D-A458-BD27306F36E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023360" y="3057217"/>
            <a:ext cx="1601910" cy="2138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5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12616</TotalTime>
  <Words>372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</vt:lpstr>
      <vt:lpstr>배달의민족 도현</vt:lpstr>
      <vt:lpstr>맑은 고딕</vt:lpstr>
      <vt:lpstr>Agency FB</vt:lpstr>
      <vt:lpstr>Open Sans</vt:lpstr>
      <vt:lpstr>Poppins</vt:lpstr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</cp:lastModifiedBy>
  <cp:revision>157</cp:revision>
  <dcterms:created xsi:type="dcterms:W3CDTF">2016-11-04T05:31:34Z</dcterms:created>
  <dcterms:modified xsi:type="dcterms:W3CDTF">2020-12-16T03:59:06Z</dcterms:modified>
</cp:coreProperties>
</file>