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810A-901A-4D12-B24D-2A1124D3CE4A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A1DA-D043-42DC-84AB-81A3E5D71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64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810A-901A-4D12-B24D-2A1124D3CE4A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A1DA-D043-42DC-84AB-81A3E5D71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55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810A-901A-4D12-B24D-2A1124D3CE4A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A1DA-D043-42DC-84AB-81A3E5D71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40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810A-901A-4D12-B24D-2A1124D3CE4A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A1DA-D043-42DC-84AB-81A3E5D71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0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810A-901A-4D12-B24D-2A1124D3CE4A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A1DA-D043-42DC-84AB-81A3E5D71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21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810A-901A-4D12-B24D-2A1124D3CE4A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A1DA-D043-42DC-84AB-81A3E5D71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74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810A-901A-4D12-B24D-2A1124D3CE4A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A1DA-D043-42DC-84AB-81A3E5D71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56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810A-901A-4D12-B24D-2A1124D3CE4A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A1DA-D043-42DC-84AB-81A3E5D71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52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810A-901A-4D12-B24D-2A1124D3CE4A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A1DA-D043-42DC-84AB-81A3E5D71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32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810A-901A-4D12-B24D-2A1124D3CE4A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A1DA-D043-42DC-84AB-81A3E5D71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67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810A-901A-4D12-B24D-2A1124D3CE4A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A1DA-D043-42DC-84AB-81A3E5D71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07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7810A-901A-4D12-B24D-2A1124D3CE4A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0A1DA-D043-42DC-84AB-81A3E5D71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0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캐릭터 기획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09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215" y="545123"/>
            <a:ext cx="138918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캐릭터</a:t>
            </a:r>
            <a:endParaRPr lang="en-US" altLang="ko-KR" sz="2800" b="1" dirty="0" smtClean="0"/>
          </a:p>
          <a:p>
            <a:r>
              <a:rPr lang="en-US" altLang="ko-KR" dirty="0" smtClean="0"/>
              <a:t>Moving_1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837685"/>
              </p:ext>
            </p:extLst>
          </p:nvPr>
        </p:nvGraphicFramePr>
        <p:xfrm>
          <a:off x="6101860" y="123093"/>
          <a:ext cx="5556738" cy="659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916258831"/>
                    </a:ext>
                  </a:extLst>
                </a:gridCol>
                <a:gridCol w="4756638">
                  <a:extLst>
                    <a:ext uri="{9D8B030D-6E8A-4147-A177-3AD203B41FA5}">
                      <a16:colId xmlns:a16="http://schemas.microsoft.com/office/drawing/2014/main" val="531911462"/>
                    </a:ext>
                  </a:extLst>
                </a:gridCol>
              </a:tblGrid>
              <a:tr h="378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Key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082836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&lt;</a:t>
                      </a:r>
                      <a:r>
                        <a:rPr lang="ko-KR" altLang="en-US" sz="1200" dirty="0" smtClean="0"/>
                        <a:t>앞으로 이동</a:t>
                      </a:r>
                      <a:r>
                        <a:rPr lang="en-US" altLang="ko-KR" sz="1200" dirty="0" smtClean="0"/>
                        <a:t>&gt; 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000" dirty="0" smtClean="0"/>
                        <a:t>W</a:t>
                      </a:r>
                      <a:r>
                        <a:rPr lang="ko-KR" altLang="en-US" sz="1000" dirty="0" smtClean="0"/>
                        <a:t>키를 누르면 앞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마우스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에임 방향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dirty="0" smtClean="0"/>
                        <a:t>으로 이동한다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 smtClean="0"/>
                        <a:t>누른 상태에서 떼는 순간 이동을 정지한다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 smtClean="0"/>
                        <a:t>이동속도</a:t>
                      </a:r>
                      <a:r>
                        <a:rPr lang="en-US" altLang="ko-KR" sz="1000" dirty="0" smtClean="0"/>
                        <a:t>: ??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664472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&lt;</a:t>
                      </a:r>
                      <a:r>
                        <a:rPr lang="ko-KR" altLang="en-US" sz="1200" dirty="0" smtClean="0"/>
                        <a:t>뒤로 이동</a:t>
                      </a:r>
                      <a:r>
                        <a:rPr lang="en-US" altLang="ko-KR" sz="1200" dirty="0" smtClean="0"/>
                        <a:t>&gt;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S</a:t>
                      </a:r>
                      <a:r>
                        <a:rPr lang="ko-KR" altLang="en-US" sz="1000" dirty="0" smtClean="0"/>
                        <a:t>키를 누르면 뒤로 이동한다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뒤로 이동 시 몸체를 돌리지 않고 뒷걸음으로 천천히 이동 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 smtClean="0"/>
                        <a:t>이동 속도는 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ko-KR" altLang="en-US" sz="1000" dirty="0" smtClean="0"/>
                        <a:t>앞으로 이동</a:t>
                      </a:r>
                      <a:r>
                        <a:rPr lang="en-US" altLang="ko-KR" sz="1000" dirty="0" smtClean="0"/>
                        <a:t>&gt;</a:t>
                      </a:r>
                      <a:r>
                        <a:rPr lang="ko-KR" altLang="en-US" sz="1000" dirty="0" smtClean="0"/>
                        <a:t>의 </a:t>
                      </a:r>
                      <a:r>
                        <a:rPr lang="en-US" altLang="ko-KR" sz="1000" dirty="0" smtClean="0"/>
                        <a:t>½</a:t>
                      </a:r>
                      <a:r>
                        <a:rPr lang="ko-KR" altLang="en-US" sz="1000" dirty="0" smtClean="0"/>
                        <a:t>속도 이다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 smtClean="0"/>
                        <a:t>누른 상태에서 떼는 순간 뒤로 이동을 멈춘다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859811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&lt;</a:t>
                      </a:r>
                      <a:r>
                        <a:rPr lang="ko-KR" altLang="en-US" sz="1200" dirty="0" smtClean="0"/>
                        <a:t>좌로 이동</a:t>
                      </a:r>
                      <a:r>
                        <a:rPr lang="en-US" altLang="ko-KR" sz="1200" dirty="0" smtClean="0"/>
                        <a:t>&gt;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A</a:t>
                      </a:r>
                      <a:r>
                        <a:rPr lang="ko-KR" altLang="en-US" sz="1000" dirty="0" smtClean="0"/>
                        <a:t>키를 누르면 좌측으로 이동 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정면에서 좌측 </a:t>
                      </a:r>
                      <a:r>
                        <a:rPr lang="en-US" altLang="ko-KR" sz="1000" dirty="0" smtClean="0"/>
                        <a:t>90</a:t>
                      </a:r>
                      <a:r>
                        <a:rPr lang="ko-KR" altLang="en-US" sz="1000" dirty="0" smtClean="0"/>
                        <a:t>도 방향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algn="l" latinLnBrk="1"/>
                      <a:r>
                        <a:rPr lang="ko-KR" altLang="en-US" sz="1000" dirty="0" smtClean="0"/>
                        <a:t>이동은 몸을 돌리 지 않고 옆 걸음으로 이동한다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 smtClean="0"/>
                        <a:t>이동 속도는 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ko-KR" altLang="en-US" sz="1000" dirty="0" smtClean="0"/>
                        <a:t>앞으로 이동</a:t>
                      </a:r>
                      <a:r>
                        <a:rPr lang="en-US" altLang="ko-KR" sz="1000" dirty="0" smtClean="0"/>
                        <a:t>&gt;</a:t>
                      </a:r>
                      <a:r>
                        <a:rPr lang="ko-KR" altLang="en-US" sz="1000" dirty="0" smtClean="0"/>
                        <a:t>과 동일하다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 smtClean="0"/>
                        <a:t>누른 상태에서 떼는 순간 좌로 이동을 멈춘다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39601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&lt;</a:t>
                      </a:r>
                      <a:r>
                        <a:rPr lang="ko-KR" altLang="en-US" sz="1200" dirty="0" smtClean="0"/>
                        <a:t>우로 이동</a:t>
                      </a:r>
                      <a:r>
                        <a:rPr lang="en-US" altLang="ko-KR" sz="1200" dirty="0" smtClean="0"/>
                        <a:t>&gt;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A</a:t>
                      </a:r>
                      <a:r>
                        <a:rPr lang="ko-KR" altLang="en-US" sz="1000" dirty="0" smtClean="0"/>
                        <a:t>키를 누르면 우측으로 이동 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정면에서 우측 </a:t>
                      </a:r>
                      <a:r>
                        <a:rPr lang="en-US" altLang="ko-KR" sz="1000" dirty="0" smtClean="0"/>
                        <a:t>90</a:t>
                      </a:r>
                      <a:r>
                        <a:rPr lang="ko-KR" altLang="en-US" sz="1000" dirty="0" smtClean="0"/>
                        <a:t>도 방향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algn="l" latinLnBrk="1"/>
                      <a:r>
                        <a:rPr lang="ko-KR" altLang="en-US" sz="1000" dirty="0" smtClean="0"/>
                        <a:t>이동은 몸을 돌리 지 않고 옆 걸음으로 이동한다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 smtClean="0"/>
                        <a:t>이동 속도는 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ko-KR" altLang="en-US" sz="1000" dirty="0" smtClean="0"/>
                        <a:t>앞으로 이동</a:t>
                      </a:r>
                      <a:r>
                        <a:rPr lang="en-US" altLang="ko-KR" sz="1000" dirty="0" smtClean="0"/>
                        <a:t>&gt;</a:t>
                      </a:r>
                      <a:r>
                        <a:rPr lang="ko-KR" altLang="en-US" sz="1000" dirty="0" smtClean="0"/>
                        <a:t>과 동일하다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 smtClean="0"/>
                        <a:t>누른 상태에서 떼는 순간 우로 이동을 멈춘다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33151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W+A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&lt;</a:t>
                      </a:r>
                      <a:r>
                        <a:rPr lang="ko-KR" altLang="en-US" sz="1200" dirty="0" smtClean="0"/>
                        <a:t>좌로 </a:t>
                      </a:r>
                      <a:r>
                        <a:rPr lang="en-US" altLang="ko-KR" sz="1200" dirty="0" smtClean="0"/>
                        <a:t>45</a:t>
                      </a:r>
                      <a:r>
                        <a:rPr lang="ko-KR" altLang="en-US" sz="1200" dirty="0" smtClean="0"/>
                        <a:t>도 방향으로 이동</a:t>
                      </a:r>
                      <a:r>
                        <a:rPr lang="en-US" altLang="ko-KR" sz="1200" dirty="0" smtClean="0"/>
                        <a:t>&gt;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W</a:t>
                      </a:r>
                      <a:r>
                        <a:rPr lang="ko-KR" altLang="en-US" sz="1000" dirty="0" smtClean="0"/>
                        <a:t>키와 </a:t>
                      </a:r>
                      <a:r>
                        <a:rPr lang="en-US" altLang="ko-KR" sz="1000" dirty="0" smtClean="0"/>
                        <a:t>A</a:t>
                      </a:r>
                      <a:r>
                        <a:rPr lang="ko-KR" altLang="en-US" sz="1000" dirty="0" smtClean="0"/>
                        <a:t>키를 동시에 누르면 좌측 </a:t>
                      </a:r>
                      <a:r>
                        <a:rPr lang="en-US" altLang="ko-KR" sz="1000" dirty="0" smtClean="0"/>
                        <a:t>45</a:t>
                      </a:r>
                      <a:r>
                        <a:rPr lang="ko-KR" altLang="en-US" sz="1000" dirty="0" smtClean="0"/>
                        <a:t>도 방향으로 이동 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 smtClean="0"/>
                        <a:t>이동시 몸의 방향은 </a:t>
                      </a:r>
                      <a:r>
                        <a:rPr lang="en-US" altLang="ko-KR" sz="1000" dirty="0" smtClean="0"/>
                        <a:t>45</a:t>
                      </a:r>
                      <a:r>
                        <a:rPr lang="ko-KR" altLang="en-US" sz="1000" dirty="0" smtClean="0"/>
                        <a:t>도로 향하고 얼굴은 에임 방향을 바라 본다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W+A</a:t>
                      </a:r>
                      <a:r>
                        <a:rPr lang="ko-KR" altLang="en-US" sz="1000" dirty="0" smtClean="0"/>
                        <a:t>키를 누른 상태에서 </a:t>
                      </a:r>
                      <a:r>
                        <a:rPr lang="en-US" altLang="ko-KR" sz="1000" dirty="0" smtClean="0"/>
                        <a:t>W</a:t>
                      </a:r>
                      <a:r>
                        <a:rPr lang="ko-KR" altLang="en-US" sz="1000" dirty="0" smtClean="0"/>
                        <a:t>키를 떼는 순간 좌로 이동 하고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W+A</a:t>
                      </a:r>
                      <a:r>
                        <a:rPr lang="ko-KR" altLang="en-US" sz="1000" dirty="0" smtClean="0"/>
                        <a:t>키를 누른 상태에서 </a:t>
                      </a:r>
                      <a:r>
                        <a:rPr lang="en-US" altLang="ko-KR" sz="1000" dirty="0" smtClean="0"/>
                        <a:t>A</a:t>
                      </a:r>
                      <a:r>
                        <a:rPr lang="ko-KR" altLang="en-US" sz="1000" dirty="0" smtClean="0"/>
                        <a:t>키를 떼는 순간 앞으로 이동 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이동속도는 앞으로 이동과 동일하다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873248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W+D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&lt;</a:t>
                      </a:r>
                      <a:r>
                        <a:rPr lang="ko-KR" altLang="en-US" sz="1200" dirty="0" smtClean="0"/>
                        <a:t>좌로 </a:t>
                      </a:r>
                      <a:r>
                        <a:rPr lang="en-US" altLang="ko-KR" sz="1200" dirty="0" smtClean="0"/>
                        <a:t>45</a:t>
                      </a:r>
                      <a:r>
                        <a:rPr lang="ko-KR" altLang="en-US" sz="1200" dirty="0" smtClean="0"/>
                        <a:t>도 방향으로 이동</a:t>
                      </a:r>
                      <a:r>
                        <a:rPr lang="en-US" altLang="ko-KR" sz="1200" dirty="0" smtClean="0"/>
                        <a:t>&gt;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W</a:t>
                      </a:r>
                      <a:r>
                        <a:rPr lang="ko-KR" altLang="en-US" sz="1000" dirty="0" smtClean="0"/>
                        <a:t>키와 </a:t>
                      </a:r>
                      <a:r>
                        <a:rPr lang="en-US" altLang="ko-KR" sz="1000" dirty="0" smtClean="0"/>
                        <a:t>A</a:t>
                      </a:r>
                      <a:r>
                        <a:rPr lang="ko-KR" altLang="en-US" sz="1000" dirty="0" smtClean="0"/>
                        <a:t>키를 동시에 누르면 좌측 </a:t>
                      </a:r>
                      <a:r>
                        <a:rPr lang="en-US" altLang="ko-KR" sz="1000" dirty="0" smtClean="0"/>
                        <a:t>45</a:t>
                      </a:r>
                      <a:r>
                        <a:rPr lang="ko-KR" altLang="en-US" sz="1000" dirty="0" smtClean="0"/>
                        <a:t>도 방향으로 이동 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 smtClean="0"/>
                        <a:t>이동시 몸의 방향은 </a:t>
                      </a:r>
                      <a:r>
                        <a:rPr lang="en-US" altLang="ko-KR" sz="1000" dirty="0" smtClean="0"/>
                        <a:t>45</a:t>
                      </a:r>
                      <a:r>
                        <a:rPr lang="ko-KR" altLang="en-US" sz="1000" dirty="0" smtClean="0"/>
                        <a:t>도로 향하고 얼굴은 에임 방향을 바라 본다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W+D</a:t>
                      </a:r>
                      <a:r>
                        <a:rPr lang="ko-KR" altLang="en-US" sz="1000" dirty="0" smtClean="0"/>
                        <a:t>키를 누른 상태에서 </a:t>
                      </a:r>
                      <a:r>
                        <a:rPr lang="en-US" altLang="ko-KR" sz="1000" dirty="0" smtClean="0"/>
                        <a:t>W</a:t>
                      </a:r>
                      <a:r>
                        <a:rPr lang="ko-KR" altLang="en-US" sz="1000" dirty="0" smtClean="0"/>
                        <a:t>키를 떼는 순간 좌로 이동 하고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W+D</a:t>
                      </a:r>
                      <a:r>
                        <a:rPr lang="ko-KR" altLang="en-US" sz="1000" dirty="0" smtClean="0"/>
                        <a:t>키를 누른 상태에서 </a:t>
                      </a:r>
                      <a:r>
                        <a:rPr lang="en-US" altLang="ko-KR" sz="1000" dirty="0" smtClean="0"/>
                        <a:t>D</a:t>
                      </a:r>
                      <a:r>
                        <a:rPr lang="ko-KR" altLang="en-US" sz="1000" dirty="0" smtClean="0"/>
                        <a:t>키를 떼는 순간 앞으로 이동 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이동속도는 앞으로 이동과 동일하다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455896"/>
                  </a:ext>
                </a:extLst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213946" y="1352010"/>
            <a:ext cx="4947138" cy="5058572"/>
            <a:chOff x="213946" y="1352010"/>
            <a:chExt cx="4947138" cy="505857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946" y="1352010"/>
              <a:ext cx="4947138" cy="5050204"/>
            </a:xfrm>
            <a:prstGeom prst="rect">
              <a:avLst/>
            </a:prstGeom>
          </p:spPr>
        </p:pic>
        <p:sp>
          <p:nvSpPr>
            <p:cNvPr id="7" name="아래쪽 화살표 6"/>
            <p:cNvSpPr/>
            <p:nvPr/>
          </p:nvSpPr>
          <p:spPr>
            <a:xfrm>
              <a:off x="2471321" y="5941475"/>
              <a:ext cx="615461" cy="36927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endParaRPr lang="ko-KR" altLang="en-US" dirty="0"/>
            </a:p>
          </p:txBody>
        </p:sp>
        <p:sp>
          <p:nvSpPr>
            <p:cNvPr id="11" name="위쪽 화살표 10"/>
            <p:cNvSpPr/>
            <p:nvPr/>
          </p:nvSpPr>
          <p:spPr>
            <a:xfrm>
              <a:off x="2299188" y="2875084"/>
              <a:ext cx="659423" cy="36927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</a:t>
              </a:r>
              <a:endParaRPr lang="ko-KR" altLang="en-US" dirty="0"/>
            </a:p>
          </p:txBody>
        </p:sp>
        <p:sp>
          <p:nvSpPr>
            <p:cNvPr id="12" name="왼쪽 화살표 11"/>
            <p:cNvSpPr/>
            <p:nvPr/>
          </p:nvSpPr>
          <p:spPr>
            <a:xfrm>
              <a:off x="813107" y="4889220"/>
              <a:ext cx="483577" cy="58029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4136840" y="4954464"/>
              <a:ext cx="448408" cy="5187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</a:t>
              </a:r>
              <a:endParaRPr lang="ko-KR" altLang="en-US" dirty="0"/>
            </a:p>
          </p:txBody>
        </p:sp>
        <p:sp>
          <p:nvSpPr>
            <p:cNvPr id="14" name="왼쪽 화살표 13"/>
            <p:cNvSpPr/>
            <p:nvPr/>
          </p:nvSpPr>
          <p:spPr>
            <a:xfrm rot="2343953">
              <a:off x="1318382" y="3628233"/>
              <a:ext cx="760273" cy="86866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W+A</a:t>
              </a:r>
              <a:endParaRPr lang="ko-KR" altLang="en-US" sz="1050" b="1" dirty="0"/>
            </a:p>
          </p:txBody>
        </p:sp>
        <p:sp>
          <p:nvSpPr>
            <p:cNvPr id="15" name="오른쪽 화살표 14"/>
            <p:cNvSpPr/>
            <p:nvPr/>
          </p:nvSpPr>
          <p:spPr>
            <a:xfrm rot="18900000">
              <a:off x="3289291" y="3686244"/>
              <a:ext cx="771266" cy="8922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W+D</a:t>
              </a:r>
              <a:endParaRPr lang="ko-KR" altLang="en-US" sz="1200" b="1" dirty="0"/>
            </a:p>
          </p:txBody>
        </p:sp>
        <p:sp>
          <p:nvSpPr>
            <p:cNvPr id="16" name="왼쪽 화살표 15"/>
            <p:cNvSpPr/>
            <p:nvPr/>
          </p:nvSpPr>
          <p:spPr>
            <a:xfrm rot="18900000">
              <a:off x="1256610" y="5541913"/>
              <a:ext cx="723891" cy="86866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S</a:t>
              </a:r>
              <a:r>
                <a:rPr lang="en-US" altLang="ko-KR" sz="1200" b="1" dirty="0" smtClean="0"/>
                <a:t>+A</a:t>
              </a:r>
              <a:endParaRPr lang="ko-KR" altLang="en-US" sz="1050" b="1" dirty="0"/>
            </a:p>
          </p:txBody>
        </p:sp>
        <p:sp>
          <p:nvSpPr>
            <p:cNvPr id="17" name="오른쪽 화살표 16"/>
            <p:cNvSpPr/>
            <p:nvPr/>
          </p:nvSpPr>
          <p:spPr>
            <a:xfrm rot="2662787">
              <a:off x="3449589" y="5517946"/>
              <a:ext cx="771266" cy="8922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S+D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015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215" y="545123"/>
            <a:ext cx="138918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캐릭터</a:t>
            </a:r>
            <a:endParaRPr lang="en-US" altLang="ko-KR" sz="2800" b="1" dirty="0" smtClean="0"/>
          </a:p>
          <a:p>
            <a:r>
              <a:rPr lang="en-US" altLang="ko-KR" dirty="0" smtClean="0"/>
              <a:t>Moving_2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13946" y="1352010"/>
            <a:ext cx="4947138" cy="5058572"/>
            <a:chOff x="213946" y="1352010"/>
            <a:chExt cx="4947138" cy="505857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946" y="1352010"/>
              <a:ext cx="4947138" cy="5050204"/>
            </a:xfrm>
            <a:prstGeom prst="rect">
              <a:avLst/>
            </a:prstGeom>
          </p:spPr>
        </p:pic>
        <p:sp>
          <p:nvSpPr>
            <p:cNvPr id="7" name="아래쪽 화살표 6"/>
            <p:cNvSpPr/>
            <p:nvPr/>
          </p:nvSpPr>
          <p:spPr>
            <a:xfrm>
              <a:off x="2471321" y="5941475"/>
              <a:ext cx="615461" cy="36927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endParaRPr lang="ko-KR" altLang="en-US" dirty="0"/>
            </a:p>
          </p:txBody>
        </p:sp>
        <p:sp>
          <p:nvSpPr>
            <p:cNvPr id="8" name="위쪽 화살표 7"/>
            <p:cNvSpPr/>
            <p:nvPr/>
          </p:nvSpPr>
          <p:spPr>
            <a:xfrm>
              <a:off x="2454418" y="3048933"/>
              <a:ext cx="659423" cy="36927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</a:t>
              </a:r>
              <a:endParaRPr lang="ko-KR" altLang="en-US" dirty="0"/>
            </a:p>
          </p:txBody>
        </p:sp>
        <p:sp>
          <p:nvSpPr>
            <p:cNvPr id="9" name="왼쪽 화살표 8"/>
            <p:cNvSpPr/>
            <p:nvPr/>
          </p:nvSpPr>
          <p:spPr>
            <a:xfrm>
              <a:off x="1115868" y="4739124"/>
              <a:ext cx="483577" cy="58029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3908301" y="4804368"/>
              <a:ext cx="448408" cy="5187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</a:t>
              </a:r>
              <a:endParaRPr lang="ko-KR" altLang="en-US" dirty="0"/>
            </a:p>
          </p:txBody>
        </p:sp>
        <p:sp>
          <p:nvSpPr>
            <p:cNvPr id="11" name="왼쪽 화살표 10"/>
            <p:cNvSpPr/>
            <p:nvPr/>
          </p:nvSpPr>
          <p:spPr>
            <a:xfrm rot="2343953">
              <a:off x="1318382" y="3628233"/>
              <a:ext cx="760273" cy="86866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W+A</a:t>
              </a:r>
              <a:endParaRPr lang="ko-KR" altLang="en-US" sz="1050" b="1" dirty="0"/>
            </a:p>
          </p:txBody>
        </p:sp>
        <p:sp>
          <p:nvSpPr>
            <p:cNvPr id="12" name="오른쪽 화살표 11"/>
            <p:cNvSpPr/>
            <p:nvPr/>
          </p:nvSpPr>
          <p:spPr>
            <a:xfrm rot="18900000">
              <a:off x="3289291" y="3686244"/>
              <a:ext cx="771266" cy="8922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W+D</a:t>
              </a:r>
              <a:endParaRPr lang="ko-KR" altLang="en-US" sz="1200" b="1" dirty="0"/>
            </a:p>
          </p:txBody>
        </p:sp>
        <p:sp>
          <p:nvSpPr>
            <p:cNvPr id="13" name="왼쪽 화살표 12"/>
            <p:cNvSpPr/>
            <p:nvPr/>
          </p:nvSpPr>
          <p:spPr>
            <a:xfrm rot="18900000">
              <a:off x="1256610" y="5541913"/>
              <a:ext cx="723891" cy="86866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S</a:t>
              </a:r>
              <a:r>
                <a:rPr lang="en-US" altLang="ko-KR" sz="1200" b="1" dirty="0" smtClean="0"/>
                <a:t>+A</a:t>
              </a:r>
              <a:endParaRPr lang="ko-KR" altLang="en-US" sz="1050" b="1" dirty="0"/>
            </a:p>
          </p:txBody>
        </p:sp>
        <p:sp>
          <p:nvSpPr>
            <p:cNvPr id="14" name="오른쪽 화살표 13"/>
            <p:cNvSpPr/>
            <p:nvPr/>
          </p:nvSpPr>
          <p:spPr>
            <a:xfrm rot="2662787">
              <a:off x="3449589" y="5517946"/>
              <a:ext cx="771266" cy="8922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S+D</a:t>
              </a:r>
              <a:endParaRPr lang="ko-KR" altLang="en-US" sz="1200" dirty="0"/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33889"/>
              </p:ext>
            </p:extLst>
          </p:nvPr>
        </p:nvGraphicFramePr>
        <p:xfrm>
          <a:off x="6101860" y="1382155"/>
          <a:ext cx="5556738" cy="464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916258831"/>
                    </a:ext>
                  </a:extLst>
                </a:gridCol>
                <a:gridCol w="4756638">
                  <a:extLst>
                    <a:ext uri="{9D8B030D-6E8A-4147-A177-3AD203B41FA5}">
                      <a16:colId xmlns:a16="http://schemas.microsoft.com/office/drawing/2014/main" val="531911462"/>
                    </a:ext>
                  </a:extLst>
                </a:gridCol>
              </a:tblGrid>
              <a:tr h="378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Key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082836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S+A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&lt;</a:t>
                      </a:r>
                      <a:r>
                        <a:rPr lang="ko-KR" altLang="en-US" sz="1200" dirty="0" smtClean="0"/>
                        <a:t>좌로 </a:t>
                      </a:r>
                      <a:r>
                        <a:rPr lang="en-US" altLang="ko-KR" sz="1200" dirty="0" smtClean="0"/>
                        <a:t>135</a:t>
                      </a:r>
                      <a:r>
                        <a:rPr lang="ko-KR" altLang="en-US" sz="1200" dirty="0" smtClean="0"/>
                        <a:t>도 방향으로 이동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smtClean="0"/>
                        <a:t>좌측 후진</a:t>
                      </a:r>
                      <a:r>
                        <a:rPr lang="en-US" altLang="ko-KR" sz="1200" dirty="0" smtClean="0"/>
                        <a:t>&gt;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S</a:t>
                      </a:r>
                      <a:r>
                        <a:rPr lang="ko-KR" altLang="en-US" sz="1000" dirty="0" smtClean="0"/>
                        <a:t>키와 </a:t>
                      </a:r>
                      <a:r>
                        <a:rPr lang="en-US" altLang="ko-KR" sz="1000" dirty="0" smtClean="0"/>
                        <a:t>A</a:t>
                      </a:r>
                      <a:r>
                        <a:rPr lang="ko-KR" altLang="en-US" sz="1000" dirty="0" smtClean="0"/>
                        <a:t>키를 동시에 누르면 좌측</a:t>
                      </a:r>
                      <a:r>
                        <a:rPr lang="en-US" altLang="ko-KR" sz="1000" dirty="0" smtClean="0"/>
                        <a:t>135</a:t>
                      </a:r>
                      <a:r>
                        <a:rPr lang="ko-KR" altLang="en-US" sz="1000" dirty="0" smtClean="0"/>
                        <a:t>도 방향으로 이동 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 smtClean="0"/>
                        <a:t>이동시 몸의 방향은 우측 </a:t>
                      </a:r>
                      <a:r>
                        <a:rPr lang="en-US" altLang="ko-KR" sz="1000" dirty="0" smtClean="0"/>
                        <a:t>45</a:t>
                      </a:r>
                      <a:r>
                        <a:rPr lang="ko-KR" altLang="en-US" sz="1000" dirty="0" smtClean="0"/>
                        <a:t>도로 향하고 얼굴은 에임 방향을 바라 본다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S+A</a:t>
                      </a:r>
                      <a:r>
                        <a:rPr lang="ko-KR" altLang="en-US" sz="1000" dirty="0" smtClean="0"/>
                        <a:t>키를 누른 상태에서 </a:t>
                      </a:r>
                      <a:r>
                        <a:rPr lang="en-US" altLang="ko-KR" sz="1000" dirty="0" smtClean="0"/>
                        <a:t>S</a:t>
                      </a:r>
                      <a:r>
                        <a:rPr lang="ko-KR" altLang="en-US" sz="1000" dirty="0" smtClean="0"/>
                        <a:t>키를 떼는 순간 좌로 이동 하고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S+A</a:t>
                      </a:r>
                      <a:r>
                        <a:rPr lang="ko-KR" altLang="en-US" sz="1000" dirty="0" smtClean="0"/>
                        <a:t>키를 누른 상태에서 </a:t>
                      </a:r>
                      <a:r>
                        <a:rPr lang="en-US" altLang="ko-KR" sz="1000" dirty="0" smtClean="0"/>
                        <a:t>A</a:t>
                      </a:r>
                      <a:r>
                        <a:rPr lang="ko-KR" altLang="en-US" sz="1000" dirty="0" smtClean="0"/>
                        <a:t>키를 떼는 순간 뒤로 이동 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이동속도는 앞으로 이동 속도의 </a:t>
                      </a:r>
                      <a:r>
                        <a:rPr lang="en-US" altLang="ko-KR" sz="1000" dirty="0" smtClean="0"/>
                        <a:t>½ </a:t>
                      </a:r>
                      <a:r>
                        <a:rPr lang="ko-KR" altLang="en-US" sz="1000" dirty="0" smtClean="0"/>
                        <a:t>이다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664472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S+D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&lt;</a:t>
                      </a:r>
                      <a:r>
                        <a:rPr lang="ko-KR" altLang="en-US" sz="1200" dirty="0" smtClean="0"/>
                        <a:t>우로 </a:t>
                      </a:r>
                      <a:r>
                        <a:rPr lang="en-US" altLang="ko-KR" sz="1200" dirty="0" smtClean="0"/>
                        <a:t>135</a:t>
                      </a:r>
                      <a:r>
                        <a:rPr lang="ko-KR" altLang="en-US" sz="1200" dirty="0" smtClean="0"/>
                        <a:t>도 방향으로 이동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smtClean="0"/>
                        <a:t>우측 후진</a:t>
                      </a:r>
                      <a:r>
                        <a:rPr lang="en-US" altLang="ko-KR" sz="1200" dirty="0" smtClean="0"/>
                        <a:t>&gt;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S</a:t>
                      </a:r>
                      <a:r>
                        <a:rPr lang="ko-KR" altLang="en-US" sz="1000" dirty="0" smtClean="0"/>
                        <a:t>키와 </a:t>
                      </a:r>
                      <a:r>
                        <a:rPr lang="en-US" altLang="ko-KR" sz="1000" dirty="0" smtClean="0"/>
                        <a:t>D</a:t>
                      </a:r>
                      <a:r>
                        <a:rPr lang="ko-KR" altLang="en-US" sz="1000" dirty="0" smtClean="0"/>
                        <a:t>키를 동시에 누르면 좌측</a:t>
                      </a:r>
                      <a:r>
                        <a:rPr lang="en-US" altLang="ko-KR" sz="1000" dirty="0" smtClean="0"/>
                        <a:t>135</a:t>
                      </a:r>
                      <a:r>
                        <a:rPr lang="ko-KR" altLang="en-US" sz="1000" dirty="0" smtClean="0"/>
                        <a:t>도 방향으로 이동 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 smtClean="0"/>
                        <a:t>이동시 몸의 방향은 좌측 </a:t>
                      </a:r>
                      <a:r>
                        <a:rPr lang="en-US" altLang="ko-KR" sz="1000" dirty="0" smtClean="0"/>
                        <a:t>45</a:t>
                      </a:r>
                      <a:r>
                        <a:rPr lang="ko-KR" altLang="en-US" sz="1000" dirty="0" smtClean="0"/>
                        <a:t>도로 향하고 얼굴은 에임 방향을 바라 본다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S+D</a:t>
                      </a:r>
                      <a:r>
                        <a:rPr lang="ko-KR" altLang="en-US" sz="1000" dirty="0" smtClean="0"/>
                        <a:t>키를 누른 상태에서 </a:t>
                      </a:r>
                      <a:r>
                        <a:rPr lang="en-US" altLang="ko-KR" sz="1000" dirty="0" smtClean="0"/>
                        <a:t>S</a:t>
                      </a:r>
                      <a:r>
                        <a:rPr lang="ko-KR" altLang="en-US" sz="1000" dirty="0" smtClean="0"/>
                        <a:t>키를 떼는 순간 우로 이동 하고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S+D</a:t>
                      </a:r>
                      <a:r>
                        <a:rPr lang="ko-KR" altLang="en-US" sz="1000" dirty="0" smtClean="0"/>
                        <a:t>키를 누른 상태에서 </a:t>
                      </a:r>
                      <a:r>
                        <a:rPr lang="en-US" altLang="ko-KR" sz="1000" dirty="0" smtClean="0"/>
                        <a:t>D</a:t>
                      </a:r>
                      <a:r>
                        <a:rPr lang="ko-KR" altLang="en-US" sz="1000" dirty="0" smtClean="0"/>
                        <a:t>키를 떼는 순간 뒤로 이동 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이동속도는 앞으로 이동 속도의 </a:t>
                      </a:r>
                      <a:r>
                        <a:rPr lang="en-US" altLang="ko-KR" sz="1000" dirty="0" smtClean="0"/>
                        <a:t>½ </a:t>
                      </a:r>
                      <a:r>
                        <a:rPr lang="ko-KR" altLang="en-US" sz="1000" dirty="0" smtClean="0"/>
                        <a:t>이다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859811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에임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에임 방향으로 이동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에임 중심점으로 공격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캐릭터의 시선 및 정면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39601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Space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&lt;Jump&gt;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Space</a:t>
                      </a:r>
                      <a:r>
                        <a:rPr lang="ko-KR" altLang="en-US" sz="1000" dirty="0" smtClean="0"/>
                        <a:t>키를 누르면 캐릭터가 </a:t>
                      </a:r>
                      <a:r>
                        <a:rPr lang="en-US" altLang="ko-KR" sz="1000" dirty="0" smtClean="0"/>
                        <a:t>Jump</a:t>
                      </a:r>
                      <a:r>
                        <a:rPr lang="ko-KR" altLang="en-US" sz="1000" dirty="0" smtClean="0"/>
                        <a:t>를 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Jump</a:t>
                      </a:r>
                      <a:r>
                        <a:rPr lang="ko-KR" altLang="en-US" sz="1000" dirty="0" smtClean="0"/>
                        <a:t>시 기본 공격 및 이동 이외 모든 동작이 취소 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먹기</a:t>
                      </a:r>
                      <a:endParaRPr lang="en-US" altLang="ko-KR" sz="1000" dirty="0" smtClean="0"/>
                    </a:p>
                    <a:p>
                      <a:pPr algn="l"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스킬</a:t>
                      </a:r>
                      <a:r>
                        <a:rPr lang="en-US" altLang="ko-KR" sz="1000" dirty="0" smtClean="0"/>
                        <a:t>Reading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앉아 있기</a:t>
                      </a:r>
                      <a:endParaRPr lang="en-US" altLang="ko-KR" sz="1000" dirty="0" smtClean="0"/>
                    </a:p>
                    <a:p>
                      <a:pPr algn="l"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우선은 여기 까지</a:t>
                      </a:r>
                      <a:r>
                        <a:rPr lang="en-US" altLang="ko-KR" sz="1000" dirty="0" smtClean="0"/>
                        <a:t>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33151"/>
                  </a:ext>
                </a:extLst>
              </a:tr>
            </a:tbl>
          </a:graphicData>
        </a:graphic>
      </p:graphicFrame>
      <p:sp>
        <p:nvSpPr>
          <p:cNvPr id="16" name="십자형 15"/>
          <p:cNvSpPr/>
          <p:nvPr/>
        </p:nvSpPr>
        <p:spPr>
          <a:xfrm>
            <a:off x="2454418" y="1939968"/>
            <a:ext cx="324633" cy="324633"/>
          </a:xfrm>
          <a:prstGeom prst="plus">
            <a:avLst>
              <a:gd name="adj" fmla="val 4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도넛 16"/>
          <p:cNvSpPr/>
          <p:nvPr/>
        </p:nvSpPr>
        <p:spPr>
          <a:xfrm>
            <a:off x="2533036" y="2029849"/>
            <a:ext cx="167396" cy="167396"/>
          </a:xfrm>
          <a:prstGeom prst="donut">
            <a:avLst>
              <a:gd name="adj" fmla="val 11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8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215" y="545123"/>
            <a:ext cx="138918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캐릭터</a:t>
            </a:r>
            <a:endParaRPr lang="en-US" altLang="ko-KR" sz="2800" b="1" dirty="0" smtClean="0"/>
          </a:p>
          <a:p>
            <a:r>
              <a:rPr lang="en-US" altLang="ko-KR" dirty="0" smtClean="0"/>
              <a:t>Attack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215" y="1512277"/>
            <a:ext cx="429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공격은</a:t>
            </a:r>
            <a:r>
              <a:rPr lang="en-US" altLang="ko-KR" dirty="0"/>
              <a:t> </a:t>
            </a:r>
            <a:r>
              <a:rPr lang="ko-KR" altLang="en-US" dirty="0" smtClean="0"/>
              <a:t>총 두가지로 나누어 져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3121269"/>
            <a:ext cx="1984701" cy="1984701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5363307" y="3587261"/>
            <a:ext cx="211016" cy="211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968796" y="3587261"/>
            <a:ext cx="211016" cy="211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96054" y="2593731"/>
            <a:ext cx="120454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좌 클릭</a:t>
            </a:r>
            <a:endParaRPr lang="en-US" altLang="ko-KR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일반 공격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673363" y="2593731"/>
            <a:ext cx="120454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우 클릭</a:t>
            </a:r>
            <a:endParaRPr lang="en-US" altLang="ko-KR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특수 공격</a:t>
            </a:r>
            <a:endParaRPr lang="ko-KR" altLang="en-US" sz="1400" dirty="0"/>
          </a:p>
        </p:txBody>
      </p:sp>
      <p:cxnSp>
        <p:nvCxnSpPr>
          <p:cNvPr id="12" name="꺾인 연결선 11"/>
          <p:cNvCxnSpPr>
            <a:stCxn id="7" idx="0"/>
            <a:endCxn id="9" idx="3"/>
          </p:cNvCxnSpPr>
          <p:nvPr/>
        </p:nvCxnSpPr>
        <p:spPr>
          <a:xfrm rot="16200000" flipV="1">
            <a:off x="4784137" y="2902583"/>
            <a:ext cx="701142" cy="668214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8" idx="0"/>
            <a:endCxn id="10" idx="1"/>
          </p:cNvCxnSpPr>
          <p:nvPr/>
        </p:nvCxnSpPr>
        <p:spPr>
          <a:xfrm rot="5400000" flipH="1" flipV="1">
            <a:off x="6023262" y="2937161"/>
            <a:ext cx="701142" cy="599059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8215" y="5341120"/>
            <a:ext cx="8027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기본 공격 연속 타격은 기본 공격</a:t>
            </a:r>
            <a:r>
              <a:rPr lang="en-US" altLang="ko-KR" dirty="0" smtClean="0"/>
              <a:t>1 </a:t>
            </a:r>
            <a:r>
              <a:rPr lang="ko-KR" altLang="en-US" dirty="0" smtClean="0"/>
              <a:t>부터 기본 공격</a:t>
            </a:r>
            <a:r>
              <a:rPr lang="en-US" altLang="ko-KR" dirty="0" smtClean="0"/>
              <a:t>4</a:t>
            </a:r>
            <a:r>
              <a:rPr lang="ko-KR" altLang="en-US" dirty="0" smtClean="0"/>
              <a:t>까지 </a:t>
            </a:r>
            <a:r>
              <a:rPr lang="en-US" altLang="ko-KR" dirty="0" smtClean="0"/>
              <a:t>4</a:t>
            </a:r>
            <a:r>
              <a:rPr lang="ko-KR" altLang="en-US" dirty="0" smtClean="0"/>
              <a:t>회 까지 이어지고 </a:t>
            </a:r>
            <a:r>
              <a:rPr lang="en-US" altLang="ko-KR" dirty="0" smtClean="0"/>
              <a:t>0.7</a:t>
            </a:r>
            <a:r>
              <a:rPr lang="ko-KR" altLang="en-US" dirty="0" smtClean="0"/>
              <a:t>초 후 다음 공격이 이어진다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특수 공격 연속 타격은 특수 공격</a:t>
            </a:r>
            <a:r>
              <a:rPr lang="en-US" altLang="ko-KR" dirty="0" smtClean="0"/>
              <a:t>1 </a:t>
            </a:r>
            <a:r>
              <a:rPr lang="ko-KR" altLang="en-US" dirty="0" smtClean="0"/>
              <a:t>부터 특수 공격</a:t>
            </a:r>
            <a:r>
              <a:rPr lang="en-US" altLang="ko-KR" dirty="0" smtClean="0"/>
              <a:t>3</a:t>
            </a:r>
            <a:r>
              <a:rPr lang="ko-KR" altLang="en-US" dirty="0" smtClean="0"/>
              <a:t>까지 </a:t>
            </a:r>
            <a:r>
              <a:rPr lang="en-US" altLang="ko-KR" dirty="0" smtClean="0"/>
              <a:t>3</a:t>
            </a:r>
            <a:r>
              <a:rPr lang="ko-KR" altLang="en-US" dirty="0" smtClean="0"/>
              <a:t>회 까지 이어지고 </a:t>
            </a:r>
            <a:r>
              <a:rPr lang="en-US" altLang="ko-KR" dirty="0" smtClean="0"/>
              <a:t>0.9</a:t>
            </a:r>
            <a:r>
              <a:rPr lang="ko-KR" altLang="en-US" dirty="0" smtClean="0"/>
              <a:t>초 후 다음 공격이 이어 질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215" y="545123"/>
            <a:ext cx="138918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캐릭터</a:t>
            </a:r>
            <a:endParaRPr lang="en-US" altLang="ko-KR" sz="2800" b="1" dirty="0" smtClean="0"/>
          </a:p>
          <a:p>
            <a:r>
              <a:rPr lang="en-US" altLang="ko-KR" dirty="0" smtClean="0"/>
              <a:t>Skill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215" y="274762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우선 보류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214" y="1723320"/>
            <a:ext cx="149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기본 스킬 </a:t>
            </a:r>
            <a:r>
              <a:rPr lang="en-US" altLang="ko-KR" dirty="0" smtClean="0"/>
              <a:t>*3</a:t>
            </a:r>
          </a:p>
          <a:p>
            <a:r>
              <a:rPr lang="ko-KR" altLang="en-US" dirty="0" smtClean="0"/>
              <a:t>궁극 기술 </a:t>
            </a:r>
            <a:r>
              <a:rPr lang="en-US" altLang="ko-KR" dirty="0" smtClean="0"/>
              <a:t>*1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770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215" y="545123"/>
            <a:ext cx="138918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캐릭터</a:t>
            </a:r>
            <a:endParaRPr lang="en-US" altLang="ko-KR" sz="2800" b="1" dirty="0" smtClean="0"/>
          </a:p>
          <a:p>
            <a:r>
              <a:rPr lang="en-US" altLang="ko-KR" dirty="0" smtClean="0"/>
              <a:t>Motion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271331"/>
              </p:ext>
            </p:extLst>
          </p:nvPr>
        </p:nvGraphicFramePr>
        <p:xfrm>
          <a:off x="1362808" y="1698678"/>
          <a:ext cx="5556738" cy="464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916258831"/>
                    </a:ext>
                  </a:extLst>
                </a:gridCol>
                <a:gridCol w="4756638">
                  <a:extLst>
                    <a:ext uri="{9D8B030D-6E8A-4147-A177-3AD203B41FA5}">
                      <a16:colId xmlns:a16="http://schemas.microsoft.com/office/drawing/2014/main" val="531911462"/>
                    </a:ext>
                  </a:extLst>
                </a:gridCol>
              </a:tblGrid>
              <a:tr h="378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Motion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082836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Idle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&lt;</a:t>
                      </a:r>
                      <a:r>
                        <a:rPr lang="ko-KR" altLang="en-US" sz="1000" dirty="0" smtClean="0"/>
                        <a:t>정지</a:t>
                      </a:r>
                      <a:r>
                        <a:rPr lang="en-US" altLang="ko-KR" sz="1000" dirty="0" smtClean="0"/>
                        <a:t>&gt;</a:t>
                      </a:r>
                    </a:p>
                    <a:p>
                      <a:pPr algn="l" latinLnBrk="1"/>
                      <a:r>
                        <a:rPr lang="ko-KR" altLang="en-US" sz="1000" dirty="0" smtClean="0"/>
                        <a:t>정지 상태</a:t>
                      </a:r>
                      <a:r>
                        <a:rPr lang="ko-KR" altLang="en-US" sz="1000" baseline="0" dirty="0" smtClean="0"/>
                        <a:t> 애니메이션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664472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Dead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&lt;</a:t>
                      </a:r>
                      <a:r>
                        <a:rPr lang="ko-KR" altLang="en-US" sz="1200" dirty="0" smtClean="0"/>
                        <a:t>죽음</a:t>
                      </a:r>
                      <a:r>
                        <a:rPr lang="en-US" altLang="ko-KR" sz="1200" dirty="0" smtClean="0"/>
                        <a:t>&gt;</a:t>
                      </a:r>
                    </a:p>
                    <a:p>
                      <a:pPr algn="l" latinLnBrk="1"/>
                      <a:r>
                        <a:rPr lang="ko-KR" altLang="en-US" sz="1000" dirty="0" smtClean="0"/>
                        <a:t>체력이 </a:t>
                      </a:r>
                      <a:r>
                        <a:rPr lang="en-US" altLang="ko-KR" sz="1000" dirty="0" smtClean="0"/>
                        <a:t>0</a:t>
                      </a:r>
                      <a:r>
                        <a:rPr lang="ko-KR" altLang="en-US" sz="1000" dirty="0" smtClean="0"/>
                        <a:t>이 되면 캐릭터는 죽음 상태로 전환되고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죽음 모션과 함께 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ko-KR" altLang="en-US" sz="1000" baseline="0" dirty="0" smtClean="0"/>
                        <a:t>모든 액션을 할 수 없게 된다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algn="l" latinLnBrk="1"/>
                      <a:r>
                        <a:rPr lang="ko-KR" altLang="en-US" sz="1000" baseline="0" dirty="0" smtClean="0"/>
                        <a:t>죽음 후 캐릭터는 영혼 상태로 캐릭터와 가장 가까운 </a:t>
                      </a:r>
                      <a:r>
                        <a:rPr lang="en-US" altLang="ko-KR" sz="1000" baseline="0" dirty="0" smtClean="0"/>
                        <a:t>&lt;</a:t>
                      </a:r>
                      <a:r>
                        <a:rPr lang="ko-KR" altLang="en-US" sz="1000" baseline="0" dirty="0" smtClean="0"/>
                        <a:t>영혼 </a:t>
                      </a:r>
                      <a:r>
                        <a:rPr lang="ko-KR" altLang="en-US" sz="1000" baseline="0" dirty="0" err="1" smtClean="0"/>
                        <a:t>치유사</a:t>
                      </a:r>
                      <a:r>
                        <a:rPr lang="en-US" altLang="ko-KR" sz="1000" baseline="0" dirty="0" smtClean="0"/>
                        <a:t>&gt; </a:t>
                      </a:r>
                      <a:r>
                        <a:rPr lang="ko-KR" altLang="en-US" sz="1000" baseline="0" dirty="0" smtClean="0"/>
                        <a:t>앞으로 이동 한다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algn="l" latinLnBrk="1"/>
                      <a:r>
                        <a:rPr lang="ko-KR" altLang="en-US" sz="1000" baseline="0" dirty="0" smtClean="0"/>
                        <a:t>죽음 상태에서 이동 과 점프 액션만 제한 되어 할 수 있다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859811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dirty="0" smtClean="0"/>
                        <a:t>Hit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&lt;</a:t>
                      </a:r>
                      <a:r>
                        <a:rPr lang="ko-KR" altLang="en-US" sz="1200" dirty="0" smtClean="0"/>
                        <a:t>피격</a:t>
                      </a:r>
                      <a:r>
                        <a:rPr lang="en-US" altLang="ko-KR" sz="1200" dirty="0" smtClean="0"/>
                        <a:t>&gt;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피격 시 상대의 공격 만큼 체력이 감소한다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Skill Reading</a:t>
                      </a:r>
                      <a:r>
                        <a:rPr lang="ko-KR" altLang="en-US" sz="1200" dirty="0" smtClean="0"/>
                        <a:t>시 피격을 당하면 </a:t>
                      </a:r>
                      <a:r>
                        <a:rPr lang="en-US" altLang="ko-KR" sz="1200" dirty="0" smtClean="0"/>
                        <a:t>Skill Reading</a:t>
                      </a:r>
                      <a:r>
                        <a:rPr lang="ko-KR" altLang="en-US" sz="1200" dirty="0" smtClean="0"/>
                        <a:t>의 </a:t>
                      </a:r>
                      <a:r>
                        <a:rPr lang="en-US" altLang="ko-KR" sz="1200" dirty="0" smtClean="0"/>
                        <a:t>1/10 </a:t>
                      </a:r>
                      <a:r>
                        <a:rPr lang="ko-KR" altLang="en-US" sz="1200" dirty="0" smtClean="0"/>
                        <a:t>만큼 </a:t>
                      </a:r>
                      <a:r>
                        <a:rPr lang="en-US" altLang="ko-KR" sz="1200" dirty="0" smtClean="0"/>
                        <a:t>Reading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완성 타임이 줄어 든다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39601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Space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&lt;Jump&gt;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Space</a:t>
                      </a:r>
                      <a:r>
                        <a:rPr lang="ko-KR" altLang="en-US" sz="1000" dirty="0" smtClean="0"/>
                        <a:t>키를 누르면 캐릭터가 </a:t>
                      </a:r>
                      <a:r>
                        <a:rPr lang="en-US" altLang="ko-KR" sz="1000" dirty="0" smtClean="0"/>
                        <a:t>Jump</a:t>
                      </a:r>
                      <a:r>
                        <a:rPr lang="ko-KR" altLang="en-US" sz="1000" dirty="0" smtClean="0"/>
                        <a:t>를 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Jump</a:t>
                      </a:r>
                      <a:r>
                        <a:rPr lang="ko-KR" altLang="en-US" sz="1000" dirty="0" smtClean="0"/>
                        <a:t>시 기본 공격 및 이동 이외 모든 동작이 취소 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먹기</a:t>
                      </a:r>
                      <a:endParaRPr lang="en-US" altLang="ko-KR" sz="1000" dirty="0" smtClean="0"/>
                    </a:p>
                    <a:p>
                      <a:pPr algn="l"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스킬</a:t>
                      </a:r>
                      <a:r>
                        <a:rPr lang="en-US" altLang="ko-KR" sz="1000" dirty="0" smtClean="0"/>
                        <a:t>Reading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앉아 있기</a:t>
                      </a:r>
                      <a:endParaRPr lang="en-US" altLang="ko-KR" sz="1000" dirty="0" smtClean="0"/>
                    </a:p>
                    <a:p>
                      <a:pPr algn="l"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우선은 여기 까지</a:t>
                      </a:r>
                      <a:r>
                        <a:rPr lang="en-US" altLang="ko-KR" sz="1000" dirty="0" smtClean="0"/>
                        <a:t>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3315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19546" y="3332285"/>
            <a:ext cx="4211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영혼 </a:t>
            </a:r>
            <a:r>
              <a:rPr lang="ko-KR" altLang="en-US" sz="1400" dirty="0" err="1" smtClean="0"/>
              <a:t>치유사</a:t>
            </a:r>
            <a:r>
              <a:rPr lang="en-US" altLang="ko-KR" sz="1400" dirty="0" smtClean="0"/>
              <a:t>&gt;, </a:t>
            </a:r>
            <a:r>
              <a:rPr lang="ko-KR" altLang="en-US" sz="1400" dirty="0" smtClean="0"/>
              <a:t>부활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죽음 화면 효과 부분 추가 기획서 필요</a:t>
            </a:r>
            <a:r>
              <a:rPr lang="en-US" altLang="ko-KR" sz="1400" dirty="0" smtClean="0"/>
              <a:t> (Soon…)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932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Coming Soon…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356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659</Words>
  <Application>Microsoft Office PowerPoint</Application>
  <PresentationFormat>와이드스크린</PresentationFormat>
  <Paragraphs>127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等线</vt:lpstr>
      <vt:lpstr>맑은 고딕</vt:lpstr>
      <vt:lpstr>Arial</vt:lpstr>
      <vt:lpstr>Office 테마</vt:lpstr>
      <vt:lpstr>캐릭터 기획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Coming Soon…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캐릭터 기획</dc:title>
  <dc:creator>김현군</dc:creator>
  <cp:lastModifiedBy>김현군</cp:lastModifiedBy>
  <cp:revision>12</cp:revision>
  <dcterms:created xsi:type="dcterms:W3CDTF">2018-07-05T15:11:53Z</dcterms:created>
  <dcterms:modified xsi:type="dcterms:W3CDTF">2018-07-05T17:01:38Z</dcterms:modified>
</cp:coreProperties>
</file>