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3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2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8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3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7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3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7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5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6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6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8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E569111-C1AF-4A56-8A1A-1F7B911B0711}" type="datetimeFigureOut">
              <a:rPr lang="ko-KR" altLang="en-US" smtClean="0"/>
              <a:t>2017-12-27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090242A-3085-48B7-B708-AA6AD3C6809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8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F992-37D3-44CD-942A-E27A2136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ko-KR" altLang="en-US" dirty="0"/>
              <a:t>더블 드래곤 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21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F04E-A5AE-43C0-A4FD-9DEEC148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BFFC9-A14A-4995-8DC1-ABE12FDE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플레이어의 공격 모두 구현</a:t>
            </a:r>
            <a:b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-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플레이어의 상태를 통해 행동결정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픽셀 충돌을 통한 맵 이동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적들의 간단한 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AI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구현</a:t>
            </a:r>
            <a:b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-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점프 및 공격 딜레이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스테이지 클리어 시 씬 전환</a:t>
            </a:r>
            <a:b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</a:b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- get, set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을 통해 각 </a:t>
            </a:r>
            <a:r>
              <a:rPr lang="ko-KR" altLang="en-US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씬마다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플레이어 정보 통신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원작에 없는 상점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인벤토리 구현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적 </a:t>
            </a:r>
            <a:r>
              <a:rPr lang="ko-KR" altLang="en-US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사망시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메소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 드랍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2C9A6-3499-4AE6-B967-61D868A1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011FF-3B18-4ED1-9354-BB764EC0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카메라 </a:t>
            </a:r>
            <a:r>
              <a:rPr lang="en-US" altLang="ko-KR" sz="3200" dirty="0"/>
              <a:t>: </a:t>
            </a:r>
            <a:r>
              <a:rPr lang="ko-KR" altLang="en-US" sz="3200" dirty="0"/>
              <a:t>기성</a:t>
            </a:r>
            <a:endParaRPr lang="en-US" altLang="ko-KR" sz="3200" dirty="0"/>
          </a:p>
          <a:p>
            <a:r>
              <a:rPr lang="ko-KR" altLang="en-US" sz="3200" dirty="0"/>
              <a:t>씬</a:t>
            </a:r>
            <a:r>
              <a:rPr lang="en-US" altLang="ko-KR" sz="3200" dirty="0"/>
              <a:t>(</a:t>
            </a:r>
            <a:r>
              <a:rPr lang="ko-KR" altLang="en-US" sz="3200" dirty="0"/>
              <a:t>배경</a:t>
            </a:r>
            <a:r>
              <a:rPr lang="en-US" altLang="ko-KR" sz="3200" dirty="0"/>
              <a:t>, </a:t>
            </a:r>
            <a:r>
              <a:rPr lang="ko-KR" altLang="en-US" sz="3200" dirty="0"/>
              <a:t>오브젝트</a:t>
            </a:r>
            <a:r>
              <a:rPr lang="en-US" altLang="ko-KR" sz="3200" dirty="0"/>
              <a:t>) : </a:t>
            </a:r>
            <a:r>
              <a:rPr lang="ko-KR" altLang="en-US" sz="3200" dirty="0"/>
              <a:t>병철</a:t>
            </a:r>
            <a:endParaRPr lang="en-US" altLang="ko-KR" sz="3200" dirty="0"/>
          </a:p>
          <a:p>
            <a:r>
              <a:rPr lang="ko-KR" altLang="en-US" sz="3200" dirty="0"/>
              <a:t>씬</a:t>
            </a:r>
            <a:r>
              <a:rPr lang="en-US" altLang="ko-KR" sz="3200" dirty="0"/>
              <a:t>(</a:t>
            </a:r>
            <a:r>
              <a:rPr lang="ko-KR" altLang="en-US" sz="3200" dirty="0"/>
              <a:t>몬스터</a:t>
            </a:r>
            <a:r>
              <a:rPr lang="en-US" altLang="ko-KR" sz="3200" dirty="0"/>
              <a:t>) : </a:t>
            </a:r>
            <a:r>
              <a:rPr lang="ko-KR" altLang="en-US" sz="3200" dirty="0"/>
              <a:t>수빈</a:t>
            </a:r>
            <a:endParaRPr lang="en-US" altLang="ko-KR" sz="3200" dirty="0"/>
          </a:p>
          <a:p>
            <a:r>
              <a:rPr lang="ko-KR" altLang="en-US" sz="3200" dirty="0"/>
              <a:t>씬</a:t>
            </a:r>
            <a:r>
              <a:rPr lang="en-US" altLang="ko-KR" sz="3200" dirty="0"/>
              <a:t>(</a:t>
            </a:r>
            <a:r>
              <a:rPr lang="ko-KR" altLang="en-US" sz="3200" dirty="0"/>
              <a:t>플레이어</a:t>
            </a:r>
            <a:r>
              <a:rPr lang="en-US" altLang="ko-KR" sz="3200" dirty="0"/>
              <a:t>) : </a:t>
            </a:r>
            <a:r>
              <a:rPr lang="ko-KR" altLang="en-US" sz="3200" dirty="0" err="1"/>
              <a:t>치송</a:t>
            </a:r>
            <a:endParaRPr lang="en-US" altLang="ko-KR" sz="3200" dirty="0"/>
          </a:p>
          <a:p>
            <a:r>
              <a:rPr lang="ko-KR" altLang="en-US" sz="3200" dirty="0"/>
              <a:t>인벤토리 </a:t>
            </a:r>
            <a:r>
              <a:rPr lang="en-US" altLang="ko-KR" sz="3200" dirty="0"/>
              <a:t>: </a:t>
            </a:r>
            <a:r>
              <a:rPr lang="ko-KR" altLang="en-US" sz="3200" dirty="0"/>
              <a:t>태호</a:t>
            </a:r>
            <a:endParaRPr lang="en-US" altLang="ko-KR" sz="3200" dirty="0"/>
          </a:p>
          <a:p>
            <a:r>
              <a:rPr lang="ko-KR" altLang="en-US" sz="3200" dirty="0"/>
              <a:t>상점 </a:t>
            </a:r>
            <a:r>
              <a:rPr lang="en-US" altLang="ko-KR" sz="3200" dirty="0"/>
              <a:t>: </a:t>
            </a:r>
            <a:r>
              <a:rPr lang="ko-KR" altLang="en-US" sz="3200" dirty="0"/>
              <a:t>재호</a:t>
            </a:r>
          </a:p>
        </p:txBody>
      </p:sp>
    </p:spTree>
    <p:extLst>
      <p:ext uri="{BB962C8B-B14F-4D97-AF65-F5344CB8AC3E}">
        <p14:creationId xmlns:p14="http://schemas.microsoft.com/office/powerpoint/2010/main" val="158214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B9D1C-DD9E-4AF9-915A-35F45F3B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AC095C-E801-4915-A7BC-245BBC3A19B3}"/>
              </a:ext>
            </a:extLst>
          </p:cNvPr>
          <p:cNvSpPr/>
          <p:nvPr/>
        </p:nvSpPr>
        <p:spPr>
          <a:xfrm>
            <a:off x="5323936" y="993380"/>
            <a:ext cx="2167095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game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C9216E-0FA2-4AFD-A6EA-12C08897365B}"/>
              </a:ext>
            </a:extLst>
          </p:cNvPr>
          <p:cNvSpPr/>
          <p:nvPr/>
        </p:nvSpPr>
        <p:spPr>
          <a:xfrm>
            <a:off x="1853730" y="2429155"/>
            <a:ext cx="2167095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1stage (scene)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BF070B-4878-4829-975A-0549AEA1EE0F}"/>
              </a:ext>
            </a:extLst>
          </p:cNvPr>
          <p:cNvSpPr/>
          <p:nvPr/>
        </p:nvSpPr>
        <p:spPr>
          <a:xfrm>
            <a:off x="8458609" y="2429155"/>
            <a:ext cx="2167095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2stage (scene)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F4C557-5182-4646-8644-AEF343FD0074}"/>
              </a:ext>
            </a:extLst>
          </p:cNvPr>
          <p:cNvSpPr/>
          <p:nvPr/>
        </p:nvSpPr>
        <p:spPr>
          <a:xfrm>
            <a:off x="937466" y="3597498"/>
            <a:ext cx="934497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4C9DE5-4F68-4EF3-8F6C-194CDBDF2B63}"/>
              </a:ext>
            </a:extLst>
          </p:cNvPr>
          <p:cNvSpPr/>
          <p:nvPr/>
        </p:nvSpPr>
        <p:spPr>
          <a:xfrm>
            <a:off x="4058694" y="3602328"/>
            <a:ext cx="934497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CE078B-776D-49B7-8691-3A0E9843433C}"/>
              </a:ext>
            </a:extLst>
          </p:cNvPr>
          <p:cNvSpPr/>
          <p:nvPr/>
        </p:nvSpPr>
        <p:spPr>
          <a:xfrm>
            <a:off x="2470028" y="4736556"/>
            <a:ext cx="934497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enemy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EF7361-9397-472A-B3AE-1DC8BE35B887}"/>
              </a:ext>
            </a:extLst>
          </p:cNvPr>
          <p:cNvSpPr/>
          <p:nvPr/>
        </p:nvSpPr>
        <p:spPr>
          <a:xfrm>
            <a:off x="2413925" y="3594780"/>
            <a:ext cx="1046704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Enemy</a:t>
            </a:r>
          </a:p>
          <a:p>
            <a:pPr algn="ctr"/>
            <a:r>
              <a:rPr lang="en-US" altLang="ko-KR" dirty="0"/>
              <a:t>manager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E84F8-5744-4A87-855C-ABF9CB7B83EC}"/>
              </a:ext>
            </a:extLst>
          </p:cNvPr>
          <p:cNvSpPr/>
          <p:nvPr/>
        </p:nvSpPr>
        <p:spPr>
          <a:xfrm>
            <a:off x="7709170" y="3602328"/>
            <a:ext cx="934497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417C11-B215-4FD9-BCE6-855CAA03B811}"/>
              </a:ext>
            </a:extLst>
          </p:cNvPr>
          <p:cNvSpPr/>
          <p:nvPr/>
        </p:nvSpPr>
        <p:spPr>
          <a:xfrm>
            <a:off x="10425590" y="3582239"/>
            <a:ext cx="934497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7EC209-85F7-40F0-8406-2139B9494D5B}"/>
              </a:ext>
            </a:extLst>
          </p:cNvPr>
          <p:cNvSpPr/>
          <p:nvPr/>
        </p:nvSpPr>
        <p:spPr>
          <a:xfrm>
            <a:off x="9089674" y="4739340"/>
            <a:ext cx="934497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enemy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C9517E-5A10-4D4B-8AEB-FE911E5ACFAA}"/>
              </a:ext>
            </a:extLst>
          </p:cNvPr>
          <p:cNvSpPr/>
          <p:nvPr/>
        </p:nvSpPr>
        <p:spPr>
          <a:xfrm>
            <a:off x="9018805" y="3583578"/>
            <a:ext cx="1046704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Enemy</a:t>
            </a:r>
          </a:p>
          <a:p>
            <a:pPr algn="ctr"/>
            <a:r>
              <a:rPr lang="en-US" altLang="ko-KR" dirty="0"/>
              <a:t>manager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543B95A-C5A9-4924-AF42-1931A1BDA0E5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2937278" y="1676668"/>
            <a:ext cx="3470206" cy="7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D99DD9-27AB-4C49-8A58-7F581ECDA6CC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1404715" y="3112443"/>
            <a:ext cx="1532563" cy="48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0978C3-D3FC-44D9-B9A6-DA73D6E343DB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flipV="1">
            <a:off x="2937277" y="3112443"/>
            <a:ext cx="1" cy="48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F6D5E4-BA31-48C2-8B93-ABDAB65BA04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2937278" y="3112443"/>
            <a:ext cx="1588665" cy="48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BA4337-FF48-4BF7-89C6-B4595E57252B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2937277" y="4278068"/>
            <a:ext cx="0" cy="45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10B4B61-4A85-4DBD-9BAC-71BE7A61CD7E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H="1" flipV="1">
            <a:off x="9542157" y="4266866"/>
            <a:ext cx="14766" cy="47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357599-61E9-4E26-BC30-A96D4479467D}"/>
              </a:ext>
            </a:extLst>
          </p:cNvPr>
          <p:cNvCxnSpPr>
            <a:stCxn id="12" idx="0"/>
            <a:endCxn id="6" idx="2"/>
          </p:cNvCxnSpPr>
          <p:nvPr/>
        </p:nvCxnSpPr>
        <p:spPr>
          <a:xfrm flipV="1">
            <a:off x="8176419" y="3112443"/>
            <a:ext cx="1365738" cy="48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9BBF6A0-0B10-41EC-9C30-B84198D29F4B}"/>
              </a:ext>
            </a:extLst>
          </p:cNvPr>
          <p:cNvCxnSpPr>
            <a:stCxn id="15" idx="0"/>
            <a:endCxn id="6" idx="2"/>
          </p:cNvCxnSpPr>
          <p:nvPr/>
        </p:nvCxnSpPr>
        <p:spPr>
          <a:xfrm flipV="1">
            <a:off x="9542157" y="3112443"/>
            <a:ext cx="0" cy="4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0659BE6-4BCB-4336-9265-092FA1F438E8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9542157" y="3112443"/>
            <a:ext cx="1350682" cy="46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97EC50-AED0-4FCA-804A-0343C62C061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20825" y="2770799"/>
            <a:ext cx="4437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D9018E1-4139-4ABB-B04E-632C4B103E4C}"/>
              </a:ext>
            </a:extLst>
          </p:cNvPr>
          <p:cNvCxnSpPr>
            <a:stCxn id="6" idx="0"/>
            <a:endCxn id="3" idx="2"/>
          </p:cNvCxnSpPr>
          <p:nvPr/>
        </p:nvCxnSpPr>
        <p:spPr>
          <a:xfrm flipH="1" flipV="1">
            <a:off x="6407484" y="1676668"/>
            <a:ext cx="3134673" cy="7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77AF6EA-A031-42D4-8B21-049EB159607C}"/>
              </a:ext>
            </a:extLst>
          </p:cNvPr>
          <p:cNvSpPr txBox="1"/>
          <p:nvPr/>
        </p:nvSpPr>
        <p:spPr>
          <a:xfrm>
            <a:off x="4131150" y="2383850"/>
            <a:ext cx="204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 정보</a:t>
            </a:r>
            <a:r>
              <a:rPr lang="en-US" altLang="ko-KR" dirty="0"/>
              <a:t>(get/set)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F83AB85-6745-4766-8550-DCA3EE96DBD4}"/>
              </a:ext>
            </a:extLst>
          </p:cNvPr>
          <p:cNvSpPr/>
          <p:nvPr/>
        </p:nvSpPr>
        <p:spPr>
          <a:xfrm>
            <a:off x="5423931" y="4736556"/>
            <a:ext cx="1979914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inventory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84FD573-A5B8-4FB1-B2E8-9B0A582EC8AC}"/>
              </a:ext>
            </a:extLst>
          </p:cNvPr>
          <p:cNvCxnSpPr>
            <a:stCxn id="42" idx="0"/>
            <a:endCxn id="8" idx="2"/>
          </p:cNvCxnSpPr>
          <p:nvPr/>
        </p:nvCxnSpPr>
        <p:spPr>
          <a:xfrm flipH="1" flipV="1">
            <a:off x="4525943" y="4285616"/>
            <a:ext cx="1887945" cy="45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BE1454-48DF-4425-ABA2-C4AA0C470954}"/>
              </a:ext>
            </a:extLst>
          </p:cNvPr>
          <p:cNvCxnSpPr>
            <a:stCxn id="42" idx="0"/>
            <a:endCxn id="12" idx="2"/>
          </p:cNvCxnSpPr>
          <p:nvPr/>
        </p:nvCxnSpPr>
        <p:spPr>
          <a:xfrm flipV="1">
            <a:off x="6413888" y="4285616"/>
            <a:ext cx="1762531" cy="450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955E486-10BA-4016-A0C6-5905E54C880C}"/>
              </a:ext>
            </a:extLst>
          </p:cNvPr>
          <p:cNvSpPr txBox="1"/>
          <p:nvPr/>
        </p:nvSpPr>
        <p:spPr>
          <a:xfrm>
            <a:off x="2589772" y="5885880"/>
            <a:ext cx="14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충돌 및 사용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905114-DC26-4432-80A3-6371FAD8C787}"/>
              </a:ext>
            </a:extLst>
          </p:cNvPr>
          <p:cNvSpPr txBox="1"/>
          <p:nvPr/>
        </p:nvSpPr>
        <p:spPr>
          <a:xfrm>
            <a:off x="9168693" y="5885880"/>
            <a:ext cx="14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충돌 및 사용</a:t>
            </a: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3215F03B-E70E-4BC2-AB91-D93BABF23AE7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 flipH="1">
            <a:off x="2962914" y="2722587"/>
            <a:ext cx="4830" cy="3121228"/>
          </a:xfrm>
          <a:prstGeom prst="bentConnector3">
            <a:avLst>
              <a:gd name="adj1" fmla="val -31570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993E5638-E841-4682-AEEE-1650F5C6FE13}"/>
              </a:ext>
            </a:extLst>
          </p:cNvPr>
          <p:cNvCxnSpPr>
            <a:stCxn id="12" idx="2"/>
            <a:endCxn id="13" idx="2"/>
          </p:cNvCxnSpPr>
          <p:nvPr/>
        </p:nvCxnSpPr>
        <p:spPr>
          <a:xfrm rot="5400000" flipH="1" flipV="1">
            <a:off x="9524584" y="2917362"/>
            <a:ext cx="20089" cy="2716420"/>
          </a:xfrm>
          <a:prstGeom prst="bentConnector3">
            <a:avLst>
              <a:gd name="adj1" fmla="val -7440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7E49064-A233-4003-A793-4DC46B99AECD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460629" y="3936424"/>
            <a:ext cx="598065" cy="7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09A1DEEA-54E6-4CFF-BD20-110A2C8D1568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8643667" y="3925222"/>
            <a:ext cx="375138" cy="18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A04520C-584D-4D89-991F-17290A15B38F}"/>
              </a:ext>
            </a:extLst>
          </p:cNvPr>
          <p:cNvSpPr txBox="1"/>
          <p:nvPr/>
        </p:nvSpPr>
        <p:spPr>
          <a:xfrm>
            <a:off x="3504472" y="4043204"/>
            <a:ext cx="49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4E5E02E-8545-4C22-8265-A3F8D8279F3F}"/>
              </a:ext>
            </a:extLst>
          </p:cNvPr>
          <p:cNvSpPr txBox="1"/>
          <p:nvPr/>
        </p:nvSpPr>
        <p:spPr>
          <a:xfrm>
            <a:off x="8642222" y="3990932"/>
            <a:ext cx="49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CF03BCB-7F27-4679-86AE-8B78EC0A829C}"/>
              </a:ext>
            </a:extLst>
          </p:cNvPr>
          <p:cNvSpPr/>
          <p:nvPr/>
        </p:nvSpPr>
        <p:spPr>
          <a:xfrm>
            <a:off x="5423931" y="3165329"/>
            <a:ext cx="1979913" cy="683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shop</a:t>
            </a:r>
            <a:endParaRPr lang="ko-KR" altLang="en-US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70C8264-9989-450A-8A46-04B70F137E02}"/>
              </a:ext>
            </a:extLst>
          </p:cNvPr>
          <p:cNvCxnSpPr>
            <a:stCxn id="94" idx="0"/>
            <a:endCxn id="3" idx="2"/>
          </p:cNvCxnSpPr>
          <p:nvPr/>
        </p:nvCxnSpPr>
        <p:spPr>
          <a:xfrm flipH="1" flipV="1">
            <a:off x="6407484" y="1676668"/>
            <a:ext cx="6404" cy="148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36E452C-CC68-4560-8B52-EB8D3DD3F546}"/>
              </a:ext>
            </a:extLst>
          </p:cNvPr>
          <p:cNvCxnSpPr>
            <a:stCxn id="94" idx="2"/>
            <a:endCxn id="42" idx="0"/>
          </p:cNvCxnSpPr>
          <p:nvPr/>
        </p:nvCxnSpPr>
        <p:spPr>
          <a:xfrm>
            <a:off x="6413888" y="3848617"/>
            <a:ext cx="0" cy="887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A1ABF58-A89B-4F29-BEF9-D2BF845AAD71}"/>
              </a:ext>
            </a:extLst>
          </p:cNvPr>
          <p:cNvSpPr txBox="1"/>
          <p:nvPr/>
        </p:nvSpPr>
        <p:spPr>
          <a:xfrm>
            <a:off x="6470154" y="4043204"/>
            <a:ext cx="49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65314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7EED9-5C26-4AAB-90AA-E1D589FB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일정계획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9CE457E-EE55-492B-9A60-593A41A72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233109"/>
              </p:ext>
            </p:extLst>
          </p:nvPr>
        </p:nvGraphicFramePr>
        <p:xfrm>
          <a:off x="461554" y="1462372"/>
          <a:ext cx="11268892" cy="532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99">
                  <a:extLst>
                    <a:ext uri="{9D8B030D-6E8A-4147-A177-3AD203B41FA5}">
                      <a16:colId xmlns:a16="http://schemas.microsoft.com/office/drawing/2014/main" val="1951816553"/>
                    </a:ext>
                  </a:extLst>
                </a:gridCol>
                <a:gridCol w="1112977">
                  <a:extLst>
                    <a:ext uri="{9D8B030D-6E8A-4147-A177-3AD203B41FA5}">
                      <a16:colId xmlns:a16="http://schemas.microsoft.com/office/drawing/2014/main" val="3383672881"/>
                    </a:ext>
                  </a:extLst>
                </a:gridCol>
                <a:gridCol w="1112977">
                  <a:extLst>
                    <a:ext uri="{9D8B030D-6E8A-4147-A177-3AD203B41FA5}">
                      <a16:colId xmlns:a16="http://schemas.microsoft.com/office/drawing/2014/main" val="907181829"/>
                    </a:ext>
                  </a:extLst>
                </a:gridCol>
                <a:gridCol w="1112977">
                  <a:extLst>
                    <a:ext uri="{9D8B030D-6E8A-4147-A177-3AD203B41FA5}">
                      <a16:colId xmlns:a16="http://schemas.microsoft.com/office/drawing/2014/main" val="328282048"/>
                    </a:ext>
                  </a:extLst>
                </a:gridCol>
                <a:gridCol w="1112977">
                  <a:extLst>
                    <a:ext uri="{9D8B030D-6E8A-4147-A177-3AD203B41FA5}">
                      <a16:colId xmlns:a16="http://schemas.microsoft.com/office/drawing/2014/main" val="3537184595"/>
                    </a:ext>
                  </a:extLst>
                </a:gridCol>
                <a:gridCol w="1112977">
                  <a:extLst>
                    <a:ext uri="{9D8B030D-6E8A-4147-A177-3AD203B41FA5}">
                      <a16:colId xmlns:a16="http://schemas.microsoft.com/office/drawing/2014/main" val="2014758879"/>
                    </a:ext>
                  </a:extLst>
                </a:gridCol>
                <a:gridCol w="1112977">
                  <a:extLst>
                    <a:ext uri="{9D8B030D-6E8A-4147-A177-3AD203B41FA5}">
                      <a16:colId xmlns:a16="http://schemas.microsoft.com/office/drawing/2014/main" val="1818115312"/>
                    </a:ext>
                  </a:extLst>
                </a:gridCol>
                <a:gridCol w="1112977">
                  <a:extLst>
                    <a:ext uri="{9D8B030D-6E8A-4147-A177-3AD203B41FA5}">
                      <a16:colId xmlns:a16="http://schemas.microsoft.com/office/drawing/2014/main" val="1293891892"/>
                    </a:ext>
                  </a:extLst>
                </a:gridCol>
                <a:gridCol w="1112977">
                  <a:extLst>
                    <a:ext uri="{9D8B030D-6E8A-4147-A177-3AD203B41FA5}">
                      <a16:colId xmlns:a16="http://schemas.microsoft.com/office/drawing/2014/main" val="3192420940"/>
                    </a:ext>
                  </a:extLst>
                </a:gridCol>
                <a:gridCol w="1112977">
                  <a:extLst>
                    <a:ext uri="{9D8B030D-6E8A-4147-A177-3AD203B41FA5}">
                      <a16:colId xmlns:a16="http://schemas.microsoft.com/office/drawing/2014/main" val="3742606777"/>
                    </a:ext>
                  </a:extLst>
                </a:gridCol>
              </a:tblGrid>
              <a:tr h="3410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12/28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12/29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12/30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12/31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01/01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01/02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01/03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01/04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01/05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0371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따기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1586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64282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5788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플레이어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47825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8668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0274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인벤토리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374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통신설계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73463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버그수정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26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126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전체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</TotalTime>
  <Words>104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HY궁서B</vt:lpstr>
      <vt:lpstr>HY얕은샘물M</vt:lpstr>
      <vt:lpstr>Tw Cen MT</vt:lpstr>
      <vt:lpstr>Tw Cen MT Condensed</vt:lpstr>
      <vt:lpstr>Wingdings 3</vt:lpstr>
      <vt:lpstr>전체</vt:lpstr>
      <vt:lpstr>더블 드래곤 4</vt:lpstr>
      <vt:lpstr>구현 목표</vt:lpstr>
      <vt:lpstr>역할 분배</vt:lpstr>
      <vt:lpstr>설계</vt:lpstr>
      <vt:lpstr>일정계획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스트라이커 1945 II</dc:title>
  <dc:creator>이재호</dc:creator>
  <cp:lastModifiedBy>이재호</cp:lastModifiedBy>
  <cp:revision>18</cp:revision>
  <dcterms:created xsi:type="dcterms:W3CDTF">2017-11-14T11:52:19Z</dcterms:created>
  <dcterms:modified xsi:type="dcterms:W3CDTF">2017-12-27T08:25:28Z</dcterms:modified>
</cp:coreProperties>
</file>